
<file path=[Content_Types].xml><?xml version="1.0" encoding="utf-8"?>
<Types xmlns="http://schemas.openxmlformats.org/package/2006/content-types">
  <Default Extension="png" ContentType="image/png"/>
  <Default Extension="emf" ContentType="image/x-emf"/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82" r:id="rId1"/>
  </p:sldMasterIdLst>
  <p:notesMasterIdLst>
    <p:notesMasterId r:id="rId36"/>
  </p:notesMasterIdLst>
  <p:sldIdLst>
    <p:sldId id="256" r:id="rId2"/>
    <p:sldId id="257" r:id="rId3"/>
    <p:sldId id="259" r:id="rId4"/>
    <p:sldId id="313" r:id="rId5"/>
    <p:sldId id="314" r:id="rId6"/>
    <p:sldId id="315" r:id="rId7"/>
    <p:sldId id="260" r:id="rId8"/>
    <p:sldId id="262" r:id="rId9"/>
    <p:sldId id="316" r:id="rId10"/>
    <p:sldId id="261" r:id="rId11"/>
    <p:sldId id="283" r:id="rId12"/>
    <p:sldId id="263" r:id="rId13"/>
    <p:sldId id="268" r:id="rId14"/>
    <p:sldId id="317" r:id="rId15"/>
    <p:sldId id="318" r:id="rId16"/>
    <p:sldId id="335" r:id="rId17"/>
    <p:sldId id="336" r:id="rId18"/>
    <p:sldId id="319" r:id="rId19"/>
    <p:sldId id="320" r:id="rId20"/>
    <p:sldId id="321" r:id="rId21"/>
    <p:sldId id="323" r:id="rId22"/>
    <p:sldId id="322" r:id="rId23"/>
    <p:sldId id="258" r:id="rId24"/>
    <p:sldId id="324" r:id="rId25"/>
    <p:sldId id="325" r:id="rId26"/>
    <p:sldId id="326" r:id="rId27"/>
    <p:sldId id="327" r:id="rId28"/>
    <p:sldId id="330" r:id="rId29"/>
    <p:sldId id="331" r:id="rId30"/>
    <p:sldId id="328" r:id="rId31"/>
    <p:sldId id="332" r:id="rId32"/>
    <p:sldId id="334" r:id="rId33"/>
    <p:sldId id="333" r:id="rId34"/>
    <p:sldId id="290" r:id="rId35"/>
  </p:sldIdLst>
  <p:sldSz cx="9144000" cy="5143500" type="screen16x9"/>
  <p:notesSz cx="6858000" cy="9144000"/>
  <p:embeddedFontLst>
    <p:embeddedFont>
      <p:font typeface="Wingdings 3" pitchFamily="18" charset="2"/>
      <p:regular r:id="rId37"/>
    </p:embeddedFont>
    <p:embeddedFont>
      <p:font typeface="Hind Siliguri" charset="0"/>
      <p:regular r:id="rId38"/>
      <p:bold r:id="rId39"/>
    </p:embeddedFont>
    <p:embeddedFont>
      <p:font typeface="Lilita One" charset="0"/>
      <p:regular r:id="rId40"/>
    </p:embeddedFont>
    <p:embeddedFont>
      <p:font typeface="Cambria Math" pitchFamily="18" charset="0"/>
      <p:regular r:id="rId41"/>
    </p:embeddedFont>
    <p:embeddedFont>
      <p:font typeface="Calibri" pitchFamily="34" charset="0"/>
      <p:regular r:id="rId42"/>
      <p:bold r:id="rId43"/>
      <p:italic r:id="rId44"/>
      <p:boldItalic r:id="rId45"/>
    </p:embeddedFont>
    <p:embeddedFont>
      <p:font typeface="Roboto Condensed Light" charset="0"/>
      <p:regular r:id="rId46"/>
      <p:italic r:id="rId47"/>
    </p:embeddedFont>
    <p:embeddedFont>
      <p:font typeface="Hind Siliguri Medium" charset="0"/>
      <p:regular r:id="rId48"/>
      <p:bold r:id="rId49"/>
    </p:embeddedFont>
    <p:embeddedFont>
      <p:font typeface="Nunito Light" charset="-93"/>
      <p:regular r:id="rId50"/>
      <p:italic r:id="rId51"/>
    </p:embeddedFont>
    <p:embeddedFont>
      <p:font typeface="Bebas Neue" charset="0"/>
      <p:regular r:id="rId52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 xmlns="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EE142771-24BE-4099-B2B7-8E5D8F904DE3}">
  <a:tblStyle styleId="{EE142771-24BE-4099-B2B7-8E5D8F904DE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>
        <p:scale>
          <a:sx n="78" d="100"/>
          <a:sy n="78" d="100"/>
        </p:scale>
        <p:origin x="-1146" y="-31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font" Target="fonts/font3.fntdata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font" Target="fonts/font6.fntdata"/><Relationship Id="rId47" Type="http://schemas.openxmlformats.org/officeDocument/2006/relationships/font" Target="fonts/font11.fntdata"/><Relationship Id="rId50" Type="http://schemas.openxmlformats.org/officeDocument/2006/relationships/font" Target="fonts/font14.fntdata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font" Target="fonts/font2.fntdata"/><Relationship Id="rId46" Type="http://schemas.openxmlformats.org/officeDocument/2006/relationships/font" Target="fonts/font10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font" Target="fonts/font5.fntdata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font" Target="fonts/font1.fntdata"/><Relationship Id="rId40" Type="http://schemas.openxmlformats.org/officeDocument/2006/relationships/font" Target="fonts/font4.fntdata"/><Relationship Id="rId45" Type="http://schemas.openxmlformats.org/officeDocument/2006/relationships/font" Target="fonts/font9.fntdata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notesMaster" Target="notesMasters/notesMaster1.xml"/><Relationship Id="rId49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font" Target="fonts/font8.fntdata"/><Relationship Id="rId52" Type="http://schemas.openxmlformats.org/officeDocument/2006/relationships/font" Target="fonts/font16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font" Target="fonts/font7.fntdata"/><Relationship Id="rId48" Type="http://schemas.openxmlformats.org/officeDocument/2006/relationships/font" Target="fonts/font12.fntdata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font" Target="fonts/font15.fntdata"/><Relationship Id="rId3" Type="http://schemas.openxmlformats.org/officeDocument/2006/relationships/slide" Target="slides/slide2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544273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7" name="Google Shape;8037;g11fb104b970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8" name="Google Shape;8038;g11fb104b970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37652778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701866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44694984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6340440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049153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0" name="Google Shape;9020;g1234ea1495d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021" name="Google Shape;9021;g1234ea1495d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42884509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9864888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3" name="Google Shape;8163;gd431007ba2_0_2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64" name="Google Shape;8164;gd431007ba2_0_2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6229390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4" name="Google Shape;8564;g54dda1946d_6_3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65" name="Google Shape;8565;g54dda1946d_6_3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05977738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7409373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512742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8596931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8246249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3928339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4" name="Google Shape;8204;gd431007ba2_0_2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05" name="Google Shape;8205;gd431007ba2_0_2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5066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0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1" name="Google Shape;10041;g1234ea1495d_0_1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42" name="Google Shape;10042;g1234ea1495d_0_1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441714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5" name="Google Shape;8285;g1234ea1495d_0_384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86" name="Google Shape;8286;g1234ea1495d_0_384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8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43" name="Google Shape;10843;g1234ea1495d_0_77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44" name="Google Shape;10844;g1234ea1495d_0_77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773656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5627696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89" name="Google Shape;8389;g1234ea1495d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90" name="Google Shape;8390;g1234ea1495d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22" name="Google Shape;8522;g1234ea1495d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523" name="Google Shape;8523;g1234ea1495d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6735045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5" name="Google Shape;8445;g1234ea1495d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46" name="Google Shape;8446;g1234ea1495d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10" name="Google Shape;10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93" name="Google Shape;293;p2"/>
          <p:cNvSpPr/>
          <p:nvPr/>
        </p:nvSpPr>
        <p:spPr>
          <a:xfrm>
            <a:off x="-18451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4" name="Google Shape;294;p2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95" name="Google Shape;295;p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296" name="Google Shape;296;p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79" name="Google Shape;579;p2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0" name="Google Shape;580;p2"/>
          <p:cNvSpPr/>
          <p:nvPr/>
        </p:nvSpPr>
        <p:spPr>
          <a:xfrm>
            <a:off x="8770525" y="35498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81" name="Google Shape;581;p2"/>
          <p:cNvSpPr/>
          <p:nvPr/>
        </p:nvSpPr>
        <p:spPr>
          <a:xfrm>
            <a:off x="8925800" y="3259675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82" name="Google Shape;582;p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583" name="Google Shape;583;p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92" name="Google Shape;592;p2"/>
          <p:cNvSpPr/>
          <p:nvPr/>
        </p:nvSpPr>
        <p:spPr>
          <a:xfrm>
            <a:off x="3060900" y="148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3" name="Google Shape;593;p2"/>
          <p:cNvSpPr/>
          <p:nvPr/>
        </p:nvSpPr>
        <p:spPr>
          <a:xfrm>
            <a:off x="2815000" y="148600"/>
            <a:ext cx="155100" cy="155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94" name="Google Shape;594;p2"/>
          <p:cNvGrpSpPr/>
          <p:nvPr/>
        </p:nvGrpSpPr>
        <p:grpSpPr>
          <a:xfrm>
            <a:off x="6031582" y="4272610"/>
            <a:ext cx="855308" cy="653629"/>
            <a:chOff x="4917157" y="4271285"/>
            <a:chExt cx="855308" cy="653629"/>
          </a:xfrm>
        </p:grpSpPr>
        <p:sp>
          <p:nvSpPr>
            <p:cNvPr id="595" name="Google Shape;595;p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3" name="Google Shape;603;p2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4" name="Google Shape;604;p2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SzPts val="4500"/>
              <a:buFont typeface="Loved by the King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5200"/>
              <a:buNone/>
              <a:defRPr sz="52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5" name="Google Shape;605;p2"/>
          <p:cNvSpPr txBox="1">
            <a:spLocks noGrp="1"/>
          </p:cNvSpPr>
          <p:nvPr>
            <p:ph type="subTitle" idx="1"/>
          </p:nvPr>
        </p:nvSpPr>
        <p:spPr>
          <a:xfrm>
            <a:off x="3737962" y="3582124"/>
            <a:ext cx="4700100" cy="429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>
                <a:latin typeface="Hind Siliguri Medium"/>
                <a:ea typeface="Hind Siliguri Medium"/>
                <a:cs typeface="Hind Siliguri Medium"/>
                <a:sym typeface="Hind Siliguri Medium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24"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8" name="Google Shape;3798;p15"/>
          <p:cNvSpPr txBox="1">
            <a:spLocks noGrp="1"/>
          </p:cNvSpPr>
          <p:nvPr>
            <p:ph type="title"/>
          </p:nvPr>
        </p:nvSpPr>
        <p:spPr>
          <a:xfrm>
            <a:off x="937200" y="3222975"/>
            <a:ext cx="72696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799" name="Google Shape;3799;p15"/>
          <p:cNvSpPr txBox="1">
            <a:spLocks noGrp="1"/>
          </p:cNvSpPr>
          <p:nvPr>
            <p:ph type="subTitle" idx="1"/>
          </p:nvPr>
        </p:nvSpPr>
        <p:spPr>
          <a:xfrm>
            <a:off x="937500" y="1554825"/>
            <a:ext cx="7269000" cy="151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500"/>
              <a:buNone/>
              <a:defRPr sz="35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800" name="Google Shape;3800;p1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801" name="Google Shape;3801;p1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03" name="Google Shape;3803;p15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3804" name="Google Shape;3804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87" name="Google Shape;4087;p15"/>
          <p:cNvGrpSpPr/>
          <p:nvPr/>
        </p:nvGrpSpPr>
        <p:grpSpPr>
          <a:xfrm>
            <a:off x="7225962" y="-12"/>
            <a:ext cx="1918050" cy="1757175"/>
            <a:chOff x="4483200" y="238125"/>
            <a:chExt cx="1918050" cy="1757175"/>
          </a:xfrm>
        </p:grpSpPr>
        <p:sp>
          <p:nvSpPr>
            <p:cNvPr id="4088" name="Google Shape;4088;p1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1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1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1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1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1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1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1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1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1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1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1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1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1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1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1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1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1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1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1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1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1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1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1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1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1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1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1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1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1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1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1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1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1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1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1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1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1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1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1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71" name="Google Shape;4371;p15"/>
          <p:cNvGrpSpPr/>
          <p:nvPr/>
        </p:nvGrpSpPr>
        <p:grpSpPr>
          <a:xfrm>
            <a:off x="-998362" y="3506175"/>
            <a:ext cx="2651830" cy="2216529"/>
            <a:chOff x="8778750" y="1654938"/>
            <a:chExt cx="2651830" cy="2216529"/>
          </a:xfrm>
        </p:grpSpPr>
        <p:sp>
          <p:nvSpPr>
            <p:cNvPr id="4372" name="Google Shape;437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81" name="Google Shape;4381;p15"/>
          <p:cNvGrpSpPr/>
          <p:nvPr/>
        </p:nvGrpSpPr>
        <p:grpSpPr>
          <a:xfrm>
            <a:off x="3317175" y="-989625"/>
            <a:ext cx="2651830" cy="2216529"/>
            <a:chOff x="8778750" y="1654938"/>
            <a:chExt cx="2651830" cy="2216529"/>
          </a:xfrm>
        </p:grpSpPr>
        <p:sp>
          <p:nvSpPr>
            <p:cNvPr id="4382" name="Google Shape;4382;p1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1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1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1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1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1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1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1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1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91" name="Google Shape;4391;p15"/>
          <p:cNvSpPr/>
          <p:nvPr/>
        </p:nvSpPr>
        <p:spPr>
          <a:xfrm rot="-5400000">
            <a:off x="874810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2" name="Google Shape;4392;p15"/>
          <p:cNvSpPr/>
          <p:nvPr/>
        </p:nvSpPr>
        <p:spPr>
          <a:xfrm rot="-5400000">
            <a:off x="897670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3" name="Google Shape;4393;p15"/>
          <p:cNvSpPr/>
          <p:nvPr/>
        </p:nvSpPr>
        <p:spPr>
          <a:xfrm rot="-5400000">
            <a:off x="232750" y="19689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94" name="Google Shape;4394;p15"/>
          <p:cNvSpPr/>
          <p:nvPr/>
        </p:nvSpPr>
        <p:spPr>
          <a:xfrm rot="-5400000">
            <a:off x="461350" y="21936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CUSTOM_4_1_1_1">
    <p:spTree>
      <p:nvGrpSpPr>
        <p:cNvPr id="1" name="Shape 50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8" name="Google Shape;5048;p21"/>
          <p:cNvSpPr txBox="1">
            <a:spLocks noGrp="1"/>
          </p:cNvSpPr>
          <p:nvPr>
            <p:ph type="title"/>
          </p:nvPr>
        </p:nvSpPr>
        <p:spPr>
          <a:xfrm>
            <a:off x="697350" y="1816575"/>
            <a:ext cx="4113900" cy="960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90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5049" name="Google Shape;5049;p21"/>
          <p:cNvSpPr txBox="1">
            <a:spLocks noGrp="1"/>
          </p:cNvSpPr>
          <p:nvPr>
            <p:ph type="subTitle" idx="1"/>
          </p:nvPr>
        </p:nvSpPr>
        <p:spPr>
          <a:xfrm>
            <a:off x="698200" y="2778225"/>
            <a:ext cx="41121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5050" name="Google Shape;5050;p21"/>
          <p:cNvSpPr/>
          <p:nvPr/>
        </p:nvSpPr>
        <p:spPr>
          <a:xfrm flipH="1">
            <a:off x="610680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1" name="Google Shape;5051;p21"/>
          <p:cNvSpPr/>
          <p:nvPr/>
        </p:nvSpPr>
        <p:spPr>
          <a:xfrm rot="10800000" flipH="1">
            <a:off x="599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52" name="Google Shape;5052;p21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5053" name="Google Shape;5053;p2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2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2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2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2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2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2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2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2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2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2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2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2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2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2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2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2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2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2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2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2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2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2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2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2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2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2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2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2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2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2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2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2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2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2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2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2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2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2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2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2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2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2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2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2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2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2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2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2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2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2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2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2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2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2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2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2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2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2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2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2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2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2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2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2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2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2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2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2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2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2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2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2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2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2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2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2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2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2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2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2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2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2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2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2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2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2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2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2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2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2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2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2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2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2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2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2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2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2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2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2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2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2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2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2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2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2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2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2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2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2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2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2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2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2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2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2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2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2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2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2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2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2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2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2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2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2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2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2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2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2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2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2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2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2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2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2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2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2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2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2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2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2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2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2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2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2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2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2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2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2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2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2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2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2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2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2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2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2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2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2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2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2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2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2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2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2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2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2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2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2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2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2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2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2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2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2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2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2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2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2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2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2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2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2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2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2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2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2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2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2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2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2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2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2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2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2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2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2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2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2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2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2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2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2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2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2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2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2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2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2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2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2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2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2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2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2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2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2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2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2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2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2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2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2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2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2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2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2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2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2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2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2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2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2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2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2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2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2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2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2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2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2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2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2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2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2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2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2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2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2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2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2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2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2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2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2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2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2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2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2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2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2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2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2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2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2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2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2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2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2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2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2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2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2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2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2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2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2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2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2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2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2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36" name="Google Shape;5336;p21"/>
          <p:cNvGrpSpPr/>
          <p:nvPr/>
        </p:nvGrpSpPr>
        <p:grpSpPr>
          <a:xfrm>
            <a:off x="4525500" y="3860325"/>
            <a:ext cx="2651830" cy="2216529"/>
            <a:chOff x="8778750" y="1654938"/>
            <a:chExt cx="2651830" cy="2216529"/>
          </a:xfrm>
        </p:grpSpPr>
        <p:sp>
          <p:nvSpPr>
            <p:cNvPr id="5337" name="Google Shape;533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346" name="Google Shape;5346;p21"/>
          <p:cNvGrpSpPr/>
          <p:nvPr/>
        </p:nvGrpSpPr>
        <p:grpSpPr>
          <a:xfrm>
            <a:off x="-570375" y="-968850"/>
            <a:ext cx="2651830" cy="2216529"/>
            <a:chOff x="8778750" y="1654938"/>
            <a:chExt cx="2651830" cy="2216529"/>
          </a:xfrm>
        </p:grpSpPr>
        <p:sp>
          <p:nvSpPr>
            <p:cNvPr id="5347" name="Google Shape;5347;p2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2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2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2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2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2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2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2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2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3">
    <p:spTree>
      <p:nvGrpSpPr>
        <p:cNvPr id="1" name="Shape 7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3" name="Google Shape;7063;p3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500"/>
              <a:buNone/>
              <a:defRPr sz="7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064" name="Google Shape;7064;p31"/>
          <p:cNvSpPr txBox="1">
            <a:spLocks noGrp="1"/>
          </p:cNvSpPr>
          <p:nvPr>
            <p:ph type="subTitle" idx="1"/>
          </p:nvPr>
        </p:nvSpPr>
        <p:spPr>
          <a:xfrm>
            <a:off x="723150" y="1573384"/>
            <a:ext cx="4297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7065" name="Google Shape;7065;p31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66" name="Google Shape;7066;p31"/>
          <p:cNvGrpSpPr/>
          <p:nvPr/>
        </p:nvGrpSpPr>
        <p:grpSpPr>
          <a:xfrm>
            <a:off x="7225962" y="1"/>
            <a:ext cx="1918050" cy="1757175"/>
            <a:chOff x="4483200" y="238125"/>
            <a:chExt cx="1918050" cy="1757175"/>
          </a:xfrm>
        </p:grpSpPr>
        <p:sp>
          <p:nvSpPr>
            <p:cNvPr id="7067" name="Google Shape;7067;p31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31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31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31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31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31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31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31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31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31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31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31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31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31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31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31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31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31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31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31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31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31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31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31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31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31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31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31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31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31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31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31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31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31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31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31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31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31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31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31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31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31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31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31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31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31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31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31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31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31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31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31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31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31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31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31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31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31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31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31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31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31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31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31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31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31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31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31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31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31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31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31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31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31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31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31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31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31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31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31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31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31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31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31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31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31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31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31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31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31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31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31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31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31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31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31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31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31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31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31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31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31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31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31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31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31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31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31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31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31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31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31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31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31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31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31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31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31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31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31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31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31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31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31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31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31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31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31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31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31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31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31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31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31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31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31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31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31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31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31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31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31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31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31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1" name="Google Shape;7211;p31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2" name="Google Shape;7212;p31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31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31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31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31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31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31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31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31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31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31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31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31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31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31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31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31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31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31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31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31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31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31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31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31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31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31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31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31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31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31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31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31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31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31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31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31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31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31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31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31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31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31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31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31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31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31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31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31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31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31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31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31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31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31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31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31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31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31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31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31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31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31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31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31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31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31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31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31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31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31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31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31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31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31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31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31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31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31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31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31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31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31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31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31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31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31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31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31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31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31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31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31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31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31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31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31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31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31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31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31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31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31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31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31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31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31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31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31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31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31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31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31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31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31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31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31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9" name="Google Shape;7329;p31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0" name="Google Shape;7330;p31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31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31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31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31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31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31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31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31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31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31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31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31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31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31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31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31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31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31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31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50" name="Google Shape;7350;p31"/>
          <p:cNvSpPr txBox="1"/>
          <p:nvPr/>
        </p:nvSpPr>
        <p:spPr>
          <a:xfrm>
            <a:off x="723150" y="3446519"/>
            <a:ext cx="3944100" cy="73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CREDITS: This presentation template was created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including icons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3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rPr>
              <a:t>, infographics &amp; images by </a:t>
            </a:r>
            <a:r>
              <a:rPr lang="en" sz="1300" b="1">
                <a:solidFill>
                  <a:schemeClr val="lt1"/>
                </a:solidFill>
                <a:uFill>
                  <a:noFill/>
                </a:uFill>
                <a:latin typeface="Hind Siliguri"/>
                <a:ea typeface="Hind Siliguri"/>
                <a:cs typeface="Hind Siliguri"/>
                <a:sym typeface="Hind Siliguri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endParaRPr sz="1300" b="1">
              <a:solidFill>
                <a:schemeClr val="lt1"/>
              </a:solidFill>
              <a:latin typeface="Hind Siliguri"/>
              <a:ea typeface="Hind Siliguri"/>
              <a:cs typeface="Hind Siliguri"/>
              <a:sym typeface="Hind Siliguri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9">
    <p:spTree>
      <p:nvGrpSpPr>
        <p:cNvPr id="1" name="Shape 7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52" name="Google Shape;7352;p32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7353" name="Google Shape;7353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4" name="Google Shape;7444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5" name="Google Shape;7445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6" name="Google Shape;7446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7" name="Google Shape;7447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8" name="Google Shape;7448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9" name="Google Shape;7449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0" name="Google Shape;7450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1" name="Google Shape;7451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2" name="Google Shape;7452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3" name="Google Shape;7453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4" name="Google Shape;7454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5" name="Google Shape;7455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6" name="Google Shape;7456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7" name="Google Shape;7457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8" name="Google Shape;7458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9" name="Google Shape;7459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0" name="Google Shape;7460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1" name="Google Shape;7461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2" name="Google Shape;7462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3" name="Google Shape;7463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4" name="Google Shape;7464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5" name="Google Shape;7465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7" name="Google Shape;7467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8" name="Google Shape;7468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9" name="Google Shape;7469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0" name="Google Shape;7470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1" name="Google Shape;7471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2" name="Google Shape;7472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3" name="Google Shape;7473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5" name="Google Shape;7475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6" name="Google Shape;7476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7" name="Google Shape;7477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8" name="Google Shape;7478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9" name="Google Shape;7479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0" name="Google Shape;7480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1" name="Google Shape;7481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2" name="Google Shape;7482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3" name="Google Shape;7483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4" name="Google Shape;7484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5" name="Google Shape;7485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6" name="Google Shape;7486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7" name="Google Shape;7487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8" name="Google Shape;7488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9" name="Google Shape;7489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0" name="Google Shape;7490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1" name="Google Shape;7491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2" name="Google Shape;7492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3" name="Google Shape;7493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4" name="Google Shape;7494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5" name="Google Shape;7495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6" name="Google Shape;7496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7" name="Google Shape;7497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8" name="Google Shape;7498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9" name="Google Shape;7499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0" name="Google Shape;7500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1" name="Google Shape;7501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2" name="Google Shape;7502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3" name="Google Shape;7503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4" name="Google Shape;7504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5" name="Google Shape;7505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5" name="Google Shape;7515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6" name="Google Shape;7516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2" name="Google Shape;7522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3" name="Google Shape;7523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9" name="Google Shape;7529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0" name="Google Shape;7530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1" name="Google Shape;7531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2" name="Google Shape;7532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3" name="Google Shape;7533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4" name="Google Shape;7534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5" name="Google Shape;7535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6" name="Google Shape;7536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7" name="Google Shape;7537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8" name="Google Shape;7538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9" name="Google Shape;7539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2" name="Google Shape;7542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3" name="Google Shape;7543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4" name="Google Shape;7544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5" name="Google Shape;7545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6" name="Google Shape;7546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9" name="Google Shape;7549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0" name="Google Shape;7550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1" name="Google Shape;7551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6" name="Google Shape;7556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7" name="Google Shape;7557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2" name="Google Shape;7562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3" name="Google Shape;7563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4" name="Google Shape;7564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5" name="Google Shape;7565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6" name="Google Shape;7566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7" name="Google Shape;7567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8" name="Google Shape;7568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9" name="Google Shape;7569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0" name="Google Shape;7570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1" name="Google Shape;7571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2" name="Google Shape;7572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3" name="Google Shape;7573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4" name="Google Shape;7574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5" name="Google Shape;7575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6" name="Google Shape;7576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7" name="Google Shape;7577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8" name="Google Shape;7578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9" name="Google Shape;7579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0" name="Google Shape;7580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1" name="Google Shape;7581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2" name="Google Shape;7582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2" name="Google Shape;7592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3" name="Google Shape;7593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1" name="Google Shape;7611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2" name="Google Shape;7612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9" name="Google Shape;7619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0" name="Google Shape;7620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36" name="Google Shape;7636;p32"/>
          <p:cNvSpPr/>
          <p:nvPr/>
        </p:nvSpPr>
        <p:spPr>
          <a:xfrm rot="10800000">
            <a:off x="6042475" y="388378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37" name="Google Shape;7637;p32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638" name="Google Shape;7638;p32"/>
          <p:cNvGrpSpPr/>
          <p:nvPr/>
        </p:nvGrpSpPr>
        <p:grpSpPr>
          <a:xfrm>
            <a:off x="3250500" y="-1208700"/>
            <a:ext cx="2651830" cy="2216529"/>
            <a:chOff x="8778750" y="1654938"/>
            <a:chExt cx="2651830" cy="2216529"/>
          </a:xfrm>
        </p:grpSpPr>
        <p:sp>
          <p:nvSpPr>
            <p:cNvPr id="7639" name="Google Shape;7639;p32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32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32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32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32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32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32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32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32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48" name="Google Shape;7648;p32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7649" name="Google Shape;7649;p32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32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32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32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32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32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32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32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32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32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32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32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32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2" name="Google Shape;7662;p32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3" name="Google Shape;7663;p32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32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32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32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32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32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32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32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32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32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32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32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32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32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7" name="Google Shape;7677;p32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8" name="Google Shape;7678;p32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32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32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32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32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32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32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32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32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32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32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32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32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32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32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32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32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32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32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32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32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32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32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32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32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32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32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32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32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32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32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32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32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32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32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32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32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32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32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32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32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32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32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32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32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32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32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32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32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32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32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32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32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32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32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32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32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32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32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7" name="Google Shape;7737;p32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8" name="Google Shape;7738;p32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32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32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32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32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32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32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32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32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32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32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32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32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1" name="Google Shape;7751;p32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2" name="Google Shape;7752;p32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32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32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32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32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32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32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9" name="Google Shape;7759;p32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0" name="Google Shape;7760;p32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32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32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3" name="Google Shape;7763;p32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4" name="Google Shape;7764;p32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32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32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32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32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32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32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32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32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3" name="Google Shape;7773;p32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4" name="Google Shape;7774;p32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32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32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32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32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32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32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1" name="Google Shape;7781;p32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2" name="Google Shape;7782;p32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32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32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32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32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32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32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32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32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32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32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32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32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32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32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32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32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32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32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32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32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32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32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32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32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32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32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32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32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32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2" name="Google Shape;7812;p32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3" name="Google Shape;7813;p32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32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32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32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32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32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32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32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32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32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32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4" name="Google Shape;7824;p32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5" name="Google Shape;7825;p32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32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32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32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9" name="Google Shape;7829;p32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0" name="Google Shape;7830;p32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32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32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32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32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32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32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32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32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32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0" name="Google Shape;7840;p32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1" name="Google Shape;7841;p32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32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32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32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32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32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32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32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32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32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32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2" name="Google Shape;7852;p32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3" name="Google Shape;7853;p32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32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32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32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32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32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32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32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32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32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3" name="Google Shape;7863;p32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4" name="Google Shape;7864;p32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32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32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32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32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32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32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32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32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32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32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32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32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32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32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32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0" name="Google Shape;7880;p32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1" name="Google Shape;7881;p32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32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32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32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32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32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32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32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32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32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32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32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32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4" name="Google Shape;7894;p32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5" name="Google Shape;7895;p32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32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32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32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32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32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32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32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32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4" name="Google Shape;7904;p32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5" name="Google Shape;7905;p32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32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32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32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32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32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1" name="Google Shape;7911;p32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2" name="Google Shape;7912;p32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32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4" name="Google Shape;7914;p32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5" name="Google Shape;7915;p32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32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32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32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32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32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32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32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32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32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5" name="Google Shape;7925;p32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6" name="Google Shape;7926;p32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32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32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32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32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32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2" name="Google Shape;7932;p32"/>
          <p:cNvGrpSpPr/>
          <p:nvPr/>
        </p:nvGrpSpPr>
        <p:grpSpPr>
          <a:xfrm rot="406514">
            <a:off x="8376227" y="4161556"/>
            <a:ext cx="486737" cy="875736"/>
            <a:chOff x="204138" y="189927"/>
            <a:chExt cx="452861" cy="814710"/>
          </a:xfrm>
        </p:grpSpPr>
        <p:sp>
          <p:nvSpPr>
            <p:cNvPr id="7933" name="Google Shape;7933;p3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4" name="Google Shape;7934;p3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5" name="Google Shape;7935;p3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3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3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3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3" name="Google Shape;7943;p3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4" name="Google Shape;7944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5" name="Google Shape;7945;p3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6" name="Google Shape;7946;p3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7" name="Google Shape;794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8" name="Google Shape;7948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9" name="Google Shape;7949;p3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0" name="Google Shape;7950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1" name="Google Shape;7951;p3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2" name="Google Shape;7952;p3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3" name="Google Shape;7953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4" name="Google Shape;7954;p3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5" name="Google Shape;7955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6" name="Google Shape;7956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7" name="Google Shape;7957;p3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8" name="Google Shape;7958;p3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9" name="Google Shape;7959;p3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0" name="Google Shape;7960;p3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3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3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3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64" name="Google Shape;7964;p32"/>
          <p:cNvGrpSpPr/>
          <p:nvPr/>
        </p:nvGrpSpPr>
        <p:grpSpPr>
          <a:xfrm>
            <a:off x="198350" y="220638"/>
            <a:ext cx="356575" cy="789325"/>
            <a:chOff x="2893925" y="3549875"/>
            <a:chExt cx="356575" cy="789325"/>
          </a:xfrm>
        </p:grpSpPr>
        <p:sp>
          <p:nvSpPr>
            <p:cNvPr id="7965" name="Google Shape;7965;p32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32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32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32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32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1" name="Google Shape;7971;p32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2" name="Google Shape;7972;p32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32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32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32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32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2" name="Google Shape;7982;p32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CUSTOM_9_1">
    <p:spTree>
      <p:nvGrpSpPr>
        <p:cNvPr id="1" name="Shape 79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4" name="Google Shape;7984;p33"/>
          <p:cNvSpPr/>
          <p:nvPr/>
        </p:nvSpPr>
        <p:spPr>
          <a:xfrm rot="5400000">
            <a:off x="6974450" y="912938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5" name="Google Shape;7985;p33"/>
          <p:cNvSpPr/>
          <p:nvPr/>
        </p:nvSpPr>
        <p:spPr>
          <a:xfrm rot="-5400000">
            <a:off x="-935526" y="3019837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6" name="Google Shape;7986;p33"/>
          <p:cNvSpPr/>
          <p:nvPr/>
        </p:nvSpPr>
        <p:spPr>
          <a:xfrm>
            <a:off x="8702325" y="1486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7" name="Google Shape;7987;p33"/>
          <p:cNvSpPr/>
          <p:nvPr/>
        </p:nvSpPr>
        <p:spPr>
          <a:xfrm>
            <a:off x="398950" y="42615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8" name="Google Shape;7988;p33"/>
          <p:cNvSpPr/>
          <p:nvPr/>
        </p:nvSpPr>
        <p:spPr>
          <a:xfrm rot="-5400000">
            <a:off x="7543600" y="1484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9" name="Google Shape;7989;p33"/>
          <p:cNvSpPr/>
          <p:nvPr/>
        </p:nvSpPr>
        <p:spPr>
          <a:xfrm rot="-5400000">
            <a:off x="7619800" y="50487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90" name="Google Shape;7990;p33"/>
          <p:cNvGrpSpPr/>
          <p:nvPr/>
        </p:nvGrpSpPr>
        <p:grpSpPr>
          <a:xfrm rot="5400000">
            <a:off x="-352312" y="-864863"/>
            <a:ext cx="2651830" cy="2216529"/>
            <a:chOff x="8778750" y="1654938"/>
            <a:chExt cx="2651830" cy="2216529"/>
          </a:xfrm>
        </p:grpSpPr>
        <p:sp>
          <p:nvSpPr>
            <p:cNvPr id="7991" name="Google Shape;7991;p3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3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3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3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3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3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3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3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3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00" name="Google Shape;8000;p33"/>
          <p:cNvSpPr/>
          <p:nvPr/>
        </p:nvSpPr>
        <p:spPr>
          <a:xfrm rot="-5400000">
            <a:off x="308950" y="18736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1" name="Google Shape;8001;p33"/>
          <p:cNvSpPr/>
          <p:nvPr/>
        </p:nvSpPr>
        <p:spPr>
          <a:xfrm rot="-5400000">
            <a:off x="537550" y="20984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02" name="Google Shape;8002;p3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003" name="Google Shape;8003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3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3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7" name="Google Shape;8007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8" name="Google Shape;8008;p3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3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3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3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3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3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3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3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0" name="Google Shape;8020;p3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1" name="Google Shape;8021;p3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3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3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3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3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3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6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7" name="Google Shape;607;p3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5500"/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608" name="Google Shape;608;p3"/>
          <p:cNvSpPr txBox="1">
            <a:spLocks noGrp="1"/>
          </p:cNvSpPr>
          <p:nvPr>
            <p:ph type="title" idx="2" hasCustomPrompt="1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609" name="Google Shape;609;p3"/>
          <p:cNvSpPr txBox="1">
            <a:spLocks noGrp="1"/>
          </p:cNvSpPr>
          <p:nvPr>
            <p:ph type="subTitle" idx="1"/>
          </p:nvPr>
        </p:nvSpPr>
        <p:spPr>
          <a:xfrm>
            <a:off x="2099850" y="3479546"/>
            <a:ext cx="49443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610" name="Google Shape;610;p3"/>
          <p:cNvSpPr/>
          <p:nvPr/>
        </p:nvSpPr>
        <p:spPr>
          <a:xfrm rot="-5400000">
            <a:off x="-922450" y="2964426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3"/>
          <p:cNvSpPr/>
          <p:nvPr/>
        </p:nvSpPr>
        <p:spPr>
          <a:xfrm rot="5400000">
            <a:off x="7010099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2" name="Google Shape;612;p3"/>
          <p:cNvGrpSpPr/>
          <p:nvPr/>
        </p:nvGrpSpPr>
        <p:grpSpPr>
          <a:xfrm rot="10800000" flipH="1">
            <a:off x="7225962" y="3386313"/>
            <a:ext cx="1918050" cy="1757175"/>
            <a:chOff x="4483200" y="238125"/>
            <a:chExt cx="1918050" cy="1757175"/>
          </a:xfrm>
        </p:grpSpPr>
        <p:sp>
          <p:nvSpPr>
            <p:cNvPr id="613" name="Google Shape;613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" name="Google Shape;737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" name="Google Shape;738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" name="Google Shape;739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" name="Google Shape;740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" name="Google Shape;751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" name="Google Shape;752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3" name="Google Shape;753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" name="Google Shape;764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" name="Google Shape;765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" name="Google Shape;766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" name="Google Shape;767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" name="Google Shape;768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" name="Google Shape;896;p3"/>
          <p:cNvGrpSpPr/>
          <p:nvPr/>
        </p:nvGrpSpPr>
        <p:grpSpPr>
          <a:xfrm flipH="1">
            <a:off x="12" y="-12"/>
            <a:ext cx="1918050" cy="1757175"/>
            <a:chOff x="4483200" y="238125"/>
            <a:chExt cx="1918050" cy="1757175"/>
          </a:xfrm>
        </p:grpSpPr>
        <p:sp>
          <p:nvSpPr>
            <p:cNvPr id="897" name="Google Shape;897;p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0" name="Google Shape;1180;p3"/>
          <p:cNvGrpSpPr/>
          <p:nvPr/>
        </p:nvGrpSpPr>
        <p:grpSpPr>
          <a:xfrm>
            <a:off x="3488625" y="-1389675"/>
            <a:ext cx="2651830" cy="2216529"/>
            <a:chOff x="8778750" y="1654938"/>
            <a:chExt cx="2651830" cy="2216529"/>
          </a:xfrm>
        </p:grpSpPr>
        <p:sp>
          <p:nvSpPr>
            <p:cNvPr id="1181" name="Google Shape;1181;p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0" name="Google Shape;1190;p3"/>
          <p:cNvSpPr/>
          <p:nvPr/>
        </p:nvSpPr>
        <p:spPr>
          <a:xfrm>
            <a:off x="3146133" y="11247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1" name="Google Shape;1191;p3"/>
          <p:cNvSpPr/>
          <p:nvPr/>
        </p:nvSpPr>
        <p:spPr>
          <a:xfrm>
            <a:off x="2976925" y="39822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2" name="Google Shape;1192;p3"/>
          <p:cNvSpPr/>
          <p:nvPr/>
        </p:nvSpPr>
        <p:spPr>
          <a:xfrm>
            <a:off x="8756358" y="2874725"/>
            <a:ext cx="130500" cy="1305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3" name="Google Shape;1193;p3"/>
          <p:cNvSpPr/>
          <p:nvPr/>
        </p:nvSpPr>
        <p:spPr>
          <a:xfrm>
            <a:off x="8587150" y="3160475"/>
            <a:ext cx="106800" cy="106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1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5" name="Google Shape;1195;p4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196" name="Google Shape;1196;p4"/>
          <p:cNvSpPr txBox="1">
            <a:spLocks noGrp="1"/>
          </p:cNvSpPr>
          <p:nvPr>
            <p:ph type="body" idx="1"/>
          </p:nvPr>
        </p:nvSpPr>
        <p:spPr>
          <a:xfrm>
            <a:off x="716900" y="1128049"/>
            <a:ext cx="77040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Mulish SemiBold"/>
              <a:buAutoNum type="arabicPeriod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2pPr>
            <a:lvl3pPr marL="1371600" lvl="2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3pPr>
            <a:lvl4pPr marL="1828800" lvl="3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4pPr>
            <a:lvl5pPr marL="2286000" lvl="4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5pPr>
            <a:lvl6pPr marL="2743200" lvl="5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6pPr>
            <a:lvl7pPr marL="3200400" lvl="6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rabicPeriod"/>
              <a:defRPr sz="1600"/>
            </a:lvl7pPr>
            <a:lvl8pPr marL="3657600" lvl="7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alphaLcPeriod"/>
              <a:defRPr sz="1600"/>
            </a:lvl8pPr>
            <a:lvl9pPr marL="4114800" lvl="8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Roboto Condensed Light"/>
              <a:buAutoNum type="romanLcPeriod"/>
              <a:defRPr sz="1600"/>
            </a:lvl9pPr>
          </a:lstStyle>
          <a:p>
            <a:endParaRPr/>
          </a:p>
        </p:txBody>
      </p:sp>
      <p:sp>
        <p:nvSpPr>
          <p:cNvPr id="1197" name="Google Shape;1197;p4"/>
          <p:cNvSpPr/>
          <p:nvPr/>
        </p:nvSpPr>
        <p:spPr>
          <a:xfrm rot="5400000">
            <a:off x="7020722" y="901074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8" name="Google Shape;1198;p4"/>
          <p:cNvSpPr/>
          <p:nvPr/>
        </p:nvSpPr>
        <p:spPr>
          <a:xfrm rot="-5400000">
            <a:off x="-922451" y="2950724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9" name="Google Shape;1199;p4"/>
          <p:cNvGrpSpPr/>
          <p:nvPr/>
        </p:nvGrpSpPr>
        <p:grpSpPr>
          <a:xfrm rot="5400000">
            <a:off x="-1134900" y="2609675"/>
            <a:ext cx="2651830" cy="2216529"/>
            <a:chOff x="8778750" y="1654938"/>
            <a:chExt cx="2651830" cy="2216529"/>
          </a:xfrm>
        </p:grpSpPr>
        <p:sp>
          <p:nvSpPr>
            <p:cNvPr id="1200" name="Google Shape;120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9" name="Google Shape;1209;p4"/>
          <p:cNvGrpSpPr/>
          <p:nvPr/>
        </p:nvGrpSpPr>
        <p:grpSpPr>
          <a:xfrm rot="5400000">
            <a:off x="7892300" y="-71038"/>
            <a:ext cx="2651830" cy="2216529"/>
            <a:chOff x="8778750" y="1654938"/>
            <a:chExt cx="2651830" cy="2216529"/>
          </a:xfrm>
        </p:grpSpPr>
        <p:sp>
          <p:nvSpPr>
            <p:cNvPr id="1210" name="Google Shape;1210;p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19" name="Google Shape;1219;p4"/>
          <p:cNvSpPr/>
          <p:nvPr/>
        </p:nvSpPr>
        <p:spPr>
          <a:xfrm rot="-5400000">
            <a:off x="8762800" y="33164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0" name="Google Shape;1220;p4"/>
          <p:cNvSpPr/>
          <p:nvPr/>
        </p:nvSpPr>
        <p:spPr>
          <a:xfrm rot="-5400000">
            <a:off x="8839000" y="36729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21" name="Google Shape;1221;p4"/>
          <p:cNvGrpSpPr/>
          <p:nvPr/>
        </p:nvGrpSpPr>
        <p:grpSpPr>
          <a:xfrm>
            <a:off x="301063" y="212550"/>
            <a:ext cx="922000" cy="501475"/>
            <a:chOff x="1470950" y="1480875"/>
            <a:chExt cx="922000" cy="501475"/>
          </a:xfrm>
        </p:grpSpPr>
        <p:sp>
          <p:nvSpPr>
            <p:cNvPr id="1222" name="Google Shape;1222;p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30" name="Google Shape;1230;p4"/>
          <p:cNvSpPr/>
          <p:nvPr/>
        </p:nvSpPr>
        <p:spPr>
          <a:xfrm rot="-5400000">
            <a:off x="189950" y="7687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1" name="Google Shape;1231;p4"/>
          <p:cNvSpPr/>
          <p:nvPr/>
        </p:nvSpPr>
        <p:spPr>
          <a:xfrm rot="-5400000">
            <a:off x="418550" y="9728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12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3" name="Google Shape;1233;p5"/>
          <p:cNvSpPr txBox="1">
            <a:spLocks noGrp="1"/>
          </p:cNvSpPr>
          <p:nvPr>
            <p:ph type="title"/>
          </p:nvPr>
        </p:nvSpPr>
        <p:spPr>
          <a:xfrm>
            <a:off x="150222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4" name="Google Shape;1234;p5"/>
          <p:cNvSpPr txBox="1">
            <a:spLocks noGrp="1"/>
          </p:cNvSpPr>
          <p:nvPr>
            <p:ph type="title" idx="2"/>
          </p:nvPr>
        </p:nvSpPr>
        <p:spPr>
          <a:xfrm>
            <a:off x="4728775" y="2850162"/>
            <a:ext cx="29133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2300" b="0"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235" name="Google Shape;1235;p5"/>
          <p:cNvSpPr txBox="1">
            <a:spLocks noGrp="1"/>
          </p:cNvSpPr>
          <p:nvPr>
            <p:ph type="subTitle" idx="1"/>
          </p:nvPr>
        </p:nvSpPr>
        <p:spPr>
          <a:xfrm>
            <a:off x="4728775" y="3219187"/>
            <a:ext cx="29133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6" name="Google Shape;1236;p5"/>
          <p:cNvSpPr txBox="1">
            <a:spLocks noGrp="1"/>
          </p:cNvSpPr>
          <p:nvPr>
            <p:ph type="subTitle" idx="3"/>
          </p:nvPr>
        </p:nvSpPr>
        <p:spPr>
          <a:xfrm>
            <a:off x="1501925" y="3219187"/>
            <a:ext cx="2913900" cy="548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b="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37" name="Google Shape;1237;p5"/>
          <p:cNvSpPr txBox="1">
            <a:spLocks noGrp="1"/>
          </p:cNvSpPr>
          <p:nvPr>
            <p:ph type="title" idx="4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5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38" name="Google Shape;1238;p5"/>
          <p:cNvSpPr/>
          <p:nvPr/>
        </p:nvSpPr>
        <p:spPr>
          <a:xfrm>
            <a:off x="7114379" y="4747621"/>
            <a:ext cx="111863" cy="48162"/>
          </a:xfrm>
          <a:custGeom>
            <a:avLst/>
            <a:gdLst/>
            <a:ahLst/>
            <a:cxnLst/>
            <a:rect l="l" t="t" r="r" b="b"/>
            <a:pathLst>
              <a:path w="2966" h="1277" fill="none" extrusionOk="0">
                <a:moveTo>
                  <a:pt x="0" y="19"/>
                </a:moveTo>
                <a:lnTo>
                  <a:pt x="0" y="19"/>
                </a:lnTo>
                <a:lnTo>
                  <a:pt x="0" y="19"/>
                </a:lnTo>
                <a:lnTo>
                  <a:pt x="601" y="0"/>
                </a:lnTo>
                <a:lnTo>
                  <a:pt x="601" y="0"/>
                </a:lnTo>
                <a:lnTo>
                  <a:pt x="1220" y="19"/>
                </a:lnTo>
                <a:lnTo>
                  <a:pt x="1802" y="75"/>
                </a:lnTo>
                <a:lnTo>
                  <a:pt x="1802" y="75"/>
                </a:lnTo>
                <a:lnTo>
                  <a:pt x="2121" y="113"/>
                </a:lnTo>
                <a:lnTo>
                  <a:pt x="2308" y="150"/>
                </a:lnTo>
                <a:lnTo>
                  <a:pt x="2496" y="188"/>
                </a:lnTo>
                <a:lnTo>
                  <a:pt x="2684" y="263"/>
                </a:lnTo>
                <a:lnTo>
                  <a:pt x="2759" y="319"/>
                </a:lnTo>
                <a:lnTo>
                  <a:pt x="2834" y="376"/>
                </a:lnTo>
                <a:lnTo>
                  <a:pt x="2890" y="432"/>
                </a:lnTo>
                <a:lnTo>
                  <a:pt x="2928" y="507"/>
                </a:lnTo>
                <a:lnTo>
                  <a:pt x="2946" y="582"/>
                </a:lnTo>
                <a:lnTo>
                  <a:pt x="2965" y="676"/>
                </a:lnTo>
                <a:lnTo>
                  <a:pt x="2965" y="676"/>
                </a:lnTo>
                <a:lnTo>
                  <a:pt x="2965" y="770"/>
                </a:lnTo>
                <a:lnTo>
                  <a:pt x="2928" y="864"/>
                </a:lnTo>
                <a:lnTo>
                  <a:pt x="2890" y="976"/>
                </a:lnTo>
                <a:lnTo>
                  <a:pt x="2834" y="1089"/>
                </a:lnTo>
                <a:lnTo>
                  <a:pt x="2834" y="1089"/>
                </a:lnTo>
                <a:lnTo>
                  <a:pt x="2796" y="1126"/>
                </a:lnTo>
                <a:lnTo>
                  <a:pt x="2740" y="1183"/>
                </a:lnTo>
                <a:lnTo>
                  <a:pt x="2665" y="1201"/>
                </a:lnTo>
                <a:lnTo>
                  <a:pt x="2590" y="1239"/>
                </a:lnTo>
                <a:lnTo>
                  <a:pt x="2402" y="1258"/>
                </a:lnTo>
                <a:lnTo>
                  <a:pt x="2177" y="1276"/>
                </a:lnTo>
                <a:lnTo>
                  <a:pt x="2177" y="1276"/>
                </a:lnTo>
                <a:lnTo>
                  <a:pt x="1896" y="1258"/>
                </a:lnTo>
                <a:lnTo>
                  <a:pt x="1614" y="1220"/>
                </a:lnTo>
                <a:lnTo>
                  <a:pt x="1389" y="1183"/>
                </a:lnTo>
                <a:lnTo>
                  <a:pt x="1220" y="1145"/>
                </a:lnTo>
                <a:lnTo>
                  <a:pt x="1220" y="1145"/>
                </a:lnTo>
                <a:lnTo>
                  <a:pt x="976" y="1051"/>
                </a:lnTo>
                <a:lnTo>
                  <a:pt x="770" y="939"/>
                </a:lnTo>
                <a:lnTo>
                  <a:pt x="601" y="826"/>
                </a:lnTo>
                <a:lnTo>
                  <a:pt x="432" y="676"/>
                </a:lnTo>
                <a:lnTo>
                  <a:pt x="301" y="526"/>
                </a:lnTo>
                <a:lnTo>
                  <a:pt x="169" y="376"/>
                </a:lnTo>
                <a:lnTo>
                  <a:pt x="75" y="207"/>
                </a:lnTo>
                <a:lnTo>
                  <a:pt x="0" y="19"/>
                </a:lnTo>
                <a:lnTo>
                  <a:pt x="0" y="19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9" name="Google Shape;1239;p5"/>
          <p:cNvSpPr/>
          <p:nvPr/>
        </p:nvSpPr>
        <p:spPr>
          <a:xfrm>
            <a:off x="6344360" y="4890557"/>
            <a:ext cx="21988" cy="66567"/>
          </a:xfrm>
          <a:custGeom>
            <a:avLst/>
            <a:gdLst/>
            <a:ahLst/>
            <a:cxnLst/>
            <a:rect l="l" t="t" r="r" b="b"/>
            <a:pathLst>
              <a:path w="583" h="1765" fill="none" extrusionOk="0">
                <a:moveTo>
                  <a:pt x="1" y="1765"/>
                </a:moveTo>
                <a:lnTo>
                  <a:pt x="1" y="1765"/>
                </a:lnTo>
                <a:lnTo>
                  <a:pt x="1" y="1521"/>
                </a:lnTo>
                <a:lnTo>
                  <a:pt x="1" y="1277"/>
                </a:lnTo>
                <a:lnTo>
                  <a:pt x="39" y="1052"/>
                </a:lnTo>
                <a:lnTo>
                  <a:pt x="95" y="808"/>
                </a:lnTo>
                <a:lnTo>
                  <a:pt x="170" y="583"/>
                </a:lnTo>
                <a:lnTo>
                  <a:pt x="264" y="376"/>
                </a:lnTo>
                <a:lnTo>
                  <a:pt x="414" y="170"/>
                </a:lnTo>
                <a:lnTo>
                  <a:pt x="583" y="1"/>
                </a:lnTo>
                <a:lnTo>
                  <a:pt x="583" y="1"/>
                </a:lnTo>
                <a:lnTo>
                  <a:pt x="470" y="170"/>
                </a:lnTo>
                <a:lnTo>
                  <a:pt x="376" y="339"/>
                </a:lnTo>
                <a:lnTo>
                  <a:pt x="282" y="508"/>
                </a:lnTo>
                <a:lnTo>
                  <a:pt x="207" y="695"/>
                </a:lnTo>
                <a:lnTo>
                  <a:pt x="95" y="1052"/>
                </a:lnTo>
                <a:lnTo>
                  <a:pt x="39" y="1389"/>
                </a:lnTo>
                <a:lnTo>
                  <a:pt x="39" y="1389"/>
                </a:lnTo>
                <a:lnTo>
                  <a:pt x="20" y="1577"/>
                </a:lnTo>
                <a:lnTo>
                  <a:pt x="1" y="1765"/>
                </a:lnTo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40" name="Google Shape;1240;p5"/>
          <p:cNvGrpSpPr/>
          <p:nvPr/>
        </p:nvGrpSpPr>
        <p:grpSpPr>
          <a:xfrm rot="5400000">
            <a:off x="-1197950" y="3041362"/>
            <a:ext cx="2651830" cy="2216529"/>
            <a:chOff x="8778750" y="1654938"/>
            <a:chExt cx="2651830" cy="2216529"/>
          </a:xfrm>
        </p:grpSpPr>
        <p:sp>
          <p:nvSpPr>
            <p:cNvPr id="1241" name="Google Shape;124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" name="Google Shape;1250;p5"/>
          <p:cNvGrpSpPr/>
          <p:nvPr/>
        </p:nvGrpSpPr>
        <p:grpSpPr>
          <a:xfrm rot="5400000">
            <a:off x="7912225" y="-693362"/>
            <a:ext cx="2651830" cy="2216529"/>
            <a:chOff x="8778750" y="1654938"/>
            <a:chExt cx="2651830" cy="2216529"/>
          </a:xfrm>
        </p:grpSpPr>
        <p:sp>
          <p:nvSpPr>
            <p:cNvPr id="1251" name="Google Shape;1251;p5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0" name="Google Shape;1260;p5"/>
          <p:cNvGrpSpPr/>
          <p:nvPr/>
        </p:nvGrpSpPr>
        <p:grpSpPr>
          <a:xfrm flipH="1">
            <a:off x="-5013" y="0"/>
            <a:ext cx="1918050" cy="1757175"/>
            <a:chOff x="4483200" y="238125"/>
            <a:chExt cx="1918050" cy="1757175"/>
          </a:xfrm>
        </p:grpSpPr>
        <p:sp>
          <p:nvSpPr>
            <p:cNvPr id="1261" name="Google Shape;1261;p5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5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5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5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5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" name="Google Shape;1461;p5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" name="Google Shape;1462;p5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" name="Google Shape;1468;p5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" name="Google Shape;1469;p5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" name="Google Shape;1475;p5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" name="Google Shape;1476;p5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" name="Google Shape;1477;p5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" name="Google Shape;1478;p5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" name="Google Shape;1479;p5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" name="Google Shape;1480;p5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" name="Google Shape;1481;p5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5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5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5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5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5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5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5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5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5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5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5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5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5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5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5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5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5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5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5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5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5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5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5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5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5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5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5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5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5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5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5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5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5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5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5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5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5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5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5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5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5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5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5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5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5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5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5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5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5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5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5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5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5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5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5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5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5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5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5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5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5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5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4" name="Google Shape;1544;p5"/>
          <p:cNvSpPr/>
          <p:nvPr/>
        </p:nvSpPr>
        <p:spPr>
          <a:xfrm>
            <a:off x="269763" y="1684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" name="Google Shape;1545;p5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1546" name="Google Shape;1546;p5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5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8" name="Google Shape;1548;p5"/>
          <p:cNvGrpSpPr/>
          <p:nvPr/>
        </p:nvGrpSpPr>
        <p:grpSpPr>
          <a:xfrm>
            <a:off x="193570" y="1756873"/>
            <a:ext cx="855308" cy="653629"/>
            <a:chOff x="4917157" y="4271285"/>
            <a:chExt cx="855308" cy="653629"/>
          </a:xfrm>
        </p:grpSpPr>
        <p:sp>
          <p:nvSpPr>
            <p:cNvPr id="1549" name="Google Shape;1549;p5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5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5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5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5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5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5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5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" name="Google Shape;1557;p5"/>
          <p:cNvSpPr/>
          <p:nvPr/>
        </p:nvSpPr>
        <p:spPr>
          <a:xfrm rot="-5400000">
            <a:off x="299175" y="34900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8" name="Google Shape;1558;p5"/>
          <p:cNvSpPr/>
          <p:nvPr/>
        </p:nvSpPr>
        <p:spPr>
          <a:xfrm rot="-5400000">
            <a:off x="527775" y="3694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9" name="Google Shape;1559;p5"/>
          <p:cNvSpPr/>
          <p:nvPr/>
        </p:nvSpPr>
        <p:spPr>
          <a:xfrm rot="-5400000" flipH="1">
            <a:off x="8617475" y="40846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0" name="Google Shape;1560;p5"/>
          <p:cNvSpPr/>
          <p:nvPr/>
        </p:nvSpPr>
        <p:spPr>
          <a:xfrm rot="-5400000" flipH="1">
            <a:off x="8846075" y="3863125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15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0" name="Google Shape;1590;p7"/>
          <p:cNvSpPr txBox="1">
            <a:spLocks noGrp="1"/>
          </p:cNvSpPr>
          <p:nvPr>
            <p:ph type="body" idx="1"/>
          </p:nvPr>
        </p:nvSpPr>
        <p:spPr>
          <a:xfrm>
            <a:off x="2274900" y="1754150"/>
            <a:ext cx="4594200" cy="2018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600"/>
              <a:buFont typeface="Nunito Light"/>
              <a:buChar char="●"/>
              <a:defRPr/>
            </a:lvl1pPr>
            <a:lvl2pPr marL="914400" lvl="1" indent="-3302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Font typeface="Nunito Light"/>
              <a:buChar char="○"/>
              <a:defRPr/>
            </a:lvl2pPr>
            <a:lvl3pPr marL="1371600" lvl="2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3pPr>
            <a:lvl4pPr marL="1828800" lvl="3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●"/>
              <a:defRPr/>
            </a:lvl4pPr>
            <a:lvl5pPr marL="2286000" lvl="4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○"/>
              <a:defRPr/>
            </a:lvl5pPr>
            <a:lvl6pPr marL="2743200" lvl="5" indent="-3238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500"/>
              <a:buFont typeface="Nunito Light"/>
              <a:buChar char="■"/>
              <a:defRPr/>
            </a:lvl6pPr>
            <a:lvl7pPr marL="3200400" lvl="6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●"/>
              <a:defRPr/>
            </a:lvl7pPr>
            <a:lvl8pPr marL="3657600" lvl="7" indent="-311150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300"/>
              <a:buFont typeface="Nunito Light"/>
              <a:buChar char="○"/>
              <a:defRPr/>
            </a:lvl8pPr>
            <a:lvl9pPr marL="4114800" lvl="8" indent="-323850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500"/>
              <a:buFont typeface="Nunito Light"/>
              <a:buChar char="■"/>
              <a:defRPr/>
            </a:lvl9pPr>
          </a:lstStyle>
          <a:p>
            <a:endParaRPr/>
          </a:p>
        </p:txBody>
      </p:sp>
      <p:sp>
        <p:nvSpPr>
          <p:cNvPr id="1591" name="Google Shape;1591;p7"/>
          <p:cNvSpPr txBox="1">
            <a:spLocks noGrp="1"/>
          </p:cNvSpPr>
          <p:nvPr>
            <p:ph type="title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592" name="Google Shape;1592;p7"/>
          <p:cNvSpPr/>
          <p:nvPr/>
        </p:nvSpPr>
        <p:spPr>
          <a:xfrm rot="10800000">
            <a:off x="6106799" y="3912875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93" name="Google Shape;1593;p7"/>
          <p:cNvSpPr/>
          <p:nvPr/>
        </p:nvSpPr>
        <p:spPr>
          <a:xfrm rot="-5400000" flipH="1">
            <a:off x="-903301" y="90330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94" name="Google Shape;1594;p7"/>
          <p:cNvGrpSpPr/>
          <p:nvPr/>
        </p:nvGrpSpPr>
        <p:grpSpPr>
          <a:xfrm rot="10800000" flipH="1">
            <a:off x="3246085" y="4272600"/>
            <a:ext cx="2651830" cy="2216529"/>
            <a:chOff x="8778750" y="1654938"/>
            <a:chExt cx="2651830" cy="2216529"/>
          </a:xfrm>
        </p:grpSpPr>
        <p:sp>
          <p:nvSpPr>
            <p:cNvPr id="1595" name="Google Shape;1595;p7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7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7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7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7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7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7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7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7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" name="Google Shape;1604;p7"/>
          <p:cNvGrpSpPr/>
          <p:nvPr/>
        </p:nvGrpSpPr>
        <p:grpSpPr>
          <a:xfrm>
            <a:off x="8003120" y="212685"/>
            <a:ext cx="855308" cy="653629"/>
            <a:chOff x="4917157" y="4271285"/>
            <a:chExt cx="855308" cy="653629"/>
          </a:xfrm>
        </p:grpSpPr>
        <p:sp>
          <p:nvSpPr>
            <p:cNvPr id="1605" name="Google Shape;1605;p7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7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7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7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7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7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7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7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13" name="Google Shape;1613;p7"/>
          <p:cNvSpPr/>
          <p:nvPr/>
        </p:nvSpPr>
        <p:spPr>
          <a:xfrm rot="-5400000">
            <a:off x="8681425" y="8663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14" name="Google Shape;1614;p7"/>
          <p:cNvSpPr/>
          <p:nvPr/>
        </p:nvSpPr>
        <p:spPr>
          <a:xfrm rot="-5400000">
            <a:off x="8910025" y="10911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615" name="Google Shape;1615;p7"/>
          <p:cNvGrpSpPr/>
          <p:nvPr/>
        </p:nvGrpSpPr>
        <p:grpSpPr>
          <a:xfrm>
            <a:off x="385138" y="4382400"/>
            <a:ext cx="922000" cy="501475"/>
            <a:chOff x="1470950" y="1480875"/>
            <a:chExt cx="922000" cy="501475"/>
          </a:xfrm>
        </p:grpSpPr>
        <p:sp>
          <p:nvSpPr>
            <p:cNvPr id="1616" name="Google Shape;1616;p7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7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7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7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624" name="Google Shape;1624;p7"/>
          <p:cNvSpPr/>
          <p:nvPr/>
        </p:nvSpPr>
        <p:spPr>
          <a:xfrm rot="-5400000">
            <a:off x="204175" y="38834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25" name="Google Shape;1625;p7"/>
          <p:cNvSpPr/>
          <p:nvPr/>
        </p:nvSpPr>
        <p:spPr>
          <a:xfrm rot="-5400000">
            <a:off x="432775" y="41082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2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1" name="Google Shape;2221;p9"/>
          <p:cNvSpPr txBox="1">
            <a:spLocks noGrp="1"/>
          </p:cNvSpPr>
          <p:nvPr>
            <p:ph type="title"/>
          </p:nvPr>
        </p:nvSpPr>
        <p:spPr>
          <a:xfrm>
            <a:off x="1358250" y="1702502"/>
            <a:ext cx="6427500" cy="822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500"/>
              <a:buNone/>
              <a:defRPr sz="6500"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222" name="Google Shape;2222;p9"/>
          <p:cNvSpPr txBox="1">
            <a:spLocks noGrp="1"/>
          </p:cNvSpPr>
          <p:nvPr>
            <p:ph type="subTitle" idx="1"/>
          </p:nvPr>
        </p:nvSpPr>
        <p:spPr>
          <a:xfrm>
            <a:off x="1358250" y="2526598"/>
            <a:ext cx="64275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2223" name="Google Shape;2223;p9"/>
          <p:cNvGrpSpPr/>
          <p:nvPr/>
        </p:nvGrpSpPr>
        <p:grpSpPr>
          <a:xfrm rot="10800000">
            <a:off x="-8663" y="3377913"/>
            <a:ext cx="1918050" cy="1757175"/>
            <a:chOff x="4483200" y="238125"/>
            <a:chExt cx="1918050" cy="1757175"/>
          </a:xfrm>
        </p:grpSpPr>
        <p:sp>
          <p:nvSpPr>
            <p:cNvPr id="2224" name="Google Shape;2224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07" name="Google Shape;2507;p9"/>
          <p:cNvGrpSpPr/>
          <p:nvPr/>
        </p:nvGrpSpPr>
        <p:grpSpPr>
          <a:xfrm rot="10800000" flipH="1">
            <a:off x="7225962" y="3377913"/>
            <a:ext cx="1918050" cy="1757175"/>
            <a:chOff x="4483200" y="238125"/>
            <a:chExt cx="1918050" cy="1757175"/>
          </a:xfrm>
        </p:grpSpPr>
        <p:sp>
          <p:nvSpPr>
            <p:cNvPr id="2508" name="Google Shape;2508;p9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791" name="Google Shape;2791;p9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792" name="Google Shape;2792;p9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793" name="Google Shape;2793;p9"/>
          <p:cNvGrpSpPr/>
          <p:nvPr/>
        </p:nvGrpSpPr>
        <p:grpSpPr>
          <a:xfrm>
            <a:off x="7991750" y="653263"/>
            <a:ext cx="2651830" cy="2216529"/>
            <a:chOff x="8778750" y="1654938"/>
            <a:chExt cx="2651830" cy="2216529"/>
          </a:xfrm>
        </p:grpSpPr>
        <p:sp>
          <p:nvSpPr>
            <p:cNvPr id="2794" name="Google Shape;2794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03" name="Google Shape;2803;p9"/>
          <p:cNvSpPr/>
          <p:nvPr/>
        </p:nvSpPr>
        <p:spPr>
          <a:xfrm rot="-5400000">
            <a:off x="8742775" y="29821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804" name="Google Shape;2804;p9"/>
          <p:cNvGrpSpPr/>
          <p:nvPr/>
        </p:nvGrpSpPr>
        <p:grpSpPr>
          <a:xfrm>
            <a:off x="-1447525" y="1315425"/>
            <a:ext cx="2651830" cy="2216529"/>
            <a:chOff x="8778750" y="1654938"/>
            <a:chExt cx="2651830" cy="2216529"/>
          </a:xfrm>
        </p:grpSpPr>
        <p:sp>
          <p:nvSpPr>
            <p:cNvPr id="2805" name="Google Shape;2805;p9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814" name="Google Shape;2814;p9"/>
          <p:cNvSpPr/>
          <p:nvPr/>
        </p:nvSpPr>
        <p:spPr>
          <a:xfrm rot="-5400000">
            <a:off x="865600" y="11247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815" name="Google Shape;2815;p9"/>
          <p:cNvSpPr/>
          <p:nvPr/>
        </p:nvSpPr>
        <p:spPr>
          <a:xfrm rot="-5400000">
            <a:off x="1094200" y="13495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343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BLANK_1_1_1_1_1_1">
    <p:spTree>
      <p:nvGrpSpPr>
        <p:cNvPr id="1" name="Shape 3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40" name="Google Shape;3440;p13"/>
          <p:cNvSpPr txBox="1">
            <a:spLocks noGrp="1"/>
          </p:cNvSpPr>
          <p:nvPr>
            <p:ph type="title"/>
          </p:nvPr>
        </p:nvSpPr>
        <p:spPr>
          <a:xfrm>
            <a:off x="2008001" y="1494702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1" name="Google Shape;3441;p13"/>
          <p:cNvSpPr txBox="1">
            <a:spLocks noGrp="1"/>
          </p:cNvSpPr>
          <p:nvPr>
            <p:ph type="subTitle" idx="1"/>
          </p:nvPr>
        </p:nvSpPr>
        <p:spPr>
          <a:xfrm>
            <a:off x="2008001" y="1860840"/>
            <a:ext cx="24486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2" name="Google Shape;3442;p13"/>
          <p:cNvSpPr txBox="1">
            <a:spLocks noGrp="1"/>
          </p:cNvSpPr>
          <p:nvPr>
            <p:ph type="title" idx="2"/>
          </p:nvPr>
        </p:nvSpPr>
        <p:spPr>
          <a:xfrm flipH="1">
            <a:off x="5894724" y="1494706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3" name="Google Shape;3443;p13"/>
          <p:cNvSpPr txBox="1">
            <a:spLocks noGrp="1"/>
          </p:cNvSpPr>
          <p:nvPr>
            <p:ph type="subTitle" idx="3"/>
          </p:nvPr>
        </p:nvSpPr>
        <p:spPr>
          <a:xfrm flipH="1">
            <a:off x="5894768" y="1860847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4" name="Google Shape;3444;p13"/>
          <p:cNvSpPr txBox="1">
            <a:spLocks noGrp="1"/>
          </p:cNvSpPr>
          <p:nvPr>
            <p:ph type="title" idx="4" hasCustomPrompt="1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5" name="Google Shape;3445;p13"/>
          <p:cNvSpPr txBox="1">
            <a:spLocks noGrp="1"/>
          </p:cNvSpPr>
          <p:nvPr>
            <p:ph type="title" idx="5" hasCustomPrompt="1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46" name="Google Shape;3446;p13"/>
          <p:cNvSpPr txBox="1">
            <a:spLocks noGrp="1"/>
          </p:cNvSpPr>
          <p:nvPr>
            <p:ph type="title" idx="6"/>
          </p:nvPr>
        </p:nvSpPr>
        <p:spPr>
          <a:xfrm>
            <a:off x="720000" y="539500"/>
            <a:ext cx="7704000" cy="45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3447" name="Google Shape;3447;p13"/>
          <p:cNvSpPr txBox="1">
            <a:spLocks noGrp="1"/>
          </p:cNvSpPr>
          <p:nvPr>
            <p:ph type="title" idx="7"/>
          </p:nvPr>
        </p:nvSpPr>
        <p:spPr>
          <a:xfrm>
            <a:off x="2008001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48" name="Google Shape;3448;p13"/>
          <p:cNvSpPr txBox="1">
            <a:spLocks noGrp="1"/>
          </p:cNvSpPr>
          <p:nvPr>
            <p:ph type="subTitle" idx="8"/>
          </p:nvPr>
        </p:nvSpPr>
        <p:spPr>
          <a:xfrm>
            <a:off x="2008001" y="3624401"/>
            <a:ext cx="24489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49" name="Google Shape;3449;p13"/>
          <p:cNvSpPr txBox="1">
            <a:spLocks noGrp="1"/>
          </p:cNvSpPr>
          <p:nvPr>
            <p:ph type="title" idx="9"/>
          </p:nvPr>
        </p:nvSpPr>
        <p:spPr>
          <a:xfrm flipH="1">
            <a:off x="5894724" y="3257024"/>
            <a:ext cx="2448600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2500"/>
              <a:buNone/>
              <a:defRPr sz="2300" b="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3450" name="Google Shape;3450;p13"/>
          <p:cNvSpPr txBox="1">
            <a:spLocks noGrp="1"/>
          </p:cNvSpPr>
          <p:nvPr>
            <p:ph type="subTitle" idx="13"/>
          </p:nvPr>
        </p:nvSpPr>
        <p:spPr>
          <a:xfrm flipH="1">
            <a:off x="5894768" y="3624401"/>
            <a:ext cx="24483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sp>
        <p:nvSpPr>
          <p:cNvPr id="3451" name="Google Shape;3451;p13"/>
          <p:cNvSpPr txBox="1">
            <a:spLocks noGrp="1"/>
          </p:cNvSpPr>
          <p:nvPr>
            <p:ph type="title" idx="14" hasCustomPrompt="1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2" name="Google Shape;3452;p13"/>
          <p:cNvSpPr txBox="1">
            <a:spLocks noGrp="1"/>
          </p:cNvSpPr>
          <p:nvPr>
            <p:ph type="title" idx="15" hasCustomPrompt="1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2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453" name="Google Shape;3453;p13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54" name="Google Shape;3454;p13"/>
          <p:cNvSpPr/>
          <p:nvPr/>
        </p:nvSpPr>
        <p:spPr>
          <a:xfrm rot="10800000">
            <a:off x="6042475" y="3874263"/>
            <a:ext cx="3101537" cy="1256635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55" name="Google Shape;3455;p13"/>
          <p:cNvGrpSpPr/>
          <p:nvPr/>
        </p:nvGrpSpPr>
        <p:grpSpPr>
          <a:xfrm rot="10800000">
            <a:off x="-1241550" y="-340163"/>
            <a:ext cx="2651830" cy="2216529"/>
            <a:chOff x="8778750" y="1654938"/>
            <a:chExt cx="2651830" cy="2216529"/>
          </a:xfrm>
        </p:grpSpPr>
        <p:sp>
          <p:nvSpPr>
            <p:cNvPr id="3456" name="Google Shape;3456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65" name="Google Shape;3465;p13"/>
          <p:cNvSpPr/>
          <p:nvPr/>
        </p:nvSpPr>
        <p:spPr>
          <a:xfrm rot="-5400000">
            <a:off x="210475" y="1510113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66" name="Google Shape;3466;p13"/>
          <p:cNvSpPr/>
          <p:nvPr/>
        </p:nvSpPr>
        <p:spPr>
          <a:xfrm rot="-5400000">
            <a:off x="439075" y="1714188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67" name="Google Shape;3467;p13"/>
          <p:cNvGrpSpPr/>
          <p:nvPr/>
        </p:nvGrpSpPr>
        <p:grpSpPr>
          <a:xfrm>
            <a:off x="7225950" y="0"/>
            <a:ext cx="1918050" cy="1757175"/>
            <a:chOff x="4483200" y="238125"/>
            <a:chExt cx="1918050" cy="1757175"/>
          </a:xfrm>
        </p:grpSpPr>
        <p:sp>
          <p:nvSpPr>
            <p:cNvPr id="3468" name="Google Shape;3468;p13"/>
            <p:cNvSpPr/>
            <p:nvPr/>
          </p:nvSpPr>
          <p:spPr>
            <a:xfrm>
              <a:off x="5339650" y="238125"/>
              <a:ext cx="1061600" cy="1005350"/>
            </a:xfrm>
            <a:custGeom>
              <a:avLst/>
              <a:gdLst/>
              <a:ahLst/>
              <a:cxnLst/>
              <a:rect l="l" t="t" r="r" b="b"/>
              <a:pathLst>
                <a:path w="42464" h="40214" extrusionOk="0">
                  <a:moveTo>
                    <a:pt x="20523" y="74"/>
                  </a:moveTo>
                  <a:lnTo>
                    <a:pt x="21002" y="719"/>
                  </a:lnTo>
                  <a:lnTo>
                    <a:pt x="20338" y="1217"/>
                  </a:lnTo>
                  <a:lnTo>
                    <a:pt x="19840" y="535"/>
                  </a:lnTo>
                  <a:lnTo>
                    <a:pt x="20523" y="74"/>
                  </a:lnTo>
                  <a:close/>
                  <a:moveTo>
                    <a:pt x="23694" y="719"/>
                  </a:moveTo>
                  <a:lnTo>
                    <a:pt x="24044" y="1198"/>
                  </a:lnTo>
                  <a:lnTo>
                    <a:pt x="23510" y="1623"/>
                  </a:lnTo>
                  <a:lnTo>
                    <a:pt x="23122" y="1125"/>
                  </a:lnTo>
                  <a:lnTo>
                    <a:pt x="23694" y="719"/>
                  </a:lnTo>
                  <a:close/>
                  <a:moveTo>
                    <a:pt x="7284" y="701"/>
                  </a:moveTo>
                  <a:lnTo>
                    <a:pt x="8058" y="1733"/>
                  </a:lnTo>
                  <a:lnTo>
                    <a:pt x="7026" y="2544"/>
                  </a:lnTo>
                  <a:lnTo>
                    <a:pt x="6196" y="1328"/>
                  </a:lnTo>
                  <a:lnTo>
                    <a:pt x="7284" y="701"/>
                  </a:lnTo>
                  <a:close/>
                  <a:moveTo>
                    <a:pt x="10437" y="1235"/>
                  </a:moveTo>
                  <a:lnTo>
                    <a:pt x="11119" y="2268"/>
                  </a:lnTo>
                  <a:lnTo>
                    <a:pt x="10216" y="2913"/>
                  </a:lnTo>
                  <a:lnTo>
                    <a:pt x="9441" y="1936"/>
                  </a:lnTo>
                  <a:lnTo>
                    <a:pt x="10437" y="1235"/>
                  </a:lnTo>
                  <a:close/>
                  <a:moveTo>
                    <a:pt x="13608" y="1899"/>
                  </a:moveTo>
                  <a:lnTo>
                    <a:pt x="14235" y="2821"/>
                  </a:lnTo>
                  <a:lnTo>
                    <a:pt x="13332" y="3485"/>
                  </a:lnTo>
                  <a:lnTo>
                    <a:pt x="12668" y="2544"/>
                  </a:lnTo>
                  <a:lnTo>
                    <a:pt x="13608" y="1899"/>
                  </a:lnTo>
                  <a:close/>
                  <a:moveTo>
                    <a:pt x="16798" y="2563"/>
                  </a:moveTo>
                  <a:lnTo>
                    <a:pt x="17278" y="3300"/>
                  </a:lnTo>
                  <a:lnTo>
                    <a:pt x="16503" y="3890"/>
                  </a:lnTo>
                  <a:lnTo>
                    <a:pt x="15932" y="3134"/>
                  </a:lnTo>
                  <a:lnTo>
                    <a:pt x="16798" y="2563"/>
                  </a:lnTo>
                  <a:close/>
                  <a:moveTo>
                    <a:pt x="19969" y="3208"/>
                  </a:moveTo>
                  <a:lnTo>
                    <a:pt x="20394" y="3872"/>
                  </a:lnTo>
                  <a:lnTo>
                    <a:pt x="19767" y="4370"/>
                  </a:lnTo>
                  <a:lnTo>
                    <a:pt x="19287" y="3688"/>
                  </a:lnTo>
                  <a:lnTo>
                    <a:pt x="19969" y="3208"/>
                  </a:lnTo>
                  <a:close/>
                  <a:moveTo>
                    <a:pt x="23178" y="3835"/>
                  </a:moveTo>
                  <a:lnTo>
                    <a:pt x="23602" y="4388"/>
                  </a:lnTo>
                  <a:lnTo>
                    <a:pt x="22956" y="4868"/>
                  </a:lnTo>
                  <a:lnTo>
                    <a:pt x="22569" y="4278"/>
                  </a:lnTo>
                  <a:lnTo>
                    <a:pt x="23178" y="3835"/>
                  </a:lnTo>
                  <a:close/>
                  <a:moveTo>
                    <a:pt x="3578" y="3005"/>
                  </a:moveTo>
                  <a:lnTo>
                    <a:pt x="4500" y="4351"/>
                  </a:lnTo>
                  <a:lnTo>
                    <a:pt x="3154" y="5366"/>
                  </a:lnTo>
                  <a:lnTo>
                    <a:pt x="3117" y="5144"/>
                  </a:lnTo>
                  <a:lnTo>
                    <a:pt x="3043" y="4923"/>
                  </a:lnTo>
                  <a:lnTo>
                    <a:pt x="2951" y="4720"/>
                  </a:lnTo>
                  <a:lnTo>
                    <a:pt x="2822" y="4517"/>
                  </a:lnTo>
                  <a:lnTo>
                    <a:pt x="2675" y="4333"/>
                  </a:lnTo>
                  <a:lnTo>
                    <a:pt x="2490" y="4185"/>
                  </a:lnTo>
                  <a:lnTo>
                    <a:pt x="2269" y="4038"/>
                  </a:lnTo>
                  <a:lnTo>
                    <a:pt x="2011" y="3927"/>
                  </a:lnTo>
                  <a:lnTo>
                    <a:pt x="2287" y="3890"/>
                  </a:lnTo>
                  <a:lnTo>
                    <a:pt x="2527" y="3835"/>
                  </a:lnTo>
                  <a:lnTo>
                    <a:pt x="2767" y="3743"/>
                  </a:lnTo>
                  <a:lnTo>
                    <a:pt x="2970" y="3632"/>
                  </a:lnTo>
                  <a:lnTo>
                    <a:pt x="3154" y="3503"/>
                  </a:lnTo>
                  <a:lnTo>
                    <a:pt x="3320" y="3356"/>
                  </a:lnTo>
                  <a:lnTo>
                    <a:pt x="3467" y="3190"/>
                  </a:lnTo>
                  <a:lnTo>
                    <a:pt x="3578" y="3005"/>
                  </a:lnTo>
                  <a:close/>
                  <a:moveTo>
                    <a:pt x="26331" y="4407"/>
                  </a:moveTo>
                  <a:lnTo>
                    <a:pt x="26718" y="4941"/>
                  </a:lnTo>
                  <a:lnTo>
                    <a:pt x="26183" y="5366"/>
                  </a:lnTo>
                  <a:lnTo>
                    <a:pt x="25759" y="4794"/>
                  </a:lnTo>
                  <a:lnTo>
                    <a:pt x="26331" y="4407"/>
                  </a:lnTo>
                  <a:close/>
                  <a:moveTo>
                    <a:pt x="6805" y="3761"/>
                  </a:moveTo>
                  <a:lnTo>
                    <a:pt x="7616" y="4923"/>
                  </a:lnTo>
                  <a:lnTo>
                    <a:pt x="6454" y="5790"/>
                  </a:lnTo>
                  <a:lnTo>
                    <a:pt x="5588" y="4536"/>
                  </a:lnTo>
                  <a:lnTo>
                    <a:pt x="6805" y="3761"/>
                  </a:lnTo>
                  <a:close/>
                  <a:moveTo>
                    <a:pt x="9902" y="4517"/>
                  </a:moveTo>
                  <a:lnTo>
                    <a:pt x="10548" y="5402"/>
                  </a:lnTo>
                  <a:lnTo>
                    <a:pt x="9626" y="6214"/>
                  </a:lnTo>
                  <a:lnTo>
                    <a:pt x="8870" y="5126"/>
                  </a:lnTo>
                  <a:lnTo>
                    <a:pt x="9902" y="4517"/>
                  </a:lnTo>
                  <a:close/>
                  <a:moveTo>
                    <a:pt x="13055" y="5034"/>
                  </a:moveTo>
                  <a:lnTo>
                    <a:pt x="13627" y="5956"/>
                  </a:lnTo>
                  <a:lnTo>
                    <a:pt x="12834" y="6546"/>
                  </a:lnTo>
                  <a:lnTo>
                    <a:pt x="12207" y="5661"/>
                  </a:lnTo>
                  <a:lnTo>
                    <a:pt x="13055" y="5034"/>
                  </a:lnTo>
                  <a:close/>
                  <a:moveTo>
                    <a:pt x="16263" y="5661"/>
                  </a:moveTo>
                  <a:lnTo>
                    <a:pt x="16835" y="6472"/>
                  </a:lnTo>
                  <a:lnTo>
                    <a:pt x="15968" y="7117"/>
                  </a:lnTo>
                  <a:lnTo>
                    <a:pt x="15415" y="6287"/>
                  </a:lnTo>
                  <a:lnTo>
                    <a:pt x="16263" y="5661"/>
                  </a:lnTo>
                  <a:close/>
                  <a:moveTo>
                    <a:pt x="19416" y="6251"/>
                  </a:moveTo>
                  <a:lnTo>
                    <a:pt x="19969" y="7025"/>
                  </a:lnTo>
                  <a:lnTo>
                    <a:pt x="19195" y="7615"/>
                  </a:lnTo>
                  <a:lnTo>
                    <a:pt x="18605" y="6804"/>
                  </a:lnTo>
                  <a:lnTo>
                    <a:pt x="19416" y="6251"/>
                  </a:lnTo>
                  <a:close/>
                  <a:moveTo>
                    <a:pt x="22588" y="6896"/>
                  </a:moveTo>
                  <a:lnTo>
                    <a:pt x="23104" y="7597"/>
                  </a:lnTo>
                  <a:lnTo>
                    <a:pt x="22385" y="8131"/>
                  </a:lnTo>
                  <a:lnTo>
                    <a:pt x="21850" y="7375"/>
                  </a:lnTo>
                  <a:lnTo>
                    <a:pt x="22588" y="6896"/>
                  </a:lnTo>
                  <a:close/>
                  <a:moveTo>
                    <a:pt x="25759" y="7541"/>
                  </a:moveTo>
                  <a:lnTo>
                    <a:pt x="26220" y="8150"/>
                  </a:lnTo>
                  <a:lnTo>
                    <a:pt x="25593" y="8648"/>
                  </a:lnTo>
                  <a:lnTo>
                    <a:pt x="25132" y="7965"/>
                  </a:lnTo>
                  <a:lnTo>
                    <a:pt x="25759" y="7541"/>
                  </a:lnTo>
                  <a:close/>
                  <a:moveTo>
                    <a:pt x="6270" y="6859"/>
                  </a:moveTo>
                  <a:lnTo>
                    <a:pt x="6971" y="8039"/>
                  </a:lnTo>
                  <a:lnTo>
                    <a:pt x="5864" y="8961"/>
                  </a:lnTo>
                  <a:lnTo>
                    <a:pt x="5108" y="7707"/>
                  </a:lnTo>
                  <a:lnTo>
                    <a:pt x="6270" y="6859"/>
                  </a:lnTo>
                  <a:close/>
                  <a:moveTo>
                    <a:pt x="28949" y="8168"/>
                  </a:moveTo>
                  <a:lnTo>
                    <a:pt x="29391" y="8721"/>
                  </a:lnTo>
                  <a:lnTo>
                    <a:pt x="28801" y="9145"/>
                  </a:lnTo>
                  <a:lnTo>
                    <a:pt x="28396" y="8555"/>
                  </a:lnTo>
                  <a:lnTo>
                    <a:pt x="28949" y="8168"/>
                  </a:lnTo>
                  <a:close/>
                  <a:moveTo>
                    <a:pt x="9460" y="7523"/>
                  </a:moveTo>
                  <a:lnTo>
                    <a:pt x="10197" y="8555"/>
                  </a:lnTo>
                  <a:lnTo>
                    <a:pt x="9073" y="9422"/>
                  </a:lnTo>
                  <a:lnTo>
                    <a:pt x="8353" y="8297"/>
                  </a:lnTo>
                  <a:lnTo>
                    <a:pt x="9460" y="7523"/>
                  </a:lnTo>
                  <a:close/>
                  <a:moveTo>
                    <a:pt x="32083" y="8832"/>
                  </a:moveTo>
                  <a:lnTo>
                    <a:pt x="32434" y="9293"/>
                  </a:lnTo>
                  <a:lnTo>
                    <a:pt x="31991" y="9606"/>
                  </a:lnTo>
                  <a:lnTo>
                    <a:pt x="31622" y="9164"/>
                  </a:lnTo>
                  <a:lnTo>
                    <a:pt x="32083" y="8832"/>
                  </a:lnTo>
                  <a:close/>
                  <a:moveTo>
                    <a:pt x="12520" y="8187"/>
                  </a:moveTo>
                  <a:lnTo>
                    <a:pt x="13203" y="9127"/>
                  </a:lnTo>
                  <a:lnTo>
                    <a:pt x="12262" y="9791"/>
                  </a:lnTo>
                  <a:lnTo>
                    <a:pt x="11525" y="8795"/>
                  </a:lnTo>
                  <a:lnTo>
                    <a:pt x="12520" y="8187"/>
                  </a:lnTo>
                  <a:close/>
                  <a:moveTo>
                    <a:pt x="35255" y="9348"/>
                  </a:moveTo>
                  <a:lnTo>
                    <a:pt x="35587" y="9846"/>
                  </a:lnTo>
                  <a:lnTo>
                    <a:pt x="35107" y="10215"/>
                  </a:lnTo>
                  <a:lnTo>
                    <a:pt x="34757" y="9717"/>
                  </a:lnTo>
                  <a:lnTo>
                    <a:pt x="35255" y="9348"/>
                  </a:lnTo>
                  <a:close/>
                  <a:moveTo>
                    <a:pt x="15673" y="8740"/>
                  </a:moveTo>
                  <a:lnTo>
                    <a:pt x="16319" y="9680"/>
                  </a:lnTo>
                  <a:lnTo>
                    <a:pt x="15397" y="10362"/>
                  </a:lnTo>
                  <a:lnTo>
                    <a:pt x="14696" y="9403"/>
                  </a:lnTo>
                  <a:lnTo>
                    <a:pt x="15673" y="8740"/>
                  </a:lnTo>
                  <a:close/>
                  <a:moveTo>
                    <a:pt x="38426" y="9957"/>
                  </a:moveTo>
                  <a:lnTo>
                    <a:pt x="38795" y="10436"/>
                  </a:lnTo>
                  <a:lnTo>
                    <a:pt x="38315" y="10768"/>
                  </a:lnTo>
                  <a:lnTo>
                    <a:pt x="37984" y="10307"/>
                  </a:lnTo>
                  <a:lnTo>
                    <a:pt x="38426" y="9957"/>
                  </a:lnTo>
                  <a:close/>
                  <a:moveTo>
                    <a:pt x="18863" y="9385"/>
                  </a:moveTo>
                  <a:lnTo>
                    <a:pt x="19453" y="10233"/>
                  </a:lnTo>
                  <a:lnTo>
                    <a:pt x="18605" y="10860"/>
                  </a:lnTo>
                  <a:lnTo>
                    <a:pt x="17960" y="9993"/>
                  </a:lnTo>
                  <a:lnTo>
                    <a:pt x="18863" y="9385"/>
                  </a:lnTo>
                  <a:close/>
                  <a:moveTo>
                    <a:pt x="41653" y="10528"/>
                  </a:moveTo>
                  <a:lnTo>
                    <a:pt x="42003" y="11008"/>
                  </a:lnTo>
                  <a:lnTo>
                    <a:pt x="41524" y="11339"/>
                  </a:lnTo>
                  <a:lnTo>
                    <a:pt x="41155" y="10860"/>
                  </a:lnTo>
                  <a:lnTo>
                    <a:pt x="41653" y="10528"/>
                  </a:lnTo>
                  <a:close/>
                  <a:moveTo>
                    <a:pt x="22053" y="10012"/>
                  </a:moveTo>
                  <a:lnTo>
                    <a:pt x="22588" y="10805"/>
                  </a:lnTo>
                  <a:lnTo>
                    <a:pt x="21813" y="11376"/>
                  </a:lnTo>
                  <a:lnTo>
                    <a:pt x="21223" y="10565"/>
                  </a:lnTo>
                  <a:lnTo>
                    <a:pt x="22053" y="10012"/>
                  </a:lnTo>
                  <a:close/>
                  <a:moveTo>
                    <a:pt x="25224" y="10657"/>
                  </a:moveTo>
                  <a:lnTo>
                    <a:pt x="25722" y="11376"/>
                  </a:lnTo>
                  <a:lnTo>
                    <a:pt x="25022" y="11911"/>
                  </a:lnTo>
                  <a:lnTo>
                    <a:pt x="24487" y="11137"/>
                  </a:lnTo>
                  <a:lnTo>
                    <a:pt x="25224" y="10657"/>
                  </a:lnTo>
                  <a:close/>
                  <a:moveTo>
                    <a:pt x="5643" y="9809"/>
                  </a:moveTo>
                  <a:lnTo>
                    <a:pt x="6602" y="11210"/>
                  </a:lnTo>
                  <a:lnTo>
                    <a:pt x="5219" y="12225"/>
                  </a:lnTo>
                  <a:lnTo>
                    <a:pt x="5164" y="11966"/>
                  </a:lnTo>
                  <a:lnTo>
                    <a:pt x="5071" y="11727"/>
                  </a:lnTo>
                  <a:lnTo>
                    <a:pt x="4961" y="11487"/>
                  </a:lnTo>
                  <a:lnTo>
                    <a:pt x="4887" y="11376"/>
                  </a:lnTo>
                  <a:lnTo>
                    <a:pt x="4795" y="11284"/>
                  </a:lnTo>
                  <a:lnTo>
                    <a:pt x="4721" y="11192"/>
                  </a:lnTo>
                  <a:lnTo>
                    <a:pt x="4611" y="11100"/>
                  </a:lnTo>
                  <a:lnTo>
                    <a:pt x="4500" y="11026"/>
                  </a:lnTo>
                  <a:lnTo>
                    <a:pt x="4389" y="10952"/>
                  </a:lnTo>
                  <a:lnTo>
                    <a:pt x="4242" y="10897"/>
                  </a:lnTo>
                  <a:lnTo>
                    <a:pt x="4113" y="10860"/>
                  </a:lnTo>
                  <a:lnTo>
                    <a:pt x="3947" y="10823"/>
                  </a:lnTo>
                  <a:lnTo>
                    <a:pt x="3781" y="10786"/>
                  </a:lnTo>
                  <a:lnTo>
                    <a:pt x="4076" y="10749"/>
                  </a:lnTo>
                  <a:lnTo>
                    <a:pt x="4352" y="10713"/>
                  </a:lnTo>
                  <a:lnTo>
                    <a:pt x="4629" y="10657"/>
                  </a:lnTo>
                  <a:lnTo>
                    <a:pt x="4887" y="10565"/>
                  </a:lnTo>
                  <a:lnTo>
                    <a:pt x="5016" y="10510"/>
                  </a:lnTo>
                  <a:lnTo>
                    <a:pt x="5127" y="10436"/>
                  </a:lnTo>
                  <a:lnTo>
                    <a:pt x="5219" y="10362"/>
                  </a:lnTo>
                  <a:lnTo>
                    <a:pt x="5330" y="10289"/>
                  </a:lnTo>
                  <a:lnTo>
                    <a:pt x="5422" y="10178"/>
                  </a:lnTo>
                  <a:lnTo>
                    <a:pt x="5496" y="10086"/>
                  </a:lnTo>
                  <a:lnTo>
                    <a:pt x="5569" y="9957"/>
                  </a:lnTo>
                  <a:lnTo>
                    <a:pt x="5643" y="9809"/>
                  </a:lnTo>
                  <a:close/>
                  <a:moveTo>
                    <a:pt x="28414" y="11284"/>
                  </a:moveTo>
                  <a:lnTo>
                    <a:pt x="28894" y="11930"/>
                  </a:lnTo>
                  <a:lnTo>
                    <a:pt x="28211" y="12446"/>
                  </a:lnTo>
                  <a:lnTo>
                    <a:pt x="27750" y="11745"/>
                  </a:lnTo>
                  <a:lnTo>
                    <a:pt x="28414" y="11284"/>
                  </a:lnTo>
                  <a:close/>
                  <a:moveTo>
                    <a:pt x="8870" y="10602"/>
                  </a:moveTo>
                  <a:lnTo>
                    <a:pt x="9699" y="11764"/>
                  </a:lnTo>
                  <a:lnTo>
                    <a:pt x="8501" y="12649"/>
                  </a:lnTo>
                  <a:lnTo>
                    <a:pt x="7597" y="11376"/>
                  </a:lnTo>
                  <a:lnTo>
                    <a:pt x="8870" y="10602"/>
                  </a:lnTo>
                  <a:close/>
                  <a:moveTo>
                    <a:pt x="31530" y="11966"/>
                  </a:moveTo>
                  <a:lnTo>
                    <a:pt x="31973" y="12538"/>
                  </a:lnTo>
                  <a:lnTo>
                    <a:pt x="31420" y="12999"/>
                  </a:lnTo>
                  <a:lnTo>
                    <a:pt x="30977" y="12298"/>
                  </a:lnTo>
                  <a:lnTo>
                    <a:pt x="31530" y="11966"/>
                  </a:lnTo>
                  <a:close/>
                  <a:moveTo>
                    <a:pt x="11967" y="11339"/>
                  </a:moveTo>
                  <a:lnTo>
                    <a:pt x="12742" y="12354"/>
                  </a:lnTo>
                  <a:lnTo>
                    <a:pt x="11709" y="13165"/>
                  </a:lnTo>
                  <a:lnTo>
                    <a:pt x="10898" y="11966"/>
                  </a:lnTo>
                  <a:lnTo>
                    <a:pt x="11967" y="11339"/>
                  </a:lnTo>
                  <a:close/>
                  <a:moveTo>
                    <a:pt x="34702" y="12501"/>
                  </a:moveTo>
                  <a:lnTo>
                    <a:pt x="35107" y="13073"/>
                  </a:lnTo>
                  <a:lnTo>
                    <a:pt x="34591" y="13441"/>
                  </a:lnTo>
                  <a:lnTo>
                    <a:pt x="34167" y="12851"/>
                  </a:lnTo>
                  <a:lnTo>
                    <a:pt x="34702" y="12501"/>
                  </a:lnTo>
                  <a:close/>
                  <a:moveTo>
                    <a:pt x="15120" y="11874"/>
                  </a:moveTo>
                  <a:lnTo>
                    <a:pt x="15821" y="12907"/>
                  </a:lnTo>
                  <a:lnTo>
                    <a:pt x="14881" y="13552"/>
                  </a:lnTo>
                  <a:lnTo>
                    <a:pt x="14143" y="12556"/>
                  </a:lnTo>
                  <a:lnTo>
                    <a:pt x="15120" y="11874"/>
                  </a:lnTo>
                  <a:close/>
                  <a:moveTo>
                    <a:pt x="37873" y="13091"/>
                  </a:moveTo>
                  <a:lnTo>
                    <a:pt x="38315" y="13626"/>
                  </a:lnTo>
                  <a:lnTo>
                    <a:pt x="37725" y="14087"/>
                  </a:lnTo>
                  <a:lnTo>
                    <a:pt x="37320" y="13478"/>
                  </a:lnTo>
                  <a:lnTo>
                    <a:pt x="37873" y="13091"/>
                  </a:lnTo>
                  <a:close/>
                  <a:moveTo>
                    <a:pt x="18292" y="12520"/>
                  </a:moveTo>
                  <a:lnTo>
                    <a:pt x="18937" y="13460"/>
                  </a:lnTo>
                  <a:lnTo>
                    <a:pt x="18015" y="14142"/>
                  </a:lnTo>
                  <a:lnTo>
                    <a:pt x="17333" y="13165"/>
                  </a:lnTo>
                  <a:lnTo>
                    <a:pt x="18292" y="12520"/>
                  </a:lnTo>
                  <a:close/>
                  <a:moveTo>
                    <a:pt x="21481" y="13146"/>
                  </a:moveTo>
                  <a:lnTo>
                    <a:pt x="22090" y="14013"/>
                  </a:lnTo>
                  <a:lnTo>
                    <a:pt x="21223" y="14658"/>
                  </a:lnTo>
                  <a:lnTo>
                    <a:pt x="20578" y="13755"/>
                  </a:lnTo>
                  <a:lnTo>
                    <a:pt x="21481" y="13146"/>
                  </a:lnTo>
                  <a:close/>
                  <a:moveTo>
                    <a:pt x="41100" y="13644"/>
                  </a:moveTo>
                  <a:lnTo>
                    <a:pt x="41524" y="14216"/>
                  </a:lnTo>
                  <a:lnTo>
                    <a:pt x="40934" y="14658"/>
                  </a:lnTo>
                  <a:lnTo>
                    <a:pt x="40491" y="14050"/>
                  </a:lnTo>
                  <a:lnTo>
                    <a:pt x="41100" y="13644"/>
                  </a:lnTo>
                  <a:close/>
                  <a:moveTo>
                    <a:pt x="24671" y="13773"/>
                  </a:moveTo>
                  <a:lnTo>
                    <a:pt x="25243" y="14585"/>
                  </a:lnTo>
                  <a:lnTo>
                    <a:pt x="24432" y="15175"/>
                  </a:lnTo>
                  <a:lnTo>
                    <a:pt x="23841" y="14326"/>
                  </a:lnTo>
                  <a:lnTo>
                    <a:pt x="24671" y="13773"/>
                  </a:lnTo>
                  <a:close/>
                  <a:moveTo>
                    <a:pt x="27879" y="14400"/>
                  </a:moveTo>
                  <a:lnTo>
                    <a:pt x="28396" y="15138"/>
                  </a:lnTo>
                  <a:lnTo>
                    <a:pt x="27640" y="15728"/>
                  </a:lnTo>
                  <a:lnTo>
                    <a:pt x="27087" y="14916"/>
                  </a:lnTo>
                  <a:lnTo>
                    <a:pt x="27879" y="14400"/>
                  </a:lnTo>
                  <a:close/>
                  <a:moveTo>
                    <a:pt x="8261" y="13626"/>
                  </a:moveTo>
                  <a:lnTo>
                    <a:pt x="9183" y="14990"/>
                  </a:lnTo>
                  <a:lnTo>
                    <a:pt x="7856" y="15967"/>
                  </a:lnTo>
                  <a:lnTo>
                    <a:pt x="7800" y="15765"/>
                  </a:lnTo>
                  <a:lnTo>
                    <a:pt x="7727" y="15543"/>
                  </a:lnTo>
                  <a:lnTo>
                    <a:pt x="7634" y="15341"/>
                  </a:lnTo>
                  <a:lnTo>
                    <a:pt x="7524" y="15156"/>
                  </a:lnTo>
                  <a:lnTo>
                    <a:pt x="7376" y="14972"/>
                  </a:lnTo>
                  <a:lnTo>
                    <a:pt x="7192" y="14806"/>
                  </a:lnTo>
                  <a:lnTo>
                    <a:pt x="6971" y="14677"/>
                  </a:lnTo>
                  <a:lnTo>
                    <a:pt x="6712" y="14548"/>
                  </a:lnTo>
                  <a:lnTo>
                    <a:pt x="6971" y="14511"/>
                  </a:lnTo>
                  <a:lnTo>
                    <a:pt x="7229" y="14456"/>
                  </a:lnTo>
                  <a:lnTo>
                    <a:pt x="7450" y="14363"/>
                  </a:lnTo>
                  <a:lnTo>
                    <a:pt x="7653" y="14253"/>
                  </a:lnTo>
                  <a:lnTo>
                    <a:pt x="7856" y="14124"/>
                  </a:lnTo>
                  <a:lnTo>
                    <a:pt x="8003" y="13976"/>
                  </a:lnTo>
                  <a:lnTo>
                    <a:pt x="8151" y="13810"/>
                  </a:lnTo>
                  <a:lnTo>
                    <a:pt x="8261" y="13626"/>
                  </a:lnTo>
                  <a:close/>
                  <a:moveTo>
                    <a:pt x="31051" y="14990"/>
                  </a:moveTo>
                  <a:lnTo>
                    <a:pt x="31586" y="15709"/>
                  </a:lnTo>
                  <a:lnTo>
                    <a:pt x="30848" y="16262"/>
                  </a:lnTo>
                  <a:lnTo>
                    <a:pt x="30313" y="15488"/>
                  </a:lnTo>
                  <a:lnTo>
                    <a:pt x="31051" y="14990"/>
                  </a:lnTo>
                  <a:close/>
                  <a:moveTo>
                    <a:pt x="11488" y="14400"/>
                  </a:moveTo>
                  <a:lnTo>
                    <a:pt x="12318" y="15543"/>
                  </a:lnTo>
                  <a:lnTo>
                    <a:pt x="11119" y="16428"/>
                  </a:lnTo>
                  <a:lnTo>
                    <a:pt x="10253" y="15138"/>
                  </a:lnTo>
                  <a:lnTo>
                    <a:pt x="11488" y="14400"/>
                  </a:lnTo>
                  <a:close/>
                  <a:moveTo>
                    <a:pt x="34167" y="15654"/>
                  </a:moveTo>
                  <a:lnTo>
                    <a:pt x="34646" y="16281"/>
                  </a:lnTo>
                  <a:lnTo>
                    <a:pt x="34019" y="16742"/>
                  </a:lnTo>
                  <a:lnTo>
                    <a:pt x="33540" y="16078"/>
                  </a:lnTo>
                  <a:lnTo>
                    <a:pt x="34167" y="15654"/>
                  </a:lnTo>
                  <a:close/>
                  <a:moveTo>
                    <a:pt x="14586" y="15119"/>
                  </a:moveTo>
                  <a:lnTo>
                    <a:pt x="15360" y="16115"/>
                  </a:lnTo>
                  <a:lnTo>
                    <a:pt x="14309" y="16816"/>
                  </a:lnTo>
                  <a:lnTo>
                    <a:pt x="13516" y="15746"/>
                  </a:lnTo>
                  <a:lnTo>
                    <a:pt x="14586" y="15119"/>
                  </a:lnTo>
                  <a:close/>
                  <a:moveTo>
                    <a:pt x="37338" y="16170"/>
                  </a:moveTo>
                  <a:lnTo>
                    <a:pt x="37762" y="16760"/>
                  </a:lnTo>
                  <a:lnTo>
                    <a:pt x="37099" y="17295"/>
                  </a:lnTo>
                  <a:lnTo>
                    <a:pt x="36619" y="16650"/>
                  </a:lnTo>
                  <a:lnTo>
                    <a:pt x="37338" y="16170"/>
                  </a:lnTo>
                  <a:close/>
                  <a:moveTo>
                    <a:pt x="17757" y="15654"/>
                  </a:moveTo>
                  <a:lnTo>
                    <a:pt x="18458" y="16668"/>
                  </a:lnTo>
                  <a:lnTo>
                    <a:pt x="17425" y="17424"/>
                  </a:lnTo>
                  <a:lnTo>
                    <a:pt x="16687" y="16336"/>
                  </a:lnTo>
                  <a:lnTo>
                    <a:pt x="17757" y="15654"/>
                  </a:lnTo>
                  <a:close/>
                  <a:moveTo>
                    <a:pt x="40546" y="16723"/>
                  </a:moveTo>
                  <a:lnTo>
                    <a:pt x="40971" y="17332"/>
                  </a:lnTo>
                  <a:lnTo>
                    <a:pt x="40344" y="17848"/>
                  </a:lnTo>
                  <a:lnTo>
                    <a:pt x="39920" y="17184"/>
                  </a:lnTo>
                  <a:lnTo>
                    <a:pt x="40546" y="16723"/>
                  </a:lnTo>
                  <a:close/>
                  <a:moveTo>
                    <a:pt x="20928" y="16262"/>
                  </a:moveTo>
                  <a:lnTo>
                    <a:pt x="21610" y="17221"/>
                  </a:lnTo>
                  <a:lnTo>
                    <a:pt x="20652" y="17940"/>
                  </a:lnTo>
                  <a:lnTo>
                    <a:pt x="19933" y="16926"/>
                  </a:lnTo>
                  <a:lnTo>
                    <a:pt x="20928" y="16262"/>
                  </a:lnTo>
                  <a:close/>
                  <a:moveTo>
                    <a:pt x="24118" y="16889"/>
                  </a:moveTo>
                  <a:lnTo>
                    <a:pt x="24745" y="17793"/>
                  </a:lnTo>
                  <a:lnTo>
                    <a:pt x="23841" y="18457"/>
                  </a:lnTo>
                  <a:lnTo>
                    <a:pt x="23178" y="17516"/>
                  </a:lnTo>
                  <a:lnTo>
                    <a:pt x="24118" y="16889"/>
                  </a:lnTo>
                  <a:close/>
                  <a:moveTo>
                    <a:pt x="27308" y="17498"/>
                  </a:moveTo>
                  <a:lnTo>
                    <a:pt x="27916" y="18364"/>
                  </a:lnTo>
                  <a:lnTo>
                    <a:pt x="27068" y="19010"/>
                  </a:lnTo>
                  <a:lnTo>
                    <a:pt x="26423" y="18088"/>
                  </a:lnTo>
                  <a:lnTo>
                    <a:pt x="27308" y="17498"/>
                  </a:lnTo>
                  <a:close/>
                  <a:moveTo>
                    <a:pt x="30516" y="18088"/>
                  </a:moveTo>
                  <a:lnTo>
                    <a:pt x="31014" y="18844"/>
                  </a:lnTo>
                  <a:lnTo>
                    <a:pt x="30221" y="19471"/>
                  </a:lnTo>
                  <a:lnTo>
                    <a:pt x="29650" y="18678"/>
                  </a:lnTo>
                  <a:lnTo>
                    <a:pt x="30516" y="18088"/>
                  </a:lnTo>
                  <a:close/>
                  <a:moveTo>
                    <a:pt x="10953" y="17498"/>
                  </a:moveTo>
                  <a:lnTo>
                    <a:pt x="11820" y="18752"/>
                  </a:lnTo>
                  <a:lnTo>
                    <a:pt x="10474" y="19747"/>
                  </a:lnTo>
                  <a:lnTo>
                    <a:pt x="10437" y="19544"/>
                  </a:lnTo>
                  <a:lnTo>
                    <a:pt x="10363" y="19323"/>
                  </a:lnTo>
                  <a:lnTo>
                    <a:pt x="10271" y="19120"/>
                  </a:lnTo>
                  <a:lnTo>
                    <a:pt x="10160" y="18936"/>
                  </a:lnTo>
                  <a:lnTo>
                    <a:pt x="10031" y="18770"/>
                  </a:lnTo>
                  <a:lnTo>
                    <a:pt x="9865" y="18623"/>
                  </a:lnTo>
                  <a:lnTo>
                    <a:pt x="9681" y="18494"/>
                  </a:lnTo>
                  <a:lnTo>
                    <a:pt x="9478" y="18401"/>
                  </a:lnTo>
                  <a:lnTo>
                    <a:pt x="10953" y="17498"/>
                  </a:lnTo>
                  <a:close/>
                  <a:moveTo>
                    <a:pt x="33614" y="18752"/>
                  </a:moveTo>
                  <a:lnTo>
                    <a:pt x="34130" y="19452"/>
                  </a:lnTo>
                  <a:lnTo>
                    <a:pt x="33466" y="20005"/>
                  </a:lnTo>
                  <a:lnTo>
                    <a:pt x="32950" y="19213"/>
                  </a:lnTo>
                  <a:lnTo>
                    <a:pt x="33614" y="18752"/>
                  </a:lnTo>
                  <a:close/>
                  <a:moveTo>
                    <a:pt x="14051" y="18254"/>
                  </a:moveTo>
                  <a:lnTo>
                    <a:pt x="14881" y="19323"/>
                  </a:lnTo>
                  <a:lnTo>
                    <a:pt x="13756" y="20227"/>
                  </a:lnTo>
                  <a:lnTo>
                    <a:pt x="12871" y="18918"/>
                  </a:lnTo>
                  <a:lnTo>
                    <a:pt x="14051" y="18254"/>
                  </a:lnTo>
                  <a:close/>
                  <a:moveTo>
                    <a:pt x="36803" y="19231"/>
                  </a:moveTo>
                  <a:lnTo>
                    <a:pt x="37375" y="19950"/>
                  </a:lnTo>
                  <a:lnTo>
                    <a:pt x="36619" y="20466"/>
                  </a:lnTo>
                  <a:lnTo>
                    <a:pt x="36140" y="19766"/>
                  </a:lnTo>
                  <a:lnTo>
                    <a:pt x="36803" y="19231"/>
                  </a:lnTo>
                  <a:close/>
                  <a:moveTo>
                    <a:pt x="17185" y="18770"/>
                  </a:moveTo>
                  <a:lnTo>
                    <a:pt x="17997" y="19895"/>
                  </a:lnTo>
                  <a:lnTo>
                    <a:pt x="16927" y="20595"/>
                  </a:lnTo>
                  <a:lnTo>
                    <a:pt x="16097" y="19508"/>
                  </a:lnTo>
                  <a:lnTo>
                    <a:pt x="17185" y="18770"/>
                  </a:lnTo>
                  <a:close/>
                  <a:moveTo>
                    <a:pt x="39993" y="19729"/>
                  </a:moveTo>
                  <a:lnTo>
                    <a:pt x="40565" y="20522"/>
                  </a:lnTo>
                  <a:lnTo>
                    <a:pt x="39735" y="21130"/>
                  </a:lnTo>
                  <a:lnTo>
                    <a:pt x="39182" y="20282"/>
                  </a:lnTo>
                  <a:lnTo>
                    <a:pt x="39993" y="19729"/>
                  </a:lnTo>
                  <a:close/>
                  <a:moveTo>
                    <a:pt x="20375" y="19379"/>
                  </a:moveTo>
                  <a:lnTo>
                    <a:pt x="21113" y="20430"/>
                  </a:lnTo>
                  <a:lnTo>
                    <a:pt x="20043" y="21241"/>
                  </a:lnTo>
                  <a:lnTo>
                    <a:pt x="19287" y="20098"/>
                  </a:lnTo>
                  <a:lnTo>
                    <a:pt x="20375" y="19379"/>
                  </a:lnTo>
                  <a:close/>
                  <a:moveTo>
                    <a:pt x="23583" y="20005"/>
                  </a:moveTo>
                  <a:lnTo>
                    <a:pt x="24192" y="20927"/>
                  </a:lnTo>
                  <a:lnTo>
                    <a:pt x="23233" y="21702"/>
                  </a:lnTo>
                  <a:lnTo>
                    <a:pt x="22532" y="20688"/>
                  </a:lnTo>
                  <a:lnTo>
                    <a:pt x="23583" y="20005"/>
                  </a:lnTo>
                  <a:close/>
                  <a:moveTo>
                    <a:pt x="26755" y="20595"/>
                  </a:moveTo>
                  <a:lnTo>
                    <a:pt x="27363" y="21499"/>
                  </a:lnTo>
                  <a:lnTo>
                    <a:pt x="26460" y="22181"/>
                  </a:lnTo>
                  <a:lnTo>
                    <a:pt x="25870" y="21259"/>
                  </a:lnTo>
                  <a:lnTo>
                    <a:pt x="26755" y="20595"/>
                  </a:lnTo>
                  <a:close/>
                  <a:moveTo>
                    <a:pt x="29981" y="21167"/>
                  </a:moveTo>
                  <a:lnTo>
                    <a:pt x="30627" y="22015"/>
                  </a:lnTo>
                  <a:lnTo>
                    <a:pt x="29650" y="22716"/>
                  </a:lnTo>
                  <a:lnTo>
                    <a:pt x="29096" y="21831"/>
                  </a:lnTo>
                  <a:lnTo>
                    <a:pt x="29981" y="21167"/>
                  </a:lnTo>
                  <a:close/>
                  <a:moveTo>
                    <a:pt x="33153" y="21683"/>
                  </a:moveTo>
                  <a:lnTo>
                    <a:pt x="33798" y="22587"/>
                  </a:lnTo>
                  <a:lnTo>
                    <a:pt x="32876" y="23269"/>
                  </a:lnTo>
                  <a:lnTo>
                    <a:pt x="32212" y="22310"/>
                  </a:lnTo>
                  <a:lnTo>
                    <a:pt x="33153" y="21683"/>
                  </a:lnTo>
                  <a:close/>
                  <a:moveTo>
                    <a:pt x="16687" y="21978"/>
                  </a:moveTo>
                  <a:lnTo>
                    <a:pt x="17407" y="23011"/>
                  </a:lnTo>
                  <a:lnTo>
                    <a:pt x="16337" y="23767"/>
                  </a:lnTo>
                  <a:lnTo>
                    <a:pt x="15434" y="22697"/>
                  </a:lnTo>
                  <a:lnTo>
                    <a:pt x="16687" y="21978"/>
                  </a:lnTo>
                  <a:close/>
                  <a:moveTo>
                    <a:pt x="36269" y="22366"/>
                  </a:moveTo>
                  <a:lnTo>
                    <a:pt x="36933" y="23195"/>
                  </a:lnTo>
                  <a:lnTo>
                    <a:pt x="36084" y="23841"/>
                  </a:lnTo>
                  <a:lnTo>
                    <a:pt x="35421" y="22882"/>
                  </a:lnTo>
                  <a:lnTo>
                    <a:pt x="36269" y="22366"/>
                  </a:lnTo>
                  <a:close/>
                  <a:moveTo>
                    <a:pt x="13516" y="21130"/>
                  </a:moveTo>
                  <a:lnTo>
                    <a:pt x="14512" y="22587"/>
                  </a:lnTo>
                  <a:lnTo>
                    <a:pt x="14291" y="22661"/>
                  </a:lnTo>
                  <a:lnTo>
                    <a:pt x="14069" y="22734"/>
                  </a:lnTo>
                  <a:lnTo>
                    <a:pt x="13848" y="22845"/>
                  </a:lnTo>
                  <a:lnTo>
                    <a:pt x="13645" y="22992"/>
                  </a:lnTo>
                  <a:lnTo>
                    <a:pt x="13553" y="23066"/>
                  </a:lnTo>
                  <a:lnTo>
                    <a:pt x="13479" y="23158"/>
                  </a:lnTo>
                  <a:lnTo>
                    <a:pt x="13406" y="23269"/>
                  </a:lnTo>
                  <a:lnTo>
                    <a:pt x="13332" y="23380"/>
                  </a:lnTo>
                  <a:lnTo>
                    <a:pt x="13276" y="23509"/>
                  </a:lnTo>
                  <a:lnTo>
                    <a:pt x="13240" y="23638"/>
                  </a:lnTo>
                  <a:lnTo>
                    <a:pt x="13203" y="23785"/>
                  </a:lnTo>
                  <a:lnTo>
                    <a:pt x="13184" y="23951"/>
                  </a:lnTo>
                  <a:lnTo>
                    <a:pt x="13110" y="23656"/>
                  </a:lnTo>
                  <a:lnTo>
                    <a:pt x="13037" y="23361"/>
                  </a:lnTo>
                  <a:lnTo>
                    <a:pt x="12945" y="23085"/>
                  </a:lnTo>
                  <a:lnTo>
                    <a:pt x="12834" y="22826"/>
                  </a:lnTo>
                  <a:lnTo>
                    <a:pt x="12760" y="22697"/>
                  </a:lnTo>
                  <a:lnTo>
                    <a:pt x="12668" y="22587"/>
                  </a:lnTo>
                  <a:lnTo>
                    <a:pt x="12576" y="22476"/>
                  </a:lnTo>
                  <a:lnTo>
                    <a:pt x="12484" y="22384"/>
                  </a:lnTo>
                  <a:lnTo>
                    <a:pt x="12355" y="22292"/>
                  </a:lnTo>
                  <a:lnTo>
                    <a:pt x="12225" y="22218"/>
                  </a:lnTo>
                  <a:lnTo>
                    <a:pt x="12060" y="22144"/>
                  </a:lnTo>
                  <a:lnTo>
                    <a:pt x="11894" y="22089"/>
                  </a:lnTo>
                  <a:lnTo>
                    <a:pt x="12170" y="22052"/>
                  </a:lnTo>
                  <a:lnTo>
                    <a:pt x="12428" y="21997"/>
                  </a:lnTo>
                  <a:lnTo>
                    <a:pt x="12668" y="21923"/>
                  </a:lnTo>
                  <a:lnTo>
                    <a:pt x="12889" y="21812"/>
                  </a:lnTo>
                  <a:lnTo>
                    <a:pt x="13074" y="21683"/>
                  </a:lnTo>
                  <a:lnTo>
                    <a:pt x="13258" y="21517"/>
                  </a:lnTo>
                  <a:lnTo>
                    <a:pt x="13406" y="21351"/>
                  </a:lnTo>
                  <a:lnTo>
                    <a:pt x="13516" y="21130"/>
                  </a:lnTo>
                  <a:close/>
                  <a:moveTo>
                    <a:pt x="39422" y="22826"/>
                  </a:moveTo>
                  <a:lnTo>
                    <a:pt x="40104" y="23748"/>
                  </a:lnTo>
                  <a:lnTo>
                    <a:pt x="39237" y="24320"/>
                  </a:lnTo>
                  <a:lnTo>
                    <a:pt x="38574" y="23435"/>
                  </a:lnTo>
                  <a:lnTo>
                    <a:pt x="39422" y="22826"/>
                  </a:lnTo>
                  <a:close/>
                  <a:moveTo>
                    <a:pt x="19822" y="22495"/>
                  </a:moveTo>
                  <a:lnTo>
                    <a:pt x="20541" y="23564"/>
                  </a:lnTo>
                  <a:lnTo>
                    <a:pt x="19453" y="24449"/>
                  </a:lnTo>
                  <a:lnTo>
                    <a:pt x="18753" y="23232"/>
                  </a:lnTo>
                  <a:lnTo>
                    <a:pt x="19822" y="22495"/>
                  </a:lnTo>
                  <a:close/>
                  <a:moveTo>
                    <a:pt x="23049" y="23066"/>
                  </a:moveTo>
                  <a:lnTo>
                    <a:pt x="23823" y="24099"/>
                  </a:lnTo>
                  <a:lnTo>
                    <a:pt x="22643" y="24947"/>
                  </a:lnTo>
                  <a:lnTo>
                    <a:pt x="21979" y="23822"/>
                  </a:lnTo>
                  <a:lnTo>
                    <a:pt x="23049" y="23066"/>
                  </a:lnTo>
                  <a:close/>
                  <a:moveTo>
                    <a:pt x="26202" y="23601"/>
                  </a:moveTo>
                  <a:lnTo>
                    <a:pt x="26976" y="24670"/>
                  </a:lnTo>
                  <a:lnTo>
                    <a:pt x="25870" y="25463"/>
                  </a:lnTo>
                  <a:lnTo>
                    <a:pt x="25114" y="24320"/>
                  </a:lnTo>
                  <a:lnTo>
                    <a:pt x="26202" y="23601"/>
                  </a:lnTo>
                  <a:close/>
                  <a:moveTo>
                    <a:pt x="29391" y="24209"/>
                  </a:moveTo>
                  <a:lnTo>
                    <a:pt x="30147" y="25242"/>
                  </a:lnTo>
                  <a:lnTo>
                    <a:pt x="29078" y="26016"/>
                  </a:lnTo>
                  <a:lnTo>
                    <a:pt x="28340" y="24910"/>
                  </a:lnTo>
                  <a:lnTo>
                    <a:pt x="29391" y="24209"/>
                  </a:lnTo>
                  <a:close/>
                  <a:moveTo>
                    <a:pt x="32600" y="24799"/>
                  </a:moveTo>
                  <a:lnTo>
                    <a:pt x="33337" y="25813"/>
                  </a:lnTo>
                  <a:lnTo>
                    <a:pt x="32268" y="26569"/>
                  </a:lnTo>
                  <a:lnTo>
                    <a:pt x="31549" y="25482"/>
                  </a:lnTo>
                  <a:lnTo>
                    <a:pt x="32600" y="24799"/>
                  </a:lnTo>
                  <a:close/>
                  <a:moveTo>
                    <a:pt x="35789" y="25371"/>
                  </a:moveTo>
                  <a:lnTo>
                    <a:pt x="36527" y="26385"/>
                  </a:lnTo>
                  <a:lnTo>
                    <a:pt x="35476" y="27141"/>
                  </a:lnTo>
                  <a:lnTo>
                    <a:pt x="34757" y="26053"/>
                  </a:lnTo>
                  <a:lnTo>
                    <a:pt x="35789" y="25371"/>
                  </a:lnTo>
                  <a:close/>
                  <a:moveTo>
                    <a:pt x="19269" y="25482"/>
                  </a:moveTo>
                  <a:lnTo>
                    <a:pt x="20209" y="26809"/>
                  </a:lnTo>
                  <a:lnTo>
                    <a:pt x="19933" y="26901"/>
                  </a:lnTo>
                  <a:lnTo>
                    <a:pt x="19767" y="26975"/>
                  </a:lnTo>
                  <a:lnTo>
                    <a:pt x="19582" y="27067"/>
                  </a:lnTo>
                  <a:lnTo>
                    <a:pt x="19416" y="27196"/>
                  </a:lnTo>
                  <a:lnTo>
                    <a:pt x="19269" y="27325"/>
                  </a:lnTo>
                  <a:lnTo>
                    <a:pt x="19011" y="27584"/>
                  </a:lnTo>
                  <a:lnTo>
                    <a:pt x="17997" y="26330"/>
                  </a:lnTo>
                  <a:lnTo>
                    <a:pt x="19269" y="25482"/>
                  </a:lnTo>
                  <a:close/>
                  <a:moveTo>
                    <a:pt x="38924" y="26035"/>
                  </a:moveTo>
                  <a:lnTo>
                    <a:pt x="39625" y="26957"/>
                  </a:lnTo>
                  <a:lnTo>
                    <a:pt x="38647" y="27620"/>
                  </a:lnTo>
                  <a:lnTo>
                    <a:pt x="37928" y="26625"/>
                  </a:lnTo>
                  <a:lnTo>
                    <a:pt x="38924" y="26035"/>
                  </a:lnTo>
                  <a:close/>
                  <a:moveTo>
                    <a:pt x="22477" y="26127"/>
                  </a:moveTo>
                  <a:lnTo>
                    <a:pt x="23344" y="27307"/>
                  </a:lnTo>
                  <a:lnTo>
                    <a:pt x="22090" y="28229"/>
                  </a:lnTo>
                  <a:lnTo>
                    <a:pt x="21186" y="26901"/>
                  </a:lnTo>
                  <a:lnTo>
                    <a:pt x="22477" y="26127"/>
                  </a:lnTo>
                  <a:close/>
                  <a:moveTo>
                    <a:pt x="25648" y="26735"/>
                  </a:moveTo>
                  <a:lnTo>
                    <a:pt x="26497" y="27879"/>
                  </a:lnTo>
                  <a:lnTo>
                    <a:pt x="25280" y="28800"/>
                  </a:lnTo>
                  <a:lnTo>
                    <a:pt x="24450" y="27491"/>
                  </a:lnTo>
                  <a:lnTo>
                    <a:pt x="25648" y="26735"/>
                  </a:lnTo>
                  <a:close/>
                  <a:moveTo>
                    <a:pt x="28857" y="27307"/>
                  </a:moveTo>
                  <a:lnTo>
                    <a:pt x="29686" y="28450"/>
                  </a:lnTo>
                  <a:lnTo>
                    <a:pt x="28469" y="29335"/>
                  </a:lnTo>
                  <a:lnTo>
                    <a:pt x="27677" y="28081"/>
                  </a:lnTo>
                  <a:lnTo>
                    <a:pt x="28857" y="27307"/>
                  </a:lnTo>
                  <a:close/>
                  <a:moveTo>
                    <a:pt x="32046" y="27897"/>
                  </a:moveTo>
                  <a:lnTo>
                    <a:pt x="32876" y="29022"/>
                  </a:lnTo>
                  <a:lnTo>
                    <a:pt x="31678" y="29888"/>
                  </a:lnTo>
                  <a:lnTo>
                    <a:pt x="30903" y="28653"/>
                  </a:lnTo>
                  <a:lnTo>
                    <a:pt x="32046" y="27897"/>
                  </a:lnTo>
                  <a:close/>
                  <a:moveTo>
                    <a:pt x="35236" y="28469"/>
                  </a:moveTo>
                  <a:lnTo>
                    <a:pt x="36066" y="29575"/>
                  </a:lnTo>
                  <a:lnTo>
                    <a:pt x="34867" y="30460"/>
                  </a:lnTo>
                  <a:lnTo>
                    <a:pt x="34112" y="29225"/>
                  </a:lnTo>
                  <a:lnTo>
                    <a:pt x="35236" y="28469"/>
                  </a:lnTo>
                  <a:close/>
                  <a:moveTo>
                    <a:pt x="38352" y="29132"/>
                  </a:moveTo>
                  <a:lnTo>
                    <a:pt x="39200" y="30183"/>
                  </a:lnTo>
                  <a:lnTo>
                    <a:pt x="38076" y="31031"/>
                  </a:lnTo>
                  <a:lnTo>
                    <a:pt x="37301" y="29778"/>
                  </a:lnTo>
                  <a:lnTo>
                    <a:pt x="38352" y="29132"/>
                  </a:lnTo>
                  <a:close/>
                  <a:moveTo>
                    <a:pt x="41524" y="29593"/>
                  </a:moveTo>
                  <a:lnTo>
                    <a:pt x="42390" y="30755"/>
                  </a:lnTo>
                  <a:lnTo>
                    <a:pt x="41247" y="31474"/>
                  </a:lnTo>
                  <a:lnTo>
                    <a:pt x="40436" y="30349"/>
                  </a:lnTo>
                  <a:lnTo>
                    <a:pt x="41524" y="29593"/>
                  </a:lnTo>
                  <a:close/>
                  <a:moveTo>
                    <a:pt x="25058" y="29704"/>
                  </a:moveTo>
                  <a:lnTo>
                    <a:pt x="26073" y="31179"/>
                  </a:lnTo>
                  <a:lnTo>
                    <a:pt x="25851" y="31216"/>
                  </a:lnTo>
                  <a:lnTo>
                    <a:pt x="25612" y="31290"/>
                  </a:lnTo>
                  <a:lnTo>
                    <a:pt x="25409" y="31400"/>
                  </a:lnTo>
                  <a:lnTo>
                    <a:pt x="25224" y="31548"/>
                  </a:lnTo>
                  <a:lnTo>
                    <a:pt x="25040" y="31714"/>
                  </a:lnTo>
                  <a:lnTo>
                    <a:pt x="24892" y="31917"/>
                  </a:lnTo>
                  <a:lnTo>
                    <a:pt x="24782" y="32156"/>
                  </a:lnTo>
                  <a:lnTo>
                    <a:pt x="24671" y="32433"/>
                  </a:lnTo>
                  <a:lnTo>
                    <a:pt x="24616" y="32138"/>
                  </a:lnTo>
                  <a:lnTo>
                    <a:pt x="24542" y="31861"/>
                  </a:lnTo>
                  <a:lnTo>
                    <a:pt x="24468" y="31603"/>
                  </a:lnTo>
                  <a:lnTo>
                    <a:pt x="24339" y="31363"/>
                  </a:lnTo>
                  <a:lnTo>
                    <a:pt x="24266" y="31234"/>
                  </a:lnTo>
                  <a:lnTo>
                    <a:pt x="24192" y="31124"/>
                  </a:lnTo>
                  <a:lnTo>
                    <a:pt x="24100" y="31031"/>
                  </a:lnTo>
                  <a:lnTo>
                    <a:pt x="23989" y="30939"/>
                  </a:lnTo>
                  <a:lnTo>
                    <a:pt x="23878" y="30847"/>
                  </a:lnTo>
                  <a:lnTo>
                    <a:pt x="23749" y="30773"/>
                  </a:lnTo>
                  <a:lnTo>
                    <a:pt x="23602" y="30700"/>
                  </a:lnTo>
                  <a:lnTo>
                    <a:pt x="23436" y="30644"/>
                  </a:lnTo>
                  <a:lnTo>
                    <a:pt x="23712" y="30626"/>
                  </a:lnTo>
                  <a:lnTo>
                    <a:pt x="23971" y="30552"/>
                  </a:lnTo>
                  <a:lnTo>
                    <a:pt x="24210" y="30478"/>
                  </a:lnTo>
                  <a:lnTo>
                    <a:pt x="24432" y="30368"/>
                  </a:lnTo>
                  <a:lnTo>
                    <a:pt x="24616" y="30239"/>
                  </a:lnTo>
                  <a:lnTo>
                    <a:pt x="24800" y="30091"/>
                  </a:lnTo>
                  <a:lnTo>
                    <a:pt x="24929" y="29907"/>
                  </a:lnTo>
                  <a:lnTo>
                    <a:pt x="25058" y="29704"/>
                  </a:lnTo>
                  <a:close/>
                  <a:moveTo>
                    <a:pt x="28304" y="30405"/>
                  </a:moveTo>
                  <a:lnTo>
                    <a:pt x="29262" y="31732"/>
                  </a:lnTo>
                  <a:lnTo>
                    <a:pt x="29059" y="31769"/>
                  </a:lnTo>
                  <a:lnTo>
                    <a:pt x="28838" y="31843"/>
                  </a:lnTo>
                  <a:lnTo>
                    <a:pt x="28654" y="31953"/>
                  </a:lnTo>
                  <a:lnTo>
                    <a:pt x="28451" y="32082"/>
                  </a:lnTo>
                  <a:lnTo>
                    <a:pt x="28285" y="32267"/>
                  </a:lnTo>
                  <a:lnTo>
                    <a:pt x="28119" y="32470"/>
                  </a:lnTo>
                  <a:lnTo>
                    <a:pt x="27972" y="32728"/>
                  </a:lnTo>
                  <a:lnTo>
                    <a:pt x="27861" y="33023"/>
                  </a:lnTo>
                  <a:lnTo>
                    <a:pt x="27824" y="32691"/>
                  </a:lnTo>
                  <a:lnTo>
                    <a:pt x="27750" y="32414"/>
                  </a:lnTo>
                  <a:lnTo>
                    <a:pt x="27658" y="32138"/>
                  </a:lnTo>
                  <a:lnTo>
                    <a:pt x="27548" y="31917"/>
                  </a:lnTo>
                  <a:lnTo>
                    <a:pt x="27418" y="31714"/>
                  </a:lnTo>
                  <a:lnTo>
                    <a:pt x="27271" y="31548"/>
                  </a:lnTo>
                  <a:lnTo>
                    <a:pt x="27087" y="31419"/>
                  </a:lnTo>
                  <a:lnTo>
                    <a:pt x="26884" y="31308"/>
                  </a:lnTo>
                  <a:lnTo>
                    <a:pt x="28304" y="30405"/>
                  </a:lnTo>
                  <a:close/>
                  <a:moveTo>
                    <a:pt x="31493" y="30995"/>
                  </a:moveTo>
                  <a:lnTo>
                    <a:pt x="32378" y="32212"/>
                  </a:lnTo>
                  <a:lnTo>
                    <a:pt x="31032" y="33262"/>
                  </a:lnTo>
                  <a:lnTo>
                    <a:pt x="30995" y="33041"/>
                  </a:lnTo>
                  <a:lnTo>
                    <a:pt x="30940" y="32838"/>
                  </a:lnTo>
                  <a:lnTo>
                    <a:pt x="30848" y="32636"/>
                  </a:lnTo>
                  <a:lnTo>
                    <a:pt x="30756" y="32433"/>
                  </a:lnTo>
                  <a:lnTo>
                    <a:pt x="30608" y="32267"/>
                  </a:lnTo>
                  <a:lnTo>
                    <a:pt x="30461" y="32119"/>
                  </a:lnTo>
                  <a:lnTo>
                    <a:pt x="30295" y="31972"/>
                  </a:lnTo>
                  <a:lnTo>
                    <a:pt x="30092" y="31880"/>
                  </a:lnTo>
                  <a:lnTo>
                    <a:pt x="31493" y="30995"/>
                  </a:lnTo>
                  <a:close/>
                  <a:moveTo>
                    <a:pt x="34683" y="31566"/>
                  </a:moveTo>
                  <a:lnTo>
                    <a:pt x="35642" y="32875"/>
                  </a:lnTo>
                  <a:lnTo>
                    <a:pt x="35439" y="32931"/>
                  </a:lnTo>
                  <a:lnTo>
                    <a:pt x="35218" y="33004"/>
                  </a:lnTo>
                  <a:lnTo>
                    <a:pt x="35033" y="33097"/>
                  </a:lnTo>
                  <a:lnTo>
                    <a:pt x="34831" y="33244"/>
                  </a:lnTo>
                  <a:lnTo>
                    <a:pt x="34665" y="33410"/>
                  </a:lnTo>
                  <a:lnTo>
                    <a:pt x="34499" y="33631"/>
                  </a:lnTo>
                  <a:lnTo>
                    <a:pt x="34351" y="33889"/>
                  </a:lnTo>
                  <a:lnTo>
                    <a:pt x="34241" y="34184"/>
                  </a:lnTo>
                  <a:lnTo>
                    <a:pt x="34204" y="33871"/>
                  </a:lnTo>
                  <a:lnTo>
                    <a:pt x="34148" y="33576"/>
                  </a:lnTo>
                  <a:lnTo>
                    <a:pt x="34075" y="33318"/>
                  </a:lnTo>
                  <a:lnTo>
                    <a:pt x="33964" y="33078"/>
                  </a:lnTo>
                  <a:lnTo>
                    <a:pt x="33835" y="32894"/>
                  </a:lnTo>
                  <a:lnTo>
                    <a:pt x="33687" y="32709"/>
                  </a:lnTo>
                  <a:lnTo>
                    <a:pt x="33522" y="32580"/>
                  </a:lnTo>
                  <a:lnTo>
                    <a:pt x="33319" y="32451"/>
                  </a:lnTo>
                  <a:lnTo>
                    <a:pt x="34683" y="31566"/>
                  </a:lnTo>
                  <a:close/>
                  <a:moveTo>
                    <a:pt x="37910" y="32138"/>
                  </a:moveTo>
                  <a:lnTo>
                    <a:pt x="38869" y="33447"/>
                  </a:lnTo>
                  <a:lnTo>
                    <a:pt x="38647" y="33484"/>
                  </a:lnTo>
                  <a:lnTo>
                    <a:pt x="38444" y="33558"/>
                  </a:lnTo>
                  <a:lnTo>
                    <a:pt x="38242" y="33650"/>
                  </a:lnTo>
                  <a:lnTo>
                    <a:pt x="38057" y="33797"/>
                  </a:lnTo>
                  <a:lnTo>
                    <a:pt x="37873" y="33963"/>
                  </a:lnTo>
                  <a:lnTo>
                    <a:pt x="37725" y="34166"/>
                  </a:lnTo>
                  <a:lnTo>
                    <a:pt x="37578" y="34406"/>
                  </a:lnTo>
                  <a:lnTo>
                    <a:pt x="37449" y="34682"/>
                  </a:lnTo>
                  <a:lnTo>
                    <a:pt x="37412" y="34387"/>
                  </a:lnTo>
                  <a:lnTo>
                    <a:pt x="37357" y="34111"/>
                  </a:lnTo>
                  <a:lnTo>
                    <a:pt x="37264" y="33853"/>
                  </a:lnTo>
                  <a:lnTo>
                    <a:pt x="37154" y="33631"/>
                  </a:lnTo>
                  <a:lnTo>
                    <a:pt x="37025" y="33447"/>
                  </a:lnTo>
                  <a:lnTo>
                    <a:pt x="36877" y="33281"/>
                  </a:lnTo>
                  <a:lnTo>
                    <a:pt x="36693" y="33133"/>
                  </a:lnTo>
                  <a:lnTo>
                    <a:pt x="36508" y="33023"/>
                  </a:lnTo>
                  <a:lnTo>
                    <a:pt x="37910" y="32138"/>
                  </a:lnTo>
                  <a:close/>
                  <a:moveTo>
                    <a:pt x="41007" y="32820"/>
                  </a:moveTo>
                  <a:lnTo>
                    <a:pt x="41948" y="33963"/>
                  </a:lnTo>
                  <a:lnTo>
                    <a:pt x="40657" y="34738"/>
                  </a:lnTo>
                  <a:lnTo>
                    <a:pt x="39735" y="33521"/>
                  </a:lnTo>
                  <a:lnTo>
                    <a:pt x="41007" y="32820"/>
                  </a:lnTo>
                  <a:close/>
                  <a:moveTo>
                    <a:pt x="1421" y="0"/>
                  </a:moveTo>
                  <a:lnTo>
                    <a:pt x="1587" y="184"/>
                  </a:lnTo>
                  <a:lnTo>
                    <a:pt x="1771" y="350"/>
                  </a:lnTo>
                  <a:lnTo>
                    <a:pt x="1974" y="516"/>
                  </a:lnTo>
                  <a:lnTo>
                    <a:pt x="2232" y="664"/>
                  </a:lnTo>
                  <a:lnTo>
                    <a:pt x="1900" y="701"/>
                  </a:lnTo>
                  <a:lnTo>
                    <a:pt x="1605" y="793"/>
                  </a:lnTo>
                  <a:lnTo>
                    <a:pt x="1347" y="903"/>
                  </a:lnTo>
                  <a:lnTo>
                    <a:pt x="1236" y="977"/>
                  </a:lnTo>
                  <a:lnTo>
                    <a:pt x="1126" y="1051"/>
                  </a:lnTo>
                  <a:lnTo>
                    <a:pt x="1015" y="1143"/>
                  </a:lnTo>
                  <a:lnTo>
                    <a:pt x="923" y="1235"/>
                  </a:lnTo>
                  <a:lnTo>
                    <a:pt x="849" y="1346"/>
                  </a:lnTo>
                  <a:lnTo>
                    <a:pt x="775" y="1457"/>
                  </a:lnTo>
                  <a:lnTo>
                    <a:pt x="702" y="1586"/>
                  </a:lnTo>
                  <a:lnTo>
                    <a:pt x="665" y="1715"/>
                  </a:lnTo>
                  <a:lnTo>
                    <a:pt x="609" y="1844"/>
                  </a:lnTo>
                  <a:lnTo>
                    <a:pt x="573" y="2010"/>
                  </a:lnTo>
                  <a:lnTo>
                    <a:pt x="554" y="2157"/>
                  </a:lnTo>
                  <a:lnTo>
                    <a:pt x="554" y="2305"/>
                  </a:lnTo>
                  <a:lnTo>
                    <a:pt x="554" y="2452"/>
                  </a:lnTo>
                  <a:lnTo>
                    <a:pt x="573" y="2600"/>
                  </a:lnTo>
                  <a:lnTo>
                    <a:pt x="609" y="2729"/>
                  </a:lnTo>
                  <a:lnTo>
                    <a:pt x="646" y="2858"/>
                  </a:lnTo>
                  <a:lnTo>
                    <a:pt x="702" y="2987"/>
                  </a:lnTo>
                  <a:lnTo>
                    <a:pt x="775" y="3098"/>
                  </a:lnTo>
                  <a:lnTo>
                    <a:pt x="849" y="3208"/>
                  </a:lnTo>
                  <a:lnTo>
                    <a:pt x="941" y="3319"/>
                  </a:lnTo>
                  <a:lnTo>
                    <a:pt x="1163" y="3522"/>
                  </a:lnTo>
                  <a:lnTo>
                    <a:pt x="1402" y="3688"/>
                  </a:lnTo>
                  <a:lnTo>
                    <a:pt x="1697" y="3835"/>
                  </a:lnTo>
                  <a:lnTo>
                    <a:pt x="1310" y="3946"/>
                  </a:lnTo>
                  <a:lnTo>
                    <a:pt x="960" y="4075"/>
                  </a:lnTo>
                  <a:lnTo>
                    <a:pt x="812" y="4149"/>
                  </a:lnTo>
                  <a:lnTo>
                    <a:pt x="683" y="4222"/>
                  </a:lnTo>
                  <a:lnTo>
                    <a:pt x="554" y="4315"/>
                  </a:lnTo>
                  <a:lnTo>
                    <a:pt x="443" y="4407"/>
                  </a:lnTo>
                  <a:lnTo>
                    <a:pt x="351" y="4499"/>
                  </a:lnTo>
                  <a:lnTo>
                    <a:pt x="259" y="4610"/>
                  </a:lnTo>
                  <a:lnTo>
                    <a:pt x="185" y="4720"/>
                  </a:lnTo>
                  <a:lnTo>
                    <a:pt x="130" y="4849"/>
                  </a:lnTo>
                  <a:lnTo>
                    <a:pt x="75" y="4978"/>
                  </a:lnTo>
                  <a:lnTo>
                    <a:pt x="38" y="5107"/>
                  </a:lnTo>
                  <a:lnTo>
                    <a:pt x="19" y="5255"/>
                  </a:lnTo>
                  <a:lnTo>
                    <a:pt x="1" y="5402"/>
                  </a:lnTo>
                  <a:lnTo>
                    <a:pt x="1" y="5642"/>
                  </a:lnTo>
                  <a:lnTo>
                    <a:pt x="56" y="5900"/>
                  </a:lnTo>
                  <a:lnTo>
                    <a:pt x="148" y="6140"/>
                  </a:lnTo>
                  <a:lnTo>
                    <a:pt x="259" y="6361"/>
                  </a:lnTo>
                  <a:lnTo>
                    <a:pt x="425" y="6546"/>
                  </a:lnTo>
                  <a:lnTo>
                    <a:pt x="499" y="6638"/>
                  </a:lnTo>
                  <a:lnTo>
                    <a:pt x="591" y="6712"/>
                  </a:lnTo>
                  <a:lnTo>
                    <a:pt x="702" y="6785"/>
                  </a:lnTo>
                  <a:lnTo>
                    <a:pt x="812" y="6841"/>
                  </a:lnTo>
                  <a:lnTo>
                    <a:pt x="923" y="6896"/>
                  </a:lnTo>
                  <a:lnTo>
                    <a:pt x="1052" y="6933"/>
                  </a:lnTo>
                  <a:lnTo>
                    <a:pt x="1347" y="6970"/>
                  </a:lnTo>
                  <a:lnTo>
                    <a:pt x="1494" y="6988"/>
                  </a:lnTo>
                  <a:lnTo>
                    <a:pt x="1660" y="6988"/>
                  </a:lnTo>
                  <a:lnTo>
                    <a:pt x="1808" y="6970"/>
                  </a:lnTo>
                  <a:lnTo>
                    <a:pt x="1974" y="6951"/>
                  </a:lnTo>
                  <a:lnTo>
                    <a:pt x="2103" y="6896"/>
                  </a:lnTo>
                  <a:lnTo>
                    <a:pt x="2250" y="6859"/>
                  </a:lnTo>
                  <a:lnTo>
                    <a:pt x="2379" y="6785"/>
                  </a:lnTo>
                  <a:lnTo>
                    <a:pt x="2490" y="6693"/>
                  </a:lnTo>
                  <a:lnTo>
                    <a:pt x="2619" y="6601"/>
                  </a:lnTo>
                  <a:lnTo>
                    <a:pt x="2711" y="6490"/>
                  </a:lnTo>
                  <a:lnTo>
                    <a:pt x="2914" y="6287"/>
                  </a:lnTo>
                  <a:lnTo>
                    <a:pt x="3062" y="6103"/>
                  </a:lnTo>
                  <a:lnTo>
                    <a:pt x="3873" y="7560"/>
                  </a:lnTo>
                  <a:lnTo>
                    <a:pt x="3652" y="7615"/>
                  </a:lnTo>
                  <a:lnTo>
                    <a:pt x="3467" y="7707"/>
                  </a:lnTo>
                  <a:lnTo>
                    <a:pt x="3283" y="7818"/>
                  </a:lnTo>
                  <a:lnTo>
                    <a:pt x="3117" y="7965"/>
                  </a:lnTo>
                  <a:lnTo>
                    <a:pt x="2970" y="8131"/>
                  </a:lnTo>
                  <a:lnTo>
                    <a:pt x="2840" y="8316"/>
                  </a:lnTo>
                  <a:lnTo>
                    <a:pt x="2730" y="8500"/>
                  </a:lnTo>
                  <a:lnTo>
                    <a:pt x="2619" y="8721"/>
                  </a:lnTo>
                  <a:lnTo>
                    <a:pt x="2601" y="9035"/>
                  </a:lnTo>
                  <a:lnTo>
                    <a:pt x="2619" y="9330"/>
                  </a:lnTo>
                  <a:lnTo>
                    <a:pt x="2675" y="9588"/>
                  </a:lnTo>
                  <a:lnTo>
                    <a:pt x="2730" y="9717"/>
                  </a:lnTo>
                  <a:lnTo>
                    <a:pt x="2767" y="9846"/>
                  </a:lnTo>
                  <a:lnTo>
                    <a:pt x="2840" y="9957"/>
                  </a:lnTo>
                  <a:lnTo>
                    <a:pt x="2914" y="10067"/>
                  </a:lnTo>
                  <a:lnTo>
                    <a:pt x="3006" y="10159"/>
                  </a:lnTo>
                  <a:lnTo>
                    <a:pt x="3099" y="10270"/>
                  </a:lnTo>
                  <a:lnTo>
                    <a:pt x="3209" y="10362"/>
                  </a:lnTo>
                  <a:lnTo>
                    <a:pt x="3320" y="10454"/>
                  </a:lnTo>
                  <a:lnTo>
                    <a:pt x="3596" y="10602"/>
                  </a:lnTo>
                  <a:lnTo>
                    <a:pt x="3652" y="10639"/>
                  </a:lnTo>
                  <a:lnTo>
                    <a:pt x="3689" y="10694"/>
                  </a:lnTo>
                  <a:lnTo>
                    <a:pt x="3762" y="10786"/>
                  </a:lnTo>
                  <a:lnTo>
                    <a:pt x="3596" y="10786"/>
                  </a:lnTo>
                  <a:lnTo>
                    <a:pt x="3430" y="10805"/>
                  </a:lnTo>
                  <a:lnTo>
                    <a:pt x="3283" y="10823"/>
                  </a:lnTo>
                  <a:lnTo>
                    <a:pt x="3135" y="10860"/>
                  </a:lnTo>
                  <a:lnTo>
                    <a:pt x="3006" y="10915"/>
                  </a:lnTo>
                  <a:lnTo>
                    <a:pt x="2877" y="10971"/>
                  </a:lnTo>
                  <a:lnTo>
                    <a:pt x="2748" y="11044"/>
                  </a:lnTo>
                  <a:lnTo>
                    <a:pt x="2638" y="11118"/>
                  </a:lnTo>
                  <a:lnTo>
                    <a:pt x="2545" y="11192"/>
                  </a:lnTo>
                  <a:lnTo>
                    <a:pt x="2453" y="11303"/>
                  </a:lnTo>
                  <a:lnTo>
                    <a:pt x="2361" y="11395"/>
                  </a:lnTo>
                  <a:lnTo>
                    <a:pt x="2287" y="11524"/>
                  </a:lnTo>
                  <a:lnTo>
                    <a:pt x="2232" y="11634"/>
                  </a:lnTo>
                  <a:lnTo>
                    <a:pt x="2177" y="11782"/>
                  </a:lnTo>
                  <a:lnTo>
                    <a:pt x="2121" y="11911"/>
                  </a:lnTo>
                  <a:lnTo>
                    <a:pt x="2103" y="12077"/>
                  </a:lnTo>
                  <a:lnTo>
                    <a:pt x="2084" y="12206"/>
                  </a:lnTo>
                  <a:lnTo>
                    <a:pt x="2066" y="12335"/>
                  </a:lnTo>
                  <a:lnTo>
                    <a:pt x="2084" y="12483"/>
                  </a:lnTo>
                  <a:lnTo>
                    <a:pt x="2103" y="12612"/>
                  </a:lnTo>
                  <a:lnTo>
                    <a:pt x="2121" y="12741"/>
                  </a:lnTo>
                  <a:lnTo>
                    <a:pt x="2177" y="12870"/>
                  </a:lnTo>
                  <a:lnTo>
                    <a:pt x="2214" y="12980"/>
                  </a:lnTo>
                  <a:lnTo>
                    <a:pt x="2287" y="13110"/>
                  </a:lnTo>
                  <a:lnTo>
                    <a:pt x="2361" y="13220"/>
                  </a:lnTo>
                  <a:lnTo>
                    <a:pt x="2435" y="13331"/>
                  </a:lnTo>
                  <a:lnTo>
                    <a:pt x="2527" y="13423"/>
                  </a:lnTo>
                  <a:lnTo>
                    <a:pt x="2619" y="13515"/>
                  </a:lnTo>
                  <a:lnTo>
                    <a:pt x="2730" y="13607"/>
                  </a:lnTo>
                  <a:lnTo>
                    <a:pt x="2840" y="13681"/>
                  </a:lnTo>
                  <a:lnTo>
                    <a:pt x="2970" y="13736"/>
                  </a:lnTo>
                  <a:lnTo>
                    <a:pt x="3099" y="13792"/>
                  </a:lnTo>
                  <a:lnTo>
                    <a:pt x="3246" y="13847"/>
                  </a:lnTo>
                  <a:lnTo>
                    <a:pt x="3412" y="13866"/>
                  </a:lnTo>
                  <a:lnTo>
                    <a:pt x="3560" y="13884"/>
                  </a:lnTo>
                  <a:lnTo>
                    <a:pt x="3836" y="13884"/>
                  </a:lnTo>
                  <a:lnTo>
                    <a:pt x="3984" y="13847"/>
                  </a:lnTo>
                  <a:lnTo>
                    <a:pt x="4131" y="13792"/>
                  </a:lnTo>
                  <a:lnTo>
                    <a:pt x="4260" y="13736"/>
                  </a:lnTo>
                  <a:lnTo>
                    <a:pt x="4389" y="13663"/>
                  </a:lnTo>
                  <a:lnTo>
                    <a:pt x="4518" y="13571"/>
                  </a:lnTo>
                  <a:lnTo>
                    <a:pt x="4647" y="13460"/>
                  </a:lnTo>
                  <a:lnTo>
                    <a:pt x="4758" y="13331"/>
                  </a:lnTo>
                  <a:lnTo>
                    <a:pt x="4887" y="13202"/>
                  </a:lnTo>
                  <a:lnTo>
                    <a:pt x="4998" y="13036"/>
                  </a:lnTo>
                  <a:lnTo>
                    <a:pt x="5108" y="12870"/>
                  </a:lnTo>
                  <a:lnTo>
                    <a:pt x="5219" y="12685"/>
                  </a:lnTo>
                  <a:lnTo>
                    <a:pt x="5219" y="12980"/>
                  </a:lnTo>
                  <a:lnTo>
                    <a:pt x="5274" y="13257"/>
                  </a:lnTo>
                  <a:lnTo>
                    <a:pt x="5366" y="13515"/>
                  </a:lnTo>
                  <a:lnTo>
                    <a:pt x="5477" y="13755"/>
                  </a:lnTo>
                  <a:lnTo>
                    <a:pt x="5643" y="13958"/>
                  </a:lnTo>
                  <a:lnTo>
                    <a:pt x="5827" y="14142"/>
                  </a:lnTo>
                  <a:lnTo>
                    <a:pt x="6067" y="14308"/>
                  </a:lnTo>
                  <a:lnTo>
                    <a:pt x="6325" y="14437"/>
                  </a:lnTo>
                  <a:lnTo>
                    <a:pt x="5920" y="14585"/>
                  </a:lnTo>
                  <a:lnTo>
                    <a:pt x="5569" y="14732"/>
                  </a:lnTo>
                  <a:lnTo>
                    <a:pt x="5422" y="14824"/>
                  </a:lnTo>
                  <a:lnTo>
                    <a:pt x="5293" y="14898"/>
                  </a:lnTo>
                  <a:lnTo>
                    <a:pt x="5164" y="14990"/>
                  </a:lnTo>
                  <a:lnTo>
                    <a:pt x="5071" y="15101"/>
                  </a:lnTo>
                  <a:lnTo>
                    <a:pt x="4979" y="15193"/>
                  </a:lnTo>
                  <a:lnTo>
                    <a:pt x="4887" y="15304"/>
                  </a:lnTo>
                  <a:lnTo>
                    <a:pt x="4832" y="15414"/>
                  </a:lnTo>
                  <a:lnTo>
                    <a:pt x="4776" y="15543"/>
                  </a:lnTo>
                  <a:lnTo>
                    <a:pt x="4740" y="15672"/>
                  </a:lnTo>
                  <a:lnTo>
                    <a:pt x="4703" y="15802"/>
                  </a:lnTo>
                  <a:lnTo>
                    <a:pt x="4684" y="15949"/>
                  </a:lnTo>
                  <a:lnTo>
                    <a:pt x="4684" y="16097"/>
                  </a:lnTo>
                  <a:lnTo>
                    <a:pt x="4703" y="16336"/>
                  </a:lnTo>
                  <a:lnTo>
                    <a:pt x="4758" y="16594"/>
                  </a:lnTo>
                  <a:lnTo>
                    <a:pt x="4850" y="16816"/>
                  </a:lnTo>
                  <a:lnTo>
                    <a:pt x="4979" y="17037"/>
                  </a:lnTo>
                  <a:lnTo>
                    <a:pt x="5145" y="17221"/>
                  </a:lnTo>
                  <a:lnTo>
                    <a:pt x="5237" y="17295"/>
                  </a:lnTo>
                  <a:lnTo>
                    <a:pt x="5330" y="17369"/>
                  </a:lnTo>
                  <a:lnTo>
                    <a:pt x="5440" y="17443"/>
                  </a:lnTo>
                  <a:lnTo>
                    <a:pt x="5551" y="17498"/>
                  </a:lnTo>
                  <a:lnTo>
                    <a:pt x="5680" y="17535"/>
                  </a:lnTo>
                  <a:lnTo>
                    <a:pt x="5791" y="17572"/>
                  </a:lnTo>
                  <a:lnTo>
                    <a:pt x="5938" y="17590"/>
                  </a:lnTo>
                  <a:lnTo>
                    <a:pt x="6086" y="17590"/>
                  </a:lnTo>
                  <a:lnTo>
                    <a:pt x="6399" y="17572"/>
                  </a:lnTo>
                  <a:lnTo>
                    <a:pt x="6694" y="17535"/>
                  </a:lnTo>
                  <a:lnTo>
                    <a:pt x="6989" y="17443"/>
                  </a:lnTo>
                  <a:lnTo>
                    <a:pt x="7229" y="17350"/>
                  </a:lnTo>
                  <a:lnTo>
                    <a:pt x="7450" y="17221"/>
                  </a:lnTo>
                  <a:lnTo>
                    <a:pt x="7874" y="16945"/>
                  </a:lnTo>
                  <a:lnTo>
                    <a:pt x="7929" y="17148"/>
                  </a:lnTo>
                  <a:lnTo>
                    <a:pt x="8003" y="17350"/>
                  </a:lnTo>
                  <a:lnTo>
                    <a:pt x="8114" y="17535"/>
                  </a:lnTo>
                  <a:lnTo>
                    <a:pt x="8243" y="17682"/>
                  </a:lnTo>
                  <a:lnTo>
                    <a:pt x="8390" y="17848"/>
                  </a:lnTo>
                  <a:lnTo>
                    <a:pt x="8556" y="17977"/>
                  </a:lnTo>
                  <a:lnTo>
                    <a:pt x="8741" y="18106"/>
                  </a:lnTo>
                  <a:lnTo>
                    <a:pt x="8943" y="18217"/>
                  </a:lnTo>
                  <a:lnTo>
                    <a:pt x="8556" y="18346"/>
                  </a:lnTo>
                  <a:lnTo>
                    <a:pt x="8224" y="18475"/>
                  </a:lnTo>
                  <a:lnTo>
                    <a:pt x="7948" y="18641"/>
                  </a:lnTo>
                  <a:lnTo>
                    <a:pt x="7837" y="18715"/>
                  </a:lnTo>
                  <a:lnTo>
                    <a:pt x="7727" y="18807"/>
                  </a:lnTo>
                  <a:lnTo>
                    <a:pt x="7634" y="18899"/>
                  </a:lnTo>
                  <a:lnTo>
                    <a:pt x="7561" y="19010"/>
                  </a:lnTo>
                  <a:lnTo>
                    <a:pt x="7487" y="19120"/>
                  </a:lnTo>
                  <a:lnTo>
                    <a:pt x="7432" y="19231"/>
                  </a:lnTo>
                  <a:lnTo>
                    <a:pt x="7376" y="19360"/>
                  </a:lnTo>
                  <a:lnTo>
                    <a:pt x="7339" y="19489"/>
                  </a:lnTo>
                  <a:lnTo>
                    <a:pt x="7321" y="19618"/>
                  </a:lnTo>
                  <a:lnTo>
                    <a:pt x="7302" y="19766"/>
                  </a:lnTo>
                  <a:lnTo>
                    <a:pt x="7302" y="20024"/>
                  </a:lnTo>
                  <a:lnTo>
                    <a:pt x="7358" y="20264"/>
                  </a:lnTo>
                  <a:lnTo>
                    <a:pt x="7450" y="20503"/>
                  </a:lnTo>
                  <a:lnTo>
                    <a:pt x="7561" y="20725"/>
                  </a:lnTo>
                  <a:lnTo>
                    <a:pt x="7708" y="20927"/>
                  </a:lnTo>
                  <a:lnTo>
                    <a:pt x="7800" y="21020"/>
                  </a:lnTo>
                  <a:lnTo>
                    <a:pt x="7892" y="21093"/>
                  </a:lnTo>
                  <a:lnTo>
                    <a:pt x="8003" y="21167"/>
                  </a:lnTo>
                  <a:lnTo>
                    <a:pt x="8114" y="21222"/>
                  </a:lnTo>
                  <a:lnTo>
                    <a:pt x="8224" y="21278"/>
                  </a:lnTo>
                  <a:lnTo>
                    <a:pt x="8335" y="21315"/>
                  </a:lnTo>
                  <a:lnTo>
                    <a:pt x="8483" y="21333"/>
                  </a:lnTo>
                  <a:lnTo>
                    <a:pt x="8648" y="21351"/>
                  </a:lnTo>
                  <a:lnTo>
                    <a:pt x="8962" y="21351"/>
                  </a:lnTo>
                  <a:lnTo>
                    <a:pt x="9294" y="21296"/>
                  </a:lnTo>
                  <a:lnTo>
                    <a:pt x="9589" y="21222"/>
                  </a:lnTo>
                  <a:lnTo>
                    <a:pt x="9736" y="21167"/>
                  </a:lnTo>
                  <a:lnTo>
                    <a:pt x="9865" y="21093"/>
                  </a:lnTo>
                  <a:lnTo>
                    <a:pt x="10105" y="20927"/>
                  </a:lnTo>
                  <a:lnTo>
                    <a:pt x="10474" y="20632"/>
                  </a:lnTo>
                  <a:lnTo>
                    <a:pt x="10492" y="20817"/>
                  </a:lnTo>
                  <a:lnTo>
                    <a:pt x="10548" y="21001"/>
                  </a:lnTo>
                  <a:lnTo>
                    <a:pt x="10640" y="21185"/>
                  </a:lnTo>
                  <a:lnTo>
                    <a:pt x="10769" y="21370"/>
                  </a:lnTo>
                  <a:lnTo>
                    <a:pt x="10935" y="21536"/>
                  </a:lnTo>
                  <a:lnTo>
                    <a:pt x="11138" y="21702"/>
                  </a:lnTo>
                  <a:lnTo>
                    <a:pt x="11359" y="21868"/>
                  </a:lnTo>
                  <a:lnTo>
                    <a:pt x="11617" y="22015"/>
                  </a:lnTo>
                  <a:lnTo>
                    <a:pt x="11304" y="22071"/>
                  </a:lnTo>
                  <a:lnTo>
                    <a:pt x="11009" y="22163"/>
                  </a:lnTo>
                  <a:lnTo>
                    <a:pt x="10750" y="22273"/>
                  </a:lnTo>
                  <a:lnTo>
                    <a:pt x="10621" y="22347"/>
                  </a:lnTo>
                  <a:lnTo>
                    <a:pt x="10511" y="22421"/>
                  </a:lnTo>
                  <a:lnTo>
                    <a:pt x="10419" y="22513"/>
                  </a:lnTo>
                  <a:lnTo>
                    <a:pt x="10326" y="22605"/>
                  </a:lnTo>
                  <a:lnTo>
                    <a:pt x="10234" y="22697"/>
                  </a:lnTo>
                  <a:lnTo>
                    <a:pt x="10160" y="22826"/>
                  </a:lnTo>
                  <a:lnTo>
                    <a:pt x="10105" y="22937"/>
                  </a:lnTo>
                  <a:lnTo>
                    <a:pt x="10050" y="23066"/>
                  </a:lnTo>
                  <a:lnTo>
                    <a:pt x="10013" y="23214"/>
                  </a:lnTo>
                  <a:lnTo>
                    <a:pt x="9976" y="23380"/>
                  </a:lnTo>
                  <a:lnTo>
                    <a:pt x="9958" y="23527"/>
                  </a:lnTo>
                  <a:lnTo>
                    <a:pt x="9958" y="23675"/>
                  </a:lnTo>
                  <a:lnTo>
                    <a:pt x="9958" y="23822"/>
                  </a:lnTo>
                  <a:lnTo>
                    <a:pt x="9976" y="23970"/>
                  </a:lnTo>
                  <a:lnTo>
                    <a:pt x="10013" y="24099"/>
                  </a:lnTo>
                  <a:lnTo>
                    <a:pt x="10050" y="24228"/>
                  </a:lnTo>
                  <a:lnTo>
                    <a:pt x="10105" y="24338"/>
                  </a:lnTo>
                  <a:lnTo>
                    <a:pt x="10179" y="24449"/>
                  </a:lnTo>
                  <a:lnTo>
                    <a:pt x="10253" y="24560"/>
                  </a:lnTo>
                  <a:lnTo>
                    <a:pt x="10345" y="24670"/>
                  </a:lnTo>
                  <a:lnTo>
                    <a:pt x="10548" y="24855"/>
                  </a:lnTo>
                  <a:lnTo>
                    <a:pt x="10787" y="25021"/>
                  </a:lnTo>
                  <a:lnTo>
                    <a:pt x="11064" y="25187"/>
                  </a:lnTo>
                  <a:lnTo>
                    <a:pt x="10714" y="25223"/>
                  </a:lnTo>
                  <a:lnTo>
                    <a:pt x="10419" y="25316"/>
                  </a:lnTo>
                  <a:lnTo>
                    <a:pt x="10271" y="25371"/>
                  </a:lnTo>
                  <a:lnTo>
                    <a:pt x="10142" y="25426"/>
                  </a:lnTo>
                  <a:lnTo>
                    <a:pt x="10031" y="25500"/>
                  </a:lnTo>
                  <a:lnTo>
                    <a:pt x="9921" y="25574"/>
                  </a:lnTo>
                  <a:lnTo>
                    <a:pt x="9829" y="25666"/>
                  </a:lnTo>
                  <a:lnTo>
                    <a:pt x="9736" y="25758"/>
                  </a:lnTo>
                  <a:lnTo>
                    <a:pt x="9663" y="25869"/>
                  </a:lnTo>
                  <a:lnTo>
                    <a:pt x="9589" y="25979"/>
                  </a:lnTo>
                  <a:lnTo>
                    <a:pt x="9533" y="26090"/>
                  </a:lnTo>
                  <a:lnTo>
                    <a:pt x="9497" y="26201"/>
                  </a:lnTo>
                  <a:lnTo>
                    <a:pt x="9460" y="26330"/>
                  </a:lnTo>
                  <a:lnTo>
                    <a:pt x="9441" y="26477"/>
                  </a:lnTo>
                  <a:lnTo>
                    <a:pt x="9423" y="26754"/>
                  </a:lnTo>
                  <a:lnTo>
                    <a:pt x="9460" y="27012"/>
                  </a:lnTo>
                  <a:lnTo>
                    <a:pt x="9515" y="27252"/>
                  </a:lnTo>
                  <a:lnTo>
                    <a:pt x="9626" y="27473"/>
                  </a:lnTo>
                  <a:lnTo>
                    <a:pt x="9773" y="27676"/>
                  </a:lnTo>
                  <a:lnTo>
                    <a:pt x="9939" y="27860"/>
                  </a:lnTo>
                  <a:lnTo>
                    <a:pt x="10142" y="28008"/>
                  </a:lnTo>
                  <a:lnTo>
                    <a:pt x="10382" y="28118"/>
                  </a:lnTo>
                  <a:lnTo>
                    <a:pt x="10511" y="28155"/>
                  </a:lnTo>
                  <a:lnTo>
                    <a:pt x="10640" y="28192"/>
                  </a:lnTo>
                  <a:lnTo>
                    <a:pt x="10898" y="28229"/>
                  </a:lnTo>
                  <a:lnTo>
                    <a:pt x="11156" y="28210"/>
                  </a:lnTo>
                  <a:lnTo>
                    <a:pt x="11396" y="28174"/>
                  </a:lnTo>
                  <a:lnTo>
                    <a:pt x="11525" y="28118"/>
                  </a:lnTo>
                  <a:lnTo>
                    <a:pt x="11635" y="28081"/>
                  </a:lnTo>
                  <a:lnTo>
                    <a:pt x="11746" y="28008"/>
                  </a:lnTo>
                  <a:lnTo>
                    <a:pt x="11857" y="27934"/>
                  </a:lnTo>
                  <a:lnTo>
                    <a:pt x="11949" y="27860"/>
                  </a:lnTo>
                  <a:lnTo>
                    <a:pt x="12023" y="27768"/>
                  </a:lnTo>
                  <a:lnTo>
                    <a:pt x="12096" y="27657"/>
                  </a:lnTo>
                  <a:lnTo>
                    <a:pt x="12170" y="27547"/>
                  </a:lnTo>
                  <a:lnTo>
                    <a:pt x="12244" y="27399"/>
                  </a:lnTo>
                  <a:lnTo>
                    <a:pt x="12299" y="27233"/>
                  </a:lnTo>
                  <a:lnTo>
                    <a:pt x="12336" y="27067"/>
                  </a:lnTo>
                  <a:lnTo>
                    <a:pt x="12373" y="26901"/>
                  </a:lnTo>
                  <a:lnTo>
                    <a:pt x="12391" y="26735"/>
                  </a:lnTo>
                  <a:lnTo>
                    <a:pt x="12391" y="26569"/>
                  </a:lnTo>
                  <a:lnTo>
                    <a:pt x="12373" y="26403"/>
                  </a:lnTo>
                  <a:lnTo>
                    <a:pt x="12355" y="26256"/>
                  </a:lnTo>
                  <a:lnTo>
                    <a:pt x="12299" y="26108"/>
                  </a:lnTo>
                  <a:lnTo>
                    <a:pt x="12225" y="25979"/>
                  </a:lnTo>
                  <a:lnTo>
                    <a:pt x="12152" y="25850"/>
                  </a:lnTo>
                  <a:lnTo>
                    <a:pt x="12041" y="25721"/>
                  </a:lnTo>
                  <a:lnTo>
                    <a:pt x="11820" y="25463"/>
                  </a:lnTo>
                  <a:lnTo>
                    <a:pt x="11617" y="25205"/>
                  </a:lnTo>
                  <a:lnTo>
                    <a:pt x="11838" y="25150"/>
                  </a:lnTo>
                  <a:lnTo>
                    <a:pt x="12060" y="25076"/>
                  </a:lnTo>
                  <a:lnTo>
                    <a:pt x="12262" y="24984"/>
                  </a:lnTo>
                  <a:lnTo>
                    <a:pt x="12447" y="24873"/>
                  </a:lnTo>
                  <a:lnTo>
                    <a:pt x="12613" y="24726"/>
                  </a:lnTo>
                  <a:lnTo>
                    <a:pt x="12760" y="24560"/>
                  </a:lnTo>
                  <a:lnTo>
                    <a:pt x="12889" y="24357"/>
                  </a:lnTo>
                  <a:lnTo>
                    <a:pt x="12981" y="24117"/>
                  </a:lnTo>
                  <a:lnTo>
                    <a:pt x="13018" y="24080"/>
                  </a:lnTo>
                  <a:lnTo>
                    <a:pt x="13074" y="24025"/>
                  </a:lnTo>
                  <a:lnTo>
                    <a:pt x="13184" y="23951"/>
                  </a:lnTo>
                  <a:lnTo>
                    <a:pt x="13147" y="24099"/>
                  </a:lnTo>
                  <a:lnTo>
                    <a:pt x="13129" y="24228"/>
                  </a:lnTo>
                  <a:lnTo>
                    <a:pt x="13129" y="24357"/>
                  </a:lnTo>
                  <a:lnTo>
                    <a:pt x="13129" y="24486"/>
                  </a:lnTo>
                  <a:lnTo>
                    <a:pt x="13147" y="24597"/>
                  </a:lnTo>
                  <a:lnTo>
                    <a:pt x="13184" y="24726"/>
                  </a:lnTo>
                  <a:lnTo>
                    <a:pt x="13240" y="24836"/>
                  </a:lnTo>
                  <a:lnTo>
                    <a:pt x="13295" y="24928"/>
                  </a:lnTo>
                  <a:lnTo>
                    <a:pt x="13424" y="25131"/>
                  </a:lnTo>
                  <a:lnTo>
                    <a:pt x="13590" y="25316"/>
                  </a:lnTo>
                  <a:lnTo>
                    <a:pt x="13774" y="25500"/>
                  </a:lnTo>
                  <a:lnTo>
                    <a:pt x="13977" y="25666"/>
                  </a:lnTo>
                  <a:lnTo>
                    <a:pt x="13590" y="25850"/>
                  </a:lnTo>
                  <a:lnTo>
                    <a:pt x="13276" y="26035"/>
                  </a:lnTo>
                  <a:lnTo>
                    <a:pt x="13147" y="26145"/>
                  </a:lnTo>
                  <a:lnTo>
                    <a:pt x="13018" y="26238"/>
                  </a:lnTo>
                  <a:lnTo>
                    <a:pt x="12926" y="26348"/>
                  </a:lnTo>
                  <a:lnTo>
                    <a:pt x="12834" y="26459"/>
                  </a:lnTo>
                  <a:lnTo>
                    <a:pt x="12760" y="26569"/>
                  </a:lnTo>
                  <a:lnTo>
                    <a:pt x="12686" y="26680"/>
                  </a:lnTo>
                  <a:lnTo>
                    <a:pt x="12650" y="26809"/>
                  </a:lnTo>
                  <a:lnTo>
                    <a:pt x="12613" y="26938"/>
                  </a:lnTo>
                  <a:lnTo>
                    <a:pt x="12594" y="27067"/>
                  </a:lnTo>
                  <a:lnTo>
                    <a:pt x="12594" y="27215"/>
                  </a:lnTo>
                  <a:lnTo>
                    <a:pt x="12594" y="27344"/>
                  </a:lnTo>
                  <a:lnTo>
                    <a:pt x="12613" y="27510"/>
                  </a:lnTo>
                  <a:lnTo>
                    <a:pt x="12668" y="27749"/>
                  </a:lnTo>
                  <a:lnTo>
                    <a:pt x="12760" y="27989"/>
                  </a:lnTo>
                  <a:lnTo>
                    <a:pt x="12889" y="28192"/>
                  </a:lnTo>
                  <a:lnTo>
                    <a:pt x="13037" y="28376"/>
                  </a:lnTo>
                  <a:lnTo>
                    <a:pt x="13240" y="28542"/>
                  </a:lnTo>
                  <a:lnTo>
                    <a:pt x="13442" y="28653"/>
                  </a:lnTo>
                  <a:lnTo>
                    <a:pt x="13682" y="28745"/>
                  </a:lnTo>
                  <a:lnTo>
                    <a:pt x="13922" y="28800"/>
                  </a:lnTo>
                  <a:lnTo>
                    <a:pt x="14180" y="28819"/>
                  </a:lnTo>
                  <a:lnTo>
                    <a:pt x="14438" y="28782"/>
                  </a:lnTo>
                  <a:lnTo>
                    <a:pt x="14659" y="28727"/>
                  </a:lnTo>
                  <a:lnTo>
                    <a:pt x="14899" y="28616"/>
                  </a:lnTo>
                  <a:lnTo>
                    <a:pt x="15102" y="28487"/>
                  </a:lnTo>
                  <a:lnTo>
                    <a:pt x="15268" y="28321"/>
                  </a:lnTo>
                  <a:lnTo>
                    <a:pt x="15434" y="28118"/>
                  </a:lnTo>
                  <a:lnTo>
                    <a:pt x="15544" y="27897"/>
                  </a:lnTo>
                  <a:lnTo>
                    <a:pt x="15600" y="27749"/>
                  </a:lnTo>
                  <a:lnTo>
                    <a:pt x="15637" y="27620"/>
                  </a:lnTo>
                  <a:lnTo>
                    <a:pt x="15655" y="27491"/>
                  </a:lnTo>
                  <a:lnTo>
                    <a:pt x="15673" y="27362"/>
                  </a:lnTo>
                  <a:lnTo>
                    <a:pt x="15673" y="27233"/>
                  </a:lnTo>
                  <a:lnTo>
                    <a:pt x="15673" y="27104"/>
                  </a:lnTo>
                  <a:lnTo>
                    <a:pt x="15637" y="26975"/>
                  </a:lnTo>
                  <a:lnTo>
                    <a:pt x="15618" y="26846"/>
                  </a:lnTo>
                  <a:lnTo>
                    <a:pt x="15563" y="26735"/>
                  </a:lnTo>
                  <a:lnTo>
                    <a:pt x="15507" y="26606"/>
                  </a:lnTo>
                  <a:lnTo>
                    <a:pt x="15342" y="26367"/>
                  </a:lnTo>
                  <a:lnTo>
                    <a:pt x="15139" y="26127"/>
                  </a:lnTo>
                  <a:lnTo>
                    <a:pt x="14881" y="25887"/>
                  </a:lnTo>
                  <a:lnTo>
                    <a:pt x="16116" y="25076"/>
                  </a:lnTo>
                  <a:lnTo>
                    <a:pt x="17148" y="26274"/>
                  </a:lnTo>
                  <a:lnTo>
                    <a:pt x="16872" y="26348"/>
                  </a:lnTo>
                  <a:lnTo>
                    <a:pt x="16614" y="26440"/>
                  </a:lnTo>
                  <a:lnTo>
                    <a:pt x="16392" y="26569"/>
                  </a:lnTo>
                  <a:lnTo>
                    <a:pt x="16300" y="26662"/>
                  </a:lnTo>
                  <a:lnTo>
                    <a:pt x="16208" y="26754"/>
                  </a:lnTo>
                  <a:lnTo>
                    <a:pt x="16116" y="26846"/>
                  </a:lnTo>
                  <a:lnTo>
                    <a:pt x="16042" y="26938"/>
                  </a:lnTo>
                  <a:lnTo>
                    <a:pt x="15968" y="27067"/>
                  </a:lnTo>
                  <a:lnTo>
                    <a:pt x="15913" y="27178"/>
                  </a:lnTo>
                  <a:lnTo>
                    <a:pt x="15858" y="27307"/>
                  </a:lnTo>
                  <a:lnTo>
                    <a:pt x="15802" y="27454"/>
                  </a:lnTo>
                  <a:lnTo>
                    <a:pt x="15784" y="27602"/>
                  </a:lnTo>
                  <a:lnTo>
                    <a:pt x="15766" y="27768"/>
                  </a:lnTo>
                  <a:lnTo>
                    <a:pt x="15747" y="27989"/>
                  </a:lnTo>
                  <a:lnTo>
                    <a:pt x="15784" y="28210"/>
                  </a:lnTo>
                  <a:lnTo>
                    <a:pt x="15858" y="28432"/>
                  </a:lnTo>
                  <a:lnTo>
                    <a:pt x="15968" y="28635"/>
                  </a:lnTo>
                  <a:lnTo>
                    <a:pt x="16097" y="28819"/>
                  </a:lnTo>
                  <a:lnTo>
                    <a:pt x="16245" y="28985"/>
                  </a:lnTo>
                  <a:lnTo>
                    <a:pt x="16429" y="29132"/>
                  </a:lnTo>
                  <a:lnTo>
                    <a:pt x="16632" y="29243"/>
                  </a:lnTo>
                  <a:lnTo>
                    <a:pt x="16798" y="29317"/>
                  </a:lnTo>
                  <a:lnTo>
                    <a:pt x="16964" y="29372"/>
                  </a:lnTo>
                  <a:lnTo>
                    <a:pt x="17112" y="29409"/>
                  </a:lnTo>
                  <a:lnTo>
                    <a:pt x="17259" y="29427"/>
                  </a:lnTo>
                  <a:lnTo>
                    <a:pt x="17407" y="29427"/>
                  </a:lnTo>
                  <a:lnTo>
                    <a:pt x="17554" y="29409"/>
                  </a:lnTo>
                  <a:lnTo>
                    <a:pt x="17702" y="29372"/>
                  </a:lnTo>
                  <a:lnTo>
                    <a:pt x="17831" y="29335"/>
                  </a:lnTo>
                  <a:lnTo>
                    <a:pt x="17960" y="29280"/>
                  </a:lnTo>
                  <a:lnTo>
                    <a:pt x="18089" y="29206"/>
                  </a:lnTo>
                  <a:lnTo>
                    <a:pt x="18218" y="29114"/>
                  </a:lnTo>
                  <a:lnTo>
                    <a:pt x="18347" y="29022"/>
                  </a:lnTo>
                  <a:lnTo>
                    <a:pt x="18568" y="28800"/>
                  </a:lnTo>
                  <a:lnTo>
                    <a:pt x="18789" y="28524"/>
                  </a:lnTo>
                  <a:lnTo>
                    <a:pt x="18882" y="28837"/>
                  </a:lnTo>
                  <a:lnTo>
                    <a:pt x="18974" y="29095"/>
                  </a:lnTo>
                  <a:lnTo>
                    <a:pt x="19121" y="29335"/>
                  </a:lnTo>
                  <a:lnTo>
                    <a:pt x="19269" y="29538"/>
                  </a:lnTo>
                  <a:lnTo>
                    <a:pt x="19361" y="29630"/>
                  </a:lnTo>
                  <a:lnTo>
                    <a:pt x="19472" y="29704"/>
                  </a:lnTo>
                  <a:lnTo>
                    <a:pt x="19564" y="29778"/>
                  </a:lnTo>
                  <a:lnTo>
                    <a:pt x="19674" y="29851"/>
                  </a:lnTo>
                  <a:lnTo>
                    <a:pt x="19804" y="29888"/>
                  </a:lnTo>
                  <a:lnTo>
                    <a:pt x="19933" y="29944"/>
                  </a:lnTo>
                  <a:lnTo>
                    <a:pt x="20062" y="29962"/>
                  </a:lnTo>
                  <a:lnTo>
                    <a:pt x="20209" y="29999"/>
                  </a:lnTo>
                  <a:lnTo>
                    <a:pt x="20357" y="30017"/>
                  </a:lnTo>
                  <a:lnTo>
                    <a:pt x="20504" y="30017"/>
                  </a:lnTo>
                  <a:lnTo>
                    <a:pt x="20652" y="29999"/>
                  </a:lnTo>
                  <a:lnTo>
                    <a:pt x="20781" y="29980"/>
                  </a:lnTo>
                  <a:lnTo>
                    <a:pt x="20910" y="29944"/>
                  </a:lnTo>
                  <a:lnTo>
                    <a:pt x="21039" y="29888"/>
                  </a:lnTo>
                  <a:lnTo>
                    <a:pt x="21150" y="29833"/>
                  </a:lnTo>
                  <a:lnTo>
                    <a:pt x="21260" y="29759"/>
                  </a:lnTo>
                  <a:lnTo>
                    <a:pt x="21371" y="29685"/>
                  </a:lnTo>
                  <a:lnTo>
                    <a:pt x="21463" y="29593"/>
                  </a:lnTo>
                  <a:lnTo>
                    <a:pt x="21666" y="29390"/>
                  </a:lnTo>
                  <a:lnTo>
                    <a:pt x="21832" y="29132"/>
                  </a:lnTo>
                  <a:lnTo>
                    <a:pt x="21979" y="28856"/>
                  </a:lnTo>
                  <a:lnTo>
                    <a:pt x="22016" y="29151"/>
                  </a:lnTo>
                  <a:lnTo>
                    <a:pt x="22071" y="29427"/>
                  </a:lnTo>
                  <a:lnTo>
                    <a:pt x="22164" y="29667"/>
                  </a:lnTo>
                  <a:lnTo>
                    <a:pt x="22293" y="29888"/>
                  </a:lnTo>
                  <a:lnTo>
                    <a:pt x="22459" y="30091"/>
                  </a:lnTo>
                  <a:lnTo>
                    <a:pt x="22661" y="30276"/>
                  </a:lnTo>
                  <a:lnTo>
                    <a:pt x="22883" y="30423"/>
                  </a:lnTo>
                  <a:lnTo>
                    <a:pt x="23159" y="30552"/>
                  </a:lnTo>
                  <a:lnTo>
                    <a:pt x="22625" y="30681"/>
                  </a:lnTo>
                  <a:lnTo>
                    <a:pt x="22385" y="30773"/>
                  </a:lnTo>
                  <a:lnTo>
                    <a:pt x="22145" y="30902"/>
                  </a:lnTo>
                  <a:lnTo>
                    <a:pt x="21961" y="31068"/>
                  </a:lnTo>
                  <a:lnTo>
                    <a:pt x="21776" y="31253"/>
                  </a:lnTo>
                  <a:lnTo>
                    <a:pt x="21647" y="31474"/>
                  </a:lnTo>
                  <a:lnTo>
                    <a:pt x="21555" y="31695"/>
                  </a:lnTo>
                  <a:lnTo>
                    <a:pt x="21481" y="31935"/>
                  </a:lnTo>
                  <a:lnTo>
                    <a:pt x="21481" y="32064"/>
                  </a:lnTo>
                  <a:lnTo>
                    <a:pt x="21463" y="32193"/>
                  </a:lnTo>
                  <a:lnTo>
                    <a:pt x="21481" y="32341"/>
                  </a:lnTo>
                  <a:lnTo>
                    <a:pt x="21500" y="32470"/>
                  </a:lnTo>
                  <a:lnTo>
                    <a:pt x="21518" y="32599"/>
                  </a:lnTo>
                  <a:lnTo>
                    <a:pt x="21555" y="32709"/>
                  </a:lnTo>
                  <a:lnTo>
                    <a:pt x="21666" y="32949"/>
                  </a:lnTo>
                  <a:lnTo>
                    <a:pt x="21813" y="33170"/>
                  </a:lnTo>
                  <a:lnTo>
                    <a:pt x="21998" y="33355"/>
                  </a:lnTo>
                  <a:lnTo>
                    <a:pt x="22219" y="33502"/>
                  </a:lnTo>
                  <a:lnTo>
                    <a:pt x="22330" y="33576"/>
                  </a:lnTo>
                  <a:lnTo>
                    <a:pt x="22459" y="33631"/>
                  </a:lnTo>
                  <a:lnTo>
                    <a:pt x="22588" y="33668"/>
                  </a:lnTo>
                  <a:lnTo>
                    <a:pt x="22717" y="33705"/>
                  </a:lnTo>
                  <a:lnTo>
                    <a:pt x="22975" y="33742"/>
                  </a:lnTo>
                  <a:lnTo>
                    <a:pt x="23233" y="33723"/>
                  </a:lnTo>
                  <a:lnTo>
                    <a:pt x="23473" y="33687"/>
                  </a:lnTo>
                  <a:lnTo>
                    <a:pt x="23694" y="33594"/>
                  </a:lnTo>
                  <a:lnTo>
                    <a:pt x="23915" y="33465"/>
                  </a:lnTo>
                  <a:lnTo>
                    <a:pt x="24118" y="33299"/>
                  </a:lnTo>
                  <a:lnTo>
                    <a:pt x="24284" y="33115"/>
                  </a:lnTo>
                  <a:lnTo>
                    <a:pt x="24432" y="32875"/>
                  </a:lnTo>
                  <a:lnTo>
                    <a:pt x="24542" y="32672"/>
                  </a:lnTo>
                  <a:lnTo>
                    <a:pt x="24671" y="32488"/>
                  </a:lnTo>
                  <a:lnTo>
                    <a:pt x="24671" y="32802"/>
                  </a:lnTo>
                  <a:lnTo>
                    <a:pt x="24708" y="33097"/>
                  </a:lnTo>
                  <a:lnTo>
                    <a:pt x="24782" y="33373"/>
                  </a:lnTo>
                  <a:lnTo>
                    <a:pt x="24837" y="33502"/>
                  </a:lnTo>
                  <a:lnTo>
                    <a:pt x="24892" y="33613"/>
                  </a:lnTo>
                  <a:lnTo>
                    <a:pt x="24966" y="33723"/>
                  </a:lnTo>
                  <a:lnTo>
                    <a:pt x="25040" y="33816"/>
                  </a:lnTo>
                  <a:lnTo>
                    <a:pt x="25132" y="33908"/>
                  </a:lnTo>
                  <a:lnTo>
                    <a:pt x="25224" y="33982"/>
                  </a:lnTo>
                  <a:lnTo>
                    <a:pt x="25335" y="34055"/>
                  </a:lnTo>
                  <a:lnTo>
                    <a:pt x="25446" y="34129"/>
                  </a:lnTo>
                  <a:lnTo>
                    <a:pt x="25556" y="34166"/>
                  </a:lnTo>
                  <a:lnTo>
                    <a:pt x="25704" y="34203"/>
                  </a:lnTo>
                  <a:lnTo>
                    <a:pt x="25851" y="34240"/>
                  </a:lnTo>
                  <a:lnTo>
                    <a:pt x="25999" y="34258"/>
                  </a:lnTo>
                  <a:lnTo>
                    <a:pt x="26331" y="34258"/>
                  </a:lnTo>
                  <a:lnTo>
                    <a:pt x="26644" y="34203"/>
                  </a:lnTo>
                  <a:lnTo>
                    <a:pt x="26958" y="34129"/>
                  </a:lnTo>
                  <a:lnTo>
                    <a:pt x="27087" y="34074"/>
                  </a:lnTo>
                  <a:lnTo>
                    <a:pt x="27234" y="34000"/>
                  </a:lnTo>
                  <a:lnTo>
                    <a:pt x="27474" y="33834"/>
                  </a:lnTo>
                  <a:lnTo>
                    <a:pt x="27861" y="33558"/>
                  </a:lnTo>
                  <a:lnTo>
                    <a:pt x="27916" y="33797"/>
                  </a:lnTo>
                  <a:lnTo>
                    <a:pt x="28009" y="34018"/>
                  </a:lnTo>
                  <a:lnTo>
                    <a:pt x="28119" y="34221"/>
                  </a:lnTo>
                  <a:lnTo>
                    <a:pt x="28248" y="34406"/>
                  </a:lnTo>
                  <a:lnTo>
                    <a:pt x="28433" y="34572"/>
                  </a:lnTo>
                  <a:lnTo>
                    <a:pt x="28635" y="34701"/>
                  </a:lnTo>
                  <a:lnTo>
                    <a:pt x="28875" y="34811"/>
                  </a:lnTo>
                  <a:lnTo>
                    <a:pt x="29133" y="34867"/>
                  </a:lnTo>
                  <a:lnTo>
                    <a:pt x="29299" y="34903"/>
                  </a:lnTo>
                  <a:lnTo>
                    <a:pt x="29613" y="34903"/>
                  </a:lnTo>
                  <a:lnTo>
                    <a:pt x="29760" y="34885"/>
                  </a:lnTo>
                  <a:lnTo>
                    <a:pt x="29889" y="34848"/>
                  </a:lnTo>
                  <a:lnTo>
                    <a:pt x="30018" y="34793"/>
                  </a:lnTo>
                  <a:lnTo>
                    <a:pt x="30147" y="34738"/>
                  </a:lnTo>
                  <a:lnTo>
                    <a:pt x="30258" y="34682"/>
                  </a:lnTo>
                  <a:lnTo>
                    <a:pt x="30369" y="34590"/>
                  </a:lnTo>
                  <a:lnTo>
                    <a:pt x="30479" y="34498"/>
                  </a:lnTo>
                  <a:lnTo>
                    <a:pt x="30664" y="34295"/>
                  </a:lnTo>
                  <a:lnTo>
                    <a:pt x="30830" y="34037"/>
                  </a:lnTo>
                  <a:lnTo>
                    <a:pt x="30995" y="33760"/>
                  </a:lnTo>
                  <a:lnTo>
                    <a:pt x="31069" y="34129"/>
                  </a:lnTo>
                  <a:lnTo>
                    <a:pt x="31180" y="34461"/>
                  </a:lnTo>
                  <a:lnTo>
                    <a:pt x="31309" y="34738"/>
                  </a:lnTo>
                  <a:lnTo>
                    <a:pt x="31383" y="34848"/>
                  </a:lnTo>
                  <a:lnTo>
                    <a:pt x="31456" y="34959"/>
                  </a:lnTo>
                  <a:lnTo>
                    <a:pt x="31549" y="35069"/>
                  </a:lnTo>
                  <a:lnTo>
                    <a:pt x="31641" y="35162"/>
                  </a:lnTo>
                  <a:lnTo>
                    <a:pt x="31751" y="35235"/>
                  </a:lnTo>
                  <a:lnTo>
                    <a:pt x="31862" y="35291"/>
                  </a:lnTo>
                  <a:lnTo>
                    <a:pt x="31973" y="35346"/>
                  </a:lnTo>
                  <a:lnTo>
                    <a:pt x="32102" y="35401"/>
                  </a:lnTo>
                  <a:lnTo>
                    <a:pt x="32231" y="35438"/>
                  </a:lnTo>
                  <a:lnTo>
                    <a:pt x="32378" y="35457"/>
                  </a:lnTo>
                  <a:lnTo>
                    <a:pt x="32544" y="35475"/>
                  </a:lnTo>
                  <a:lnTo>
                    <a:pt x="32839" y="35475"/>
                  </a:lnTo>
                  <a:lnTo>
                    <a:pt x="32968" y="35438"/>
                  </a:lnTo>
                  <a:lnTo>
                    <a:pt x="33097" y="35420"/>
                  </a:lnTo>
                  <a:lnTo>
                    <a:pt x="33227" y="35364"/>
                  </a:lnTo>
                  <a:lnTo>
                    <a:pt x="33356" y="35309"/>
                  </a:lnTo>
                  <a:lnTo>
                    <a:pt x="33466" y="35235"/>
                  </a:lnTo>
                  <a:lnTo>
                    <a:pt x="33577" y="35162"/>
                  </a:lnTo>
                  <a:lnTo>
                    <a:pt x="33669" y="35069"/>
                  </a:lnTo>
                  <a:lnTo>
                    <a:pt x="33872" y="34867"/>
                  </a:lnTo>
                  <a:lnTo>
                    <a:pt x="34038" y="34608"/>
                  </a:lnTo>
                  <a:lnTo>
                    <a:pt x="34185" y="34332"/>
                  </a:lnTo>
                  <a:lnTo>
                    <a:pt x="34259" y="34719"/>
                  </a:lnTo>
                  <a:lnTo>
                    <a:pt x="34370" y="35033"/>
                  </a:lnTo>
                  <a:lnTo>
                    <a:pt x="34517" y="35309"/>
                  </a:lnTo>
                  <a:lnTo>
                    <a:pt x="34591" y="35438"/>
                  </a:lnTo>
                  <a:lnTo>
                    <a:pt x="34665" y="35549"/>
                  </a:lnTo>
                  <a:lnTo>
                    <a:pt x="34757" y="35641"/>
                  </a:lnTo>
                  <a:lnTo>
                    <a:pt x="34849" y="35733"/>
                  </a:lnTo>
                  <a:lnTo>
                    <a:pt x="34941" y="35807"/>
                  </a:lnTo>
                  <a:lnTo>
                    <a:pt x="35052" y="35881"/>
                  </a:lnTo>
                  <a:lnTo>
                    <a:pt x="35181" y="35936"/>
                  </a:lnTo>
                  <a:lnTo>
                    <a:pt x="35292" y="35973"/>
                  </a:lnTo>
                  <a:lnTo>
                    <a:pt x="35439" y="36010"/>
                  </a:lnTo>
                  <a:lnTo>
                    <a:pt x="35568" y="36028"/>
                  </a:lnTo>
                  <a:lnTo>
                    <a:pt x="35734" y="36047"/>
                  </a:lnTo>
                  <a:lnTo>
                    <a:pt x="36029" y="36047"/>
                  </a:lnTo>
                  <a:lnTo>
                    <a:pt x="36177" y="36010"/>
                  </a:lnTo>
                  <a:lnTo>
                    <a:pt x="36306" y="35973"/>
                  </a:lnTo>
                  <a:lnTo>
                    <a:pt x="36435" y="35936"/>
                  </a:lnTo>
                  <a:lnTo>
                    <a:pt x="36545" y="35881"/>
                  </a:lnTo>
                  <a:lnTo>
                    <a:pt x="36674" y="35807"/>
                  </a:lnTo>
                  <a:lnTo>
                    <a:pt x="36767" y="35715"/>
                  </a:lnTo>
                  <a:lnTo>
                    <a:pt x="36877" y="35623"/>
                  </a:lnTo>
                  <a:lnTo>
                    <a:pt x="37080" y="35401"/>
                  </a:lnTo>
                  <a:lnTo>
                    <a:pt x="37246" y="35143"/>
                  </a:lnTo>
                  <a:lnTo>
                    <a:pt x="37394" y="34848"/>
                  </a:lnTo>
                  <a:lnTo>
                    <a:pt x="37430" y="35143"/>
                  </a:lnTo>
                  <a:lnTo>
                    <a:pt x="37486" y="35401"/>
                  </a:lnTo>
                  <a:lnTo>
                    <a:pt x="37578" y="35641"/>
                  </a:lnTo>
                  <a:lnTo>
                    <a:pt x="37689" y="35862"/>
                  </a:lnTo>
                  <a:lnTo>
                    <a:pt x="37836" y="36065"/>
                  </a:lnTo>
                  <a:lnTo>
                    <a:pt x="38002" y="36249"/>
                  </a:lnTo>
                  <a:lnTo>
                    <a:pt x="38223" y="36415"/>
                  </a:lnTo>
                  <a:lnTo>
                    <a:pt x="38463" y="36544"/>
                  </a:lnTo>
                  <a:lnTo>
                    <a:pt x="38113" y="36655"/>
                  </a:lnTo>
                  <a:lnTo>
                    <a:pt x="37947" y="36710"/>
                  </a:lnTo>
                  <a:lnTo>
                    <a:pt x="37781" y="36784"/>
                  </a:lnTo>
                  <a:lnTo>
                    <a:pt x="37652" y="36858"/>
                  </a:lnTo>
                  <a:lnTo>
                    <a:pt x="37523" y="36932"/>
                  </a:lnTo>
                  <a:lnTo>
                    <a:pt x="37412" y="37024"/>
                  </a:lnTo>
                  <a:lnTo>
                    <a:pt x="37301" y="37116"/>
                  </a:lnTo>
                  <a:lnTo>
                    <a:pt x="37209" y="37208"/>
                  </a:lnTo>
                  <a:lnTo>
                    <a:pt x="37135" y="37319"/>
                  </a:lnTo>
                  <a:lnTo>
                    <a:pt x="37080" y="37430"/>
                  </a:lnTo>
                  <a:lnTo>
                    <a:pt x="37025" y="37559"/>
                  </a:lnTo>
                  <a:lnTo>
                    <a:pt x="36969" y="37688"/>
                  </a:lnTo>
                  <a:lnTo>
                    <a:pt x="36951" y="37817"/>
                  </a:lnTo>
                  <a:lnTo>
                    <a:pt x="36933" y="37946"/>
                  </a:lnTo>
                  <a:lnTo>
                    <a:pt x="36914" y="38093"/>
                  </a:lnTo>
                  <a:lnTo>
                    <a:pt x="36933" y="38351"/>
                  </a:lnTo>
                  <a:lnTo>
                    <a:pt x="36988" y="38591"/>
                  </a:lnTo>
                  <a:lnTo>
                    <a:pt x="37099" y="38831"/>
                  </a:lnTo>
                  <a:lnTo>
                    <a:pt x="37228" y="39034"/>
                  </a:lnTo>
                  <a:lnTo>
                    <a:pt x="37375" y="39218"/>
                  </a:lnTo>
                  <a:lnTo>
                    <a:pt x="37559" y="39384"/>
                  </a:lnTo>
                  <a:lnTo>
                    <a:pt x="37781" y="39513"/>
                  </a:lnTo>
                  <a:lnTo>
                    <a:pt x="37891" y="39550"/>
                  </a:lnTo>
                  <a:lnTo>
                    <a:pt x="38020" y="39587"/>
                  </a:lnTo>
                  <a:lnTo>
                    <a:pt x="38149" y="39624"/>
                  </a:lnTo>
                  <a:lnTo>
                    <a:pt x="38279" y="39642"/>
                  </a:lnTo>
                  <a:lnTo>
                    <a:pt x="38408" y="39661"/>
                  </a:lnTo>
                  <a:lnTo>
                    <a:pt x="38537" y="39642"/>
                  </a:lnTo>
                  <a:lnTo>
                    <a:pt x="38795" y="39605"/>
                  </a:lnTo>
                  <a:lnTo>
                    <a:pt x="39053" y="39531"/>
                  </a:lnTo>
                  <a:lnTo>
                    <a:pt x="39274" y="39402"/>
                  </a:lnTo>
                  <a:lnTo>
                    <a:pt x="39385" y="39329"/>
                  </a:lnTo>
                  <a:lnTo>
                    <a:pt x="39477" y="39255"/>
                  </a:lnTo>
                  <a:lnTo>
                    <a:pt x="39569" y="39163"/>
                  </a:lnTo>
                  <a:lnTo>
                    <a:pt x="39661" y="39052"/>
                  </a:lnTo>
                  <a:lnTo>
                    <a:pt x="39735" y="38941"/>
                  </a:lnTo>
                  <a:lnTo>
                    <a:pt x="39809" y="38831"/>
                  </a:lnTo>
                  <a:lnTo>
                    <a:pt x="39864" y="38683"/>
                  </a:lnTo>
                  <a:lnTo>
                    <a:pt x="39920" y="38554"/>
                  </a:lnTo>
                  <a:lnTo>
                    <a:pt x="39956" y="38425"/>
                  </a:lnTo>
                  <a:lnTo>
                    <a:pt x="39975" y="38296"/>
                  </a:lnTo>
                  <a:lnTo>
                    <a:pt x="39975" y="38149"/>
                  </a:lnTo>
                  <a:lnTo>
                    <a:pt x="39975" y="38020"/>
                  </a:lnTo>
                  <a:lnTo>
                    <a:pt x="39956" y="37890"/>
                  </a:lnTo>
                  <a:lnTo>
                    <a:pt x="39920" y="37761"/>
                  </a:lnTo>
                  <a:lnTo>
                    <a:pt x="39883" y="37632"/>
                  </a:lnTo>
                  <a:lnTo>
                    <a:pt x="39809" y="37503"/>
                  </a:lnTo>
                  <a:lnTo>
                    <a:pt x="39735" y="37374"/>
                  </a:lnTo>
                  <a:lnTo>
                    <a:pt x="39661" y="37245"/>
                  </a:lnTo>
                  <a:lnTo>
                    <a:pt x="39440" y="36987"/>
                  </a:lnTo>
                  <a:lnTo>
                    <a:pt x="39182" y="36729"/>
                  </a:lnTo>
                  <a:lnTo>
                    <a:pt x="40436" y="35899"/>
                  </a:lnTo>
                  <a:lnTo>
                    <a:pt x="41395" y="37171"/>
                  </a:lnTo>
                  <a:lnTo>
                    <a:pt x="41100" y="37282"/>
                  </a:lnTo>
                  <a:lnTo>
                    <a:pt x="40823" y="37411"/>
                  </a:lnTo>
                  <a:lnTo>
                    <a:pt x="40602" y="37577"/>
                  </a:lnTo>
                  <a:lnTo>
                    <a:pt x="40510" y="37669"/>
                  </a:lnTo>
                  <a:lnTo>
                    <a:pt x="40436" y="37761"/>
                  </a:lnTo>
                  <a:lnTo>
                    <a:pt x="40344" y="37872"/>
                  </a:lnTo>
                  <a:lnTo>
                    <a:pt x="40288" y="37964"/>
                  </a:lnTo>
                  <a:lnTo>
                    <a:pt x="40233" y="38093"/>
                  </a:lnTo>
                  <a:lnTo>
                    <a:pt x="40196" y="38204"/>
                  </a:lnTo>
                  <a:lnTo>
                    <a:pt x="40159" y="38333"/>
                  </a:lnTo>
                  <a:lnTo>
                    <a:pt x="40141" y="38480"/>
                  </a:lnTo>
                  <a:lnTo>
                    <a:pt x="40122" y="38757"/>
                  </a:lnTo>
                  <a:lnTo>
                    <a:pt x="40159" y="39015"/>
                  </a:lnTo>
                  <a:lnTo>
                    <a:pt x="40233" y="39236"/>
                  </a:lnTo>
                  <a:lnTo>
                    <a:pt x="40325" y="39458"/>
                  </a:lnTo>
                  <a:lnTo>
                    <a:pt x="40473" y="39661"/>
                  </a:lnTo>
                  <a:lnTo>
                    <a:pt x="40620" y="39826"/>
                  </a:lnTo>
                  <a:lnTo>
                    <a:pt x="40823" y="39974"/>
                  </a:lnTo>
                  <a:lnTo>
                    <a:pt x="41026" y="40085"/>
                  </a:lnTo>
                  <a:lnTo>
                    <a:pt x="41266" y="40177"/>
                  </a:lnTo>
                  <a:lnTo>
                    <a:pt x="41413" y="40195"/>
                  </a:lnTo>
                  <a:lnTo>
                    <a:pt x="41579" y="40214"/>
                  </a:lnTo>
                  <a:lnTo>
                    <a:pt x="41726" y="40214"/>
                  </a:lnTo>
                  <a:lnTo>
                    <a:pt x="41892" y="40195"/>
                  </a:lnTo>
                  <a:lnTo>
                    <a:pt x="42040" y="40158"/>
                  </a:lnTo>
                  <a:lnTo>
                    <a:pt x="42187" y="40121"/>
                  </a:lnTo>
                  <a:lnTo>
                    <a:pt x="42335" y="40066"/>
                  </a:lnTo>
                  <a:lnTo>
                    <a:pt x="42464" y="39992"/>
                  </a:lnTo>
                  <a:lnTo>
                    <a:pt x="42464" y="37393"/>
                  </a:lnTo>
                  <a:lnTo>
                    <a:pt x="42409" y="37319"/>
                  </a:lnTo>
                  <a:lnTo>
                    <a:pt x="42464" y="37264"/>
                  </a:lnTo>
                  <a:lnTo>
                    <a:pt x="42464" y="27786"/>
                  </a:lnTo>
                  <a:lnTo>
                    <a:pt x="41763" y="28284"/>
                  </a:lnTo>
                  <a:lnTo>
                    <a:pt x="41026" y="27196"/>
                  </a:lnTo>
                  <a:lnTo>
                    <a:pt x="42077" y="26496"/>
                  </a:lnTo>
                  <a:lnTo>
                    <a:pt x="42464" y="27012"/>
                  </a:lnTo>
                  <a:lnTo>
                    <a:pt x="42464" y="24928"/>
                  </a:lnTo>
                  <a:lnTo>
                    <a:pt x="42353" y="25002"/>
                  </a:lnTo>
                  <a:lnTo>
                    <a:pt x="41690" y="24025"/>
                  </a:lnTo>
                  <a:lnTo>
                    <a:pt x="42464" y="23490"/>
                  </a:lnTo>
                  <a:lnTo>
                    <a:pt x="42464" y="21001"/>
                  </a:lnTo>
                  <a:lnTo>
                    <a:pt x="42353" y="20854"/>
                  </a:lnTo>
                  <a:lnTo>
                    <a:pt x="42464" y="20780"/>
                  </a:lnTo>
                  <a:lnTo>
                    <a:pt x="42464" y="0"/>
                  </a:lnTo>
                  <a:lnTo>
                    <a:pt x="17775" y="0"/>
                  </a:lnTo>
                  <a:lnTo>
                    <a:pt x="17886" y="166"/>
                  </a:lnTo>
                  <a:lnTo>
                    <a:pt x="17130" y="738"/>
                  </a:lnTo>
                  <a:lnTo>
                    <a:pt x="16595" y="0"/>
                  </a:lnTo>
                  <a:lnTo>
                    <a:pt x="14235" y="0"/>
                  </a:lnTo>
                  <a:lnTo>
                    <a:pt x="13922" y="240"/>
                  </a:lnTo>
                  <a:lnTo>
                    <a:pt x="13737" y="0"/>
                  </a:lnTo>
                  <a:lnTo>
                    <a:pt x="4260" y="0"/>
                  </a:lnTo>
                  <a:lnTo>
                    <a:pt x="5016" y="1162"/>
                  </a:lnTo>
                  <a:lnTo>
                    <a:pt x="3836" y="2047"/>
                  </a:lnTo>
                  <a:lnTo>
                    <a:pt x="2859" y="756"/>
                  </a:lnTo>
                  <a:lnTo>
                    <a:pt x="4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13"/>
            <p:cNvSpPr/>
            <p:nvPr/>
          </p:nvSpPr>
          <p:spPr>
            <a:xfrm>
              <a:off x="5312925" y="416500"/>
              <a:ext cx="92225" cy="153525"/>
            </a:xfrm>
            <a:custGeom>
              <a:avLst/>
              <a:gdLst/>
              <a:ahLst/>
              <a:cxnLst/>
              <a:rect l="l" t="t" r="r" b="b"/>
              <a:pathLst>
                <a:path w="3689" h="6141" extrusionOk="0">
                  <a:moveTo>
                    <a:pt x="3688" y="1586"/>
                  </a:moveTo>
                  <a:lnTo>
                    <a:pt x="3686" y="1595"/>
                  </a:lnTo>
                  <a:lnTo>
                    <a:pt x="3688" y="1605"/>
                  </a:lnTo>
                  <a:lnTo>
                    <a:pt x="3688" y="1586"/>
                  </a:lnTo>
                  <a:close/>
                  <a:moveTo>
                    <a:pt x="1900" y="1"/>
                  </a:moveTo>
                  <a:lnTo>
                    <a:pt x="1771" y="19"/>
                  </a:lnTo>
                  <a:lnTo>
                    <a:pt x="1623" y="56"/>
                  </a:lnTo>
                  <a:lnTo>
                    <a:pt x="1494" y="111"/>
                  </a:lnTo>
                  <a:lnTo>
                    <a:pt x="1365" y="167"/>
                  </a:lnTo>
                  <a:lnTo>
                    <a:pt x="1236" y="240"/>
                  </a:lnTo>
                  <a:lnTo>
                    <a:pt x="1125" y="314"/>
                  </a:lnTo>
                  <a:lnTo>
                    <a:pt x="1015" y="406"/>
                  </a:lnTo>
                  <a:lnTo>
                    <a:pt x="922" y="498"/>
                  </a:lnTo>
                  <a:lnTo>
                    <a:pt x="830" y="591"/>
                  </a:lnTo>
                  <a:lnTo>
                    <a:pt x="757" y="701"/>
                  </a:lnTo>
                  <a:lnTo>
                    <a:pt x="683" y="830"/>
                  </a:lnTo>
                  <a:lnTo>
                    <a:pt x="627" y="959"/>
                  </a:lnTo>
                  <a:lnTo>
                    <a:pt x="591" y="1088"/>
                  </a:lnTo>
                  <a:lnTo>
                    <a:pt x="554" y="1217"/>
                  </a:lnTo>
                  <a:lnTo>
                    <a:pt x="535" y="1347"/>
                  </a:lnTo>
                  <a:lnTo>
                    <a:pt x="535" y="1494"/>
                  </a:lnTo>
                  <a:lnTo>
                    <a:pt x="554" y="1789"/>
                  </a:lnTo>
                  <a:lnTo>
                    <a:pt x="572" y="1918"/>
                  </a:lnTo>
                  <a:lnTo>
                    <a:pt x="609" y="2047"/>
                  </a:lnTo>
                  <a:lnTo>
                    <a:pt x="646" y="2158"/>
                  </a:lnTo>
                  <a:lnTo>
                    <a:pt x="701" y="2268"/>
                  </a:lnTo>
                  <a:lnTo>
                    <a:pt x="849" y="2490"/>
                  </a:lnTo>
                  <a:lnTo>
                    <a:pt x="1015" y="2656"/>
                  </a:lnTo>
                  <a:lnTo>
                    <a:pt x="1217" y="2822"/>
                  </a:lnTo>
                  <a:lnTo>
                    <a:pt x="1439" y="2951"/>
                  </a:lnTo>
                  <a:lnTo>
                    <a:pt x="1697" y="3080"/>
                  </a:lnTo>
                  <a:lnTo>
                    <a:pt x="1328" y="3135"/>
                  </a:lnTo>
                  <a:lnTo>
                    <a:pt x="1162" y="3172"/>
                  </a:lnTo>
                  <a:lnTo>
                    <a:pt x="996" y="3227"/>
                  </a:lnTo>
                  <a:lnTo>
                    <a:pt x="849" y="3283"/>
                  </a:lnTo>
                  <a:lnTo>
                    <a:pt x="720" y="3338"/>
                  </a:lnTo>
                  <a:lnTo>
                    <a:pt x="591" y="3412"/>
                  </a:lnTo>
                  <a:lnTo>
                    <a:pt x="480" y="3504"/>
                  </a:lnTo>
                  <a:lnTo>
                    <a:pt x="369" y="3596"/>
                  </a:lnTo>
                  <a:lnTo>
                    <a:pt x="296" y="3688"/>
                  </a:lnTo>
                  <a:lnTo>
                    <a:pt x="203" y="3799"/>
                  </a:lnTo>
                  <a:lnTo>
                    <a:pt x="148" y="3909"/>
                  </a:lnTo>
                  <a:lnTo>
                    <a:pt x="93" y="4039"/>
                  </a:lnTo>
                  <a:lnTo>
                    <a:pt x="56" y="4168"/>
                  </a:lnTo>
                  <a:lnTo>
                    <a:pt x="19" y="4315"/>
                  </a:lnTo>
                  <a:lnTo>
                    <a:pt x="1" y="4463"/>
                  </a:lnTo>
                  <a:lnTo>
                    <a:pt x="1" y="4610"/>
                  </a:lnTo>
                  <a:lnTo>
                    <a:pt x="1" y="4739"/>
                  </a:lnTo>
                  <a:lnTo>
                    <a:pt x="19" y="4868"/>
                  </a:lnTo>
                  <a:lnTo>
                    <a:pt x="37" y="5016"/>
                  </a:lnTo>
                  <a:lnTo>
                    <a:pt x="74" y="5126"/>
                  </a:lnTo>
                  <a:lnTo>
                    <a:pt x="130" y="5255"/>
                  </a:lnTo>
                  <a:lnTo>
                    <a:pt x="259" y="5477"/>
                  </a:lnTo>
                  <a:lnTo>
                    <a:pt x="332" y="5587"/>
                  </a:lnTo>
                  <a:lnTo>
                    <a:pt x="406" y="5680"/>
                  </a:lnTo>
                  <a:lnTo>
                    <a:pt x="498" y="5772"/>
                  </a:lnTo>
                  <a:lnTo>
                    <a:pt x="609" y="5845"/>
                  </a:lnTo>
                  <a:lnTo>
                    <a:pt x="720" y="5919"/>
                  </a:lnTo>
                  <a:lnTo>
                    <a:pt x="830" y="5993"/>
                  </a:lnTo>
                  <a:lnTo>
                    <a:pt x="941" y="6048"/>
                  </a:lnTo>
                  <a:lnTo>
                    <a:pt x="1070" y="6085"/>
                  </a:lnTo>
                  <a:lnTo>
                    <a:pt x="1199" y="6104"/>
                  </a:lnTo>
                  <a:lnTo>
                    <a:pt x="1347" y="6122"/>
                  </a:lnTo>
                  <a:lnTo>
                    <a:pt x="1476" y="6140"/>
                  </a:lnTo>
                  <a:lnTo>
                    <a:pt x="1605" y="6140"/>
                  </a:lnTo>
                  <a:lnTo>
                    <a:pt x="1734" y="6122"/>
                  </a:lnTo>
                  <a:lnTo>
                    <a:pt x="1863" y="6085"/>
                  </a:lnTo>
                  <a:lnTo>
                    <a:pt x="2103" y="6011"/>
                  </a:lnTo>
                  <a:lnTo>
                    <a:pt x="2342" y="5882"/>
                  </a:lnTo>
                  <a:lnTo>
                    <a:pt x="2434" y="5809"/>
                  </a:lnTo>
                  <a:lnTo>
                    <a:pt x="2545" y="5716"/>
                  </a:lnTo>
                  <a:lnTo>
                    <a:pt x="2637" y="5624"/>
                  </a:lnTo>
                  <a:lnTo>
                    <a:pt x="2711" y="5532"/>
                  </a:lnTo>
                  <a:lnTo>
                    <a:pt x="2803" y="5421"/>
                  </a:lnTo>
                  <a:lnTo>
                    <a:pt x="2858" y="5292"/>
                  </a:lnTo>
                  <a:lnTo>
                    <a:pt x="2914" y="5163"/>
                  </a:lnTo>
                  <a:lnTo>
                    <a:pt x="2969" y="5016"/>
                  </a:lnTo>
                  <a:lnTo>
                    <a:pt x="3006" y="4887"/>
                  </a:lnTo>
                  <a:lnTo>
                    <a:pt x="3024" y="4739"/>
                  </a:lnTo>
                  <a:lnTo>
                    <a:pt x="3024" y="4610"/>
                  </a:lnTo>
                  <a:lnTo>
                    <a:pt x="3006" y="4481"/>
                  </a:lnTo>
                  <a:lnTo>
                    <a:pt x="2988" y="4334"/>
                  </a:lnTo>
                  <a:lnTo>
                    <a:pt x="2951" y="4204"/>
                  </a:lnTo>
                  <a:lnTo>
                    <a:pt x="2877" y="4075"/>
                  </a:lnTo>
                  <a:lnTo>
                    <a:pt x="2822" y="3928"/>
                  </a:lnTo>
                  <a:lnTo>
                    <a:pt x="2729" y="3799"/>
                  </a:lnTo>
                  <a:lnTo>
                    <a:pt x="2619" y="3651"/>
                  </a:lnTo>
                  <a:lnTo>
                    <a:pt x="2490" y="3522"/>
                  </a:lnTo>
                  <a:lnTo>
                    <a:pt x="2361" y="3393"/>
                  </a:lnTo>
                  <a:lnTo>
                    <a:pt x="2047" y="3117"/>
                  </a:lnTo>
                  <a:lnTo>
                    <a:pt x="2213" y="3098"/>
                  </a:lnTo>
                  <a:lnTo>
                    <a:pt x="2379" y="3061"/>
                  </a:lnTo>
                  <a:lnTo>
                    <a:pt x="2545" y="3006"/>
                  </a:lnTo>
                  <a:lnTo>
                    <a:pt x="2674" y="2951"/>
                  </a:lnTo>
                  <a:lnTo>
                    <a:pt x="2822" y="2895"/>
                  </a:lnTo>
                  <a:lnTo>
                    <a:pt x="2932" y="2803"/>
                  </a:lnTo>
                  <a:lnTo>
                    <a:pt x="3043" y="2729"/>
                  </a:lnTo>
                  <a:lnTo>
                    <a:pt x="3153" y="2637"/>
                  </a:lnTo>
                  <a:lnTo>
                    <a:pt x="3246" y="2527"/>
                  </a:lnTo>
                  <a:lnTo>
                    <a:pt x="3338" y="2416"/>
                  </a:lnTo>
                  <a:lnTo>
                    <a:pt x="3485" y="2158"/>
                  </a:lnTo>
                  <a:lnTo>
                    <a:pt x="3596" y="1881"/>
                  </a:lnTo>
                  <a:lnTo>
                    <a:pt x="3686" y="1595"/>
                  </a:lnTo>
                  <a:lnTo>
                    <a:pt x="3559" y="1107"/>
                  </a:lnTo>
                  <a:lnTo>
                    <a:pt x="3504" y="978"/>
                  </a:lnTo>
                  <a:lnTo>
                    <a:pt x="3448" y="849"/>
                  </a:lnTo>
                  <a:lnTo>
                    <a:pt x="3393" y="738"/>
                  </a:lnTo>
                  <a:lnTo>
                    <a:pt x="3319" y="627"/>
                  </a:lnTo>
                  <a:lnTo>
                    <a:pt x="3227" y="517"/>
                  </a:lnTo>
                  <a:lnTo>
                    <a:pt x="3135" y="425"/>
                  </a:lnTo>
                  <a:lnTo>
                    <a:pt x="3043" y="332"/>
                  </a:lnTo>
                  <a:lnTo>
                    <a:pt x="2932" y="259"/>
                  </a:lnTo>
                  <a:lnTo>
                    <a:pt x="2822" y="185"/>
                  </a:lnTo>
                  <a:lnTo>
                    <a:pt x="2711" y="130"/>
                  </a:lnTo>
                  <a:lnTo>
                    <a:pt x="2582" y="74"/>
                  </a:lnTo>
                  <a:lnTo>
                    <a:pt x="2453" y="37"/>
                  </a:lnTo>
                  <a:lnTo>
                    <a:pt x="2324" y="19"/>
                  </a:lnTo>
                  <a:lnTo>
                    <a:pt x="21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13"/>
            <p:cNvSpPr/>
            <p:nvPr/>
          </p:nvSpPr>
          <p:spPr>
            <a:xfrm>
              <a:off x="5720400" y="976550"/>
              <a:ext cx="153525" cy="90375"/>
            </a:xfrm>
            <a:custGeom>
              <a:avLst/>
              <a:gdLst/>
              <a:ahLst/>
              <a:cxnLst/>
              <a:rect l="l" t="t" r="r" b="b"/>
              <a:pathLst>
                <a:path w="6141" h="3615" extrusionOk="0">
                  <a:moveTo>
                    <a:pt x="1384" y="1"/>
                  </a:moveTo>
                  <a:lnTo>
                    <a:pt x="1236" y="19"/>
                  </a:lnTo>
                  <a:lnTo>
                    <a:pt x="997" y="93"/>
                  </a:lnTo>
                  <a:lnTo>
                    <a:pt x="757" y="204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70" y="517"/>
                  </a:lnTo>
                  <a:lnTo>
                    <a:pt x="277" y="628"/>
                  </a:lnTo>
                  <a:lnTo>
                    <a:pt x="204" y="739"/>
                  </a:lnTo>
                  <a:lnTo>
                    <a:pt x="148" y="849"/>
                  </a:lnTo>
                  <a:lnTo>
                    <a:pt x="93" y="978"/>
                  </a:lnTo>
                  <a:lnTo>
                    <a:pt x="56" y="1107"/>
                  </a:lnTo>
                  <a:lnTo>
                    <a:pt x="19" y="1236"/>
                  </a:lnTo>
                  <a:lnTo>
                    <a:pt x="1" y="1494"/>
                  </a:lnTo>
                  <a:lnTo>
                    <a:pt x="19" y="1753"/>
                  </a:lnTo>
                  <a:lnTo>
                    <a:pt x="75" y="1992"/>
                  </a:lnTo>
                  <a:lnTo>
                    <a:pt x="112" y="2121"/>
                  </a:lnTo>
                  <a:lnTo>
                    <a:pt x="167" y="2232"/>
                  </a:lnTo>
                  <a:lnTo>
                    <a:pt x="222" y="2343"/>
                  </a:lnTo>
                  <a:lnTo>
                    <a:pt x="296" y="2435"/>
                  </a:lnTo>
                  <a:lnTo>
                    <a:pt x="388" y="2527"/>
                  </a:lnTo>
                  <a:lnTo>
                    <a:pt x="480" y="2619"/>
                  </a:lnTo>
                  <a:lnTo>
                    <a:pt x="591" y="2693"/>
                  </a:lnTo>
                  <a:lnTo>
                    <a:pt x="702" y="2748"/>
                  </a:lnTo>
                  <a:lnTo>
                    <a:pt x="849" y="2822"/>
                  </a:lnTo>
                  <a:lnTo>
                    <a:pt x="1015" y="2877"/>
                  </a:lnTo>
                  <a:lnTo>
                    <a:pt x="1162" y="2914"/>
                  </a:lnTo>
                  <a:lnTo>
                    <a:pt x="1347" y="2951"/>
                  </a:lnTo>
                  <a:lnTo>
                    <a:pt x="1513" y="2970"/>
                  </a:lnTo>
                  <a:lnTo>
                    <a:pt x="1679" y="2970"/>
                  </a:lnTo>
                  <a:lnTo>
                    <a:pt x="1845" y="2951"/>
                  </a:lnTo>
                  <a:lnTo>
                    <a:pt x="1992" y="2914"/>
                  </a:lnTo>
                  <a:lnTo>
                    <a:pt x="2140" y="2877"/>
                  </a:lnTo>
                  <a:lnTo>
                    <a:pt x="2269" y="2804"/>
                  </a:lnTo>
                  <a:lnTo>
                    <a:pt x="2398" y="2711"/>
                  </a:lnTo>
                  <a:lnTo>
                    <a:pt x="2527" y="2619"/>
                  </a:lnTo>
                  <a:lnTo>
                    <a:pt x="2785" y="2398"/>
                  </a:lnTo>
                  <a:lnTo>
                    <a:pt x="3025" y="2177"/>
                  </a:lnTo>
                  <a:lnTo>
                    <a:pt x="3154" y="2545"/>
                  </a:lnTo>
                  <a:lnTo>
                    <a:pt x="3320" y="2859"/>
                  </a:lnTo>
                  <a:lnTo>
                    <a:pt x="3393" y="2988"/>
                  </a:lnTo>
                  <a:lnTo>
                    <a:pt x="3486" y="3117"/>
                  </a:lnTo>
                  <a:lnTo>
                    <a:pt x="3596" y="3209"/>
                  </a:lnTo>
                  <a:lnTo>
                    <a:pt x="3689" y="3320"/>
                  </a:lnTo>
                  <a:lnTo>
                    <a:pt x="3799" y="3394"/>
                  </a:lnTo>
                  <a:lnTo>
                    <a:pt x="3910" y="3467"/>
                  </a:lnTo>
                  <a:lnTo>
                    <a:pt x="4039" y="3523"/>
                  </a:lnTo>
                  <a:lnTo>
                    <a:pt x="4168" y="3560"/>
                  </a:lnTo>
                  <a:lnTo>
                    <a:pt x="4297" y="3596"/>
                  </a:lnTo>
                  <a:lnTo>
                    <a:pt x="4444" y="3615"/>
                  </a:lnTo>
                  <a:lnTo>
                    <a:pt x="4739" y="3615"/>
                  </a:lnTo>
                  <a:lnTo>
                    <a:pt x="4887" y="3596"/>
                  </a:lnTo>
                  <a:lnTo>
                    <a:pt x="5016" y="3560"/>
                  </a:lnTo>
                  <a:lnTo>
                    <a:pt x="5145" y="3523"/>
                  </a:lnTo>
                  <a:lnTo>
                    <a:pt x="5274" y="3467"/>
                  </a:lnTo>
                  <a:lnTo>
                    <a:pt x="5385" y="3394"/>
                  </a:lnTo>
                  <a:lnTo>
                    <a:pt x="5495" y="3338"/>
                  </a:lnTo>
                  <a:lnTo>
                    <a:pt x="5606" y="3246"/>
                  </a:lnTo>
                  <a:lnTo>
                    <a:pt x="5698" y="3154"/>
                  </a:lnTo>
                  <a:lnTo>
                    <a:pt x="5790" y="3062"/>
                  </a:lnTo>
                  <a:lnTo>
                    <a:pt x="5864" y="2951"/>
                  </a:lnTo>
                  <a:lnTo>
                    <a:pt x="5938" y="2840"/>
                  </a:lnTo>
                  <a:lnTo>
                    <a:pt x="6012" y="2730"/>
                  </a:lnTo>
                  <a:lnTo>
                    <a:pt x="6049" y="2601"/>
                  </a:lnTo>
                  <a:lnTo>
                    <a:pt x="6085" y="2472"/>
                  </a:lnTo>
                  <a:lnTo>
                    <a:pt x="6122" y="2324"/>
                  </a:lnTo>
                  <a:lnTo>
                    <a:pt x="6141" y="2195"/>
                  </a:lnTo>
                  <a:lnTo>
                    <a:pt x="6141" y="2066"/>
                  </a:lnTo>
                  <a:lnTo>
                    <a:pt x="6141" y="1937"/>
                  </a:lnTo>
                  <a:lnTo>
                    <a:pt x="6085" y="1679"/>
                  </a:lnTo>
                  <a:lnTo>
                    <a:pt x="6012" y="1439"/>
                  </a:lnTo>
                  <a:lnTo>
                    <a:pt x="5883" y="1218"/>
                  </a:lnTo>
                  <a:lnTo>
                    <a:pt x="5717" y="1015"/>
                  </a:lnTo>
                  <a:lnTo>
                    <a:pt x="5532" y="849"/>
                  </a:lnTo>
                  <a:lnTo>
                    <a:pt x="5422" y="775"/>
                  </a:lnTo>
                  <a:lnTo>
                    <a:pt x="5311" y="702"/>
                  </a:lnTo>
                  <a:lnTo>
                    <a:pt x="5200" y="646"/>
                  </a:lnTo>
                  <a:lnTo>
                    <a:pt x="5090" y="609"/>
                  </a:lnTo>
                  <a:lnTo>
                    <a:pt x="4924" y="573"/>
                  </a:lnTo>
                  <a:lnTo>
                    <a:pt x="4776" y="536"/>
                  </a:lnTo>
                  <a:lnTo>
                    <a:pt x="4481" y="536"/>
                  </a:lnTo>
                  <a:lnTo>
                    <a:pt x="4352" y="554"/>
                  </a:lnTo>
                  <a:lnTo>
                    <a:pt x="4205" y="591"/>
                  </a:lnTo>
                  <a:lnTo>
                    <a:pt x="4076" y="628"/>
                  </a:lnTo>
                  <a:lnTo>
                    <a:pt x="3947" y="683"/>
                  </a:lnTo>
                  <a:lnTo>
                    <a:pt x="3818" y="775"/>
                  </a:lnTo>
                  <a:lnTo>
                    <a:pt x="3707" y="849"/>
                  </a:lnTo>
                  <a:lnTo>
                    <a:pt x="3578" y="960"/>
                  </a:lnTo>
                  <a:lnTo>
                    <a:pt x="3467" y="1089"/>
                  </a:lnTo>
                  <a:lnTo>
                    <a:pt x="3357" y="1218"/>
                  </a:lnTo>
                  <a:lnTo>
                    <a:pt x="3246" y="1365"/>
                  </a:lnTo>
                  <a:lnTo>
                    <a:pt x="3062" y="1716"/>
                  </a:lnTo>
                  <a:lnTo>
                    <a:pt x="3006" y="1365"/>
                  </a:lnTo>
                  <a:lnTo>
                    <a:pt x="2933" y="1052"/>
                  </a:lnTo>
                  <a:lnTo>
                    <a:pt x="2896" y="904"/>
                  </a:lnTo>
                  <a:lnTo>
                    <a:pt x="2840" y="775"/>
                  </a:lnTo>
                  <a:lnTo>
                    <a:pt x="2767" y="646"/>
                  </a:lnTo>
                  <a:lnTo>
                    <a:pt x="2693" y="536"/>
                  </a:lnTo>
                  <a:lnTo>
                    <a:pt x="2601" y="425"/>
                  </a:lnTo>
                  <a:lnTo>
                    <a:pt x="2508" y="333"/>
                  </a:lnTo>
                  <a:lnTo>
                    <a:pt x="2416" y="259"/>
                  </a:lnTo>
                  <a:lnTo>
                    <a:pt x="2306" y="185"/>
                  </a:lnTo>
                  <a:lnTo>
                    <a:pt x="2195" y="130"/>
                  </a:lnTo>
                  <a:lnTo>
                    <a:pt x="2066" y="75"/>
                  </a:lnTo>
                  <a:lnTo>
                    <a:pt x="1937" y="38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13"/>
            <p:cNvSpPr/>
            <p:nvPr/>
          </p:nvSpPr>
          <p:spPr>
            <a:xfrm>
              <a:off x="5274675" y="242250"/>
              <a:ext cx="77000" cy="77025"/>
            </a:xfrm>
            <a:custGeom>
              <a:avLst/>
              <a:gdLst/>
              <a:ahLst/>
              <a:cxnLst/>
              <a:rect l="l" t="t" r="r" b="b"/>
              <a:pathLst>
                <a:path w="3080" h="3081" extrusionOk="0">
                  <a:moveTo>
                    <a:pt x="1420" y="1"/>
                  </a:moveTo>
                  <a:lnTo>
                    <a:pt x="1272" y="19"/>
                  </a:lnTo>
                  <a:lnTo>
                    <a:pt x="1125" y="56"/>
                  </a:lnTo>
                  <a:lnTo>
                    <a:pt x="977" y="112"/>
                  </a:lnTo>
                  <a:lnTo>
                    <a:pt x="848" y="167"/>
                  </a:lnTo>
                  <a:lnTo>
                    <a:pt x="719" y="241"/>
                  </a:lnTo>
                  <a:lnTo>
                    <a:pt x="609" y="333"/>
                  </a:lnTo>
                  <a:lnTo>
                    <a:pt x="498" y="425"/>
                  </a:lnTo>
                  <a:lnTo>
                    <a:pt x="387" y="536"/>
                  </a:lnTo>
                  <a:lnTo>
                    <a:pt x="295" y="646"/>
                  </a:lnTo>
                  <a:lnTo>
                    <a:pt x="221" y="775"/>
                  </a:lnTo>
                  <a:lnTo>
                    <a:pt x="148" y="904"/>
                  </a:lnTo>
                  <a:lnTo>
                    <a:pt x="92" y="1033"/>
                  </a:lnTo>
                  <a:lnTo>
                    <a:pt x="56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19" y="1642"/>
                  </a:lnTo>
                  <a:lnTo>
                    <a:pt x="37" y="1808"/>
                  </a:lnTo>
                  <a:lnTo>
                    <a:pt x="56" y="1955"/>
                  </a:lnTo>
                  <a:lnTo>
                    <a:pt x="111" y="2103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711"/>
                  </a:lnTo>
                  <a:lnTo>
                    <a:pt x="646" y="2804"/>
                  </a:lnTo>
                  <a:lnTo>
                    <a:pt x="775" y="2877"/>
                  </a:lnTo>
                  <a:lnTo>
                    <a:pt x="922" y="2951"/>
                  </a:lnTo>
                  <a:lnTo>
                    <a:pt x="1051" y="3006"/>
                  </a:lnTo>
                  <a:lnTo>
                    <a:pt x="1199" y="3043"/>
                  </a:lnTo>
                  <a:lnTo>
                    <a:pt x="1365" y="3062"/>
                  </a:lnTo>
                  <a:lnTo>
                    <a:pt x="1512" y="3080"/>
                  </a:lnTo>
                  <a:lnTo>
                    <a:pt x="1678" y="3080"/>
                  </a:lnTo>
                  <a:lnTo>
                    <a:pt x="1826" y="3062"/>
                  </a:lnTo>
                  <a:lnTo>
                    <a:pt x="1973" y="3025"/>
                  </a:lnTo>
                  <a:lnTo>
                    <a:pt x="2121" y="2969"/>
                  </a:lnTo>
                  <a:lnTo>
                    <a:pt x="2250" y="2914"/>
                  </a:lnTo>
                  <a:lnTo>
                    <a:pt x="2379" y="2840"/>
                  </a:lnTo>
                  <a:lnTo>
                    <a:pt x="2489" y="2767"/>
                  </a:lnTo>
                  <a:lnTo>
                    <a:pt x="2600" y="2656"/>
                  </a:lnTo>
                  <a:lnTo>
                    <a:pt x="2711" y="2564"/>
                  </a:lnTo>
                  <a:lnTo>
                    <a:pt x="2803" y="2435"/>
                  </a:lnTo>
                  <a:lnTo>
                    <a:pt x="2877" y="2324"/>
                  </a:lnTo>
                  <a:lnTo>
                    <a:pt x="2950" y="2195"/>
                  </a:lnTo>
                  <a:lnTo>
                    <a:pt x="3006" y="2048"/>
                  </a:lnTo>
                  <a:lnTo>
                    <a:pt x="3042" y="1900"/>
                  </a:lnTo>
                  <a:lnTo>
                    <a:pt x="3079" y="1753"/>
                  </a:lnTo>
                  <a:lnTo>
                    <a:pt x="3079" y="1605"/>
                  </a:lnTo>
                  <a:lnTo>
                    <a:pt x="3079" y="1439"/>
                  </a:lnTo>
                  <a:lnTo>
                    <a:pt x="3061" y="1292"/>
                  </a:lnTo>
                  <a:lnTo>
                    <a:pt x="3024" y="1126"/>
                  </a:lnTo>
                  <a:lnTo>
                    <a:pt x="2987" y="997"/>
                  </a:lnTo>
                  <a:lnTo>
                    <a:pt x="2932" y="849"/>
                  </a:lnTo>
                  <a:lnTo>
                    <a:pt x="2840" y="720"/>
                  </a:lnTo>
                  <a:lnTo>
                    <a:pt x="2766" y="591"/>
                  </a:lnTo>
                  <a:lnTo>
                    <a:pt x="2674" y="480"/>
                  </a:lnTo>
                  <a:lnTo>
                    <a:pt x="2563" y="388"/>
                  </a:lnTo>
                  <a:lnTo>
                    <a:pt x="2434" y="296"/>
                  </a:lnTo>
                  <a:lnTo>
                    <a:pt x="2305" y="204"/>
                  </a:lnTo>
                  <a:lnTo>
                    <a:pt x="2176" y="130"/>
                  </a:lnTo>
                  <a:lnTo>
                    <a:pt x="2028" y="75"/>
                  </a:lnTo>
                  <a:lnTo>
                    <a:pt x="1881" y="38"/>
                  </a:lnTo>
                  <a:lnTo>
                    <a:pt x="1733" y="19"/>
                  </a:lnTo>
                  <a:lnTo>
                    <a:pt x="15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13"/>
            <p:cNvSpPr/>
            <p:nvPr/>
          </p:nvSpPr>
          <p:spPr>
            <a:xfrm>
              <a:off x="6182750" y="1141575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420" y="1"/>
                  </a:moveTo>
                  <a:lnTo>
                    <a:pt x="1254" y="19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51" y="536"/>
                  </a:lnTo>
                  <a:lnTo>
                    <a:pt x="277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0" y="1365"/>
                  </a:lnTo>
                  <a:lnTo>
                    <a:pt x="0" y="1513"/>
                  </a:lnTo>
                  <a:lnTo>
                    <a:pt x="0" y="1679"/>
                  </a:lnTo>
                  <a:lnTo>
                    <a:pt x="37" y="1826"/>
                  </a:lnTo>
                  <a:lnTo>
                    <a:pt x="56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32" y="2490"/>
                  </a:lnTo>
                  <a:lnTo>
                    <a:pt x="424" y="2601"/>
                  </a:lnTo>
                  <a:lnTo>
                    <a:pt x="535" y="2693"/>
                  </a:lnTo>
                  <a:lnTo>
                    <a:pt x="646" y="2785"/>
                  </a:lnTo>
                  <a:lnTo>
                    <a:pt x="775" y="2859"/>
                  </a:lnTo>
                  <a:lnTo>
                    <a:pt x="904" y="2933"/>
                  </a:lnTo>
                  <a:lnTo>
                    <a:pt x="1051" y="2988"/>
                  </a:lnTo>
                  <a:lnTo>
                    <a:pt x="1199" y="3025"/>
                  </a:lnTo>
                  <a:lnTo>
                    <a:pt x="1346" y="3043"/>
                  </a:lnTo>
                  <a:lnTo>
                    <a:pt x="1660" y="3043"/>
                  </a:lnTo>
                  <a:lnTo>
                    <a:pt x="1807" y="3025"/>
                  </a:lnTo>
                  <a:lnTo>
                    <a:pt x="1955" y="2988"/>
                  </a:lnTo>
                  <a:lnTo>
                    <a:pt x="2102" y="2951"/>
                  </a:lnTo>
                  <a:lnTo>
                    <a:pt x="2231" y="2877"/>
                  </a:lnTo>
                  <a:lnTo>
                    <a:pt x="2360" y="2803"/>
                  </a:lnTo>
                  <a:lnTo>
                    <a:pt x="2471" y="2730"/>
                  </a:lnTo>
                  <a:lnTo>
                    <a:pt x="2582" y="2638"/>
                  </a:lnTo>
                  <a:lnTo>
                    <a:pt x="2692" y="2527"/>
                  </a:lnTo>
                  <a:lnTo>
                    <a:pt x="2784" y="2416"/>
                  </a:lnTo>
                  <a:lnTo>
                    <a:pt x="2858" y="2287"/>
                  </a:lnTo>
                  <a:lnTo>
                    <a:pt x="2914" y="2158"/>
                  </a:lnTo>
                  <a:lnTo>
                    <a:pt x="2969" y="2011"/>
                  </a:lnTo>
                  <a:lnTo>
                    <a:pt x="3006" y="1863"/>
                  </a:lnTo>
                  <a:lnTo>
                    <a:pt x="3043" y="1716"/>
                  </a:lnTo>
                  <a:lnTo>
                    <a:pt x="3043" y="1568"/>
                  </a:lnTo>
                  <a:lnTo>
                    <a:pt x="3043" y="1402"/>
                  </a:lnTo>
                  <a:lnTo>
                    <a:pt x="3024" y="1255"/>
                  </a:lnTo>
                  <a:lnTo>
                    <a:pt x="2987" y="1107"/>
                  </a:lnTo>
                  <a:lnTo>
                    <a:pt x="2950" y="960"/>
                  </a:lnTo>
                  <a:lnTo>
                    <a:pt x="2877" y="831"/>
                  </a:lnTo>
                  <a:lnTo>
                    <a:pt x="2803" y="702"/>
                  </a:lnTo>
                  <a:lnTo>
                    <a:pt x="2729" y="591"/>
                  </a:lnTo>
                  <a:lnTo>
                    <a:pt x="2637" y="480"/>
                  </a:lnTo>
                  <a:lnTo>
                    <a:pt x="2526" y="370"/>
                  </a:lnTo>
                  <a:lnTo>
                    <a:pt x="2416" y="277"/>
                  </a:lnTo>
                  <a:lnTo>
                    <a:pt x="2287" y="204"/>
                  </a:lnTo>
                  <a:lnTo>
                    <a:pt x="2158" y="130"/>
                  </a:lnTo>
                  <a:lnTo>
                    <a:pt x="2029" y="75"/>
                  </a:lnTo>
                  <a:lnTo>
                    <a:pt x="1881" y="38"/>
                  </a:lnTo>
                  <a:lnTo>
                    <a:pt x="1734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13"/>
            <p:cNvSpPr/>
            <p:nvPr/>
          </p:nvSpPr>
          <p:spPr>
            <a:xfrm>
              <a:off x="6103000" y="1127300"/>
              <a:ext cx="76075" cy="76550"/>
            </a:xfrm>
            <a:custGeom>
              <a:avLst/>
              <a:gdLst/>
              <a:ahLst/>
              <a:cxnLst/>
              <a:rect l="l" t="t" r="r" b="b"/>
              <a:pathLst>
                <a:path w="3043" h="3062" extrusionOk="0">
                  <a:moveTo>
                    <a:pt x="1531" y="0"/>
                  </a:moveTo>
                  <a:lnTo>
                    <a:pt x="1383" y="19"/>
                  </a:lnTo>
                  <a:lnTo>
                    <a:pt x="1217" y="37"/>
                  </a:lnTo>
                  <a:lnTo>
                    <a:pt x="1070" y="74"/>
                  </a:lnTo>
                  <a:lnTo>
                    <a:pt x="941" y="111"/>
                  </a:lnTo>
                  <a:lnTo>
                    <a:pt x="793" y="185"/>
                  </a:lnTo>
                  <a:lnTo>
                    <a:pt x="683" y="258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51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6" y="2250"/>
                  </a:lnTo>
                  <a:lnTo>
                    <a:pt x="240" y="2379"/>
                  </a:lnTo>
                  <a:lnTo>
                    <a:pt x="332" y="2489"/>
                  </a:lnTo>
                  <a:lnTo>
                    <a:pt x="425" y="2600"/>
                  </a:lnTo>
                  <a:lnTo>
                    <a:pt x="535" y="2711"/>
                  </a:lnTo>
                  <a:lnTo>
                    <a:pt x="664" y="2803"/>
                  </a:lnTo>
                  <a:lnTo>
                    <a:pt x="793" y="2877"/>
                  </a:lnTo>
                  <a:lnTo>
                    <a:pt x="922" y="2932"/>
                  </a:lnTo>
                  <a:lnTo>
                    <a:pt x="1070" y="2987"/>
                  </a:lnTo>
                  <a:lnTo>
                    <a:pt x="1217" y="3024"/>
                  </a:lnTo>
                  <a:lnTo>
                    <a:pt x="1365" y="3043"/>
                  </a:lnTo>
                  <a:lnTo>
                    <a:pt x="1531" y="3061"/>
                  </a:lnTo>
                  <a:lnTo>
                    <a:pt x="1678" y="3043"/>
                  </a:lnTo>
                  <a:lnTo>
                    <a:pt x="1844" y="3024"/>
                  </a:lnTo>
                  <a:lnTo>
                    <a:pt x="1992" y="2987"/>
                  </a:lnTo>
                  <a:lnTo>
                    <a:pt x="2121" y="2932"/>
                  </a:lnTo>
                  <a:lnTo>
                    <a:pt x="2250" y="2858"/>
                  </a:lnTo>
                  <a:lnTo>
                    <a:pt x="2379" y="2784"/>
                  </a:lnTo>
                  <a:lnTo>
                    <a:pt x="2490" y="2711"/>
                  </a:lnTo>
                  <a:lnTo>
                    <a:pt x="2600" y="2600"/>
                  </a:lnTo>
                  <a:lnTo>
                    <a:pt x="2693" y="2508"/>
                  </a:lnTo>
                  <a:lnTo>
                    <a:pt x="2785" y="2379"/>
                  </a:lnTo>
                  <a:lnTo>
                    <a:pt x="2858" y="2250"/>
                  </a:lnTo>
                  <a:lnTo>
                    <a:pt x="2932" y="2121"/>
                  </a:lnTo>
                  <a:lnTo>
                    <a:pt x="2969" y="1992"/>
                  </a:lnTo>
                  <a:lnTo>
                    <a:pt x="3006" y="1844"/>
                  </a:lnTo>
                  <a:lnTo>
                    <a:pt x="3043" y="1678"/>
                  </a:lnTo>
                  <a:lnTo>
                    <a:pt x="3043" y="1531"/>
                  </a:lnTo>
                  <a:lnTo>
                    <a:pt x="3043" y="1365"/>
                  </a:lnTo>
                  <a:lnTo>
                    <a:pt x="3006" y="1217"/>
                  </a:lnTo>
                  <a:lnTo>
                    <a:pt x="2969" y="1070"/>
                  </a:lnTo>
                  <a:lnTo>
                    <a:pt x="2932" y="941"/>
                  </a:lnTo>
                  <a:lnTo>
                    <a:pt x="2858" y="793"/>
                  </a:lnTo>
                  <a:lnTo>
                    <a:pt x="2785" y="682"/>
                  </a:lnTo>
                  <a:lnTo>
                    <a:pt x="2711" y="553"/>
                  </a:lnTo>
                  <a:lnTo>
                    <a:pt x="2600" y="443"/>
                  </a:lnTo>
                  <a:lnTo>
                    <a:pt x="2508" y="351"/>
                  </a:lnTo>
                  <a:lnTo>
                    <a:pt x="2379" y="258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92" y="74"/>
                  </a:lnTo>
                  <a:lnTo>
                    <a:pt x="1844" y="37"/>
                  </a:lnTo>
                  <a:lnTo>
                    <a:pt x="1697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13"/>
            <p:cNvSpPr/>
            <p:nvPr/>
          </p:nvSpPr>
          <p:spPr>
            <a:xfrm>
              <a:off x="5443375" y="682000"/>
              <a:ext cx="76550" cy="76550"/>
            </a:xfrm>
            <a:custGeom>
              <a:avLst/>
              <a:gdLst/>
              <a:ahLst/>
              <a:cxnLst/>
              <a:rect l="l" t="t" r="r" b="b"/>
              <a:pathLst>
                <a:path w="3062" h="3062" extrusionOk="0">
                  <a:moveTo>
                    <a:pt x="1549" y="1"/>
                  </a:moveTo>
                  <a:lnTo>
                    <a:pt x="1383" y="19"/>
                  </a:lnTo>
                  <a:lnTo>
                    <a:pt x="1236" y="38"/>
                  </a:lnTo>
                  <a:lnTo>
                    <a:pt x="1070" y="75"/>
                  </a:lnTo>
                  <a:lnTo>
                    <a:pt x="941" y="130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4" y="351"/>
                  </a:lnTo>
                  <a:lnTo>
                    <a:pt x="443" y="462"/>
                  </a:lnTo>
                  <a:lnTo>
                    <a:pt x="351" y="573"/>
                  </a:lnTo>
                  <a:lnTo>
                    <a:pt x="259" y="683"/>
                  </a:lnTo>
                  <a:lnTo>
                    <a:pt x="185" y="812"/>
                  </a:lnTo>
                  <a:lnTo>
                    <a:pt x="111" y="941"/>
                  </a:lnTo>
                  <a:lnTo>
                    <a:pt x="74" y="1089"/>
                  </a:lnTo>
                  <a:lnTo>
                    <a:pt x="37" y="1236"/>
                  </a:lnTo>
                  <a:lnTo>
                    <a:pt x="19" y="1402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37" y="1863"/>
                  </a:lnTo>
                  <a:lnTo>
                    <a:pt x="93" y="2011"/>
                  </a:lnTo>
                  <a:lnTo>
                    <a:pt x="130" y="2158"/>
                  </a:lnTo>
                  <a:lnTo>
                    <a:pt x="203" y="2287"/>
                  </a:lnTo>
                  <a:lnTo>
                    <a:pt x="277" y="2416"/>
                  </a:lnTo>
                  <a:lnTo>
                    <a:pt x="369" y="2527"/>
                  </a:lnTo>
                  <a:lnTo>
                    <a:pt x="462" y="2638"/>
                  </a:lnTo>
                  <a:lnTo>
                    <a:pt x="572" y="2730"/>
                  </a:lnTo>
                  <a:lnTo>
                    <a:pt x="701" y="2804"/>
                  </a:lnTo>
                  <a:lnTo>
                    <a:pt x="812" y="2877"/>
                  </a:lnTo>
                  <a:lnTo>
                    <a:pt x="959" y="2951"/>
                  </a:lnTo>
                  <a:lnTo>
                    <a:pt x="1088" y="2988"/>
                  </a:lnTo>
                  <a:lnTo>
                    <a:pt x="1236" y="3025"/>
                  </a:lnTo>
                  <a:lnTo>
                    <a:pt x="1383" y="3043"/>
                  </a:lnTo>
                  <a:lnTo>
                    <a:pt x="1549" y="3062"/>
                  </a:lnTo>
                  <a:lnTo>
                    <a:pt x="1715" y="3043"/>
                  </a:lnTo>
                  <a:lnTo>
                    <a:pt x="1863" y="3025"/>
                  </a:lnTo>
                  <a:lnTo>
                    <a:pt x="2010" y="2988"/>
                  </a:lnTo>
                  <a:lnTo>
                    <a:pt x="2139" y="2933"/>
                  </a:lnTo>
                  <a:lnTo>
                    <a:pt x="2268" y="2877"/>
                  </a:lnTo>
                  <a:lnTo>
                    <a:pt x="2398" y="2785"/>
                  </a:lnTo>
                  <a:lnTo>
                    <a:pt x="2508" y="2711"/>
                  </a:lnTo>
                  <a:lnTo>
                    <a:pt x="2619" y="2601"/>
                  </a:lnTo>
                  <a:lnTo>
                    <a:pt x="2711" y="2509"/>
                  </a:lnTo>
                  <a:lnTo>
                    <a:pt x="2803" y="2380"/>
                  </a:lnTo>
                  <a:lnTo>
                    <a:pt x="2877" y="2250"/>
                  </a:lnTo>
                  <a:lnTo>
                    <a:pt x="2951" y="2121"/>
                  </a:lnTo>
                  <a:lnTo>
                    <a:pt x="2988" y="1992"/>
                  </a:lnTo>
                  <a:lnTo>
                    <a:pt x="3024" y="1845"/>
                  </a:lnTo>
                  <a:lnTo>
                    <a:pt x="3043" y="1679"/>
                  </a:lnTo>
                  <a:lnTo>
                    <a:pt x="3061" y="1531"/>
                  </a:lnTo>
                  <a:lnTo>
                    <a:pt x="3043" y="1365"/>
                  </a:lnTo>
                  <a:lnTo>
                    <a:pt x="3024" y="1218"/>
                  </a:lnTo>
                  <a:lnTo>
                    <a:pt x="2988" y="1070"/>
                  </a:lnTo>
                  <a:lnTo>
                    <a:pt x="2932" y="941"/>
                  </a:lnTo>
                  <a:lnTo>
                    <a:pt x="2877" y="794"/>
                  </a:lnTo>
                  <a:lnTo>
                    <a:pt x="2803" y="683"/>
                  </a:lnTo>
                  <a:lnTo>
                    <a:pt x="2711" y="554"/>
                  </a:lnTo>
                  <a:lnTo>
                    <a:pt x="2619" y="462"/>
                  </a:lnTo>
                  <a:lnTo>
                    <a:pt x="2508" y="351"/>
                  </a:lnTo>
                  <a:lnTo>
                    <a:pt x="2398" y="278"/>
                  </a:lnTo>
                  <a:lnTo>
                    <a:pt x="2268" y="185"/>
                  </a:lnTo>
                  <a:lnTo>
                    <a:pt x="2139" y="130"/>
                  </a:lnTo>
                  <a:lnTo>
                    <a:pt x="1992" y="75"/>
                  </a:lnTo>
                  <a:lnTo>
                    <a:pt x="1863" y="38"/>
                  </a:lnTo>
                  <a:lnTo>
                    <a:pt x="1697" y="19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13"/>
            <p:cNvSpPr/>
            <p:nvPr/>
          </p:nvSpPr>
          <p:spPr>
            <a:xfrm>
              <a:off x="5509300" y="776500"/>
              <a:ext cx="76075" cy="76100"/>
            </a:xfrm>
            <a:custGeom>
              <a:avLst/>
              <a:gdLst/>
              <a:ahLst/>
              <a:cxnLst/>
              <a:rect l="l" t="t" r="r" b="b"/>
              <a:pathLst>
                <a:path w="3043" h="3044" extrusionOk="0">
                  <a:moveTo>
                    <a:pt x="1365" y="1"/>
                  </a:moveTo>
                  <a:lnTo>
                    <a:pt x="1217" y="38"/>
                  </a:lnTo>
                  <a:lnTo>
                    <a:pt x="1070" y="75"/>
                  </a:lnTo>
                  <a:lnTo>
                    <a:pt x="922" y="111"/>
                  </a:lnTo>
                  <a:lnTo>
                    <a:pt x="793" y="185"/>
                  </a:lnTo>
                  <a:lnTo>
                    <a:pt x="664" y="259"/>
                  </a:lnTo>
                  <a:lnTo>
                    <a:pt x="553" y="333"/>
                  </a:lnTo>
                  <a:lnTo>
                    <a:pt x="443" y="443"/>
                  </a:lnTo>
                  <a:lnTo>
                    <a:pt x="351" y="536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52"/>
                  </a:lnTo>
                  <a:lnTo>
                    <a:pt x="37" y="1199"/>
                  </a:lnTo>
                  <a:lnTo>
                    <a:pt x="19" y="1347"/>
                  </a:lnTo>
                  <a:lnTo>
                    <a:pt x="0" y="1513"/>
                  </a:lnTo>
                  <a:lnTo>
                    <a:pt x="19" y="1660"/>
                  </a:lnTo>
                  <a:lnTo>
                    <a:pt x="37" y="1826"/>
                  </a:lnTo>
                  <a:lnTo>
                    <a:pt x="74" y="1974"/>
                  </a:lnTo>
                  <a:lnTo>
                    <a:pt x="111" y="2121"/>
                  </a:lnTo>
                  <a:lnTo>
                    <a:pt x="185" y="2250"/>
                  </a:lnTo>
                  <a:lnTo>
                    <a:pt x="258" y="2379"/>
                  </a:lnTo>
                  <a:lnTo>
                    <a:pt x="351" y="2490"/>
                  </a:lnTo>
                  <a:lnTo>
                    <a:pt x="443" y="2601"/>
                  </a:lnTo>
                  <a:lnTo>
                    <a:pt x="553" y="2711"/>
                  </a:lnTo>
                  <a:lnTo>
                    <a:pt x="682" y="2785"/>
                  </a:lnTo>
                  <a:lnTo>
                    <a:pt x="811" y="2859"/>
                  </a:lnTo>
                  <a:lnTo>
                    <a:pt x="941" y="2932"/>
                  </a:lnTo>
                  <a:lnTo>
                    <a:pt x="1088" y="2969"/>
                  </a:lnTo>
                  <a:lnTo>
                    <a:pt x="1236" y="3006"/>
                  </a:lnTo>
                  <a:lnTo>
                    <a:pt x="1383" y="3025"/>
                  </a:lnTo>
                  <a:lnTo>
                    <a:pt x="1549" y="3043"/>
                  </a:lnTo>
                  <a:lnTo>
                    <a:pt x="1715" y="3025"/>
                  </a:lnTo>
                  <a:lnTo>
                    <a:pt x="1862" y="3006"/>
                  </a:lnTo>
                  <a:lnTo>
                    <a:pt x="2010" y="2969"/>
                  </a:lnTo>
                  <a:lnTo>
                    <a:pt x="2139" y="2914"/>
                  </a:lnTo>
                  <a:lnTo>
                    <a:pt x="2268" y="2840"/>
                  </a:lnTo>
                  <a:lnTo>
                    <a:pt x="2397" y="2767"/>
                  </a:lnTo>
                  <a:lnTo>
                    <a:pt x="2508" y="2674"/>
                  </a:lnTo>
                  <a:lnTo>
                    <a:pt x="2618" y="2582"/>
                  </a:lnTo>
                  <a:lnTo>
                    <a:pt x="2711" y="2472"/>
                  </a:lnTo>
                  <a:lnTo>
                    <a:pt x="2803" y="2361"/>
                  </a:lnTo>
                  <a:lnTo>
                    <a:pt x="2877" y="2232"/>
                  </a:lnTo>
                  <a:lnTo>
                    <a:pt x="2932" y="2103"/>
                  </a:lnTo>
                  <a:lnTo>
                    <a:pt x="2987" y="1955"/>
                  </a:lnTo>
                  <a:lnTo>
                    <a:pt x="3006" y="1808"/>
                  </a:lnTo>
                  <a:lnTo>
                    <a:pt x="3043" y="1660"/>
                  </a:lnTo>
                  <a:lnTo>
                    <a:pt x="3043" y="1513"/>
                  </a:lnTo>
                  <a:lnTo>
                    <a:pt x="3024" y="1347"/>
                  </a:lnTo>
                  <a:lnTo>
                    <a:pt x="3006" y="1199"/>
                  </a:lnTo>
                  <a:lnTo>
                    <a:pt x="2969" y="1052"/>
                  </a:lnTo>
                  <a:lnTo>
                    <a:pt x="2913" y="904"/>
                  </a:lnTo>
                  <a:lnTo>
                    <a:pt x="2858" y="775"/>
                  </a:lnTo>
                  <a:lnTo>
                    <a:pt x="2784" y="665"/>
                  </a:lnTo>
                  <a:lnTo>
                    <a:pt x="2692" y="536"/>
                  </a:lnTo>
                  <a:lnTo>
                    <a:pt x="2600" y="443"/>
                  </a:lnTo>
                  <a:lnTo>
                    <a:pt x="2489" y="333"/>
                  </a:lnTo>
                  <a:lnTo>
                    <a:pt x="2379" y="259"/>
                  </a:lnTo>
                  <a:lnTo>
                    <a:pt x="2250" y="185"/>
                  </a:lnTo>
                  <a:lnTo>
                    <a:pt x="2121" y="111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13"/>
            <p:cNvSpPr/>
            <p:nvPr/>
          </p:nvSpPr>
          <p:spPr>
            <a:xfrm>
              <a:off x="5943500" y="1099175"/>
              <a:ext cx="75175" cy="75625"/>
            </a:xfrm>
            <a:custGeom>
              <a:avLst/>
              <a:gdLst/>
              <a:ahLst/>
              <a:cxnLst/>
              <a:rect l="l" t="t" r="r" b="b"/>
              <a:pathLst>
                <a:path w="3007" h="3025" extrusionOk="0">
                  <a:moveTo>
                    <a:pt x="1365" y="1"/>
                  </a:moveTo>
                  <a:lnTo>
                    <a:pt x="1199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66"/>
                  </a:lnTo>
                  <a:lnTo>
                    <a:pt x="665" y="240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52"/>
                  </a:lnTo>
                  <a:lnTo>
                    <a:pt x="19" y="1181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19" y="1807"/>
                  </a:lnTo>
                  <a:lnTo>
                    <a:pt x="56" y="1955"/>
                  </a:lnTo>
                  <a:lnTo>
                    <a:pt x="112" y="2102"/>
                  </a:lnTo>
                  <a:lnTo>
                    <a:pt x="167" y="2232"/>
                  </a:lnTo>
                  <a:lnTo>
                    <a:pt x="241" y="2361"/>
                  </a:lnTo>
                  <a:lnTo>
                    <a:pt x="333" y="2471"/>
                  </a:lnTo>
                  <a:lnTo>
                    <a:pt x="425" y="2582"/>
                  </a:lnTo>
                  <a:lnTo>
                    <a:pt x="536" y="2674"/>
                  </a:lnTo>
                  <a:lnTo>
                    <a:pt x="646" y="2766"/>
                  </a:lnTo>
                  <a:lnTo>
                    <a:pt x="757" y="2840"/>
                  </a:lnTo>
                  <a:lnTo>
                    <a:pt x="904" y="2895"/>
                  </a:lnTo>
                  <a:lnTo>
                    <a:pt x="1033" y="2951"/>
                  </a:lnTo>
                  <a:lnTo>
                    <a:pt x="1181" y="2988"/>
                  </a:lnTo>
                  <a:lnTo>
                    <a:pt x="1328" y="3006"/>
                  </a:lnTo>
                  <a:lnTo>
                    <a:pt x="1494" y="3024"/>
                  </a:lnTo>
                  <a:lnTo>
                    <a:pt x="1642" y="3006"/>
                  </a:lnTo>
                  <a:lnTo>
                    <a:pt x="1808" y="2988"/>
                  </a:lnTo>
                  <a:lnTo>
                    <a:pt x="1955" y="2951"/>
                  </a:lnTo>
                  <a:lnTo>
                    <a:pt x="2084" y="2914"/>
                  </a:lnTo>
                  <a:lnTo>
                    <a:pt x="2232" y="2840"/>
                  </a:lnTo>
                  <a:lnTo>
                    <a:pt x="2343" y="2766"/>
                  </a:lnTo>
                  <a:lnTo>
                    <a:pt x="2472" y="2693"/>
                  </a:lnTo>
                  <a:lnTo>
                    <a:pt x="2564" y="2600"/>
                  </a:lnTo>
                  <a:lnTo>
                    <a:pt x="2674" y="2490"/>
                  </a:lnTo>
                  <a:lnTo>
                    <a:pt x="2748" y="2379"/>
                  </a:lnTo>
                  <a:lnTo>
                    <a:pt x="2822" y="2250"/>
                  </a:lnTo>
                  <a:lnTo>
                    <a:pt x="2896" y="2121"/>
                  </a:lnTo>
                  <a:lnTo>
                    <a:pt x="2951" y="1973"/>
                  </a:lnTo>
                  <a:lnTo>
                    <a:pt x="2988" y="1826"/>
                  </a:lnTo>
                  <a:lnTo>
                    <a:pt x="3006" y="1678"/>
                  </a:lnTo>
                  <a:lnTo>
                    <a:pt x="3006" y="1531"/>
                  </a:lnTo>
                  <a:lnTo>
                    <a:pt x="3006" y="1365"/>
                  </a:lnTo>
                  <a:lnTo>
                    <a:pt x="2988" y="1217"/>
                  </a:lnTo>
                  <a:lnTo>
                    <a:pt x="2951" y="1070"/>
                  </a:lnTo>
                  <a:lnTo>
                    <a:pt x="2896" y="922"/>
                  </a:lnTo>
                  <a:lnTo>
                    <a:pt x="2840" y="793"/>
                  </a:lnTo>
                  <a:lnTo>
                    <a:pt x="2767" y="664"/>
                  </a:lnTo>
                  <a:lnTo>
                    <a:pt x="2674" y="554"/>
                  </a:lnTo>
                  <a:lnTo>
                    <a:pt x="2582" y="443"/>
                  </a:lnTo>
                  <a:lnTo>
                    <a:pt x="2490" y="351"/>
                  </a:lnTo>
                  <a:lnTo>
                    <a:pt x="2361" y="259"/>
                  </a:lnTo>
                  <a:lnTo>
                    <a:pt x="2250" y="185"/>
                  </a:lnTo>
                  <a:lnTo>
                    <a:pt x="2121" y="130"/>
                  </a:lnTo>
                  <a:lnTo>
                    <a:pt x="1974" y="74"/>
                  </a:lnTo>
                  <a:lnTo>
                    <a:pt x="1826" y="37"/>
                  </a:lnTo>
                  <a:lnTo>
                    <a:pt x="1679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13"/>
            <p:cNvSpPr/>
            <p:nvPr/>
          </p:nvSpPr>
          <p:spPr>
            <a:xfrm>
              <a:off x="5261300" y="322925"/>
              <a:ext cx="75625" cy="75625"/>
            </a:xfrm>
            <a:custGeom>
              <a:avLst/>
              <a:gdLst/>
              <a:ahLst/>
              <a:cxnLst/>
              <a:rect l="l" t="t" r="r" b="b"/>
              <a:pathLst>
                <a:path w="3025" h="3025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17" y="351"/>
                  </a:lnTo>
                  <a:lnTo>
                    <a:pt x="425" y="443"/>
                  </a:lnTo>
                  <a:lnTo>
                    <a:pt x="314" y="554"/>
                  </a:lnTo>
                  <a:lnTo>
                    <a:pt x="240" y="683"/>
                  </a:lnTo>
                  <a:lnTo>
                    <a:pt x="166" y="812"/>
                  </a:lnTo>
                  <a:lnTo>
                    <a:pt x="111" y="941"/>
                  </a:lnTo>
                  <a:lnTo>
                    <a:pt x="56" y="1070"/>
                  </a:lnTo>
                  <a:lnTo>
                    <a:pt x="19" y="1218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0" y="1697"/>
                  </a:lnTo>
                  <a:lnTo>
                    <a:pt x="37" y="1844"/>
                  </a:lnTo>
                  <a:lnTo>
                    <a:pt x="74" y="1992"/>
                  </a:lnTo>
                  <a:lnTo>
                    <a:pt x="130" y="2139"/>
                  </a:lnTo>
                  <a:lnTo>
                    <a:pt x="185" y="2269"/>
                  </a:lnTo>
                  <a:lnTo>
                    <a:pt x="259" y="2379"/>
                  </a:lnTo>
                  <a:lnTo>
                    <a:pt x="351" y="2508"/>
                  </a:lnTo>
                  <a:lnTo>
                    <a:pt x="443" y="2600"/>
                  </a:lnTo>
                  <a:lnTo>
                    <a:pt x="554" y="2693"/>
                  </a:lnTo>
                  <a:lnTo>
                    <a:pt x="683" y="2785"/>
                  </a:lnTo>
                  <a:lnTo>
                    <a:pt x="793" y="2859"/>
                  </a:lnTo>
                  <a:lnTo>
                    <a:pt x="941" y="2914"/>
                  </a:lnTo>
                  <a:lnTo>
                    <a:pt x="1070" y="2969"/>
                  </a:lnTo>
                  <a:lnTo>
                    <a:pt x="1217" y="3006"/>
                  </a:lnTo>
                  <a:lnTo>
                    <a:pt x="1383" y="3024"/>
                  </a:lnTo>
                  <a:lnTo>
                    <a:pt x="1697" y="3024"/>
                  </a:lnTo>
                  <a:lnTo>
                    <a:pt x="1844" y="2988"/>
                  </a:lnTo>
                  <a:lnTo>
                    <a:pt x="1992" y="2951"/>
                  </a:lnTo>
                  <a:lnTo>
                    <a:pt x="2121" y="2895"/>
                  </a:lnTo>
                  <a:lnTo>
                    <a:pt x="2268" y="2840"/>
                  </a:lnTo>
                  <a:lnTo>
                    <a:pt x="2379" y="2766"/>
                  </a:lnTo>
                  <a:lnTo>
                    <a:pt x="2508" y="2674"/>
                  </a:lnTo>
                  <a:lnTo>
                    <a:pt x="2600" y="2564"/>
                  </a:lnTo>
                  <a:lnTo>
                    <a:pt x="2692" y="2471"/>
                  </a:lnTo>
                  <a:lnTo>
                    <a:pt x="2785" y="2342"/>
                  </a:lnTo>
                  <a:lnTo>
                    <a:pt x="2858" y="2213"/>
                  </a:lnTo>
                  <a:lnTo>
                    <a:pt x="2914" y="2084"/>
                  </a:lnTo>
                  <a:lnTo>
                    <a:pt x="2969" y="1937"/>
                  </a:lnTo>
                  <a:lnTo>
                    <a:pt x="3006" y="1789"/>
                  </a:lnTo>
                  <a:lnTo>
                    <a:pt x="3024" y="1642"/>
                  </a:lnTo>
                  <a:lnTo>
                    <a:pt x="3024" y="1494"/>
                  </a:lnTo>
                  <a:lnTo>
                    <a:pt x="3006" y="1328"/>
                  </a:lnTo>
                  <a:lnTo>
                    <a:pt x="2987" y="1181"/>
                  </a:lnTo>
                  <a:lnTo>
                    <a:pt x="2951" y="1033"/>
                  </a:lnTo>
                  <a:lnTo>
                    <a:pt x="2895" y="886"/>
                  </a:lnTo>
                  <a:lnTo>
                    <a:pt x="2840" y="757"/>
                  </a:lnTo>
                  <a:lnTo>
                    <a:pt x="2766" y="646"/>
                  </a:lnTo>
                  <a:lnTo>
                    <a:pt x="2674" y="517"/>
                  </a:lnTo>
                  <a:lnTo>
                    <a:pt x="2563" y="425"/>
                  </a:lnTo>
                  <a:lnTo>
                    <a:pt x="2471" y="333"/>
                  </a:lnTo>
                  <a:lnTo>
                    <a:pt x="2342" y="240"/>
                  </a:lnTo>
                  <a:lnTo>
                    <a:pt x="2213" y="167"/>
                  </a:lnTo>
                  <a:lnTo>
                    <a:pt x="2084" y="111"/>
                  </a:lnTo>
                  <a:lnTo>
                    <a:pt x="1936" y="56"/>
                  </a:lnTo>
                  <a:lnTo>
                    <a:pt x="1789" y="19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13"/>
            <p:cNvSpPr/>
            <p:nvPr/>
          </p:nvSpPr>
          <p:spPr>
            <a:xfrm>
              <a:off x="6023250" y="1113475"/>
              <a:ext cx="75625" cy="75600"/>
            </a:xfrm>
            <a:custGeom>
              <a:avLst/>
              <a:gdLst/>
              <a:ahLst/>
              <a:cxnLst/>
              <a:rect l="l" t="t" r="r" b="b"/>
              <a:pathLst>
                <a:path w="3025" h="3024" extrusionOk="0">
                  <a:moveTo>
                    <a:pt x="1402" y="0"/>
                  </a:moveTo>
                  <a:lnTo>
                    <a:pt x="1236" y="19"/>
                  </a:lnTo>
                  <a:lnTo>
                    <a:pt x="1089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54" y="314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4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51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" y="1660"/>
                  </a:lnTo>
                  <a:lnTo>
                    <a:pt x="19" y="1826"/>
                  </a:lnTo>
                  <a:lnTo>
                    <a:pt x="56" y="1973"/>
                  </a:lnTo>
                  <a:lnTo>
                    <a:pt x="111" y="2102"/>
                  </a:lnTo>
                  <a:lnTo>
                    <a:pt x="167" y="2231"/>
                  </a:lnTo>
                  <a:lnTo>
                    <a:pt x="240" y="2360"/>
                  </a:lnTo>
                  <a:lnTo>
                    <a:pt x="333" y="2471"/>
                  </a:lnTo>
                  <a:lnTo>
                    <a:pt x="425" y="2581"/>
                  </a:lnTo>
                  <a:lnTo>
                    <a:pt x="535" y="2674"/>
                  </a:lnTo>
                  <a:lnTo>
                    <a:pt x="646" y="2766"/>
                  </a:lnTo>
                  <a:lnTo>
                    <a:pt x="775" y="2840"/>
                  </a:lnTo>
                  <a:lnTo>
                    <a:pt x="904" y="2913"/>
                  </a:lnTo>
                  <a:lnTo>
                    <a:pt x="1033" y="2950"/>
                  </a:lnTo>
                  <a:lnTo>
                    <a:pt x="1181" y="2987"/>
                  </a:lnTo>
                  <a:lnTo>
                    <a:pt x="1347" y="3024"/>
                  </a:lnTo>
                  <a:lnTo>
                    <a:pt x="1660" y="3024"/>
                  </a:lnTo>
                  <a:lnTo>
                    <a:pt x="1808" y="3006"/>
                  </a:lnTo>
                  <a:lnTo>
                    <a:pt x="1955" y="2969"/>
                  </a:lnTo>
                  <a:lnTo>
                    <a:pt x="2084" y="2913"/>
                  </a:lnTo>
                  <a:lnTo>
                    <a:pt x="2232" y="2858"/>
                  </a:lnTo>
                  <a:lnTo>
                    <a:pt x="2342" y="2784"/>
                  </a:lnTo>
                  <a:lnTo>
                    <a:pt x="2471" y="2692"/>
                  </a:lnTo>
                  <a:lnTo>
                    <a:pt x="2582" y="2600"/>
                  </a:lnTo>
                  <a:lnTo>
                    <a:pt x="2674" y="2508"/>
                  </a:lnTo>
                  <a:lnTo>
                    <a:pt x="2766" y="2379"/>
                  </a:lnTo>
                  <a:lnTo>
                    <a:pt x="2840" y="2268"/>
                  </a:lnTo>
                  <a:lnTo>
                    <a:pt x="2896" y="2139"/>
                  </a:lnTo>
                  <a:lnTo>
                    <a:pt x="2951" y="1991"/>
                  </a:lnTo>
                  <a:lnTo>
                    <a:pt x="2988" y="1844"/>
                  </a:lnTo>
                  <a:lnTo>
                    <a:pt x="3025" y="1696"/>
                  </a:lnTo>
                  <a:lnTo>
                    <a:pt x="3025" y="1549"/>
                  </a:lnTo>
                  <a:lnTo>
                    <a:pt x="3025" y="1383"/>
                  </a:lnTo>
                  <a:lnTo>
                    <a:pt x="3006" y="1235"/>
                  </a:lnTo>
                  <a:lnTo>
                    <a:pt x="2969" y="1088"/>
                  </a:lnTo>
                  <a:lnTo>
                    <a:pt x="2932" y="940"/>
                  </a:lnTo>
                  <a:lnTo>
                    <a:pt x="2859" y="811"/>
                  </a:lnTo>
                  <a:lnTo>
                    <a:pt x="2785" y="682"/>
                  </a:lnTo>
                  <a:lnTo>
                    <a:pt x="2711" y="572"/>
                  </a:lnTo>
                  <a:lnTo>
                    <a:pt x="2619" y="461"/>
                  </a:lnTo>
                  <a:lnTo>
                    <a:pt x="2508" y="350"/>
                  </a:lnTo>
                  <a:lnTo>
                    <a:pt x="2398" y="258"/>
                  </a:lnTo>
                  <a:lnTo>
                    <a:pt x="2269" y="185"/>
                  </a:lnTo>
                  <a:lnTo>
                    <a:pt x="2140" y="129"/>
                  </a:lnTo>
                  <a:lnTo>
                    <a:pt x="2010" y="74"/>
                  </a:lnTo>
                  <a:lnTo>
                    <a:pt x="1863" y="37"/>
                  </a:lnTo>
                  <a:lnTo>
                    <a:pt x="17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13"/>
            <p:cNvSpPr/>
            <p:nvPr/>
          </p:nvSpPr>
          <p:spPr>
            <a:xfrm>
              <a:off x="5377925" y="587975"/>
              <a:ext cx="76075" cy="76075"/>
            </a:xfrm>
            <a:custGeom>
              <a:avLst/>
              <a:gdLst/>
              <a:ahLst/>
              <a:cxnLst/>
              <a:rect l="l" t="t" r="r" b="b"/>
              <a:pathLst>
                <a:path w="3043" h="3043" extrusionOk="0">
                  <a:moveTo>
                    <a:pt x="1568" y="1"/>
                  </a:moveTo>
                  <a:lnTo>
                    <a:pt x="1402" y="19"/>
                  </a:lnTo>
                  <a:lnTo>
                    <a:pt x="1254" y="37"/>
                  </a:lnTo>
                  <a:lnTo>
                    <a:pt x="1107" y="56"/>
                  </a:lnTo>
                  <a:lnTo>
                    <a:pt x="959" y="111"/>
                  </a:lnTo>
                  <a:lnTo>
                    <a:pt x="830" y="167"/>
                  </a:lnTo>
                  <a:lnTo>
                    <a:pt x="701" y="240"/>
                  </a:lnTo>
                  <a:lnTo>
                    <a:pt x="590" y="314"/>
                  </a:lnTo>
                  <a:lnTo>
                    <a:pt x="480" y="425"/>
                  </a:lnTo>
                  <a:lnTo>
                    <a:pt x="369" y="517"/>
                  </a:lnTo>
                  <a:lnTo>
                    <a:pt x="295" y="627"/>
                  </a:lnTo>
                  <a:lnTo>
                    <a:pt x="203" y="757"/>
                  </a:lnTo>
                  <a:lnTo>
                    <a:pt x="148" y="886"/>
                  </a:lnTo>
                  <a:lnTo>
                    <a:pt x="93" y="1015"/>
                  </a:lnTo>
                  <a:lnTo>
                    <a:pt x="56" y="1162"/>
                  </a:lnTo>
                  <a:lnTo>
                    <a:pt x="19" y="1310"/>
                  </a:lnTo>
                  <a:lnTo>
                    <a:pt x="0" y="1476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84"/>
                  </a:lnTo>
                  <a:lnTo>
                    <a:pt x="166" y="2232"/>
                  </a:lnTo>
                  <a:lnTo>
                    <a:pt x="240" y="2361"/>
                  </a:lnTo>
                  <a:lnTo>
                    <a:pt x="332" y="2471"/>
                  </a:lnTo>
                  <a:lnTo>
                    <a:pt x="424" y="2582"/>
                  </a:lnTo>
                  <a:lnTo>
                    <a:pt x="535" y="2693"/>
                  </a:lnTo>
                  <a:lnTo>
                    <a:pt x="646" y="2766"/>
                  </a:lnTo>
                  <a:lnTo>
                    <a:pt x="775" y="2859"/>
                  </a:lnTo>
                  <a:lnTo>
                    <a:pt x="904" y="2914"/>
                  </a:lnTo>
                  <a:lnTo>
                    <a:pt x="1051" y="2969"/>
                  </a:lnTo>
                  <a:lnTo>
                    <a:pt x="1199" y="3006"/>
                  </a:lnTo>
                  <a:lnTo>
                    <a:pt x="1346" y="3043"/>
                  </a:lnTo>
                  <a:lnTo>
                    <a:pt x="1678" y="3043"/>
                  </a:lnTo>
                  <a:lnTo>
                    <a:pt x="1826" y="3024"/>
                  </a:lnTo>
                  <a:lnTo>
                    <a:pt x="1973" y="2988"/>
                  </a:lnTo>
                  <a:lnTo>
                    <a:pt x="2102" y="2932"/>
                  </a:lnTo>
                  <a:lnTo>
                    <a:pt x="2250" y="2877"/>
                  </a:lnTo>
                  <a:lnTo>
                    <a:pt x="2360" y="2803"/>
                  </a:lnTo>
                  <a:lnTo>
                    <a:pt x="2489" y="2711"/>
                  </a:lnTo>
                  <a:lnTo>
                    <a:pt x="2600" y="2619"/>
                  </a:lnTo>
                  <a:lnTo>
                    <a:pt x="2692" y="2508"/>
                  </a:lnTo>
                  <a:lnTo>
                    <a:pt x="2784" y="2398"/>
                  </a:lnTo>
                  <a:lnTo>
                    <a:pt x="2858" y="2268"/>
                  </a:lnTo>
                  <a:lnTo>
                    <a:pt x="2914" y="2139"/>
                  </a:lnTo>
                  <a:lnTo>
                    <a:pt x="2969" y="2010"/>
                  </a:lnTo>
                  <a:lnTo>
                    <a:pt x="3006" y="1863"/>
                  </a:lnTo>
                  <a:lnTo>
                    <a:pt x="3043" y="1715"/>
                  </a:lnTo>
                  <a:lnTo>
                    <a:pt x="3043" y="1549"/>
                  </a:lnTo>
                  <a:lnTo>
                    <a:pt x="3043" y="1402"/>
                  </a:lnTo>
                  <a:lnTo>
                    <a:pt x="3024" y="1236"/>
                  </a:lnTo>
                  <a:lnTo>
                    <a:pt x="2987" y="1088"/>
                  </a:lnTo>
                  <a:lnTo>
                    <a:pt x="2932" y="959"/>
                  </a:lnTo>
                  <a:lnTo>
                    <a:pt x="2877" y="830"/>
                  </a:lnTo>
                  <a:lnTo>
                    <a:pt x="2803" y="701"/>
                  </a:lnTo>
                  <a:lnTo>
                    <a:pt x="2729" y="572"/>
                  </a:lnTo>
                  <a:lnTo>
                    <a:pt x="2619" y="462"/>
                  </a:lnTo>
                  <a:lnTo>
                    <a:pt x="2526" y="369"/>
                  </a:lnTo>
                  <a:lnTo>
                    <a:pt x="2416" y="277"/>
                  </a:lnTo>
                  <a:lnTo>
                    <a:pt x="2287" y="203"/>
                  </a:lnTo>
                  <a:lnTo>
                    <a:pt x="2158" y="130"/>
                  </a:lnTo>
                  <a:lnTo>
                    <a:pt x="2010" y="93"/>
                  </a:lnTo>
                  <a:lnTo>
                    <a:pt x="1881" y="37"/>
                  </a:lnTo>
                  <a:lnTo>
                    <a:pt x="1715" y="19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13"/>
            <p:cNvSpPr/>
            <p:nvPr/>
          </p:nvSpPr>
          <p:spPr>
            <a:xfrm>
              <a:off x="5863775" y="10853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65" y="0"/>
                  </a:moveTo>
                  <a:lnTo>
                    <a:pt x="1217" y="19"/>
                  </a:lnTo>
                  <a:lnTo>
                    <a:pt x="1070" y="56"/>
                  </a:lnTo>
                  <a:lnTo>
                    <a:pt x="940" y="93"/>
                  </a:lnTo>
                  <a:lnTo>
                    <a:pt x="793" y="166"/>
                  </a:lnTo>
                  <a:lnTo>
                    <a:pt x="682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498"/>
                  </a:lnTo>
                  <a:lnTo>
                    <a:pt x="277" y="627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5" y="1900"/>
                  </a:lnTo>
                  <a:lnTo>
                    <a:pt x="92" y="2047"/>
                  </a:lnTo>
                  <a:lnTo>
                    <a:pt x="166" y="2176"/>
                  </a:lnTo>
                  <a:lnTo>
                    <a:pt x="240" y="2305"/>
                  </a:lnTo>
                  <a:lnTo>
                    <a:pt x="314" y="2434"/>
                  </a:lnTo>
                  <a:lnTo>
                    <a:pt x="406" y="2545"/>
                  </a:lnTo>
                  <a:lnTo>
                    <a:pt x="516" y="2637"/>
                  </a:lnTo>
                  <a:lnTo>
                    <a:pt x="627" y="2729"/>
                  </a:lnTo>
                  <a:lnTo>
                    <a:pt x="756" y="2803"/>
                  </a:lnTo>
                  <a:lnTo>
                    <a:pt x="885" y="2858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7"/>
                  </a:lnTo>
                  <a:lnTo>
                    <a:pt x="1623" y="2987"/>
                  </a:lnTo>
                  <a:lnTo>
                    <a:pt x="1770" y="2969"/>
                  </a:lnTo>
                  <a:lnTo>
                    <a:pt x="1918" y="2932"/>
                  </a:lnTo>
                  <a:lnTo>
                    <a:pt x="2065" y="2895"/>
                  </a:lnTo>
                  <a:lnTo>
                    <a:pt x="2194" y="2821"/>
                  </a:lnTo>
                  <a:lnTo>
                    <a:pt x="2323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90"/>
                  </a:lnTo>
                  <a:lnTo>
                    <a:pt x="2729" y="2360"/>
                  </a:lnTo>
                  <a:lnTo>
                    <a:pt x="2803" y="2250"/>
                  </a:lnTo>
                  <a:lnTo>
                    <a:pt x="2858" y="2121"/>
                  </a:lnTo>
                  <a:lnTo>
                    <a:pt x="2913" y="1992"/>
                  </a:lnTo>
                  <a:lnTo>
                    <a:pt x="2950" y="1844"/>
                  </a:lnTo>
                  <a:lnTo>
                    <a:pt x="2987" y="1697"/>
                  </a:lnTo>
                  <a:lnTo>
                    <a:pt x="2987" y="1549"/>
                  </a:lnTo>
                  <a:lnTo>
                    <a:pt x="2987" y="1383"/>
                  </a:lnTo>
                  <a:lnTo>
                    <a:pt x="2969" y="1236"/>
                  </a:lnTo>
                  <a:lnTo>
                    <a:pt x="2950" y="1088"/>
                  </a:lnTo>
                  <a:lnTo>
                    <a:pt x="2895" y="941"/>
                  </a:lnTo>
                  <a:lnTo>
                    <a:pt x="2840" y="812"/>
                  </a:lnTo>
                  <a:lnTo>
                    <a:pt x="2766" y="683"/>
                  </a:lnTo>
                  <a:lnTo>
                    <a:pt x="2674" y="554"/>
                  </a:lnTo>
                  <a:lnTo>
                    <a:pt x="2581" y="443"/>
                  </a:lnTo>
                  <a:lnTo>
                    <a:pt x="2489" y="351"/>
                  </a:lnTo>
                  <a:lnTo>
                    <a:pt x="2360" y="259"/>
                  </a:lnTo>
                  <a:lnTo>
                    <a:pt x="2250" y="185"/>
                  </a:lnTo>
                  <a:lnTo>
                    <a:pt x="2121" y="129"/>
                  </a:lnTo>
                  <a:lnTo>
                    <a:pt x="1973" y="74"/>
                  </a:lnTo>
                  <a:lnTo>
                    <a:pt x="1826" y="37"/>
                  </a:lnTo>
                  <a:lnTo>
                    <a:pt x="16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13"/>
            <p:cNvSpPr/>
            <p:nvPr/>
          </p:nvSpPr>
          <p:spPr>
            <a:xfrm>
              <a:off x="5247475" y="4031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531" y="1"/>
                  </a:moveTo>
                  <a:lnTo>
                    <a:pt x="1365" y="19"/>
                  </a:lnTo>
                  <a:lnTo>
                    <a:pt x="1217" y="38"/>
                  </a:lnTo>
                  <a:lnTo>
                    <a:pt x="1070" y="75"/>
                  </a:lnTo>
                  <a:lnTo>
                    <a:pt x="941" y="112"/>
                  </a:lnTo>
                  <a:lnTo>
                    <a:pt x="793" y="167"/>
                  </a:lnTo>
                  <a:lnTo>
                    <a:pt x="683" y="241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1" y="536"/>
                  </a:lnTo>
                  <a:lnTo>
                    <a:pt x="258" y="646"/>
                  </a:lnTo>
                  <a:lnTo>
                    <a:pt x="185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94"/>
                  </a:lnTo>
                  <a:lnTo>
                    <a:pt x="0" y="1642"/>
                  </a:lnTo>
                  <a:lnTo>
                    <a:pt x="37" y="1789"/>
                  </a:lnTo>
                  <a:lnTo>
                    <a:pt x="56" y="1937"/>
                  </a:lnTo>
                  <a:lnTo>
                    <a:pt x="111" y="2066"/>
                  </a:lnTo>
                  <a:lnTo>
                    <a:pt x="166" y="2195"/>
                  </a:lnTo>
                  <a:lnTo>
                    <a:pt x="240" y="2324"/>
                  </a:lnTo>
                  <a:lnTo>
                    <a:pt x="332" y="2435"/>
                  </a:lnTo>
                  <a:lnTo>
                    <a:pt x="424" y="2545"/>
                  </a:lnTo>
                  <a:lnTo>
                    <a:pt x="517" y="2638"/>
                  </a:lnTo>
                  <a:lnTo>
                    <a:pt x="627" y="2730"/>
                  </a:lnTo>
                  <a:lnTo>
                    <a:pt x="756" y="2803"/>
                  </a:lnTo>
                  <a:lnTo>
                    <a:pt x="885" y="2859"/>
                  </a:lnTo>
                  <a:lnTo>
                    <a:pt x="1014" y="2914"/>
                  </a:lnTo>
                  <a:lnTo>
                    <a:pt x="1162" y="2951"/>
                  </a:lnTo>
                  <a:lnTo>
                    <a:pt x="1309" y="2988"/>
                  </a:lnTo>
                  <a:lnTo>
                    <a:pt x="1604" y="2988"/>
                  </a:lnTo>
                  <a:lnTo>
                    <a:pt x="1770" y="2969"/>
                  </a:lnTo>
                  <a:lnTo>
                    <a:pt x="1918" y="2933"/>
                  </a:lnTo>
                  <a:lnTo>
                    <a:pt x="2047" y="2896"/>
                  </a:lnTo>
                  <a:lnTo>
                    <a:pt x="2194" y="2822"/>
                  </a:lnTo>
                  <a:lnTo>
                    <a:pt x="2305" y="2748"/>
                  </a:lnTo>
                  <a:lnTo>
                    <a:pt x="2434" y="2674"/>
                  </a:lnTo>
                  <a:lnTo>
                    <a:pt x="2545" y="2582"/>
                  </a:lnTo>
                  <a:lnTo>
                    <a:pt x="2637" y="2472"/>
                  </a:lnTo>
                  <a:lnTo>
                    <a:pt x="2729" y="2361"/>
                  </a:lnTo>
                  <a:lnTo>
                    <a:pt x="2803" y="2232"/>
                  </a:lnTo>
                  <a:lnTo>
                    <a:pt x="2858" y="2103"/>
                  </a:lnTo>
                  <a:lnTo>
                    <a:pt x="2914" y="1955"/>
                  </a:lnTo>
                  <a:lnTo>
                    <a:pt x="2950" y="1826"/>
                  </a:lnTo>
                  <a:lnTo>
                    <a:pt x="2969" y="1660"/>
                  </a:lnTo>
                  <a:lnTo>
                    <a:pt x="2987" y="1513"/>
                  </a:lnTo>
                  <a:lnTo>
                    <a:pt x="2987" y="1365"/>
                  </a:lnTo>
                  <a:lnTo>
                    <a:pt x="2950" y="1218"/>
                  </a:lnTo>
                  <a:lnTo>
                    <a:pt x="2914" y="1070"/>
                  </a:lnTo>
                  <a:lnTo>
                    <a:pt x="2877" y="923"/>
                  </a:lnTo>
                  <a:lnTo>
                    <a:pt x="2821" y="794"/>
                  </a:lnTo>
                  <a:lnTo>
                    <a:pt x="2748" y="683"/>
                  </a:lnTo>
                  <a:lnTo>
                    <a:pt x="2655" y="554"/>
                  </a:lnTo>
                  <a:lnTo>
                    <a:pt x="2563" y="462"/>
                  </a:lnTo>
                  <a:lnTo>
                    <a:pt x="2471" y="351"/>
                  </a:lnTo>
                  <a:lnTo>
                    <a:pt x="2360" y="277"/>
                  </a:lnTo>
                  <a:lnTo>
                    <a:pt x="2231" y="204"/>
                  </a:lnTo>
                  <a:lnTo>
                    <a:pt x="2102" y="130"/>
                  </a:lnTo>
                  <a:lnTo>
                    <a:pt x="1973" y="75"/>
                  </a:lnTo>
                  <a:lnTo>
                    <a:pt x="1826" y="38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13"/>
            <p:cNvSpPr/>
            <p:nvPr/>
          </p:nvSpPr>
          <p:spPr>
            <a:xfrm>
              <a:off x="5786775" y="10710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94" y="1"/>
                  </a:moveTo>
                  <a:lnTo>
                    <a:pt x="1347" y="19"/>
                  </a:lnTo>
                  <a:lnTo>
                    <a:pt x="1199" y="38"/>
                  </a:lnTo>
                  <a:lnTo>
                    <a:pt x="1052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54"/>
                  </a:lnTo>
                  <a:lnTo>
                    <a:pt x="241" y="665"/>
                  </a:lnTo>
                  <a:lnTo>
                    <a:pt x="167" y="794"/>
                  </a:lnTo>
                  <a:lnTo>
                    <a:pt x="112" y="941"/>
                  </a:lnTo>
                  <a:lnTo>
                    <a:pt x="75" y="1070"/>
                  </a:lnTo>
                  <a:lnTo>
                    <a:pt x="38" y="1218"/>
                  </a:lnTo>
                  <a:lnTo>
                    <a:pt x="19" y="1365"/>
                  </a:lnTo>
                  <a:lnTo>
                    <a:pt x="1" y="1531"/>
                  </a:lnTo>
                  <a:lnTo>
                    <a:pt x="19" y="1679"/>
                  </a:lnTo>
                  <a:lnTo>
                    <a:pt x="38" y="1826"/>
                  </a:lnTo>
                  <a:lnTo>
                    <a:pt x="75" y="1974"/>
                  </a:lnTo>
                  <a:lnTo>
                    <a:pt x="130" y="2103"/>
                  </a:lnTo>
                  <a:lnTo>
                    <a:pt x="204" y="2232"/>
                  </a:lnTo>
                  <a:lnTo>
                    <a:pt x="278" y="2361"/>
                  </a:lnTo>
                  <a:lnTo>
                    <a:pt x="351" y="2472"/>
                  </a:lnTo>
                  <a:lnTo>
                    <a:pt x="462" y="2564"/>
                  </a:lnTo>
                  <a:lnTo>
                    <a:pt x="573" y="2656"/>
                  </a:lnTo>
                  <a:lnTo>
                    <a:pt x="683" y="2748"/>
                  </a:lnTo>
                  <a:lnTo>
                    <a:pt x="812" y="2822"/>
                  </a:lnTo>
                  <a:lnTo>
                    <a:pt x="941" y="2877"/>
                  </a:lnTo>
                  <a:lnTo>
                    <a:pt x="1070" y="2932"/>
                  </a:lnTo>
                  <a:lnTo>
                    <a:pt x="1218" y="2951"/>
                  </a:lnTo>
                  <a:lnTo>
                    <a:pt x="1365" y="2969"/>
                  </a:lnTo>
                  <a:lnTo>
                    <a:pt x="1513" y="2988"/>
                  </a:lnTo>
                  <a:lnTo>
                    <a:pt x="1660" y="2969"/>
                  </a:lnTo>
                  <a:lnTo>
                    <a:pt x="1808" y="2951"/>
                  </a:lnTo>
                  <a:lnTo>
                    <a:pt x="1955" y="2914"/>
                  </a:lnTo>
                  <a:lnTo>
                    <a:pt x="2103" y="2859"/>
                  </a:lnTo>
                  <a:lnTo>
                    <a:pt x="2232" y="2803"/>
                  </a:lnTo>
                  <a:lnTo>
                    <a:pt x="2343" y="2730"/>
                  </a:lnTo>
                  <a:lnTo>
                    <a:pt x="2453" y="2637"/>
                  </a:lnTo>
                  <a:lnTo>
                    <a:pt x="2564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04" y="2195"/>
                  </a:lnTo>
                  <a:lnTo>
                    <a:pt x="2877" y="2066"/>
                  </a:lnTo>
                  <a:lnTo>
                    <a:pt x="2914" y="1937"/>
                  </a:lnTo>
                  <a:lnTo>
                    <a:pt x="2951" y="1789"/>
                  </a:lnTo>
                  <a:lnTo>
                    <a:pt x="2970" y="1642"/>
                  </a:lnTo>
                  <a:lnTo>
                    <a:pt x="2988" y="1494"/>
                  </a:lnTo>
                  <a:lnTo>
                    <a:pt x="2970" y="1328"/>
                  </a:lnTo>
                  <a:lnTo>
                    <a:pt x="2951" y="1181"/>
                  </a:lnTo>
                  <a:lnTo>
                    <a:pt x="2914" y="1052"/>
                  </a:lnTo>
                  <a:lnTo>
                    <a:pt x="2859" y="904"/>
                  </a:lnTo>
                  <a:lnTo>
                    <a:pt x="2804" y="775"/>
                  </a:lnTo>
                  <a:lnTo>
                    <a:pt x="2730" y="665"/>
                  </a:lnTo>
                  <a:lnTo>
                    <a:pt x="2638" y="536"/>
                  </a:lnTo>
                  <a:lnTo>
                    <a:pt x="2545" y="443"/>
                  </a:lnTo>
                  <a:lnTo>
                    <a:pt x="2453" y="351"/>
                  </a:lnTo>
                  <a:lnTo>
                    <a:pt x="2343" y="259"/>
                  </a:lnTo>
                  <a:lnTo>
                    <a:pt x="2214" y="185"/>
                  </a:lnTo>
                  <a:lnTo>
                    <a:pt x="2084" y="130"/>
                  </a:lnTo>
                  <a:lnTo>
                    <a:pt x="1937" y="75"/>
                  </a:lnTo>
                  <a:lnTo>
                    <a:pt x="1808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13"/>
            <p:cNvSpPr/>
            <p:nvPr/>
          </p:nvSpPr>
          <p:spPr>
            <a:xfrm>
              <a:off x="6169375" y="12199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28" y="0"/>
                  </a:moveTo>
                  <a:lnTo>
                    <a:pt x="1181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8"/>
                  </a:lnTo>
                  <a:lnTo>
                    <a:pt x="535" y="332"/>
                  </a:lnTo>
                  <a:lnTo>
                    <a:pt x="443" y="443"/>
                  </a:lnTo>
                  <a:lnTo>
                    <a:pt x="333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8" y="1180"/>
                  </a:lnTo>
                  <a:lnTo>
                    <a:pt x="19" y="1328"/>
                  </a:lnTo>
                  <a:lnTo>
                    <a:pt x="1" y="1475"/>
                  </a:lnTo>
                  <a:lnTo>
                    <a:pt x="19" y="1623"/>
                  </a:lnTo>
                  <a:lnTo>
                    <a:pt x="38" y="1770"/>
                  </a:lnTo>
                  <a:lnTo>
                    <a:pt x="74" y="1918"/>
                  </a:lnTo>
                  <a:lnTo>
                    <a:pt x="130" y="2047"/>
                  </a:lnTo>
                  <a:lnTo>
                    <a:pt x="185" y="2176"/>
                  </a:lnTo>
                  <a:lnTo>
                    <a:pt x="259" y="2305"/>
                  </a:lnTo>
                  <a:lnTo>
                    <a:pt x="351" y="2416"/>
                  </a:lnTo>
                  <a:lnTo>
                    <a:pt x="443" y="2526"/>
                  </a:lnTo>
                  <a:lnTo>
                    <a:pt x="554" y="2619"/>
                  </a:lnTo>
                  <a:lnTo>
                    <a:pt x="664" y="2711"/>
                  </a:lnTo>
                  <a:lnTo>
                    <a:pt x="793" y="2785"/>
                  </a:lnTo>
                  <a:lnTo>
                    <a:pt x="923" y="2840"/>
                  </a:lnTo>
                  <a:lnTo>
                    <a:pt x="1052" y="2895"/>
                  </a:lnTo>
                  <a:lnTo>
                    <a:pt x="1199" y="2932"/>
                  </a:lnTo>
                  <a:lnTo>
                    <a:pt x="1347" y="2950"/>
                  </a:lnTo>
                  <a:lnTo>
                    <a:pt x="1642" y="2950"/>
                  </a:lnTo>
                  <a:lnTo>
                    <a:pt x="1789" y="2932"/>
                  </a:lnTo>
                  <a:lnTo>
                    <a:pt x="1937" y="2895"/>
                  </a:lnTo>
                  <a:lnTo>
                    <a:pt x="2066" y="2840"/>
                  </a:lnTo>
                  <a:lnTo>
                    <a:pt x="2195" y="2766"/>
                  </a:lnTo>
                  <a:lnTo>
                    <a:pt x="2324" y="2692"/>
                  </a:lnTo>
                  <a:lnTo>
                    <a:pt x="2434" y="2619"/>
                  </a:lnTo>
                  <a:lnTo>
                    <a:pt x="2545" y="2526"/>
                  </a:lnTo>
                  <a:lnTo>
                    <a:pt x="2637" y="2416"/>
                  </a:lnTo>
                  <a:lnTo>
                    <a:pt x="2711" y="2305"/>
                  </a:lnTo>
                  <a:lnTo>
                    <a:pt x="2785" y="2176"/>
                  </a:lnTo>
                  <a:lnTo>
                    <a:pt x="2859" y="2047"/>
                  </a:lnTo>
                  <a:lnTo>
                    <a:pt x="2914" y="1918"/>
                  </a:lnTo>
                  <a:lnTo>
                    <a:pt x="2932" y="1770"/>
                  </a:lnTo>
                  <a:lnTo>
                    <a:pt x="2969" y="1623"/>
                  </a:lnTo>
                  <a:lnTo>
                    <a:pt x="2969" y="1475"/>
                  </a:lnTo>
                  <a:lnTo>
                    <a:pt x="2969" y="1309"/>
                  </a:lnTo>
                  <a:lnTo>
                    <a:pt x="2932" y="1180"/>
                  </a:lnTo>
                  <a:lnTo>
                    <a:pt x="2895" y="1033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56"/>
                  </a:lnTo>
                  <a:lnTo>
                    <a:pt x="1771" y="19"/>
                  </a:lnTo>
                  <a:lnTo>
                    <a:pt x="164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13"/>
            <p:cNvSpPr/>
            <p:nvPr/>
          </p:nvSpPr>
          <p:spPr>
            <a:xfrm>
              <a:off x="6089625" y="1205650"/>
              <a:ext cx="74250" cy="73775"/>
            </a:xfrm>
            <a:custGeom>
              <a:avLst/>
              <a:gdLst/>
              <a:ahLst/>
              <a:cxnLst/>
              <a:rect l="l" t="t" r="r" b="b"/>
              <a:pathLst>
                <a:path w="2970" h="2951" extrusionOk="0">
                  <a:moveTo>
                    <a:pt x="1347" y="1"/>
                  </a:moveTo>
                  <a:lnTo>
                    <a:pt x="1199" y="19"/>
                  </a:lnTo>
                  <a:lnTo>
                    <a:pt x="1052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65" y="240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23"/>
                  </a:lnTo>
                  <a:lnTo>
                    <a:pt x="19" y="1771"/>
                  </a:lnTo>
                  <a:lnTo>
                    <a:pt x="56" y="1900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287"/>
                  </a:lnTo>
                  <a:lnTo>
                    <a:pt x="333" y="2416"/>
                  </a:lnTo>
                  <a:lnTo>
                    <a:pt x="425" y="2508"/>
                  </a:lnTo>
                  <a:lnTo>
                    <a:pt x="536" y="2619"/>
                  </a:lnTo>
                  <a:lnTo>
                    <a:pt x="646" y="2693"/>
                  </a:lnTo>
                  <a:lnTo>
                    <a:pt x="775" y="2766"/>
                  </a:lnTo>
                  <a:lnTo>
                    <a:pt x="904" y="2840"/>
                  </a:lnTo>
                  <a:lnTo>
                    <a:pt x="1033" y="2896"/>
                  </a:lnTo>
                  <a:lnTo>
                    <a:pt x="1181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85"/>
                  </a:lnTo>
                  <a:lnTo>
                    <a:pt x="2306" y="2711"/>
                  </a:lnTo>
                  <a:lnTo>
                    <a:pt x="2416" y="2619"/>
                  </a:lnTo>
                  <a:lnTo>
                    <a:pt x="2527" y="2527"/>
                  </a:lnTo>
                  <a:lnTo>
                    <a:pt x="2619" y="2435"/>
                  </a:lnTo>
                  <a:lnTo>
                    <a:pt x="2711" y="2306"/>
                  </a:lnTo>
                  <a:lnTo>
                    <a:pt x="2785" y="2195"/>
                  </a:lnTo>
                  <a:lnTo>
                    <a:pt x="2840" y="2066"/>
                  </a:lnTo>
                  <a:lnTo>
                    <a:pt x="2896" y="1918"/>
                  </a:lnTo>
                  <a:lnTo>
                    <a:pt x="2932" y="1789"/>
                  </a:lnTo>
                  <a:lnTo>
                    <a:pt x="2951" y="1642"/>
                  </a:lnTo>
                  <a:lnTo>
                    <a:pt x="2969" y="1494"/>
                  </a:lnTo>
                  <a:lnTo>
                    <a:pt x="2951" y="1328"/>
                  </a:lnTo>
                  <a:lnTo>
                    <a:pt x="2932" y="1181"/>
                  </a:lnTo>
                  <a:lnTo>
                    <a:pt x="2896" y="1052"/>
                  </a:lnTo>
                  <a:lnTo>
                    <a:pt x="2859" y="904"/>
                  </a:lnTo>
                  <a:lnTo>
                    <a:pt x="2785" y="775"/>
                  </a:lnTo>
                  <a:lnTo>
                    <a:pt x="2711" y="665"/>
                  </a:lnTo>
                  <a:lnTo>
                    <a:pt x="2637" y="535"/>
                  </a:lnTo>
                  <a:lnTo>
                    <a:pt x="2527" y="443"/>
                  </a:lnTo>
                  <a:lnTo>
                    <a:pt x="2435" y="333"/>
                  </a:lnTo>
                  <a:lnTo>
                    <a:pt x="2306" y="259"/>
                  </a:lnTo>
                  <a:lnTo>
                    <a:pt x="2195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13"/>
            <p:cNvSpPr/>
            <p:nvPr/>
          </p:nvSpPr>
          <p:spPr>
            <a:xfrm>
              <a:off x="5495925" y="857175"/>
              <a:ext cx="74250" cy="74250"/>
            </a:xfrm>
            <a:custGeom>
              <a:avLst/>
              <a:gdLst/>
              <a:ahLst/>
              <a:cxnLst/>
              <a:rect l="l" t="t" r="r" b="b"/>
              <a:pathLst>
                <a:path w="2970" h="2970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30"/>
                  </a:lnTo>
                  <a:lnTo>
                    <a:pt x="756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54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70"/>
                  </a:lnTo>
                  <a:lnTo>
                    <a:pt x="37" y="1199"/>
                  </a:lnTo>
                  <a:lnTo>
                    <a:pt x="1" y="1346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74" y="1955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45"/>
                  </a:lnTo>
                  <a:lnTo>
                    <a:pt x="554" y="2637"/>
                  </a:lnTo>
                  <a:lnTo>
                    <a:pt x="664" y="2729"/>
                  </a:lnTo>
                  <a:lnTo>
                    <a:pt x="793" y="2803"/>
                  </a:lnTo>
                  <a:lnTo>
                    <a:pt x="922" y="2858"/>
                  </a:lnTo>
                  <a:lnTo>
                    <a:pt x="1051" y="2914"/>
                  </a:lnTo>
                  <a:lnTo>
                    <a:pt x="1199" y="2951"/>
                  </a:lnTo>
                  <a:lnTo>
                    <a:pt x="1346" y="2969"/>
                  </a:lnTo>
                  <a:lnTo>
                    <a:pt x="1660" y="2969"/>
                  </a:lnTo>
                  <a:lnTo>
                    <a:pt x="1807" y="2932"/>
                  </a:lnTo>
                  <a:lnTo>
                    <a:pt x="1937" y="2895"/>
                  </a:lnTo>
                  <a:lnTo>
                    <a:pt x="2084" y="2858"/>
                  </a:lnTo>
                  <a:lnTo>
                    <a:pt x="2213" y="2785"/>
                  </a:lnTo>
                  <a:lnTo>
                    <a:pt x="2324" y="2711"/>
                  </a:lnTo>
                  <a:lnTo>
                    <a:pt x="2453" y="2619"/>
                  </a:lnTo>
                  <a:lnTo>
                    <a:pt x="2545" y="2527"/>
                  </a:lnTo>
                  <a:lnTo>
                    <a:pt x="2637" y="2416"/>
                  </a:lnTo>
                  <a:lnTo>
                    <a:pt x="2729" y="2305"/>
                  </a:lnTo>
                  <a:lnTo>
                    <a:pt x="2803" y="2176"/>
                  </a:lnTo>
                  <a:lnTo>
                    <a:pt x="2858" y="2047"/>
                  </a:lnTo>
                  <a:lnTo>
                    <a:pt x="2914" y="1918"/>
                  </a:lnTo>
                  <a:lnTo>
                    <a:pt x="2951" y="1771"/>
                  </a:lnTo>
                  <a:lnTo>
                    <a:pt x="2969" y="1623"/>
                  </a:lnTo>
                  <a:lnTo>
                    <a:pt x="2969" y="1476"/>
                  </a:lnTo>
                  <a:lnTo>
                    <a:pt x="2969" y="1328"/>
                  </a:lnTo>
                  <a:lnTo>
                    <a:pt x="2932" y="1181"/>
                  </a:lnTo>
                  <a:lnTo>
                    <a:pt x="2895" y="1033"/>
                  </a:lnTo>
                  <a:lnTo>
                    <a:pt x="2840" y="904"/>
                  </a:lnTo>
                  <a:lnTo>
                    <a:pt x="2785" y="775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5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13"/>
            <p:cNvSpPr/>
            <p:nvPr/>
          </p:nvSpPr>
          <p:spPr>
            <a:xfrm>
              <a:off x="5430000" y="763150"/>
              <a:ext cx="74700" cy="74225"/>
            </a:xfrm>
            <a:custGeom>
              <a:avLst/>
              <a:gdLst/>
              <a:ahLst/>
              <a:cxnLst/>
              <a:rect l="l" t="t" r="r" b="b"/>
              <a:pathLst>
                <a:path w="2988" h="2969" extrusionOk="0">
                  <a:moveTo>
                    <a:pt x="1365" y="0"/>
                  </a:moveTo>
                  <a:lnTo>
                    <a:pt x="1218" y="19"/>
                  </a:lnTo>
                  <a:lnTo>
                    <a:pt x="1070" y="55"/>
                  </a:lnTo>
                  <a:lnTo>
                    <a:pt x="941" y="92"/>
                  </a:lnTo>
                  <a:lnTo>
                    <a:pt x="812" y="166"/>
                  </a:lnTo>
                  <a:lnTo>
                    <a:pt x="683" y="240"/>
                  </a:lnTo>
                  <a:lnTo>
                    <a:pt x="572" y="314"/>
                  </a:lnTo>
                  <a:lnTo>
                    <a:pt x="462" y="406"/>
                  </a:lnTo>
                  <a:lnTo>
                    <a:pt x="370" y="516"/>
                  </a:lnTo>
                  <a:lnTo>
                    <a:pt x="277" y="627"/>
                  </a:lnTo>
                  <a:lnTo>
                    <a:pt x="204" y="738"/>
                  </a:lnTo>
                  <a:lnTo>
                    <a:pt x="130" y="867"/>
                  </a:lnTo>
                  <a:lnTo>
                    <a:pt x="93" y="996"/>
                  </a:lnTo>
                  <a:lnTo>
                    <a:pt x="38" y="1143"/>
                  </a:lnTo>
                  <a:lnTo>
                    <a:pt x="19" y="1291"/>
                  </a:lnTo>
                  <a:lnTo>
                    <a:pt x="1" y="1438"/>
                  </a:lnTo>
                  <a:lnTo>
                    <a:pt x="19" y="1604"/>
                  </a:lnTo>
                  <a:lnTo>
                    <a:pt x="38" y="1752"/>
                  </a:lnTo>
                  <a:lnTo>
                    <a:pt x="75" y="1899"/>
                  </a:lnTo>
                  <a:lnTo>
                    <a:pt x="111" y="2047"/>
                  </a:lnTo>
                  <a:lnTo>
                    <a:pt x="167" y="2176"/>
                  </a:lnTo>
                  <a:lnTo>
                    <a:pt x="241" y="2305"/>
                  </a:lnTo>
                  <a:lnTo>
                    <a:pt x="333" y="2415"/>
                  </a:lnTo>
                  <a:lnTo>
                    <a:pt x="425" y="2526"/>
                  </a:lnTo>
                  <a:lnTo>
                    <a:pt x="536" y="2618"/>
                  </a:lnTo>
                  <a:lnTo>
                    <a:pt x="646" y="2711"/>
                  </a:lnTo>
                  <a:lnTo>
                    <a:pt x="775" y="2784"/>
                  </a:lnTo>
                  <a:lnTo>
                    <a:pt x="904" y="2858"/>
                  </a:lnTo>
                  <a:lnTo>
                    <a:pt x="1052" y="2913"/>
                  </a:lnTo>
                  <a:lnTo>
                    <a:pt x="1199" y="2950"/>
                  </a:lnTo>
                  <a:lnTo>
                    <a:pt x="1347" y="2969"/>
                  </a:lnTo>
                  <a:lnTo>
                    <a:pt x="1660" y="2969"/>
                  </a:lnTo>
                  <a:lnTo>
                    <a:pt x="1808" y="2950"/>
                  </a:lnTo>
                  <a:lnTo>
                    <a:pt x="1937" y="2913"/>
                  </a:lnTo>
                  <a:lnTo>
                    <a:pt x="2084" y="2858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30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36"/>
                  </a:lnTo>
                  <a:lnTo>
                    <a:pt x="2951" y="1789"/>
                  </a:lnTo>
                  <a:lnTo>
                    <a:pt x="2969" y="1641"/>
                  </a:lnTo>
                  <a:lnTo>
                    <a:pt x="2988" y="1494"/>
                  </a:lnTo>
                  <a:lnTo>
                    <a:pt x="2988" y="1346"/>
                  </a:lnTo>
                  <a:lnTo>
                    <a:pt x="2951" y="1199"/>
                  </a:lnTo>
                  <a:lnTo>
                    <a:pt x="2933" y="1051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64"/>
                  </a:lnTo>
                  <a:lnTo>
                    <a:pt x="2656" y="535"/>
                  </a:lnTo>
                  <a:lnTo>
                    <a:pt x="2564" y="443"/>
                  </a:lnTo>
                  <a:lnTo>
                    <a:pt x="2453" y="332"/>
                  </a:lnTo>
                  <a:lnTo>
                    <a:pt x="2342" y="258"/>
                  </a:lnTo>
                  <a:lnTo>
                    <a:pt x="2232" y="184"/>
                  </a:lnTo>
                  <a:lnTo>
                    <a:pt x="2103" y="111"/>
                  </a:lnTo>
                  <a:lnTo>
                    <a:pt x="1955" y="74"/>
                  </a:lnTo>
                  <a:lnTo>
                    <a:pt x="1826" y="19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13"/>
            <p:cNvSpPr/>
            <p:nvPr/>
          </p:nvSpPr>
          <p:spPr>
            <a:xfrm>
              <a:off x="5641125" y="962725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328" y="1"/>
                  </a:moveTo>
                  <a:lnTo>
                    <a:pt x="1181" y="38"/>
                  </a:lnTo>
                  <a:lnTo>
                    <a:pt x="1033" y="75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2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1" y="1494"/>
                  </a:lnTo>
                  <a:lnTo>
                    <a:pt x="19" y="1642"/>
                  </a:lnTo>
                  <a:lnTo>
                    <a:pt x="37" y="1789"/>
                  </a:lnTo>
                  <a:lnTo>
                    <a:pt x="74" y="1937"/>
                  </a:lnTo>
                  <a:lnTo>
                    <a:pt x="130" y="2084"/>
                  </a:lnTo>
                  <a:lnTo>
                    <a:pt x="185" y="2213"/>
                  </a:lnTo>
                  <a:lnTo>
                    <a:pt x="259" y="2342"/>
                  </a:lnTo>
                  <a:lnTo>
                    <a:pt x="351" y="2453"/>
                  </a:lnTo>
                  <a:lnTo>
                    <a:pt x="443" y="2564"/>
                  </a:lnTo>
                  <a:lnTo>
                    <a:pt x="554" y="2656"/>
                  </a:lnTo>
                  <a:lnTo>
                    <a:pt x="664" y="2748"/>
                  </a:lnTo>
                  <a:lnTo>
                    <a:pt x="793" y="2822"/>
                  </a:lnTo>
                  <a:lnTo>
                    <a:pt x="922" y="2877"/>
                  </a:lnTo>
                  <a:lnTo>
                    <a:pt x="1070" y="2933"/>
                  </a:lnTo>
                  <a:lnTo>
                    <a:pt x="1217" y="2951"/>
                  </a:lnTo>
                  <a:lnTo>
                    <a:pt x="1365" y="2988"/>
                  </a:lnTo>
                  <a:lnTo>
                    <a:pt x="1531" y="2988"/>
                  </a:lnTo>
                  <a:lnTo>
                    <a:pt x="1678" y="2969"/>
                  </a:lnTo>
                  <a:lnTo>
                    <a:pt x="1826" y="2951"/>
                  </a:lnTo>
                  <a:lnTo>
                    <a:pt x="1973" y="2914"/>
                  </a:lnTo>
                  <a:lnTo>
                    <a:pt x="2102" y="2859"/>
                  </a:lnTo>
                  <a:lnTo>
                    <a:pt x="2232" y="2803"/>
                  </a:lnTo>
                  <a:lnTo>
                    <a:pt x="2342" y="2730"/>
                  </a:lnTo>
                  <a:lnTo>
                    <a:pt x="2471" y="2637"/>
                  </a:lnTo>
                  <a:lnTo>
                    <a:pt x="2563" y="2545"/>
                  </a:lnTo>
                  <a:lnTo>
                    <a:pt x="2656" y="2435"/>
                  </a:lnTo>
                  <a:lnTo>
                    <a:pt x="2748" y="2324"/>
                  </a:lnTo>
                  <a:lnTo>
                    <a:pt x="2822" y="2213"/>
                  </a:lnTo>
                  <a:lnTo>
                    <a:pt x="2877" y="2084"/>
                  </a:lnTo>
                  <a:lnTo>
                    <a:pt x="2932" y="1937"/>
                  </a:lnTo>
                  <a:lnTo>
                    <a:pt x="2969" y="1789"/>
                  </a:lnTo>
                  <a:lnTo>
                    <a:pt x="2987" y="1642"/>
                  </a:lnTo>
                  <a:lnTo>
                    <a:pt x="2987" y="1494"/>
                  </a:lnTo>
                  <a:lnTo>
                    <a:pt x="2987" y="1347"/>
                  </a:lnTo>
                  <a:lnTo>
                    <a:pt x="2969" y="1181"/>
                  </a:lnTo>
                  <a:lnTo>
                    <a:pt x="2932" y="1033"/>
                  </a:lnTo>
                  <a:lnTo>
                    <a:pt x="2877" y="904"/>
                  </a:lnTo>
                  <a:lnTo>
                    <a:pt x="2822" y="775"/>
                  </a:lnTo>
                  <a:lnTo>
                    <a:pt x="2748" y="646"/>
                  </a:lnTo>
                  <a:lnTo>
                    <a:pt x="2656" y="536"/>
                  </a:lnTo>
                  <a:lnTo>
                    <a:pt x="2563" y="425"/>
                  </a:lnTo>
                  <a:lnTo>
                    <a:pt x="2453" y="333"/>
                  </a:lnTo>
                  <a:lnTo>
                    <a:pt x="2324" y="241"/>
                  </a:lnTo>
                  <a:lnTo>
                    <a:pt x="2213" y="167"/>
                  </a:lnTo>
                  <a:lnTo>
                    <a:pt x="2066" y="111"/>
                  </a:lnTo>
                  <a:lnTo>
                    <a:pt x="1937" y="56"/>
                  </a:lnTo>
                  <a:lnTo>
                    <a:pt x="1789" y="19"/>
                  </a:lnTo>
                  <a:lnTo>
                    <a:pt x="16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13"/>
            <p:cNvSpPr/>
            <p:nvPr/>
          </p:nvSpPr>
          <p:spPr>
            <a:xfrm>
              <a:off x="5364550" y="668650"/>
              <a:ext cx="74700" cy="74700"/>
            </a:xfrm>
            <a:custGeom>
              <a:avLst/>
              <a:gdLst/>
              <a:ahLst/>
              <a:cxnLst/>
              <a:rect l="l" t="t" r="r" b="b"/>
              <a:pathLst>
                <a:path w="2988" h="2988" extrusionOk="0">
                  <a:moveTo>
                    <a:pt x="1476" y="0"/>
                  </a:moveTo>
                  <a:lnTo>
                    <a:pt x="1310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886" y="129"/>
                  </a:lnTo>
                  <a:lnTo>
                    <a:pt x="757" y="185"/>
                  </a:lnTo>
                  <a:lnTo>
                    <a:pt x="646" y="258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3" y="553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74" y="1051"/>
                  </a:lnTo>
                  <a:lnTo>
                    <a:pt x="38" y="1199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" y="1660"/>
                  </a:lnTo>
                  <a:lnTo>
                    <a:pt x="38" y="1807"/>
                  </a:lnTo>
                  <a:lnTo>
                    <a:pt x="74" y="1936"/>
                  </a:lnTo>
                  <a:lnTo>
                    <a:pt x="111" y="2084"/>
                  </a:lnTo>
                  <a:lnTo>
                    <a:pt x="185" y="2213"/>
                  </a:lnTo>
                  <a:lnTo>
                    <a:pt x="259" y="2323"/>
                  </a:lnTo>
                  <a:lnTo>
                    <a:pt x="333" y="2453"/>
                  </a:lnTo>
                  <a:lnTo>
                    <a:pt x="425" y="2545"/>
                  </a:lnTo>
                  <a:lnTo>
                    <a:pt x="535" y="2637"/>
                  </a:lnTo>
                  <a:lnTo>
                    <a:pt x="646" y="2729"/>
                  </a:lnTo>
                  <a:lnTo>
                    <a:pt x="775" y="2803"/>
                  </a:lnTo>
                  <a:lnTo>
                    <a:pt x="904" y="2858"/>
                  </a:lnTo>
                  <a:lnTo>
                    <a:pt x="1033" y="2914"/>
                  </a:lnTo>
                  <a:lnTo>
                    <a:pt x="1181" y="2950"/>
                  </a:lnTo>
                  <a:lnTo>
                    <a:pt x="1328" y="2969"/>
                  </a:lnTo>
                  <a:lnTo>
                    <a:pt x="1476" y="2987"/>
                  </a:lnTo>
                  <a:lnTo>
                    <a:pt x="1642" y="2969"/>
                  </a:lnTo>
                  <a:lnTo>
                    <a:pt x="1789" y="2950"/>
                  </a:lnTo>
                  <a:lnTo>
                    <a:pt x="1937" y="2914"/>
                  </a:lnTo>
                  <a:lnTo>
                    <a:pt x="2084" y="2877"/>
                  </a:lnTo>
                  <a:lnTo>
                    <a:pt x="2213" y="2803"/>
                  </a:lnTo>
                  <a:lnTo>
                    <a:pt x="2324" y="2729"/>
                  </a:lnTo>
                  <a:lnTo>
                    <a:pt x="2453" y="2637"/>
                  </a:lnTo>
                  <a:lnTo>
                    <a:pt x="2545" y="2545"/>
                  </a:lnTo>
                  <a:lnTo>
                    <a:pt x="2656" y="2434"/>
                  </a:lnTo>
                  <a:lnTo>
                    <a:pt x="2729" y="2323"/>
                  </a:lnTo>
                  <a:lnTo>
                    <a:pt x="2803" y="2194"/>
                  </a:lnTo>
                  <a:lnTo>
                    <a:pt x="2877" y="2065"/>
                  </a:lnTo>
                  <a:lnTo>
                    <a:pt x="2914" y="1918"/>
                  </a:lnTo>
                  <a:lnTo>
                    <a:pt x="2951" y="1770"/>
                  </a:lnTo>
                  <a:lnTo>
                    <a:pt x="2969" y="1623"/>
                  </a:lnTo>
                  <a:lnTo>
                    <a:pt x="2988" y="1457"/>
                  </a:lnTo>
                  <a:lnTo>
                    <a:pt x="2969" y="1309"/>
                  </a:lnTo>
                  <a:lnTo>
                    <a:pt x="2951" y="1162"/>
                  </a:lnTo>
                  <a:lnTo>
                    <a:pt x="2914" y="1014"/>
                  </a:lnTo>
                  <a:lnTo>
                    <a:pt x="2859" y="885"/>
                  </a:lnTo>
                  <a:lnTo>
                    <a:pt x="2785" y="756"/>
                  </a:lnTo>
                  <a:lnTo>
                    <a:pt x="2711" y="646"/>
                  </a:lnTo>
                  <a:lnTo>
                    <a:pt x="2619" y="535"/>
                  </a:lnTo>
                  <a:lnTo>
                    <a:pt x="2527" y="424"/>
                  </a:lnTo>
                  <a:lnTo>
                    <a:pt x="2416" y="332"/>
                  </a:lnTo>
                  <a:lnTo>
                    <a:pt x="2305" y="240"/>
                  </a:lnTo>
                  <a:lnTo>
                    <a:pt x="2176" y="166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1" y="37"/>
                  </a:lnTo>
                  <a:lnTo>
                    <a:pt x="1623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13"/>
            <p:cNvSpPr/>
            <p:nvPr/>
          </p:nvSpPr>
          <p:spPr>
            <a:xfrm>
              <a:off x="5299100" y="574600"/>
              <a:ext cx="74225" cy="74250"/>
            </a:xfrm>
            <a:custGeom>
              <a:avLst/>
              <a:gdLst/>
              <a:ahLst/>
              <a:cxnLst/>
              <a:rect l="l" t="t" r="r" b="b"/>
              <a:pathLst>
                <a:path w="2969" h="2970" extrusionOk="0">
                  <a:moveTo>
                    <a:pt x="1346" y="1"/>
                  </a:moveTo>
                  <a:lnTo>
                    <a:pt x="1199" y="38"/>
                  </a:lnTo>
                  <a:lnTo>
                    <a:pt x="1051" y="56"/>
                  </a:lnTo>
                  <a:lnTo>
                    <a:pt x="922" y="112"/>
                  </a:lnTo>
                  <a:lnTo>
                    <a:pt x="793" y="167"/>
                  </a:lnTo>
                  <a:lnTo>
                    <a:pt x="664" y="241"/>
                  </a:lnTo>
                  <a:lnTo>
                    <a:pt x="554" y="333"/>
                  </a:lnTo>
                  <a:lnTo>
                    <a:pt x="443" y="425"/>
                  </a:lnTo>
                  <a:lnTo>
                    <a:pt x="351" y="517"/>
                  </a:lnTo>
                  <a:lnTo>
                    <a:pt x="259" y="628"/>
                  </a:lnTo>
                  <a:lnTo>
                    <a:pt x="185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71"/>
                  </a:lnTo>
                  <a:lnTo>
                    <a:pt x="56" y="1918"/>
                  </a:lnTo>
                  <a:lnTo>
                    <a:pt x="111" y="2048"/>
                  </a:lnTo>
                  <a:lnTo>
                    <a:pt x="166" y="2177"/>
                  </a:lnTo>
                  <a:lnTo>
                    <a:pt x="240" y="2306"/>
                  </a:lnTo>
                  <a:lnTo>
                    <a:pt x="332" y="2435"/>
                  </a:lnTo>
                  <a:lnTo>
                    <a:pt x="424" y="2527"/>
                  </a:lnTo>
                  <a:lnTo>
                    <a:pt x="535" y="2638"/>
                  </a:lnTo>
                  <a:lnTo>
                    <a:pt x="646" y="2730"/>
                  </a:lnTo>
                  <a:lnTo>
                    <a:pt x="775" y="2803"/>
                  </a:lnTo>
                  <a:lnTo>
                    <a:pt x="904" y="2859"/>
                  </a:lnTo>
                  <a:lnTo>
                    <a:pt x="1033" y="2914"/>
                  </a:lnTo>
                  <a:lnTo>
                    <a:pt x="1180" y="2951"/>
                  </a:lnTo>
                  <a:lnTo>
                    <a:pt x="1328" y="2969"/>
                  </a:lnTo>
                  <a:lnTo>
                    <a:pt x="1641" y="2969"/>
                  </a:lnTo>
                  <a:lnTo>
                    <a:pt x="1789" y="2951"/>
                  </a:lnTo>
                  <a:lnTo>
                    <a:pt x="1936" y="2914"/>
                  </a:lnTo>
                  <a:lnTo>
                    <a:pt x="2065" y="2859"/>
                  </a:lnTo>
                  <a:lnTo>
                    <a:pt x="2195" y="2803"/>
                  </a:lnTo>
                  <a:lnTo>
                    <a:pt x="2324" y="2730"/>
                  </a:lnTo>
                  <a:lnTo>
                    <a:pt x="2434" y="2638"/>
                  </a:lnTo>
                  <a:lnTo>
                    <a:pt x="2545" y="2545"/>
                  </a:lnTo>
                  <a:lnTo>
                    <a:pt x="2637" y="2435"/>
                  </a:lnTo>
                  <a:lnTo>
                    <a:pt x="2711" y="2324"/>
                  </a:lnTo>
                  <a:lnTo>
                    <a:pt x="2785" y="2195"/>
                  </a:lnTo>
                  <a:lnTo>
                    <a:pt x="2858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69" y="1642"/>
                  </a:lnTo>
                  <a:lnTo>
                    <a:pt x="2969" y="1494"/>
                  </a:lnTo>
                  <a:lnTo>
                    <a:pt x="2969" y="1347"/>
                  </a:lnTo>
                  <a:lnTo>
                    <a:pt x="2932" y="1199"/>
                  </a:lnTo>
                  <a:lnTo>
                    <a:pt x="2914" y="1052"/>
                  </a:lnTo>
                  <a:lnTo>
                    <a:pt x="2858" y="923"/>
                  </a:lnTo>
                  <a:lnTo>
                    <a:pt x="2803" y="794"/>
                  </a:lnTo>
                  <a:lnTo>
                    <a:pt x="2729" y="665"/>
                  </a:lnTo>
                  <a:lnTo>
                    <a:pt x="2637" y="554"/>
                  </a:lnTo>
                  <a:lnTo>
                    <a:pt x="2545" y="443"/>
                  </a:lnTo>
                  <a:lnTo>
                    <a:pt x="2434" y="351"/>
                  </a:lnTo>
                  <a:lnTo>
                    <a:pt x="2324" y="259"/>
                  </a:lnTo>
                  <a:lnTo>
                    <a:pt x="2213" y="185"/>
                  </a:lnTo>
                  <a:lnTo>
                    <a:pt x="2084" y="130"/>
                  </a:lnTo>
                  <a:lnTo>
                    <a:pt x="1936" y="75"/>
                  </a:lnTo>
                  <a:lnTo>
                    <a:pt x="1807" y="38"/>
                  </a:lnTo>
                  <a:lnTo>
                    <a:pt x="1660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13"/>
            <p:cNvSpPr/>
            <p:nvPr/>
          </p:nvSpPr>
          <p:spPr>
            <a:xfrm>
              <a:off x="5196300" y="238125"/>
              <a:ext cx="74250" cy="65475"/>
            </a:xfrm>
            <a:custGeom>
              <a:avLst/>
              <a:gdLst/>
              <a:ahLst/>
              <a:cxnLst/>
              <a:rect l="l" t="t" r="r" b="b"/>
              <a:pathLst>
                <a:path w="2970" h="2619" extrusionOk="0">
                  <a:moveTo>
                    <a:pt x="535" y="0"/>
                  </a:moveTo>
                  <a:lnTo>
                    <a:pt x="406" y="111"/>
                  </a:lnTo>
                  <a:lnTo>
                    <a:pt x="314" y="221"/>
                  </a:lnTo>
                  <a:lnTo>
                    <a:pt x="222" y="350"/>
                  </a:lnTo>
                  <a:lnTo>
                    <a:pt x="148" y="498"/>
                  </a:lnTo>
                  <a:lnTo>
                    <a:pt x="74" y="645"/>
                  </a:lnTo>
                  <a:lnTo>
                    <a:pt x="38" y="793"/>
                  </a:lnTo>
                  <a:lnTo>
                    <a:pt x="1" y="959"/>
                  </a:lnTo>
                  <a:lnTo>
                    <a:pt x="1" y="1125"/>
                  </a:lnTo>
                  <a:lnTo>
                    <a:pt x="1" y="1291"/>
                  </a:lnTo>
                  <a:lnTo>
                    <a:pt x="19" y="1438"/>
                  </a:lnTo>
                  <a:lnTo>
                    <a:pt x="56" y="1567"/>
                  </a:lnTo>
                  <a:lnTo>
                    <a:pt x="111" y="1715"/>
                  </a:lnTo>
                  <a:lnTo>
                    <a:pt x="167" y="1844"/>
                  </a:lnTo>
                  <a:lnTo>
                    <a:pt x="240" y="1954"/>
                  </a:lnTo>
                  <a:lnTo>
                    <a:pt x="333" y="2084"/>
                  </a:lnTo>
                  <a:lnTo>
                    <a:pt x="425" y="2176"/>
                  </a:lnTo>
                  <a:lnTo>
                    <a:pt x="535" y="2286"/>
                  </a:lnTo>
                  <a:lnTo>
                    <a:pt x="646" y="2360"/>
                  </a:lnTo>
                  <a:lnTo>
                    <a:pt x="757" y="2434"/>
                  </a:lnTo>
                  <a:lnTo>
                    <a:pt x="886" y="2508"/>
                  </a:lnTo>
                  <a:lnTo>
                    <a:pt x="1033" y="2544"/>
                  </a:lnTo>
                  <a:lnTo>
                    <a:pt x="1162" y="2600"/>
                  </a:lnTo>
                  <a:lnTo>
                    <a:pt x="1310" y="2618"/>
                  </a:lnTo>
                  <a:lnTo>
                    <a:pt x="1623" y="2618"/>
                  </a:lnTo>
                  <a:lnTo>
                    <a:pt x="1771" y="2600"/>
                  </a:lnTo>
                  <a:lnTo>
                    <a:pt x="1918" y="2563"/>
                  </a:lnTo>
                  <a:lnTo>
                    <a:pt x="2066" y="2508"/>
                  </a:lnTo>
                  <a:lnTo>
                    <a:pt x="2195" y="2452"/>
                  </a:lnTo>
                  <a:lnTo>
                    <a:pt x="2324" y="2379"/>
                  </a:lnTo>
                  <a:lnTo>
                    <a:pt x="2435" y="2286"/>
                  </a:lnTo>
                  <a:lnTo>
                    <a:pt x="2545" y="2194"/>
                  </a:lnTo>
                  <a:lnTo>
                    <a:pt x="2637" y="2084"/>
                  </a:lnTo>
                  <a:lnTo>
                    <a:pt x="2730" y="1973"/>
                  </a:lnTo>
                  <a:lnTo>
                    <a:pt x="2803" y="1844"/>
                  </a:lnTo>
                  <a:lnTo>
                    <a:pt x="2859" y="1715"/>
                  </a:lnTo>
                  <a:lnTo>
                    <a:pt x="2914" y="1567"/>
                  </a:lnTo>
                  <a:lnTo>
                    <a:pt x="2951" y="1420"/>
                  </a:lnTo>
                  <a:lnTo>
                    <a:pt x="2969" y="1272"/>
                  </a:lnTo>
                  <a:lnTo>
                    <a:pt x="2969" y="1106"/>
                  </a:lnTo>
                  <a:lnTo>
                    <a:pt x="2969" y="940"/>
                  </a:lnTo>
                  <a:lnTo>
                    <a:pt x="2932" y="793"/>
                  </a:lnTo>
                  <a:lnTo>
                    <a:pt x="2877" y="627"/>
                  </a:lnTo>
                  <a:lnTo>
                    <a:pt x="2822" y="498"/>
                  </a:lnTo>
                  <a:lnTo>
                    <a:pt x="2748" y="350"/>
                  </a:lnTo>
                  <a:lnTo>
                    <a:pt x="2656" y="221"/>
                  </a:lnTo>
                  <a:lnTo>
                    <a:pt x="2564" y="111"/>
                  </a:lnTo>
                  <a:lnTo>
                    <a:pt x="243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13"/>
            <p:cNvSpPr/>
            <p:nvPr/>
          </p:nvSpPr>
          <p:spPr>
            <a:xfrm>
              <a:off x="5707500" y="10572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9" y="1"/>
                  </a:moveTo>
                  <a:lnTo>
                    <a:pt x="1291" y="19"/>
                  </a:lnTo>
                  <a:lnTo>
                    <a:pt x="1162" y="38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51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310"/>
                  </a:lnTo>
                  <a:lnTo>
                    <a:pt x="1" y="1457"/>
                  </a:lnTo>
                  <a:lnTo>
                    <a:pt x="1" y="1605"/>
                  </a:lnTo>
                  <a:lnTo>
                    <a:pt x="19" y="1752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0" y="2287"/>
                  </a:lnTo>
                  <a:lnTo>
                    <a:pt x="332" y="2398"/>
                  </a:lnTo>
                  <a:lnTo>
                    <a:pt x="425" y="2508"/>
                  </a:lnTo>
                  <a:lnTo>
                    <a:pt x="535" y="2600"/>
                  </a:lnTo>
                  <a:lnTo>
                    <a:pt x="646" y="2693"/>
                  </a:lnTo>
                  <a:lnTo>
                    <a:pt x="757" y="2766"/>
                  </a:lnTo>
                  <a:lnTo>
                    <a:pt x="886" y="2840"/>
                  </a:lnTo>
                  <a:lnTo>
                    <a:pt x="1033" y="2877"/>
                  </a:lnTo>
                  <a:lnTo>
                    <a:pt x="1162" y="2914"/>
                  </a:lnTo>
                  <a:lnTo>
                    <a:pt x="1310" y="2951"/>
                  </a:lnTo>
                  <a:lnTo>
                    <a:pt x="1623" y="2951"/>
                  </a:lnTo>
                  <a:lnTo>
                    <a:pt x="1771" y="2932"/>
                  </a:lnTo>
                  <a:lnTo>
                    <a:pt x="1900" y="2895"/>
                  </a:lnTo>
                  <a:lnTo>
                    <a:pt x="2047" y="2840"/>
                  </a:lnTo>
                  <a:lnTo>
                    <a:pt x="2176" y="2766"/>
                  </a:lnTo>
                  <a:lnTo>
                    <a:pt x="2287" y="2693"/>
                  </a:lnTo>
                  <a:lnTo>
                    <a:pt x="2398" y="2619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3" y="2287"/>
                  </a:lnTo>
                  <a:lnTo>
                    <a:pt x="2766" y="2176"/>
                  </a:lnTo>
                  <a:lnTo>
                    <a:pt x="2840" y="2047"/>
                  </a:lnTo>
                  <a:lnTo>
                    <a:pt x="2877" y="1900"/>
                  </a:lnTo>
                  <a:lnTo>
                    <a:pt x="2914" y="1771"/>
                  </a:lnTo>
                  <a:lnTo>
                    <a:pt x="2932" y="1623"/>
                  </a:lnTo>
                  <a:lnTo>
                    <a:pt x="2951" y="1476"/>
                  </a:lnTo>
                  <a:lnTo>
                    <a:pt x="2932" y="1310"/>
                  </a:lnTo>
                  <a:lnTo>
                    <a:pt x="2914" y="1181"/>
                  </a:lnTo>
                  <a:lnTo>
                    <a:pt x="2877" y="1033"/>
                  </a:lnTo>
                  <a:lnTo>
                    <a:pt x="2822" y="886"/>
                  </a:lnTo>
                  <a:lnTo>
                    <a:pt x="2766" y="757"/>
                  </a:lnTo>
                  <a:lnTo>
                    <a:pt x="2674" y="646"/>
                  </a:lnTo>
                  <a:lnTo>
                    <a:pt x="2600" y="535"/>
                  </a:lnTo>
                  <a:lnTo>
                    <a:pt x="2490" y="425"/>
                  </a:lnTo>
                  <a:lnTo>
                    <a:pt x="2398" y="333"/>
                  </a:lnTo>
                  <a:lnTo>
                    <a:pt x="2268" y="240"/>
                  </a:lnTo>
                  <a:lnTo>
                    <a:pt x="2158" y="167"/>
                  </a:lnTo>
                  <a:lnTo>
                    <a:pt x="2029" y="111"/>
                  </a:lnTo>
                  <a:lnTo>
                    <a:pt x="1881" y="56"/>
                  </a:lnTo>
                  <a:lnTo>
                    <a:pt x="1734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13"/>
            <p:cNvSpPr/>
            <p:nvPr/>
          </p:nvSpPr>
          <p:spPr>
            <a:xfrm>
              <a:off x="5233650" y="480575"/>
              <a:ext cx="73775" cy="74250"/>
            </a:xfrm>
            <a:custGeom>
              <a:avLst/>
              <a:gdLst/>
              <a:ahLst/>
              <a:cxnLst/>
              <a:rect l="l" t="t" r="r" b="b"/>
              <a:pathLst>
                <a:path w="2951" h="2970" extrusionOk="0">
                  <a:moveTo>
                    <a:pt x="1531" y="0"/>
                  </a:moveTo>
                  <a:lnTo>
                    <a:pt x="1365" y="19"/>
                  </a:lnTo>
                  <a:lnTo>
                    <a:pt x="1236" y="37"/>
                  </a:lnTo>
                  <a:lnTo>
                    <a:pt x="1088" y="56"/>
                  </a:lnTo>
                  <a:lnTo>
                    <a:pt x="941" y="111"/>
                  </a:lnTo>
                  <a:lnTo>
                    <a:pt x="811" y="166"/>
                  </a:lnTo>
                  <a:lnTo>
                    <a:pt x="701" y="240"/>
                  </a:lnTo>
                  <a:lnTo>
                    <a:pt x="572" y="314"/>
                  </a:lnTo>
                  <a:lnTo>
                    <a:pt x="461" y="406"/>
                  </a:lnTo>
                  <a:lnTo>
                    <a:pt x="369" y="517"/>
                  </a:lnTo>
                  <a:lnTo>
                    <a:pt x="277" y="627"/>
                  </a:lnTo>
                  <a:lnTo>
                    <a:pt x="203" y="756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19" y="1752"/>
                  </a:lnTo>
                  <a:lnTo>
                    <a:pt x="56" y="1881"/>
                  </a:lnTo>
                  <a:lnTo>
                    <a:pt x="111" y="2029"/>
                  </a:lnTo>
                  <a:lnTo>
                    <a:pt x="166" y="2158"/>
                  </a:lnTo>
                  <a:lnTo>
                    <a:pt x="240" y="2287"/>
                  </a:lnTo>
                  <a:lnTo>
                    <a:pt x="314" y="2397"/>
                  </a:lnTo>
                  <a:lnTo>
                    <a:pt x="424" y="2508"/>
                  </a:lnTo>
                  <a:lnTo>
                    <a:pt x="516" y="2600"/>
                  </a:lnTo>
                  <a:lnTo>
                    <a:pt x="627" y="2692"/>
                  </a:lnTo>
                  <a:lnTo>
                    <a:pt x="756" y="2766"/>
                  </a:lnTo>
                  <a:lnTo>
                    <a:pt x="885" y="2840"/>
                  </a:lnTo>
                  <a:lnTo>
                    <a:pt x="1014" y="2895"/>
                  </a:lnTo>
                  <a:lnTo>
                    <a:pt x="1162" y="2932"/>
                  </a:lnTo>
                  <a:lnTo>
                    <a:pt x="1309" y="2951"/>
                  </a:lnTo>
                  <a:lnTo>
                    <a:pt x="1457" y="2969"/>
                  </a:lnTo>
                  <a:lnTo>
                    <a:pt x="1604" y="2951"/>
                  </a:lnTo>
                  <a:lnTo>
                    <a:pt x="1752" y="2932"/>
                  </a:lnTo>
                  <a:lnTo>
                    <a:pt x="1899" y="2895"/>
                  </a:lnTo>
                  <a:lnTo>
                    <a:pt x="2028" y="2858"/>
                  </a:lnTo>
                  <a:lnTo>
                    <a:pt x="2157" y="2785"/>
                  </a:lnTo>
                  <a:lnTo>
                    <a:pt x="2287" y="2711"/>
                  </a:lnTo>
                  <a:lnTo>
                    <a:pt x="2397" y="2637"/>
                  </a:lnTo>
                  <a:lnTo>
                    <a:pt x="2508" y="2527"/>
                  </a:lnTo>
                  <a:lnTo>
                    <a:pt x="2600" y="2434"/>
                  </a:lnTo>
                  <a:lnTo>
                    <a:pt x="2692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6"/>
                  </a:lnTo>
                  <a:lnTo>
                    <a:pt x="2913" y="1789"/>
                  </a:lnTo>
                  <a:lnTo>
                    <a:pt x="2950" y="1641"/>
                  </a:lnTo>
                  <a:lnTo>
                    <a:pt x="2950" y="1494"/>
                  </a:lnTo>
                  <a:lnTo>
                    <a:pt x="2950" y="1346"/>
                  </a:lnTo>
                  <a:lnTo>
                    <a:pt x="2932" y="1199"/>
                  </a:lnTo>
                  <a:lnTo>
                    <a:pt x="2895" y="1070"/>
                  </a:lnTo>
                  <a:lnTo>
                    <a:pt x="2840" y="922"/>
                  </a:lnTo>
                  <a:lnTo>
                    <a:pt x="2784" y="812"/>
                  </a:lnTo>
                  <a:lnTo>
                    <a:pt x="2711" y="683"/>
                  </a:lnTo>
                  <a:lnTo>
                    <a:pt x="2618" y="572"/>
                  </a:lnTo>
                  <a:lnTo>
                    <a:pt x="2526" y="461"/>
                  </a:lnTo>
                  <a:lnTo>
                    <a:pt x="2434" y="369"/>
                  </a:lnTo>
                  <a:lnTo>
                    <a:pt x="2323" y="277"/>
                  </a:lnTo>
                  <a:lnTo>
                    <a:pt x="2213" y="203"/>
                  </a:lnTo>
                  <a:lnTo>
                    <a:pt x="2084" y="148"/>
                  </a:lnTo>
                  <a:lnTo>
                    <a:pt x="1955" y="93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13"/>
            <p:cNvSpPr/>
            <p:nvPr/>
          </p:nvSpPr>
          <p:spPr>
            <a:xfrm>
              <a:off x="6009900" y="1194125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46" y="1"/>
                  </a:moveTo>
                  <a:lnTo>
                    <a:pt x="1199" y="38"/>
                  </a:lnTo>
                  <a:lnTo>
                    <a:pt x="1069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53" y="333"/>
                  </a:lnTo>
                  <a:lnTo>
                    <a:pt x="443" y="425"/>
                  </a:lnTo>
                  <a:lnTo>
                    <a:pt x="350" y="536"/>
                  </a:lnTo>
                  <a:lnTo>
                    <a:pt x="258" y="646"/>
                  </a:lnTo>
                  <a:lnTo>
                    <a:pt x="184" y="775"/>
                  </a:lnTo>
                  <a:lnTo>
                    <a:pt x="129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0" y="1310"/>
                  </a:lnTo>
                  <a:lnTo>
                    <a:pt x="0" y="1476"/>
                  </a:lnTo>
                  <a:lnTo>
                    <a:pt x="0" y="1623"/>
                  </a:lnTo>
                  <a:lnTo>
                    <a:pt x="18" y="1771"/>
                  </a:lnTo>
                  <a:lnTo>
                    <a:pt x="55" y="1900"/>
                  </a:lnTo>
                  <a:lnTo>
                    <a:pt x="111" y="2047"/>
                  </a:lnTo>
                  <a:lnTo>
                    <a:pt x="166" y="2177"/>
                  </a:lnTo>
                  <a:lnTo>
                    <a:pt x="240" y="2287"/>
                  </a:lnTo>
                  <a:lnTo>
                    <a:pt x="332" y="2416"/>
                  </a:lnTo>
                  <a:lnTo>
                    <a:pt x="424" y="2508"/>
                  </a:lnTo>
                  <a:lnTo>
                    <a:pt x="535" y="2619"/>
                  </a:lnTo>
                  <a:lnTo>
                    <a:pt x="645" y="2693"/>
                  </a:lnTo>
                  <a:lnTo>
                    <a:pt x="774" y="2767"/>
                  </a:lnTo>
                  <a:lnTo>
                    <a:pt x="903" y="2840"/>
                  </a:lnTo>
                  <a:lnTo>
                    <a:pt x="1033" y="2896"/>
                  </a:lnTo>
                  <a:lnTo>
                    <a:pt x="1180" y="2932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0" y="2932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6" y="2767"/>
                  </a:lnTo>
                  <a:lnTo>
                    <a:pt x="2305" y="2693"/>
                  </a:lnTo>
                  <a:lnTo>
                    <a:pt x="2415" y="2619"/>
                  </a:lnTo>
                  <a:lnTo>
                    <a:pt x="2526" y="2508"/>
                  </a:lnTo>
                  <a:lnTo>
                    <a:pt x="2618" y="2416"/>
                  </a:lnTo>
                  <a:lnTo>
                    <a:pt x="2710" y="2287"/>
                  </a:lnTo>
                  <a:lnTo>
                    <a:pt x="2784" y="2177"/>
                  </a:lnTo>
                  <a:lnTo>
                    <a:pt x="2840" y="2047"/>
                  </a:lnTo>
                  <a:lnTo>
                    <a:pt x="2895" y="1900"/>
                  </a:lnTo>
                  <a:lnTo>
                    <a:pt x="2932" y="1752"/>
                  </a:lnTo>
                  <a:lnTo>
                    <a:pt x="2950" y="1623"/>
                  </a:lnTo>
                  <a:lnTo>
                    <a:pt x="2950" y="1457"/>
                  </a:lnTo>
                  <a:lnTo>
                    <a:pt x="2950" y="1310"/>
                  </a:lnTo>
                  <a:lnTo>
                    <a:pt x="2913" y="1181"/>
                  </a:lnTo>
                  <a:lnTo>
                    <a:pt x="2876" y="1033"/>
                  </a:lnTo>
                  <a:lnTo>
                    <a:pt x="2840" y="904"/>
                  </a:lnTo>
                  <a:lnTo>
                    <a:pt x="2766" y="775"/>
                  </a:lnTo>
                  <a:lnTo>
                    <a:pt x="2692" y="665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5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9"/>
                  </a:lnTo>
                  <a:lnTo>
                    <a:pt x="14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13"/>
            <p:cNvSpPr/>
            <p:nvPr/>
          </p:nvSpPr>
          <p:spPr>
            <a:xfrm>
              <a:off x="5561850" y="94890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328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64" y="240"/>
                  </a:lnTo>
                  <a:lnTo>
                    <a:pt x="553" y="314"/>
                  </a:lnTo>
                  <a:lnTo>
                    <a:pt x="461" y="406"/>
                  </a:lnTo>
                  <a:lnTo>
                    <a:pt x="350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29" y="867"/>
                  </a:lnTo>
                  <a:lnTo>
                    <a:pt x="74" y="996"/>
                  </a:lnTo>
                  <a:lnTo>
                    <a:pt x="37" y="1144"/>
                  </a:lnTo>
                  <a:lnTo>
                    <a:pt x="19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19" y="1715"/>
                  </a:lnTo>
                  <a:lnTo>
                    <a:pt x="55" y="1863"/>
                  </a:lnTo>
                  <a:lnTo>
                    <a:pt x="92" y="1992"/>
                  </a:lnTo>
                  <a:lnTo>
                    <a:pt x="166" y="2140"/>
                  </a:lnTo>
                  <a:lnTo>
                    <a:pt x="221" y="2250"/>
                  </a:lnTo>
                  <a:lnTo>
                    <a:pt x="314" y="2379"/>
                  </a:lnTo>
                  <a:lnTo>
                    <a:pt x="406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38" y="2748"/>
                  </a:lnTo>
                  <a:lnTo>
                    <a:pt x="867" y="2822"/>
                  </a:lnTo>
                  <a:lnTo>
                    <a:pt x="996" y="2877"/>
                  </a:lnTo>
                  <a:lnTo>
                    <a:pt x="1143" y="2914"/>
                  </a:lnTo>
                  <a:lnTo>
                    <a:pt x="1291" y="2932"/>
                  </a:lnTo>
                  <a:lnTo>
                    <a:pt x="1438" y="2951"/>
                  </a:lnTo>
                  <a:lnTo>
                    <a:pt x="1586" y="2951"/>
                  </a:lnTo>
                  <a:lnTo>
                    <a:pt x="1733" y="2932"/>
                  </a:lnTo>
                  <a:lnTo>
                    <a:pt x="1881" y="2895"/>
                  </a:lnTo>
                  <a:lnTo>
                    <a:pt x="2010" y="2840"/>
                  </a:lnTo>
                  <a:lnTo>
                    <a:pt x="2139" y="2785"/>
                  </a:lnTo>
                  <a:lnTo>
                    <a:pt x="2268" y="2711"/>
                  </a:lnTo>
                  <a:lnTo>
                    <a:pt x="2379" y="2619"/>
                  </a:lnTo>
                  <a:lnTo>
                    <a:pt x="2489" y="2527"/>
                  </a:lnTo>
                  <a:lnTo>
                    <a:pt x="2600" y="2435"/>
                  </a:lnTo>
                  <a:lnTo>
                    <a:pt x="2674" y="2305"/>
                  </a:lnTo>
                  <a:lnTo>
                    <a:pt x="2766" y="2195"/>
                  </a:lnTo>
                  <a:lnTo>
                    <a:pt x="2821" y="2066"/>
                  </a:lnTo>
                  <a:lnTo>
                    <a:pt x="2877" y="1937"/>
                  </a:lnTo>
                  <a:lnTo>
                    <a:pt x="2913" y="1789"/>
                  </a:lnTo>
                  <a:lnTo>
                    <a:pt x="2950" y="1642"/>
                  </a:lnTo>
                  <a:lnTo>
                    <a:pt x="2950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40" y="923"/>
                  </a:lnTo>
                  <a:lnTo>
                    <a:pt x="2784" y="794"/>
                  </a:lnTo>
                  <a:lnTo>
                    <a:pt x="2711" y="664"/>
                  </a:lnTo>
                  <a:lnTo>
                    <a:pt x="2618" y="554"/>
                  </a:lnTo>
                  <a:lnTo>
                    <a:pt x="2526" y="443"/>
                  </a:lnTo>
                  <a:lnTo>
                    <a:pt x="2416" y="351"/>
                  </a:lnTo>
                  <a:lnTo>
                    <a:pt x="2305" y="259"/>
                  </a:lnTo>
                  <a:lnTo>
                    <a:pt x="2176" y="185"/>
                  </a:lnTo>
                  <a:lnTo>
                    <a:pt x="2047" y="111"/>
                  </a:lnTo>
                  <a:lnTo>
                    <a:pt x="1918" y="74"/>
                  </a:lnTo>
                  <a:lnTo>
                    <a:pt x="1770" y="19"/>
                  </a:lnTo>
                  <a:lnTo>
                    <a:pt x="162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13"/>
            <p:cNvSpPr/>
            <p:nvPr/>
          </p:nvSpPr>
          <p:spPr>
            <a:xfrm>
              <a:off x="5182025" y="309550"/>
              <a:ext cx="74225" cy="73800"/>
            </a:xfrm>
            <a:custGeom>
              <a:avLst/>
              <a:gdLst/>
              <a:ahLst/>
              <a:cxnLst/>
              <a:rect l="l" t="t" r="r" b="b"/>
              <a:pathLst>
                <a:path w="2969" h="2952" extrusionOk="0">
                  <a:moveTo>
                    <a:pt x="1346" y="1"/>
                  </a:moveTo>
                  <a:lnTo>
                    <a:pt x="1199" y="19"/>
                  </a:lnTo>
                  <a:lnTo>
                    <a:pt x="1070" y="56"/>
                  </a:lnTo>
                  <a:lnTo>
                    <a:pt x="940" y="112"/>
                  </a:lnTo>
                  <a:lnTo>
                    <a:pt x="811" y="167"/>
                  </a:lnTo>
                  <a:lnTo>
                    <a:pt x="682" y="241"/>
                  </a:lnTo>
                  <a:lnTo>
                    <a:pt x="572" y="333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28"/>
                  </a:lnTo>
                  <a:lnTo>
                    <a:pt x="203" y="738"/>
                  </a:lnTo>
                  <a:lnTo>
                    <a:pt x="148" y="868"/>
                  </a:lnTo>
                  <a:lnTo>
                    <a:pt x="92" y="997"/>
                  </a:lnTo>
                  <a:lnTo>
                    <a:pt x="55" y="1144"/>
                  </a:lnTo>
                  <a:lnTo>
                    <a:pt x="19" y="1273"/>
                  </a:lnTo>
                  <a:lnTo>
                    <a:pt x="0" y="1421"/>
                  </a:lnTo>
                  <a:lnTo>
                    <a:pt x="19" y="1587"/>
                  </a:lnTo>
                  <a:lnTo>
                    <a:pt x="37" y="1716"/>
                  </a:lnTo>
                  <a:lnTo>
                    <a:pt x="55" y="1863"/>
                  </a:lnTo>
                  <a:lnTo>
                    <a:pt x="111" y="2011"/>
                  </a:lnTo>
                  <a:lnTo>
                    <a:pt x="166" y="2140"/>
                  </a:lnTo>
                  <a:lnTo>
                    <a:pt x="240" y="2250"/>
                  </a:lnTo>
                  <a:lnTo>
                    <a:pt x="314" y="2379"/>
                  </a:lnTo>
                  <a:lnTo>
                    <a:pt x="424" y="2490"/>
                  </a:lnTo>
                  <a:lnTo>
                    <a:pt x="516" y="2582"/>
                  </a:lnTo>
                  <a:lnTo>
                    <a:pt x="627" y="2674"/>
                  </a:lnTo>
                  <a:lnTo>
                    <a:pt x="756" y="2748"/>
                  </a:lnTo>
                  <a:lnTo>
                    <a:pt x="885" y="2822"/>
                  </a:lnTo>
                  <a:lnTo>
                    <a:pt x="1014" y="2877"/>
                  </a:lnTo>
                  <a:lnTo>
                    <a:pt x="1162" y="2914"/>
                  </a:lnTo>
                  <a:lnTo>
                    <a:pt x="1309" y="2933"/>
                  </a:lnTo>
                  <a:lnTo>
                    <a:pt x="1457" y="2951"/>
                  </a:lnTo>
                  <a:lnTo>
                    <a:pt x="1604" y="2951"/>
                  </a:lnTo>
                  <a:lnTo>
                    <a:pt x="1752" y="2933"/>
                  </a:lnTo>
                  <a:lnTo>
                    <a:pt x="1881" y="2896"/>
                  </a:lnTo>
                  <a:lnTo>
                    <a:pt x="2028" y="2840"/>
                  </a:lnTo>
                  <a:lnTo>
                    <a:pt x="2157" y="2785"/>
                  </a:lnTo>
                  <a:lnTo>
                    <a:pt x="2286" y="2711"/>
                  </a:lnTo>
                  <a:lnTo>
                    <a:pt x="2397" y="2638"/>
                  </a:lnTo>
                  <a:lnTo>
                    <a:pt x="2508" y="2527"/>
                  </a:lnTo>
                  <a:lnTo>
                    <a:pt x="2600" y="2435"/>
                  </a:lnTo>
                  <a:lnTo>
                    <a:pt x="2692" y="2324"/>
                  </a:lnTo>
                  <a:lnTo>
                    <a:pt x="2766" y="2195"/>
                  </a:lnTo>
                  <a:lnTo>
                    <a:pt x="2840" y="2066"/>
                  </a:lnTo>
                  <a:lnTo>
                    <a:pt x="2895" y="1937"/>
                  </a:lnTo>
                  <a:lnTo>
                    <a:pt x="2932" y="1789"/>
                  </a:lnTo>
                  <a:lnTo>
                    <a:pt x="2950" y="1642"/>
                  </a:lnTo>
                  <a:lnTo>
                    <a:pt x="2969" y="1494"/>
                  </a:lnTo>
                  <a:lnTo>
                    <a:pt x="2950" y="1347"/>
                  </a:lnTo>
                  <a:lnTo>
                    <a:pt x="2932" y="1199"/>
                  </a:lnTo>
                  <a:lnTo>
                    <a:pt x="2895" y="1052"/>
                  </a:lnTo>
                  <a:lnTo>
                    <a:pt x="2858" y="923"/>
                  </a:lnTo>
                  <a:lnTo>
                    <a:pt x="2784" y="794"/>
                  </a:lnTo>
                  <a:lnTo>
                    <a:pt x="2711" y="665"/>
                  </a:lnTo>
                  <a:lnTo>
                    <a:pt x="2637" y="554"/>
                  </a:lnTo>
                  <a:lnTo>
                    <a:pt x="2526" y="443"/>
                  </a:lnTo>
                  <a:lnTo>
                    <a:pt x="2434" y="351"/>
                  </a:lnTo>
                  <a:lnTo>
                    <a:pt x="2323" y="259"/>
                  </a:lnTo>
                  <a:lnTo>
                    <a:pt x="2194" y="185"/>
                  </a:lnTo>
                  <a:lnTo>
                    <a:pt x="2065" y="130"/>
                  </a:lnTo>
                  <a:lnTo>
                    <a:pt x="1936" y="75"/>
                  </a:lnTo>
                  <a:lnTo>
                    <a:pt x="1789" y="3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13"/>
            <p:cNvSpPr/>
            <p:nvPr/>
          </p:nvSpPr>
          <p:spPr>
            <a:xfrm>
              <a:off x="6249575" y="1234225"/>
              <a:ext cx="73775" cy="73800"/>
            </a:xfrm>
            <a:custGeom>
              <a:avLst/>
              <a:gdLst/>
              <a:ahLst/>
              <a:cxnLst/>
              <a:rect l="l" t="t" r="r" b="b"/>
              <a:pathLst>
                <a:path w="2951" h="2952" extrusionOk="0">
                  <a:moveTo>
                    <a:pt x="1310" y="1"/>
                  </a:moveTo>
                  <a:lnTo>
                    <a:pt x="1162" y="38"/>
                  </a:lnTo>
                  <a:lnTo>
                    <a:pt x="1033" y="75"/>
                  </a:lnTo>
                  <a:lnTo>
                    <a:pt x="886" y="112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6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1" y="886"/>
                  </a:lnTo>
                  <a:lnTo>
                    <a:pt x="75" y="1033"/>
                  </a:lnTo>
                  <a:lnTo>
                    <a:pt x="38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53"/>
                  </a:lnTo>
                  <a:lnTo>
                    <a:pt x="56" y="1900"/>
                  </a:lnTo>
                  <a:lnTo>
                    <a:pt x="111" y="2029"/>
                  </a:lnTo>
                  <a:lnTo>
                    <a:pt x="167" y="2158"/>
                  </a:lnTo>
                  <a:lnTo>
                    <a:pt x="241" y="2287"/>
                  </a:lnTo>
                  <a:lnTo>
                    <a:pt x="333" y="2398"/>
                  </a:lnTo>
                  <a:lnTo>
                    <a:pt x="425" y="2509"/>
                  </a:lnTo>
                  <a:lnTo>
                    <a:pt x="536" y="2601"/>
                  </a:lnTo>
                  <a:lnTo>
                    <a:pt x="646" y="2693"/>
                  </a:lnTo>
                  <a:lnTo>
                    <a:pt x="775" y="2767"/>
                  </a:lnTo>
                  <a:lnTo>
                    <a:pt x="904" y="2840"/>
                  </a:lnTo>
                  <a:lnTo>
                    <a:pt x="1033" y="2877"/>
                  </a:lnTo>
                  <a:lnTo>
                    <a:pt x="1181" y="2914"/>
                  </a:lnTo>
                  <a:lnTo>
                    <a:pt x="1328" y="2951"/>
                  </a:lnTo>
                  <a:lnTo>
                    <a:pt x="1623" y="2951"/>
                  </a:lnTo>
                  <a:lnTo>
                    <a:pt x="1771" y="2933"/>
                  </a:lnTo>
                  <a:lnTo>
                    <a:pt x="1918" y="2896"/>
                  </a:lnTo>
                  <a:lnTo>
                    <a:pt x="2047" y="2840"/>
                  </a:lnTo>
                  <a:lnTo>
                    <a:pt x="2177" y="2767"/>
                  </a:lnTo>
                  <a:lnTo>
                    <a:pt x="2306" y="2693"/>
                  </a:lnTo>
                  <a:lnTo>
                    <a:pt x="2416" y="2619"/>
                  </a:lnTo>
                  <a:lnTo>
                    <a:pt x="2527" y="2509"/>
                  </a:lnTo>
                  <a:lnTo>
                    <a:pt x="2619" y="2416"/>
                  </a:lnTo>
                  <a:lnTo>
                    <a:pt x="2711" y="2287"/>
                  </a:lnTo>
                  <a:lnTo>
                    <a:pt x="2785" y="2177"/>
                  </a:lnTo>
                  <a:lnTo>
                    <a:pt x="2840" y="2048"/>
                  </a:lnTo>
                  <a:lnTo>
                    <a:pt x="2896" y="1900"/>
                  </a:lnTo>
                  <a:lnTo>
                    <a:pt x="2933" y="1771"/>
                  </a:lnTo>
                  <a:lnTo>
                    <a:pt x="2951" y="1623"/>
                  </a:lnTo>
                  <a:lnTo>
                    <a:pt x="2951" y="1458"/>
                  </a:lnTo>
                  <a:lnTo>
                    <a:pt x="2951" y="1310"/>
                  </a:lnTo>
                  <a:lnTo>
                    <a:pt x="2914" y="1163"/>
                  </a:lnTo>
                  <a:lnTo>
                    <a:pt x="2877" y="1033"/>
                  </a:lnTo>
                  <a:lnTo>
                    <a:pt x="2840" y="886"/>
                  </a:lnTo>
                  <a:lnTo>
                    <a:pt x="2767" y="757"/>
                  </a:lnTo>
                  <a:lnTo>
                    <a:pt x="2693" y="646"/>
                  </a:lnTo>
                  <a:lnTo>
                    <a:pt x="2601" y="517"/>
                  </a:lnTo>
                  <a:lnTo>
                    <a:pt x="2508" y="425"/>
                  </a:lnTo>
                  <a:lnTo>
                    <a:pt x="2398" y="333"/>
                  </a:lnTo>
                  <a:lnTo>
                    <a:pt x="2287" y="241"/>
                  </a:lnTo>
                  <a:lnTo>
                    <a:pt x="2158" y="167"/>
                  </a:lnTo>
                  <a:lnTo>
                    <a:pt x="2029" y="112"/>
                  </a:lnTo>
                  <a:lnTo>
                    <a:pt x="1900" y="56"/>
                  </a:lnTo>
                  <a:lnTo>
                    <a:pt x="1752" y="19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13"/>
            <p:cNvSpPr/>
            <p:nvPr/>
          </p:nvSpPr>
          <p:spPr>
            <a:xfrm>
              <a:off x="5850400" y="1166025"/>
              <a:ext cx="73325" cy="73300"/>
            </a:xfrm>
            <a:custGeom>
              <a:avLst/>
              <a:gdLst/>
              <a:ahLst/>
              <a:cxnLst/>
              <a:rect l="l" t="t" r="r" b="b"/>
              <a:pathLst>
                <a:path w="2933" h="2932" extrusionOk="0">
                  <a:moveTo>
                    <a:pt x="1310" y="0"/>
                  </a:move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4"/>
                  </a:lnTo>
                  <a:lnTo>
                    <a:pt x="646" y="258"/>
                  </a:lnTo>
                  <a:lnTo>
                    <a:pt x="535" y="350"/>
                  </a:lnTo>
                  <a:lnTo>
                    <a:pt x="443" y="443"/>
                  </a:lnTo>
                  <a:lnTo>
                    <a:pt x="351" y="535"/>
                  </a:lnTo>
                  <a:lnTo>
                    <a:pt x="259" y="645"/>
                  </a:lnTo>
                  <a:lnTo>
                    <a:pt x="185" y="774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62"/>
                  </a:lnTo>
                  <a:lnTo>
                    <a:pt x="0" y="1309"/>
                  </a:lnTo>
                  <a:lnTo>
                    <a:pt x="0" y="1457"/>
                  </a:lnTo>
                  <a:lnTo>
                    <a:pt x="0" y="1604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28"/>
                  </a:lnTo>
                  <a:lnTo>
                    <a:pt x="185" y="2157"/>
                  </a:lnTo>
                  <a:lnTo>
                    <a:pt x="259" y="2268"/>
                  </a:lnTo>
                  <a:lnTo>
                    <a:pt x="351" y="2397"/>
                  </a:lnTo>
                  <a:lnTo>
                    <a:pt x="443" y="2489"/>
                  </a:lnTo>
                  <a:lnTo>
                    <a:pt x="554" y="2600"/>
                  </a:lnTo>
                  <a:lnTo>
                    <a:pt x="664" y="2674"/>
                  </a:lnTo>
                  <a:lnTo>
                    <a:pt x="793" y="2747"/>
                  </a:lnTo>
                  <a:lnTo>
                    <a:pt x="922" y="2821"/>
                  </a:lnTo>
                  <a:lnTo>
                    <a:pt x="1070" y="2858"/>
                  </a:lnTo>
                  <a:lnTo>
                    <a:pt x="1199" y="2895"/>
                  </a:lnTo>
                  <a:lnTo>
                    <a:pt x="1346" y="2913"/>
                  </a:lnTo>
                  <a:lnTo>
                    <a:pt x="1494" y="2932"/>
                  </a:lnTo>
                  <a:lnTo>
                    <a:pt x="1641" y="2913"/>
                  </a:lnTo>
                  <a:lnTo>
                    <a:pt x="1789" y="2895"/>
                  </a:lnTo>
                  <a:lnTo>
                    <a:pt x="1918" y="2840"/>
                  </a:lnTo>
                  <a:lnTo>
                    <a:pt x="2047" y="2784"/>
                  </a:lnTo>
                  <a:lnTo>
                    <a:pt x="2176" y="2729"/>
                  </a:lnTo>
                  <a:lnTo>
                    <a:pt x="2287" y="2655"/>
                  </a:lnTo>
                  <a:lnTo>
                    <a:pt x="2397" y="2563"/>
                  </a:lnTo>
                  <a:lnTo>
                    <a:pt x="2508" y="2471"/>
                  </a:lnTo>
                  <a:lnTo>
                    <a:pt x="2600" y="2360"/>
                  </a:lnTo>
                  <a:lnTo>
                    <a:pt x="2692" y="2250"/>
                  </a:lnTo>
                  <a:lnTo>
                    <a:pt x="2748" y="2120"/>
                  </a:lnTo>
                  <a:lnTo>
                    <a:pt x="2821" y="1991"/>
                  </a:lnTo>
                  <a:lnTo>
                    <a:pt x="2858" y="1862"/>
                  </a:lnTo>
                  <a:lnTo>
                    <a:pt x="2895" y="1733"/>
                  </a:lnTo>
                  <a:lnTo>
                    <a:pt x="2914" y="1586"/>
                  </a:lnTo>
                  <a:lnTo>
                    <a:pt x="2932" y="1438"/>
                  </a:lnTo>
                  <a:lnTo>
                    <a:pt x="2914" y="1291"/>
                  </a:lnTo>
                  <a:lnTo>
                    <a:pt x="2895" y="1162"/>
                  </a:lnTo>
                  <a:lnTo>
                    <a:pt x="2858" y="1014"/>
                  </a:lnTo>
                  <a:lnTo>
                    <a:pt x="2803" y="885"/>
                  </a:lnTo>
                  <a:lnTo>
                    <a:pt x="2729" y="756"/>
                  </a:lnTo>
                  <a:lnTo>
                    <a:pt x="2656" y="645"/>
                  </a:lnTo>
                  <a:lnTo>
                    <a:pt x="2582" y="535"/>
                  </a:lnTo>
                  <a:lnTo>
                    <a:pt x="2471" y="424"/>
                  </a:lnTo>
                  <a:lnTo>
                    <a:pt x="2379" y="332"/>
                  </a:lnTo>
                  <a:lnTo>
                    <a:pt x="2250" y="258"/>
                  </a:lnTo>
                  <a:lnTo>
                    <a:pt x="2139" y="184"/>
                  </a:lnTo>
                  <a:lnTo>
                    <a:pt x="2010" y="111"/>
                  </a:lnTo>
                  <a:lnTo>
                    <a:pt x="1881" y="74"/>
                  </a:lnTo>
                  <a:lnTo>
                    <a:pt x="1734" y="37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13"/>
            <p:cNvSpPr/>
            <p:nvPr/>
          </p:nvSpPr>
          <p:spPr>
            <a:xfrm>
              <a:off x="5930150" y="1179850"/>
              <a:ext cx="73775" cy="73775"/>
            </a:xfrm>
            <a:custGeom>
              <a:avLst/>
              <a:gdLst/>
              <a:ahLst/>
              <a:cxnLst/>
              <a:rect l="l" t="t" r="r" b="b"/>
              <a:pathLst>
                <a:path w="2951" h="2951" extrusionOk="0">
                  <a:moveTo>
                    <a:pt x="1438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14" y="74"/>
                  </a:lnTo>
                  <a:lnTo>
                    <a:pt x="885" y="129"/>
                  </a:lnTo>
                  <a:lnTo>
                    <a:pt x="756" y="203"/>
                  </a:lnTo>
                  <a:lnTo>
                    <a:pt x="646" y="277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3"/>
                  </a:lnTo>
                  <a:lnTo>
                    <a:pt x="240" y="664"/>
                  </a:lnTo>
                  <a:lnTo>
                    <a:pt x="166" y="793"/>
                  </a:lnTo>
                  <a:lnTo>
                    <a:pt x="111" y="922"/>
                  </a:lnTo>
                  <a:lnTo>
                    <a:pt x="56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0" y="1623"/>
                  </a:lnTo>
                  <a:lnTo>
                    <a:pt x="19" y="1770"/>
                  </a:lnTo>
                  <a:lnTo>
                    <a:pt x="56" y="1918"/>
                  </a:lnTo>
                  <a:lnTo>
                    <a:pt x="111" y="2047"/>
                  </a:lnTo>
                  <a:lnTo>
                    <a:pt x="185" y="2176"/>
                  </a:lnTo>
                  <a:lnTo>
                    <a:pt x="258" y="2305"/>
                  </a:lnTo>
                  <a:lnTo>
                    <a:pt x="332" y="2416"/>
                  </a:lnTo>
                  <a:lnTo>
                    <a:pt x="443" y="2526"/>
                  </a:lnTo>
                  <a:lnTo>
                    <a:pt x="553" y="2618"/>
                  </a:lnTo>
                  <a:lnTo>
                    <a:pt x="664" y="2711"/>
                  </a:lnTo>
                  <a:lnTo>
                    <a:pt x="793" y="2784"/>
                  </a:lnTo>
                  <a:lnTo>
                    <a:pt x="922" y="2840"/>
                  </a:lnTo>
                  <a:lnTo>
                    <a:pt x="1051" y="2895"/>
                  </a:lnTo>
                  <a:lnTo>
                    <a:pt x="1199" y="2932"/>
                  </a:lnTo>
                  <a:lnTo>
                    <a:pt x="1346" y="2950"/>
                  </a:lnTo>
                  <a:lnTo>
                    <a:pt x="1641" y="2950"/>
                  </a:lnTo>
                  <a:lnTo>
                    <a:pt x="1770" y="2913"/>
                  </a:lnTo>
                  <a:lnTo>
                    <a:pt x="1918" y="2877"/>
                  </a:lnTo>
                  <a:lnTo>
                    <a:pt x="2047" y="2821"/>
                  </a:lnTo>
                  <a:lnTo>
                    <a:pt x="2176" y="2766"/>
                  </a:lnTo>
                  <a:lnTo>
                    <a:pt x="2287" y="2692"/>
                  </a:lnTo>
                  <a:lnTo>
                    <a:pt x="2416" y="2600"/>
                  </a:lnTo>
                  <a:lnTo>
                    <a:pt x="2508" y="2508"/>
                  </a:lnTo>
                  <a:lnTo>
                    <a:pt x="2600" y="2416"/>
                  </a:lnTo>
                  <a:lnTo>
                    <a:pt x="2692" y="2287"/>
                  </a:lnTo>
                  <a:lnTo>
                    <a:pt x="2766" y="2176"/>
                  </a:lnTo>
                  <a:lnTo>
                    <a:pt x="2821" y="2047"/>
                  </a:lnTo>
                  <a:lnTo>
                    <a:pt x="2877" y="1918"/>
                  </a:lnTo>
                  <a:lnTo>
                    <a:pt x="2913" y="1770"/>
                  </a:lnTo>
                  <a:lnTo>
                    <a:pt x="2932" y="1641"/>
                  </a:lnTo>
                  <a:lnTo>
                    <a:pt x="2950" y="1494"/>
                  </a:lnTo>
                  <a:lnTo>
                    <a:pt x="2932" y="1346"/>
                  </a:lnTo>
                  <a:lnTo>
                    <a:pt x="2913" y="1199"/>
                  </a:lnTo>
                  <a:lnTo>
                    <a:pt x="2877" y="1051"/>
                  </a:lnTo>
                  <a:lnTo>
                    <a:pt x="2821" y="922"/>
                  </a:lnTo>
                  <a:lnTo>
                    <a:pt x="2766" y="775"/>
                  </a:lnTo>
                  <a:lnTo>
                    <a:pt x="2692" y="664"/>
                  </a:lnTo>
                  <a:lnTo>
                    <a:pt x="2600" y="553"/>
                  </a:lnTo>
                  <a:lnTo>
                    <a:pt x="2489" y="443"/>
                  </a:lnTo>
                  <a:lnTo>
                    <a:pt x="2397" y="351"/>
                  </a:lnTo>
                  <a:lnTo>
                    <a:pt x="2268" y="258"/>
                  </a:lnTo>
                  <a:lnTo>
                    <a:pt x="2157" y="185"/>
                  </a:lnTo>
                  <a:lnTo>
                    <a:pt x="2028" y="111"/>
                  </a:lnTo>
                  <a:lnTo>
                    <a:pt x="1881" y="74"/>
                  </a:lnTo>
                  <a:lnTo>
                    <a:pt x="1733" y="37"/>
                  </a:lnTo>
                  <a:lnTo>
                    <a:pt x="1604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13"/>
            <p:cNvSpPr/>
            <p:nvPr/>
          </p:nvSpPr>
          <p:spPr>
            <a:xfrm>
              <a:off x="5351175" y="749300"/>
              <a:ext cx="72875" cy="73325"/>
            </a:xfrm>
            <a:custGeom>
              <a:avLst/>
              <a:gdLst/>
              <a:ahLst/>
              <a:cxnLst/>
              <a:rect l="l" t="t" r="r" b="b"/>
              <a:pathLst>
                <a:path w="2915" h="2933" extrusionOk="0">
                  <a:moveTo>
                    <a:pt x="1458" y="1"/>
                  </a:moveTo>
                  <a:lnTo>
                    <a:pt x="1310" y="19"/>
                  </a:lnTo>
                  <a:lnTo>
                    <a:pt x="1163" y="38"/>
                  </a:lnTo>
                  <a:lnTo>
                    <a:pt x="1033" y="75"/>
                  </a:lnTo>
                  <a:lnTo>
                    <a:pt x="904" y="130"/>
                  </a:lnTo>
                  <a:lnTo>
                    <a:pt x="775" y="185"/>
                  </a:lnTo>
                  <a:lnTo>
                    <a:pt x="646" y="259"/>
                  </a:lnTo>
                  <a:lnTo>
                    <a:pt x="536" y="351"/>
                  </a:lnTo>
                  <a:lnTo>
                    <a:pt x="425" y="443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75"/>
                  </a:lnTo>
                  <a:lnTo>
                    <a:pt x="112" y="904"/>
                  </a:lnTo>
                  <a:lnTo>
                    <a:pt x="56" y="1033"/>
                  </a:lnTo>
                  <a:lnTo>
                    <a:pt x="19" y="1163"/>
                  </a:lnTo>
                  <a:lnTo>
                    <a:pt x="1" y="1310"/>
                  </a:lnTo>
                  <a:lnTo>
                    <a:pt x="1" y="1458"/>
                  </a:lnTo>
                  <a:lnTo>
                    <a:pt x="1" y="1605"/>
                  </a:lnTo>
                  <a:lnTo>
                    <a:pt x="19" y="1734"/>
                  </a:lnTo>
                  <a:lnTo>
                    <a:pt x="56" y="1882"/>
                  </a:lnTo>
                  <a:lnTo>
                    <a:pt x="112" y="2011"/>
                  </a:lnTo>
                  <a:lnTo>
                    <a:pt x="167" y="2140"/>
                  </a:lnTo>
                  <a:lnTo>
                    <a:pt x="241" y="2250"/>
                  </a:lnTo>
                  <a:lnTo>
                    <a:pt x="314" y="2379"/>
                  </a:lnTo>
                  <a:lnTo>
                    <a:pt x="407" y="2472"/>
                  </a:lnTo>
                  <a:lnTo>
                    <a:pt x="517" y="2564"/>
                  </a:lnTo>
                  <a:lnTo>
                    <a:pt x="628" y="2656"/>
                  </a:lnTo>
                  <a:lnTo>
                    <a:pt x="738" y="2730"/>
                  </a:lnTo>
                  <a:lnTo>
                    <a:pt x="868" y="2804"/>
                  </a:lnTo>
                  <a:lnTo>
                    <a:pt x="997" y="2859"/>
                  </a:lnTo>
                  <a:lnTo>
                    <a:pt x="1144" y="2896"/>
                  </a:lnTo>
                  <a:lnTo>
                    <a:pt x="1292" y="2914"/>
                  </a:lnTo>
                  <a:lnTo>
                    <a:pt x="1421" y="2933"/>
                  </a:lnTo>
                  <a:lnTo>
                    <a:pt x="1568" y="2933"/>
                  </a:lnTo>
                  <a:lnTo>
                    <a:pt x="1716" y="2896"/>
                  </a:lnTo>
                  <a:lnTo>
                    <a:pt x="1863" y="2859"/>
                  </a:lnTo>
                  <a:lnTo>
                    <a:pt x="1992" y="2822"/>
                  </a:lnTo>
                  <a:lnTo>
                    <a:pt x="2121" y="2748"/>
                  </a:lnTo>
                  <a:lnTo>
                    <a:pt x="2250" y="2674"/>
                  </a:lnTo>
                  <a:lnTo>
                    <a:pt x="2361" y="2601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9"/>
                  </a:lnTo>
                  <a:lnTo>
                    <a:pt x="2730" y="2158"/>
                  </a:lnTo>
                  <a:lnTo>
                    <a:pt x="2804" y="2011"/>
                  </a:lnTo>
                  <a:lnTo>
                    <a:pt x="2859" y="1882"/>
                  </a:lnTo>
                  <a:lnTo>
                    <a:pt x="2896" y="1734"/>
                  </a:lnTo>
                  <a:lnTo>
                    <a:pt x="2914" y="1605"/>
                  </a:lnTo>
                  <a:lnTo>
                    <a:pt x="2914" y="1458"/>
                  </a:lnTo>
                  <a:lnTo>
                    <a:pt x="2914" y="1310"/>
                  </a:lnTo>
                  <a:lnTo>
                    <a:pt x="2877" y="1163"/>
                  </a:lnTo>
                  <a:lnTo>
                    <a:pt x="2840" y="1033"/>
                  </a:lnTo>
                  <a:lnTo>
                    <a:pt x="2785" y="886"/>
                  </a:lnTo>
                  <a:lnTo>
                    <a:pt x="2730" y="775"/>
                  </a:lnTo>
                  <a:lnTo>
                    <a:pt x="2656" y="646"/>
                  </a:lnTo>
                  <a:lnTo>
                    <a:pt x="2564" y="536"/>
                  </a:lnTo>
                  <a:lnTo>
                    <a:pt x="2472" y="425"/>
                  </a:lnTo>
                  <a:lnTo>
                    <a:pt x="2361" y="333"/>
                  </a:lnTo>
                  <a:lnTo>
                    <a:pt x="2250" y="259"/>
                  </a:lnTo>
                  <a:lnTo>
                    <a:pt x="2140" y="185"/>
                  </a:lnTo>
                  <a:lnTo>
                    <a:pt x="2011" y="112"/>
                  </a:lnTo>
                  <a:lnTo>
                    <a:pt x="1882" y="75"/>
                  </a:lnTo>
                  <a:lnTo>
                    <a:pt x="1734" y="38"/>
                  </a:lnTo>
                  <a:lnTo>
                    <a:pt x="1605" y="19"/>
                  </a:lnTo>
                  <a:lnTo>
                    <a:pt x="145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13"/>
            <p:cNvSpPr/>
            <p:nvPr/>
          </p:nvSpPr>
          <p:spPr>
            <a:xfrm>
              <a:off x="6329325" y="1248525"/>
              <a:ext cx="71925" cy="73775"/>
            </a:xfrm>
            <a:custGeom>
              <a:avLst/>
              <a:gdLst/>
              <a:ahLst/>
              <a:cxnLst/>
              <a:rect l="l" t="t" r="r" b="b"/>
              <a:pathLst>
                <a:path w="2877" h="2951" extrusionOk="0">
                  <a:moveTo>
                    <a:pt x="1420" y="1"/>
                  </a:moveTo>
                  <a:lnTo>
                    <a:pt x="1273" y="19"/>
                  </a:lnTo>
                  <a:lnTo>
                    <a:pt x="1125" y="37"/>
                  </a:lnTo>
                  <a:lnTo>
                    <a:pt x="996" y="93"/>
                  </a:lnTo>
                  <a:lnTo>
                    <a:pt x="867" y="148"/>
                  </a:lnTo>
                  <a:lnTo>
                    <a:pt x="738" y="203"/>
                  </a:lnTo>
                  <a:lnTo>
                    <a:pt x="628" y="277"/>
                  </a:lnTo>
                  <a:lnTo>
                    <a:pt x="517" y="369"/>
                  </a:lnTo>
                  <a:lnTo>
                    <a:pt x="406" y="461"/>
                  </a:lnTo>
                  <a:lnTo>
                    <a:pt x="333" y="572"/>
                  </a:lnTo>
                  <a:lnTo>
                    <a:pt x="240" y="701"/>
                  </a:lnTo>
                  <a:lnTo>
                    <a:pt x="167" y="812"/>
                  </a:lnTo>
                  <a:lnTo>
                    <a:pt x="111" y="941"/>
                  </a:lnTo>
                  <a:lnTo>
                    <a:pt x="56" y="1088"/>
                  </a:lnTo>
                  <a:lnTo>
                    <a:pt x="38" y="1217"/>
                  </a:lnTo>
                  <a:lnTo>
                    <a:pt x="19" y="1365"/>
                  </a:lnTo>
                  <a:lnTo>
                    <a:pt x="1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7"/>
                  </a:lnTo>
                  <a:lnTo>
                    <a:pt x="148" y="2084"/>
                  </a:lnTo>
                  <a:lnTo>
                    <a:pt x="203" y="2213"/>
                  </a:lnTo>
                  <a:lnTo>
                    <a:pt x="296" y="2324"/>
                  </a:lnTo>
                  <a:lnTo>
                    <a:pt x="388" y="2434"/>
                  </a:lnTo>
                  <a:lnTo>
                    <a:pt x="480" y="2545"/>
                  </a:lnTo>
                  <a:lnTo>
                    <a:pt x="591" y="2637"/>
                  </a:lnTo>
                  <a:lnTo>
                    <a:pt x="720" y="2711"/>
                  </a:lnTo>
                  <a:lnTo>
                    <a:pt x="830" y="2785"/>
                  </a:lnTo>
                  <a:lnTo>
                    <a:pt x="978" y="2858"/>
                  </a:lnTo>
                  <a:lnTo>
                    <a:pt x="1107" y="2895"/>
                  </a:lnTo>
                  <a:lnTo>
                    <a:pt x="1254" y="2932"/>
                  </a:lnTo>
                  <a:lnTo>
                    <a:pt x="1402" y="2951"/>
                  </a:lnTo>
                  <a:lnTo>
                    <a:pt x="1660" y="2932"/>
                  </a:lnTo>
                  <a:lnTo>
                    <a:pt x="1881" y="2895"/>
                  </a:lnTo>
                  <a:lnTo>
                    <a:pt x="2103" y="2803"/>
                  </a:lnTo>
                  <a:lnTo>
                    <a:pt x="2305" y="2674"/>
                  </a:lnTo>
                  <a:lnTo>
                    <a:pt x="2490" y="2527"/>
                  </a:lnTo>
                  <a:lnTo>
                    <a:pt x="2656" y="2342"/>
                  </a:lnTo>
                  <a:lnTo>
                    <a:pt x="2785" y="2139"/>
                  </a:lnTo>
                  <a:lnTo>
                    <a:pt x="2877" y="1918"/>
                  </a:lnTo>
                  <a:lnTo>
                    <a:pt x="2877" y="1015"/>
                  </a:lnTo>
                  <a:lnTo>
                    <a:pt x="2785" y="812"/>
                  </a:lnTo>
                  <a:lnTo>
                    <a:pt x="2674" y="627"/>
                  </a:lnTo>
                  <a:lnTo>
                    <a:pt x="2545" y="461"/>
                  </a:lnTo>
                  <a:lnTo>
                    <a:pt x="2379" y="314"/>
                  </a:lnTo>
                  <a:lnTo>
                    <a:pt x="2195" y="185"/>
                  </a:lnTo>
                  <a:lnTo>
                    <a:pt x="1992" y="93"/>
                  </a:lnTo>
                  <a:lnTo>
                    <a:pt x="1789" y="37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13"/>
            <p:cNvSpPr/>
            <p:nvPr/>
          </p:nvSpPr>
          <p:spPr>
            <a:xfrm>
              <a:off x="5627750" y="1043400"/>
              <a:ext cx="72875" cy="72850"/>
            </a:xfrm>
            <a:custGeom>
              <a:avLst/>
              <a:gdLst/>
              <a:ahLst/>
              <a:cxnLst/>
              <a:rect l="l" t="t" r="r" b="b"/>
              <a:pathLst>
                <a:path w="2915" h="2914" extrusionOk="0">
                  <a:moveTo>
                    <a:pt x="1328" y="1"/>
                  </a:moveTo>
                  <a:lnTo>
                    <a:pt x="1181" y="37"/>
                  </a:lnTo>
                  <a:lnTo>
                    <a:pt x="1052" y="74"/>
                  </a:lnTo>
                  <a:lnTo>
                    <a:pt x="923" y="111"/>
                  </a:lnTo>
                  <a:lnTo>
                    <a:pt x="794" y="185"/>
                  </a:lnTo>
                  <a:lnTo>
                    <a:pt x="665" y="259"/>
                  </a:lnTo>
                  <a:lnTo>
                    <a:pt x="554" y="332"/>
                  </a:lnTo>
                  <a:lnTo>
                    <a:pt x="443" y="425"/>
                  </a:lnTo>
                  <a:lnTo>
                    <a:pt x="351" y="535"/>
                  </a:lnTo>
                  <a:lnTo>
                    <a:pt x="277" y="646"/>
                  </a:lnTo>
                  <a:lnTo>
                    <a:pt x="185" y="756"/>
                  </a:lnTo>
                  <a:lnTo>
                    <a:pt x="130" y="886"/>
                  </a:lnTo>
                  <a:lnTo>
                    <a:pt x="75" y="1033"/>
                  </a:lnTo>
                  <a:lnTo>
                    <a:pt x="38" y="1162"/>
                  </a:lnTo>
                  <a:lnTo>
                    <a:pt x="19" y="1310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38" y="1734"/>
                  </a:lnTo>
                  <a:lnTo>
                    <a:pt x="75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50"/>
                  </a:lnTo>
                  <a:lnTo>
                    <a:pt x="333" y="2361"/>
                  </a:lnTo>
                  <a:lnTo>
                    <a:pt x="425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75" y="2729"/>
                  </a:lnTo>
                  <a:lnTo>
                    <a:pt x="904" y="2803"/>
                  </a:lnTo>
                  <a:lnTo>
                    <a:pt x="1033" y="2840"/>
                  </a:lnTo>
                  <a:lnTo>
                    <a:pt x="1162" y="2877"/>
                  </a:lnTo>
                  <a:lnTo>
                    <a:pt x="1310" y="2914"/>
                  </a:lnTo>
                  <a:lnTo>
                    <a:pt x="1605" y="2914"/>
                  </a:lnTo>
                  <a:lnTo>
                    <a:pt x="1734" y="2895"/>
                  </a:lnTo>
                  <a:lnTo>
                    <a:pt x="1882" y="2858"/>
                  </a:lnTo>
                  <a:lnTo>
                    <a:pt x="2011" y="2803"/>
                  </a:lnTo>
                  <a:lnTo>
                    <a:pt x="2140" y="2748"/>
                  </a:lnTo>
                  <a:lnTo>
                    <a:pt x="2250" y="2674"/>
                  </a:lnTo>
                  <a:lnTo>
                    <a:pt x="2379" y="2582"/>
                  </a:lnTo>
                  <a:lnTo>
                    <a:pt x="2472" y="2490"/>
                  </a:lnTo>
                  <a:lnTo>
                    <a:pt x="2582" y="2379"/>
                  </a:lnTo>
                  <a:lnTo>
                    <a:pt x="2656" y="2268"/>
                  </a:lnTo>
                  <a:lnTo>
                    <a:pt x="2730" y="2158"/>
                  </a:lnTo>
                  <a:lnTo>
                    <a:pt x="2803" y="2029"/>
                  </a:lnTo>
                  <a:lnTo>
                    <a:pt x="2859" y="1900"/>
                  </a:lnTo>
                  <a:lnTo>
                    <a:pt x="2896" y="1752"/>
                  </a:lnTo>
                  <a:lnTo>
                    <a:pt x="2914" y="1623"/>
                  </a:lnTo>
                  <a:lnTo>
                    <a:pt x="2914" y="1476"/>
                  </a:lnTo>
                  <a:lnTo>
                    <a:pt x="2914" y="1328"/>
                  </a:lnTo>
                  <a:lnTo>
                    <a:pt x="2896" y="1181"/>
                  </a:lnTo>
                  <a:lnTo>
                    <a:pt x="2859" y="1051"/>
                  </a:lnTo>
                  <a:lnTo>
                    <a:pt x="2803" y="904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582" y="554"/>
                  </a:lnTo>
                  <a:lnTo>
                    <a:pt x="2490" y="443"/>
                  </a:lnTo>
                  <a:lnTo>
                    <a:pt x="2398" y="351"/>
                  </a:lnTo>
                  <a:lnTo>
                    <a:pt x="2287" y="259"/>
                  </a:lnTo>
                  <a:lnTo>
                    <a:pt x="2158" y="185"/>
                  </a:lnTo>
                  <a:lnTo>
                    <a:pt x="2029" y="130"/>
                  </a:lnTo>
                  <a:lnTo>
                    <a:pt x="1900" y="74"/>
                  </a:lnTo>
                  <a:lnTo>
                    <a:pt x="1752" y="37"/>
                  </a:lnTo>
                  <a:lnTo>
                    <a:pt x="1623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13"/>
            <p:cNvSpPr/>
            <p:nvPr/>
          </p:nvSpPr>
          <p:spPr>
            <a:xfrm>
              <a:off x="5168650" y="39022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291" y="1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27" y="259"/>
                  </a:lnTo>
                  <a:lnTo>
                    <a:pt x="517" y="332"/>
                  </a:lnTo>
                  <a:lnTo>
                    <a:pt x="425" y="443"/>
                  </a:lnTo>
                  <a:lnTo>
                    <a:pt x="332" y="535"/>
                  </a:lnTo>
                  <a:lnTo>
                    <a:pt x="240" y="646"/>
                  </a:lnTo>
                  <a:lnTo>
                    <a:pt x="166" y="775"/>
                  </a:lnTo>
                  <a:lnTo>
                    <a:pt x="111" y="904"/>
                  </a:lnTo>
                  <a:lnTo>
                    <a:pt x="56" y="1033"/>
                  </a:lnTo>
                  <a:lnTo>
                    <a:pt x="19" y="1181"/>
                  </a:lnTo>
                  <a:lnTo>
                    <a:pt x="0" y="1310"/>
                  </a:lnTo>
                  <a:lnTo>
                    <a:pt x="0" y="1457"/>
                  </a:lnTo>
                  <a:lnTo>
                    <a:pt x="0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11" y="2010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54" y="2564"/>
                  </a:lnTo>
                  <a:lnTo>
                    <a:pt x="664" y="2656"/>
                  </a:lnTo>
                  <a:lnTo>
                    <a:pt x="775" y="2729"/>
                  </a:lnTo>
                  <a:lnTo>
                    <a:pt x="904" y="2785"/>
                  </a:lnTo>
                  <a:lnTo>
                    <a:pt x="1033" y="2840"/>
                  </a:lnTo>
                  <a:lnTo>
                    <a:pt x="1180" y="2877"/>
                  </a:lnTo>
                  <a:lnTo>
                    <a:pt x="1310" y="2895"/>
                  </a:lnTo>
                  <a:lnTo>
                    <a:pt x="1605" y="2895"/>
                  </a:lnTo>
                  <a:lnTo>
                    <a:pt x="1752" y="2859"/>
                  </a:lnTo>
                  <a:lnTo>
                    <a:pt x="1881" y="2822"/>
                  </a:lnTo>
                  <a:lnTo>
                    <a:pt x="2010" y="2766"/>
                  </a:lnTo>
                  <a:lnTo>
                    <a:pt x="2139" y="2711"/>
                  </a:lnTo>
                  <a:lnTo>
                    <a:pt x="2268" y="2637"/>
                  </a:lnTo>
                  <a:lnTo>
                    <a:pt x="2379" y="2545"/>
                  </a:lnTo>
                  <a:lnTo>
                    <a:pt x="2471" y="2453"/>
                  </a:lnTo>
                  <a:lnTo>
                    <a:pt x="2582" y="2342"/>
                  </a:lnTo>
                  <a:lnTo>
                    <a:pt x="2656" y="2232"/>
                  </a:lnTo>
                  <a:lnTo>
                    <a:pt x="2729" y="2121"/>
                  </a:lnTo>
                  <a:lnTo>
                    <a:pt x="2785" y="1992"/>
                  </a:lnTo>
                  <a:lnTo>
                    <a:pt x="2840" y="1863"/>
                  </a:lnTo>
                  <a:lnTo>
                    <a:pt x="2877" y="1715"/>
                  </a:lnTo>
                  <a:lnTo>
                    <a:pt x="2895" y="1586"/>
                  </a:lnTo>
                  <a:lnTo>
                    <a:pt x="2895" y="1439"/>
                  </a:lnTo>
                  <a:lnTo>
                    <a:pt x="2895" y="1291"/>
                  </a:lnTo>
                  <a:lnTo>
                    <a:pt x="2877" y="1144"/>
                  </a:lnTo>
                  <a:lnTo>
                    <a:pt x="2840" y="1015"/>
                  </a:lnTo>
                  <a:lnTo>
                    <a:pt x="2785" y="886"/>
                  </a:lnTo>
                  <a:lnTo>
                    <a:pt x="2711" y="757"/>
                  </a:lnTo>
                  <a:lnTo>
                    <a:pt x="2637" y="628"/>
                  </a:lnTo>
                  <a:lnTo>
                    <a:pt x="2563" y="517"/>
                  </a:lnTo>
                  <a:lnTo>
                    <a:pt x="2453" y="425"/>
                  </a:lnTo>
                  <a:lnTo>
                    <a:pt x="2361" y="314"/>
                  </a:lnTo>
                  <a:lnTo>
                    <a:pt x="2250" y="240"/>
                  </a:lnTo>
                  <a:lnTo>
                    <a:pt x="2121" y="167"/>
                  </a:lnTo>
                  <a:lnTo>
                    <a:pt x="1992" y="111"/>
                  </a:lnTo>
                  <a:lnTo>
                    <a:pt x="1863" y="56"/>
                  </a:lnTo>
                  <a:lnTo>
                    <a:pt x="1715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13"/>
            <p:cNvSpPr/>
            <p:nvPr/>
          </p:nvSpPr>
          <p:spPr>
            <a:xfrm>
              <a:off x="5117475" y="238125"/>
              <a:ext cx="71950" cy="50250"/>
            </a:xfrm>
            <a:custGeom>
              <a:avLst/>
              <a:gdLst/>
              <a:ahLst/>
              <a:cxnLst/>
              <a:rect l="l" t="t" r="r" b="b"/>
              <a:pathLst>
                <a:path w="2878" h="2010" extrusionOk="0">
                  <a:moveTo>
                    <a:pt x="130" y="0"/>
                  </a:moveTo>
                  <a:lnTo>
                    <a:pt x="75" y="129"/>
                  </a:lnTo>
                  <a:lnTo>
                    <a:pt x="38" y="277"/>
                  </a:lnTo>
                  <a:lnTo>
                    <a:pt x="1" y="406"/>
                  </a:lnTo>
                  <a:lnTo>
                    <a:pt x="1" y="553"/>
                  </a:lnTo>
                  <a:lnTo>
                    <a:pt x="1" y="701"/>
                  </a:lnTo>
                  <a:lnTo>
                    <a:pt x="38" y="848"/>
                  </a:lnTo>
                  <a:lnTo>
                    <a:pt x="75" y="977"/>
                  </a:lnTo>
                  <a:lnTo>
                    <a:pt x="111" y="1125"/>
                  </a:lnTo>
                  <a:lnTo>
                    <a:pt x="185" y="1254"/>
                  </a:lnTo>
                  <a:lnTo>
                    <a:pt x="259" y="1364"/>
                  </a:lnTo>
                  <a:lnTo>
                    <a:pt x="333" y="1475"/>
                  </a:lnTo>
                  <a:lnTo>
                    <a:pt x="425" y="1586"/>
                  </a:lnTo>
                  <a:lnTo>
                    <a:pt x="535" y="1678"/>
                  </a:lnTo>
                  <a:lnTo>
                    <a:pt x="646" y="1752"/>
                  </a:lnTo>
                  <a:lnTo>
                    <a:pt x="757" y="1825"/>
                  </a:lnTo>
                  <a:lnTo>
                    <a:pt x="886" y="1899"/>
                  </a:lnTo>
                  <a:lnTo>
                    <a:pt x="1015" y="1936"/>
                  </a:lnTo>
                  <a:lnTo>
                    <a:pt x="1162" y="1973"/>
                  </a:lnTo>
                  <a:lnTo>
                    <a:pt x="1310" y="1991"/>
                  </a:lnTo>
                  <a:lnTo>
                    <a:pt x="1457" y="2010"/>
                  </a:lnTo>
                  <a:lnTo>
                    <a:pt x="1605" y="1991"/>
                  </a:lnTo>
                  <a:lnTo>
                    <a:pt x="1734" y="1973"/>
                  </a:lnTo>
                  <a:lnTo>
                    <a:pt x="1881" y="1936"/>
                  </a:lnTo>
                  <a:lnTo>
                    <a:pt x="2011" y="1881"/>
                  </a:lnTo>
                  <a:lnTo>
                    <a:pt x="2140" y="1825"/>
                  </a:lnTo>
                  <a:lnTo>
                    <a:pt x="2250" y="1752"/>
                  </a:lnTo>
                  <a:lnTo>
                    <a:pt x="2361" y="1659"/>
                  </a:lnTo>
                  <a:lnTo>
                    <a:pt x="2472" y="1567"/>
                  </a:lnTo>
                  <a:lnTo>
                    <a:pt x="2564" y="1457"/>
                  </a:lnTo>
                  <a:lnTo>
                    <a:pt x="2637" y="1346"/>
                  </a:lnTo>
                  <a:lnTo>
                    <a:pt x="2711" y="1235"/>
                  </a:lnTo>
                  <a:lnTo>
                    <a:pt x="2767" y="1106"/>
                  </a:lnTo>
                  <a:lnTo>
                    <a:pt x="2822" y="977"/>
                  </a:lnTo>
                  <a:lnTo>
                    <a:pt x="2859" y="830"/>
                  </a:lnTo>
                  <a:lnTo>
                    <a:pt x="2877" y="682"/>
                  </a:lnTo>
                  <a:lnTo>
                    <a:pt x="2877" y="553"/>
                  </a:lnTo>
                  <a:lnTo>
                    <a:pt x="2877" y="406"/>
                  </a:lnTo>
                  <a:lnTo>
                    <a:pt x="2840" y="258"/>
                  </a:lnTo>
                  <a:lnTo>
                    <a:pt x="2803" y="129"/>
                  </a:lnTo>
                  <a:lnTo>
                    <a:pt x="27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13"/>
            <p:cNvSpPr/>
            <p:nvPr/>
          </p:nvSpPr>
          <p:spPr>
            <a:xfrm>
              <a:off x="5285275" y="655275"/>
              <a:ext cx="72850" cy="72850"/>
            </a:xfrm>
            <a:custGeom>
              <a:avLst/>
              <a:gdLst/>
              <a:ahLst/>
              <a:cxnLst/>
              <a:rect l="l" t="t" r="r" b="b"/>
              <a:pathLst>
                <a:path w="2914" h="2914" extrusionOk="0">
                  <a:moveTo>
                    <a:pt x="1346" y="1"/>
                  </a:moveTo>
                  <a:lnTo>
                    <a:pt x="1199" y="19"/>
                  </a:lnTo>
                  <a:lnTo>
                    <a:pt x="1051" y="56"/>
                  </a:lnTo>
                  <a:lnTo>
                    <a:pt x="922" y="111"/>
                  </a:lnTo>
                  <a:lnTo>
                    <a:pt x="793" y="167"/>
                  </a:lnTo>
                  <a:lnTo>
                    <a:pt x="682" y="240"/>
                  </a:lnTo>
                  <a:lnTo>
                    <a:pt x="572" y="332"/>
                  </a:lnTo>
                  <a:lnTo>
                    <a:pt x="461" y="425"/>
                  </a:lnTo>
                  <a:lnTo>
                    <a:pt x="369" y="517"/>
                  </a:lnTo>
                  <a:lnTo>
                    <a:pt x="277" y="646"/>
                  </a:lnTo>
                  <a:lnTo>
                    <a:pt x="203" y="757"/>
                  </a:lnTo>
                  <a:lnTo>
                    <a:pt x="129" y="886"/>
                  </a:lnTo>
                  <a:lnTo>
                    <a:pt x="74" y="1015"/>
                  </a:lnTo>
                  <a:lnTo>
                    <a:pt x="37" y="1162"/>
                  </a:lnTo>
                  <a:lnTo>
                    <a:pt x="19" y="1291"/>
                  </a:lnTo>
                  <a:lnTo>
                    <a:pt x="0" y="1439"/>
                  </a:lnTo>
                  <a:lnTo>
                    <a:pt x="19" y="1586"/>
                  </a:lnTo>
                  <a:lnTo>
                    <a:pt x="37" y="1734"/>
                  </a:lnTo>
                  <a:lnTo>
                    <a:pt x="74" y="1863"/>
                  </a:lnTo>
                  <a:lnTo>
                    <a:pt x="111" y="1992"/>
                  </a:lnTo>
                  <a:lnTo>
                    <a:pt x="185" y="2121"/>
                  </a:lnTo>
                  <a:lnTo>
                    <a:pt x="258" y="2250"/>
                  </a:lnTo>
                  <a:lnTo>
                    <a:pt x="332" y="2361"/>
                  </a:lnTo>
                  <a:lnTo>
                    <a:pt x="424" y="2471"/>
                  </a:lnTo>
                  <a:lnTo>
                    <a:pt x="535" y="2563"/>
                  </a:lnTo>
                  <a:lnTo>
                    <a:pt x="646" y="2656"/>
                  </a:lnTo>
                  <a:lnTo>
                    <a:pt x="756" y="2729"/>
                  </a:lnTo>
                  <a:lnTo>
                    <a:pt x="885" y="2785"/>
                  </a:lnTo>
                  <a:lnTo>
                    <a:pt x="1014" y="2840"/>
                  </a:lnTo>
                  <a:lnTo>
                    <a:pt x="1162" y="2877"/>
                  </a:lnTo>
                  <a:lnTo>
                    <a:pt x="1291" y="2914"/>
                  </a:lnTo>
                  <a:lnTo>
                    <a:pt x="1586" y="2914"/>
                  </a:lnTo>
                  <a:lnTo>
                    <a:pt x="1733" y="2895"/>
                  </a:lnTo>
                  <a:lnTo>
                    <a:pt x="1863" y="2858"/>
                  </a:lnTo>
                  <a:lnTo>
                    <a:pt x="2010" y="2803"/>
                  </a:lnTo>
                  <a:lnTo>
                    <a:pt x="2139" y="2748"/>
                  </a:lnTo>
                  <a:lnTo>
                    <a:pt x="2250" y="2674"/>
                  </a:lnTo>
                  <a:lnTo>
                    <a:pt x="2360" y="2582"/>
                  </a:lnTo>
                  <a:lnTo>
                    <a:pt x="2471" y="2490"/>
                  </a:lnTo>
                  <a:lnTo>
                    <a:pt x="2563" y="2398"/>
                  </a:lnTo>
                  <a:lnTo>
                    <a:pt x="2655" y="2287"/>
                  </a:lnTo>
                  <a:lnTo>
                    <a:pt x="2729" y="2158"/>
                  </a:lnTo>
                  <a:lnTo>
                    <a:pt x="2803" y="2029"/>
                  </a:lnTo>
                  <a:lnTo>
                    <a:pt x="2840" y="1900"/>
                  </a:lnTo>
                  <a:lnTo>
                    <a:pt x="2895" y="1771"/>
                  </a:lnTo>
                  <a:lnTo>
                    <a:pt x="2913" y="1623"/>
                  </a:lnTo>
                  <a:lnTo>
                    <a:pt x="2913" y="1476"/>
                  </a:lnTo>
                  <a:lnTo>
                    <a:pt x="2913" y="1328"/>
                  </a:lnTo>
                  <a:lnTo>
                    <a:pt x="2895" y="1199"/>
                  </a:lnTo>
                  <a:lnTo>
                    <a:pt x="2858" y="1052"/>
                  </a:lnTo>
                  <a:lnTo>
                    <a:pt x="2821" y="922"/>
                  </a:lnTo>
                  <a:lnTo>
                    <a:pt x="2748" y="793"/>
                  </a:lnTo>
                  <a:lnTo>
                    <a:pt x="2674" y="664"/>
                  </a:lnTo>
                  <a:lnTo>
                    <a:pt x="2600" y="554"/>
                  </a:lnTo>
                  <a:lnTo>
                    <a:pt x="2508" y="462"/>
                  </a:lnTo>
                  <a:lnTo>
                    <a:pt x="2397" y="351"/>
                  </a:lnTo>
                  <a:lnTo>
                    <a:pt x="2287" y="277"/>
                  </a:lnTo>
                  <a:lnTo>
                    <a:pt x="2176" y="185"/>
                  </a:lnTo>
                  <a:lnTo>
                    <a:pt x="2047" y="130"/>
                  </a:lnTo>
                  <a:lnTo>
                    <a:pt x="1918" y="74"/>
                  </a:lnTo>
                  <a:lnTo>
                    <a:pt x="1770" y="37"/>
                  </a:lnTo>
                  <a:lnTo>
                    <a:pt x="1623" y="19"/>
                  </a:lnTo>
                  <a:lnTo>
                    <a:pt x="14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13"/>
            <p:cNvSpPr/>
            <p:nvPr/>
          </p:nvSpPr>
          <p:spPr>
            <a:xfrm>
              <a:off x="5220275" y="561250"/>
              <a:ext cx="72400" cy="72375"/>
            </a:xfrm>
            <a:custGeom>
              <a:avLst/>
              <a:gdLst/>
              <a:ahLst/>
              <a:cxnLst/>
              <a:rect l="l" t="t" r="r" b="b"/>
              <a:pathLst>
                <a:path w="2896" h="2895" extrusionOk="0">
                  <a:moveTo>
                    <a:pt x="1439" y="0"/>
                  </a:moveTo>
                  <a:lnTo>
                    <a:pt x="1291" y="19"/>
                  </a:lnTo>
                  <a:lnTo>
                    <a:pt x="1162" y="37"/>
                  </a:lnTo>
                  <a:lnTo>
                    <a:pt x="1033" y="74"/>
                  </a:lnTo>
                  <a:lnTo>
                    <a:pt x="904" y="111"/>
                  </a:lnTo>
                  <a:lnTo>
                    <a:pt x="775" y="185"/>
                  </a:lnTo>
                  <a:lnTo>
                    <a:pt x="664" y="240"/>
                  </a:lnTo>
                  <a:lnTo>
                    <a:pt x="554" y="332"/>
                  </a:lnTo>
                  <a:lnTo>
                    <a:pt x="443" y="424"/>
                  </a:lnTo>
                  <a:lnTo>
                    <a:pt x="351" y="516"/>
                  </a:lnTo>
                  <a:lnTo>
                    <a:pt x="259" y="627"/>
                  </a:lnTo>
                  <a:lnTo>
                    <a:pt x="185" y="738"/>
                  </a:lnTo>
                  <a:lnTo>
                    <a:pt x="130" y="867"/>
                  </a:lnTo>
                  <a:lnTo>
                    <a:pt x="74" y="996"/>
                  </a:lnTo>
                  <a:lnTo>
                    <a:pt x="37" y="1125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0" y="1549"/>
                  </a:lnTo>
                  <a:lnTo>
                    <a:pt x="19" y="1696"/>
                  </a:lnTo>
                  <a:lnTo>
                    <a:pt x="37" y="1826"/>
                  </a:lnTo>
                  <a:lnTo>
                    <a:pt x="93" y="1973"/>
                  </a:lnTo>
                  <a:lnTo>
                    <a:pt x="148" y="2102"/>
                  </a:lnTo>
                  <a:lnTo>
                    <a:pt x="222" y="2213"/>
                  </a:lnTo>
                  <a:lnTo>
                    <a:pt x="296" y="2323"/>
                  </a:lnTo>
                  <a:lnTo>
                    <a:pt x="388" y="2434"/>
                  </a:lnTo>
                  <a:lnTo>
                    <a:pt x="498" y="2545"/>
                  </a:lnTo>
                  <a:lnTo>
                    <a:pt x="609" y="2618"/>
                  </a:lnTo>
                  <a:lnTo>
                    <a:pt x="720" y="2711"/>
                  </a:lnTo>
                  <a:lnTo>
                    <a:pt x="849" y="2766"/>
                  </a:lnTo>
                  <a:lnTo>
                    <a:pt x="978" y="2821"/>
                  </a:lnTo>
                  <a:lnTo>
                    <a:pt x="1125" y="2858"/>
                  </a:lnTo>
                  <a:lnTo>
                    <a:pt x="1254" y="2895"/>
                  </a:lnTo>
                  <a:lnTo>
                    <a:pt x="1549" y="2895"/>
                  </a:lnTo>
                  <a:lnTo>
                    <a:pt x="1697" y="2877"/>
                  </a:lnTo>
                  <a:lnTo>
                    <a:pt x="1826" y="2840"/>
                  </a:lnTo>
                  <a:lnTo>
                    <a:pt x="1973" y="2803"/>
                  </a:lnTo>
                  <a:lnTo>
                    <a:pt x="2102" y="2729"/>
                  </a:lnTo>
                  <a:lnTo>
                    <a:pt x="2213" y="2674"/>
                  </a:lnTo>
                  <a:lnTo>
                    <a:pt x="2324" y="2582"/>
                  </a:lnTo>
                  <a:lnTo>
                    <a:pt x="2434" y="2489"/>
                  </a:lnTo>
                  <a:lnTo>
                    <a:pt x="2527" y="2379"/>
                  </a:lnTo>
                  <a:lnTo>
                    <a:pt x="2619" y="2268"/>
                  </a:lnTo>
                  <a:lnTo>
                    <a:pt x="2692" y="2157"/>
                  </a:lnTo>
                  <a:lnTo>
                    <a:pt x="2766" y="2028"/>
                  </a:lnTo>
                  <a:lnTo>
                    <a:pt x="2822" y="1899"/>
                  </a:lnTo>
                  <a:lnTo>
                    <a:pt x="2858" y="1752"/>
                  </a:lnTo>
                  <a:lnTo>
                    <a:pt x="2877" y="1623"/>
                  </a:lnTo>
                  <a:lnTo>
                    <a:pt x="2895" y="1475"/>
                  </a:lnTo>
                  <a:lnTo>
                    <a:pt x="2877" y="1328"/>
                  </a:lnTo>
                  <a:lnTo>
                    <a:pt x="2858" y="1180"/>
                  </a:lnTo>
                  <a:lnTo>
                    <a:pt x="2822" y="1051"/>
                  </a:lnTo>
                  <a:lnTo>
                    <a:pt x="2785" y="904"/>
                  </a:lnTo>
                  <a:lnTo>
                    <a:pt x="2711" y="793"/>
                  </a:lnTo>
                  <a:lnTo>
                    <a:pt x="2637" y="664"/>
                  </a:lnTo>
                  <a:lnTo>
                    <a:pt x="2563" y="553"/>
                  </a:lnTo>
                  <a:lnTo>
                    <a:pt x="2471" y="443"/>
                  </a:lnTo>
                  <a:lnTo>
                    <a:pt x="2361" y="350"/>
                  </a:lnTo>
                  <a:lnTo>
                    <a:pt x="2250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13"/>
            <p:cNvSpPr/>
            <p:nvPr/>
          </p:nvSpPr>
          <p:spPr>
            <a:xfrm>
              <a:off x="5416650" y="843800"/>
              <a:ext cx="72850" cy="72875"/>
            </a:xfrm>
            <a:custGeom>
              <a:avLst/>
              <a:gdLst/>
              <a:ahLst/>
              <a:cxnLst/>
              <a:rect l="l" t="t" r="r" b="b"/>
              <a:pathLst>
                <a:path w="2914" h="2915" extrusionOk="0">
                  <a:moveTo>
                    <a:pt x="1309" y="1"/>
                  </a:moveTo>
                  <a:lnTo>
                    <a:pt x="1162" y="38"/>
                  </a:lnTo>
                  <a:lnTo>
                    <a:pt x="1014" y="75"/>
                  </a:lnTo>
                  <a:lnTo>
                    <a:pt x="885" y="111"/>
                  </a:lnTo>
                  <a:lnTo>
                    <a:pt x="756" y="185"/>
                  </a:lnTo>
                  <a:lnTo>
                    <a:pt x="645" y="259"/>
                  </a:lnTo>
                  <a:lnTo>
                    <a:pt x="535" y="351"/>
                  </a:lnTo>
                  <a:lnTo>
                    <a:pt x="424" y="443"/>
                  </a:lnTo>
                  <a:lnTo>
                    <a:pt x="332" y="554"/>
                  </a:lnTo>
                  <a:lnTo>
                    <a:pt x="258" y="665"/>
                  </a:lnTo>
                  <a:lnTo>
                    <a:pt x="185" y="775"/>
                  </a:lnTo>
                  <a:lnTo>
                    <a:pt x="111" y="904"/>
                  </a:lnTo>
                  <a:lnTo>
                    <a:pt x="74" y="1033"/>
                  </a:lnTo>
                  <a:lnTo>
                    <a:pt x="37" y="1181"/>
                  </a:lnTo>
                  <a:lnTo>
                    <a:pt x="19" y="1328"/>
                  </a:lnTo>
                  <a:lnTo>
                    <a:pt x="0" y="1457"/>
                  </a:lnTo>
                  <a:lnTo>
                    <a:pt x="19" y="1605"/>
                  </a:lnTo>
                  <a:lnTo>
                    <a:pt x="37" y="1752"/>
                  </a:lnTo>
                  <a:lnTo>
                    <a:pt x="74" y="1881"/>
                  </a:lnTo>
                  <a:lnTo>
                    <a:pt x="129" y="2029"/>
                  </a:lnTo>
                  <a:lnTo>
                    <a:pt x="185" y="2158"/>
                  </a:lnTo>
                  <a:lnTo>
                    <a:pt x="258" y="2269"/>
                  </a:lnTo>
                  <a:lnTo>
                    <a:pt x="350" y="2379"/>
                  </a:lnTo>
                  <a:lnTo>
                    <a:pt x="443" y="2490"/>
                  </a:lnTo>
                  <a:lnTo>
                    <a:pt x="553" y="2582"/>
                  </a:lnTo>
                  <a:lnTo>
                    <a:pt x="664" y="2656"/>
                  </a:lnTo>
                  <a:lnTo>
                    <a:pt x="793" y="2730"/>
                  </a:lnTo>
                  <a:lnTo>
                    <a:pt x="922" y="2803"/>
                  </a:lnTo>
                  <a:lnTo>
                    <a:pt x="1051" y="2840"/>
                  </a:lnTo>
                  <a:lnTo>
                    <a:pt x="1180" y="2877"/>
                  </a:lnTo>
                  <a:lnTo>
                    <a:pt x="1328" y="2896"/>
                  </a:lnTo>
                  <a:lnTo>
                    <a:pt x="1475" y="2914"/>
                  </a:lnTo>
                  <a:lnTo>
                    <a:pt x="1623" y="2896"/>
                  </a:lnTo>
                  <a:lnTo>
                    <a:pt x="1752" y="2877"/>
                  </a:lnTo>
                  <a:lnTo>
                    <a:pt x="1899" y="2840"/>
                  </a:lnTo>
                  <a:lnTo>
                    <a:pt x="2028" y="2785"/>
                  </a:lnTo>
                  <a:lnTo>
                    <a:pt x="2157" y="2730"/>
                  </a:lnTo>
                  <a:lnTo>
                    <a:pt x="2268" y="2656"/>
                  </a:lnTo>
                  <a:lnTo>
                    <a:pt x="2397" y="2564"/>
                  </a:lnTo>
                  <a:lnTo>
                    <a:pt x="2489" y="2471"/>
                  </a:lnTo>
                  <a:lnTo>
                    <a:pt x="2581" y="2361"/>
                  </a:lnTo>
                  <a:lnTo>
                    <a:pt x="2674" y="2250"/>
                  </a:lnTo>
                  <a:lnTo>
                    <a:pt x="2747" y="2121"/>
                  </a:lnTo>
                  <a:lnTo>
                    <a:pt x="2803" y="1992"/>
                  </a:lnTo>
                  <a:lnTo>
                    <a:pt x="2858" y="1863"/>
                  </a:lnTo>
                  <a:lnTo>
                    <a:pt x="2895" y="1734"/>
                  </a:lnTo>
                  <a:lnTo>
                    <a:pt x="2913" y="1586"/>
                  </a:lnTo>
                  <a:lnTo>
                    <a:pt x="2913" y="1439"/>
                  </a:lnTo>
                  <a:lnTo>
                    <a:pt x="2913" y="1291"/>
                  </a:lnTo>
                  <a:lnTo>
                    <a:pt x="2876" y="1144"/>
                  </a:lnTo>
                  <a:lnTo>
                    <a:pt x="2840" y="1015"/>
                  </a:lnTo>
                  <a:lnTo>
                    <a:pt x="2803" y="886"/>
                  </a:lnTo>
                  <a:lnTo>
                    <a:pt x="2729" y="757"/>
                  </a:lnTo>
                  <a:lnTo>
                    <a:pt x="2655" y="628"/>
                  </a:lnTo>
                  <a:lnTo>
                    <a:pt x="2563" y="517"/>
                  </a:lnTo>
                  <a:lnTo>
                    <a:pt x="2471" y="425"/>
                  </a:lnTo>
                  <a:lnTo>
                    <a:pt x="2360" y="333"/>
                  </a:lnTo>
                  <a:lnTo>
                    <a:pt x="2250" y="240"/>
                  </a:lnTo>
                  <a:lnTo>
                    <a:pt x="2139" y="167"/>
                  </a:lnTo>
                  <a:lnTo>
                    <a:pt x="2010" y="111"/>
                  </a:lnTo>
                  <a:lnTo>
                    <a:pt x="1881" y="56"/>
                  </a:lnTo>
                  <a:lnTo>
                    <a:pt x="1733" y="19"/>
                  </a:lnTo>
                  <a:lnTo>
                    <a:pt x="15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13"/>
            <p:cNvSpPr/>
            <p:nvPr/>
          </p:nvSpPr>
          <p:spPr>
            <a:xfrm>
              <a:off x="5482550" y="935075"/>
              <a:ext cx="72400" cy="72400"/>
            </a:xfrm>
            <a:custGeom>
              <a:avLst/>
              <a:gdLst/>
              <a:ahLst/>
              <a:cxnLst/>
              <a:rect l="l" t="t" r="r" b="b"/>
              <a:pathLst>
                <a:path w="2896" h="2896" extrusionOk="0">
                  <a:moveTo>
                    <a:pt x="1439" y="1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74"/>
                  </a:lnTo>
                  <a:lnTo>
                    <a:pt x="886" y="130"/>
                  </a:lnTo>
                  <a:lnTo>
                    <a:pt x="757" y="203"/>
                  </a:lnTo>
                  <a:lnTo>
                    <a:pt x="628" y="277"/>
                  </a:lnTo>
                  <a:lnTo>
                    <a:pt x="517" y="351"/>
                  </a:lnTo>
                  <a:lnTo>
                    <a:pt x="425" y="461"/>
                  </a:lnTo>
                  <a:lnTo>
                    <a:pt x="333" y="554"/>
                  </a:lnTo>
                  <a:lnTo>
                    <a:pt x="240" y="664"/>
                  </a:lnTo>
                  <a:lnTo>
                    <a:pt x="167" y="793"/>
                  </a:lnTo>
                  <a:lnTo>
                    <a:pt x="111" y="922"/>
                  </a:lnTo>
                  <a:lnTo>
                    <a:pt x="56" y="1052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" y="1476"/>
                  </a:lnTo>
                  <a:lnTo>
                    <a:pt x="19" y="1623"/>
                  </a:lnTo>
                  <a:lnTo>
                    <a:pt x="38" y="1752"/>
                  </a:lnTo>
                  <a:lnTo>
                    <a:pt x="75" y="1900"/>
                  </a:lnTo>
                  <a:lnTo>
                    <a:pt x="130" y="2029"/>
                  </a:lnTo>
                  <a:lnTo>
                    <a:pt x="185" y="2139"/>
                  </a:lnTo>
                  <a:lnTo>
                    <a:pt x="259" y="2268"/>
                  </a:lnTo>
                  <a:lnTo>
                    <a:pt x="351" y="2379"/>
                  </a:lnTo>
                  <a:lnTo>
                    <a:pt x="443" y="2471"/>
                  </a:lnTo>
                  <a:lnTo>
                    <a:pt x="536" y="2563"/>
                  </a:lnTo>
                  <a:lnTo>
                    <a:pt x="646" y="2656"/>
                  </a:lnTo>
                  <a:lnTo>
                    <a:pt x="757" y="2729"/>
                  </a:lnTo>
                  <a:lnTo>
                    <a:pt x="886" y="2785"/>
                  </a:lnTo>
                  <a:lnTo>
                    <a:pt x="1015" y="2840"/>
                  </a:lnTo>
                  <a:lnTo>
                    <a:pt x="1144" y="2877"/>
                  </a:lnTo>
                  <a:lnTo>
                    <a:pt x="1291" y="2895"/>
                  </a:lnTo>
                  <a:lnTo>
                    <a:pt x="1586" y="2895"/>
                  </a:lnTo>
                  <a:lnTo>
                    <a:pt x="1716" y="2877"/>
                  </a:lnTo>
                  <a:lnTo>
                    <a:pt x="1863" y="2840"/>
                  </a:lnTo>
                  <a:lnTo>
                    <a:pt x="1992" y="2785"/>
                  </a:lnTo>
                  <a:lnTo>
                    <a:pt x="2121" y="2729"/>
                  </a:lnTo>
                  <a:lnTo>
                    <a:pt x="2232" y="2656"/>
                  </a:lnTo>
                  <a:lnTo>
                    <a:pt x="2361" y="2582"/>
                  </a:lnTo>
                  <a:lnTo>
                    <a:pt x="2453" y="2471"/>
                  </a:lnTo>
                  <a:lnTo>
                    <a:pt x="2545" y="2379"/>
                  </a:lnTo>
                  <a:lnTo>
                    <a:pt x="2637" y="2268"/>
                  </a:lnTo>
                  <a:lnTo>
                    <a:pt x="2711" y="2139"/>
                  </a:lnTo>
                  <a:lnTo>
                    <a:pt x="2785" y="2010"/>
                  </a:lnTo>
                  <a:lnTo>
                    <a:pt x="2822" y="1881"/>
                  </a:lnTo>
                  <a:lnTo>
                    <a:pt x="2859" y="1752"/>
                  </a:lnTo>
                  <a:lnTo>
                    <a:pt x="2896" y="1605"/>
                  </a:lnTo>
                  <a:lnTo>
                    <a:pt x="2896" y="1457"/>
                  </a:lnTo>
                  <a:lnTo>
                    <a:pt x="2896" y="1310"/>
                  </a:lnTo>
                  <a:lnTo>
                    <a:pt x="2859" y="1162"/>
                  </a:lnTo>
                  <a:lnTo>
                    <a:pt x="2840" y="1033"/>
                  </a:lnTo>
                  <a:lnTo>
                    <a:pt x="2785" y="904"/>
                  </a:lnTo>
                  <a:lnTo>
                    <a:pt x="2711" y="775"/>
                  </a:lnTo>
                  <a:lnTo>
                    <a:pt x="2637" y="646"/>
                  </a:lnTo>
                  <a:lnTo>
                    <a:pt x="2564" y="535"/>
                  </a:lnTo>
                  <a:lnTo>
                    <a:pt x="2472" y="443"/>
                  </a:lnTo>
                  <a:lnTo>
                    <a:pt x="2361" y="332"/>
                  </a:lnTo>
                  <a:lnTo>
                    <a:pt x="2250" y="259"/>
                  </a:lnTo>
                  <a:lnTo>
                    <a:pt x="2121" y="185"/>
                  </a:lnTo>
                  <a:lnTo>
                    <a:pt x="1992" y="130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13"/>
            <p:cNvSpPr/>
            <p:nvPr/>
          </p:nvSpPr>
          <p:spPr>
            <a:xfrm>
              <a:off x="5773875" y="1152175"/>
              <a:ext cx="71950" cy="72400"/>
            </a:xfrm>
            <a:custGeom>
              <a:avLst/>
              <a:gdLst/>
              <a:ahLst/>
              <a:cxnLst/>
              <a:rect l="l" t="t" r="r" b="b"/>
              <a:pathLst>
                <a:path w="2878" h="2896" extrusionOk="0">
                  <a:moveTo>
                    <a:pt x="1420" y="1"/>
                  </a:moveTo>
                  <a:lnTo>
                    <a:pt x="1273" y="19"/>
                  </a:lnTo>
                  <a:lnTo>
                    <a:pt x="1144" y="38"/>
                  </a:lnTo>
                  <a:lnTo>
                    <a:pt x="996" y="75"/>
                  </a:lnTo>
                  <a:lnTo>
                    <a:pt x="886" y="130"/>
                  </a:lnTo>
                  <a:lnTo>
                    <a:pt x="757" y="185"/>
                  </a:lnTo>
                  <a:lnTo>
                    <a:pt x="646" y="259"/>
                  </a:lnTo>
                  <a:lnTo>
                    <a:pt x="535" y="333"/>
                  </a:lnTo>
                  <a:lnTo>
                    <a:pt x="425" y="425"/>
                  </a:lnTo>
                  <a:lnTo>
                    <a:pt x="333" y="536"/>
                  </a:lnTo>
                  <a:lnTo>
                    <a:pt x="259" y="646"/>
                  </a:lnTo>
                  <a:lnTo>
                    <a:pt x="185" y="757"/>
                  </a:lnTo>
                  <a:lnTo>
                    <a:pt x="111" y="886"/>
                  </a:lnTo>
                  <a:lnTo>
                    <a:pt x="74" y="1015"/>
                  </a:lnTo>
                  <a:lnTo>
                    <a:pt x="38" y="1144"/>
                  </a:lnTo>
                  <a:lnTo>
                    <a:pt x="1" y="1273"/>
                  </a:lnTo>
                  <a:lnTo>
                    <a:pt x="1" y="1421"/>
                  </a:lnTo>
                  <a:lnTo>
                    <a:pt x="1" y="1568"/>
                  </a:lnTo>
                  <a:lnTo>
                    <a:pt x="19" y="1716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7" y="2103"/>
                  </a:lnTo>
                  <a:lnTo>
                    <a:pt x="240" y="2232"/>
                  </a:lnTo>
                  <a:lnTo>
                    <a:pt x="314" y="2343"/>
                  </a:lnTo>
                  <a:lnTo>
                    <a:pt x="425" y="2453"/>
                  </a:lnTo>
                  <a:lnTo>
                    <a:pt x="517" y="2545"/>
                  </a:lnTo>
                  <a:lnTo>
                    <a:pt x="628" y="2638"/>
                  </a:lnTo>
                  <a:lnTo>
                    <a:pt x="757" y="2711"/>
                  </a:lnTo>
                  <a:lnTo>
                    <a:pt x="867" y="2767"/>
                  </a:lnTo>
                  <a:lnTo>
                    <a:pt x="1015" y="2822"/>
                  </a:lnTo>
                  <a:lnTo>
                    <a:pt x="1144" y="2859"/>
                  </a:lnTo>
                  <a:lnTo>
                    <a:pt x="1291" y="2877"/>
                  </a:lnTo>
                  <a:lnTo>
                    <a:pt x="1439" y="2896"/>
                  </a:lnTo>
                  <a:lnTo>
                    <a:pt x="1586" y="2877"/>
                  </a:lnTo>
                  <a:lnTo>
                    <a:pt x="1715" y="2859"/>
                  </a:lnTo>
                  <a:lnTo>
                    <a:pt x="1863" y="2822"/>
                  </a:lnTo>
                  <a:lnTo>
                    <a:pt x="1992" y="2767"/>
                  </a:lnTo>
                  <a:lnTo>
                    <a:pt x="2121" y="2711"/>
                  </a:lnTo>
                  <a:lnTo>
                    <a:pt x="2232" y="2638"/>
                  </a:lnTo>
                  <a:lnTo>
                    <a:pt x="2342" y="2545"/>
                  </a:lnTo>
                  <a:lnTo>
                    <a:pt x="2453" y="2453"/>
                  </a:lnTo>
                  <a:lnTo>
                    <a:pt x="2545" y="2361"/>
                  </a:lnTo>
                  <a:lnTo>
                    <a:pt x="2637" y="2250"/>
                  </a:lnTo>
                  <a:lnTo>
                    <a:pt x="2711" y="2121"/>
                  </a:lnTo>
                  <a:lnTo>
                    <a:pt x="2766" y="1992"/>
                  </a:lnTo>
                  <a:lnTo>
                    <a:pt x="2822" y="1863"/>
                  </a:lnTo>
                  <a:lnTo>
                    <a:pt x="2859" y="1734"/>
                  </a:lnTo>
                  <a:lnTo>
                    <a:pt x="2877" y="1587"/>
                  </a:lnTo>
                  <a:lnTo>
                    <a:pt x="2877" y="1439"/>
                  </a:lnTo>
                  <a:lnTo>
                    <a:pt x="2877" y="1292"/>
                  </a:lnTo>
                  <a:lnTo>
                    <a:pt x="2859" y="1144"/>
                  </a:lnTo>
                  <a:lnTo>
                    <a:pt x="2803" y="1015"/>
                  </a:lnTo>
                  <a:lnTo>
                    <a:pt x="2766" y="886"/>
                  </a:lnTo>
                  <a:lnTo>
                    <a:pt x="2693" y="757"/>
                  </a:lnTo>
                  <a:lnTo>
                    <a:pt x="2619" y="628"/>
                  </a:lnTo>
                  <a:lnTo>
                    <a:pt x="2545" y="517"/>
                  </a:lnTo>
                  <a:lnTo>
                    <a:pt x="2435" y="425"/>
                  </a:lnTo>
                  <a:lnTo>
                    <a:pt x="2342" y="333"/>
                  </a:lnTo>
                  <a:lnTo>
                    <a:pt x="2232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5" y="38"/>
                  </a:lnTo>
                  <a:lnTo>
                    <a:pt x="1568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13"/>
            <p:cNvSpPr/>
            <p:nvPr/>
          </p:nvSpPr>
          <p:spPr>
            <a:xfrm>
              <a:off x="5272825" y="736875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73" y="0"/>
                  </a:moveTo>
                  <a:lnTo>
                    <a:pt x="1144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06" y="369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5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93" y="1936"/>
                  </a:lnTo>
                  <a:lnTo>
                    <a:pt x="148" y="2047"/>
                  </a:lnTo>
                  <a:lnTo>
                    <a:pt x="222" y="2176"/>
                  </a:lnTo>
                  <a:lnTo>
                    <a:pt x="295" y="2286"/>
                  </a:lnTo>
                  <a:lnTo>
                    <a:pt x="388" y="2379"/>
                  </a:lnTo>
                  <a:lnTo>
                    <a:pt x="480" y="2471"/>
                  </a:lnTo>
                  <a:lnTo>
                    <a:pt x="590" y="2545"/>
                  </a:lnTo>
                  <a:lnTo>
                    <a:pt x="701" y="2618"/>
                  </a:lnTo>
                  <a:lnTo>
                    <a:pt x="830" y="2674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6" y="2784"/>
                  </a:lnTo>
                  <a:lnTo>
                    <a:pt x="1531" y="2784"/>
                  </a:lnTo>
                  <a:lnTo>
                    <a:pt x="1678" y="2766"/>
                  </a:lnTo>
                  <a:lnTo>
                    <a:pt x="1807" y="2729"/>
                  </a:lnTo>
                  <a:lnTo>
                    <a:pt x="1936" y="2692"/>
                  </a:lnTo>
                  <a:lnTo>
                    <a:pt x="2066" y="2618"/>
                  </a:lnTo>
                  <a:lnTo>
                    <a:pt x="2176" y="2563"/>
                  </a:lnTo>
                  <a:lnTo>
                    <a:pt x="2287" y="2471"/>
                  </a:lnTo>
                  <a:lnTo>
                    <a:pt x="2397" y="2397"/>
                  </a:lnTo>
                  <a:lnTo>
                    <a:pt x="2471" y="2286"/>
                  </a:lnTo>
                  <a:lnTo>
                    <a:pt x="2563" y="2176"/>
                  </a:lnTo>
                  <a:lnTo>
                    <a:pt x="2619" y="2065"/>
                  </a:lnTo>
                  <a:lnTo>
                    <a:pt x="2692" y="1936"/>
                  </a:lnTo>
                  <a:lnTo>
                    <a:pt x="2729" y="1807"/>
                  </a:lnTo>
                  <a:lnTo>
                    <a:pt x="2766" y="1678"/>
                  </a:lnTo>
                  <a:lnTo>
                    <a:pt x="2785" y="1530"/>
                  </a:lnTo>
                  <a:lnTo>
                    <a:pt x="2785" y="1383"/>
                  </a:lnTo>
                  <a:lnTo>
                    <a:pt x="2785" y="1235"/>
                  </a:lnTo>
                  <a:lnTo>
                    <a:pt x="2766" y="1106"/>
                  </a:lnTo>
                  <a:lnTo>
                    <a:pt x="2729" y="977"/>
                  </a:lnTo>
                  <a:lnTo>
                    <a:pt x="2692" y="848"/>
                  </a:lnTo>
                  <a:lnTo>
                    <a:pt x="2619" y="719"/>
                  </a:lnTo>
                  <a:lnTo>
                    <a:pt x="2563" y="609"/>
                  </a:lnTo>
                  <a:lnTo>
                    <a:pt x="2490" y="498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5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5"/>
                  </a:lnTo>
                  <a:lnTo>
                    <a:pt x="1715" y="19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13"/>
            <p:cNvSpPr/>
            <p:nvPr/>
          </p:nvSpPr>
          <p:spPr>
            <a:xfrm>
              <a:off x="5548925" y="1030025"/>
              <a:ext cx="71025" cy="71025"/>
            </a:xfrm>
            <a:custGeom>
              <a:avLst/>
              <a:gdLst/>
              <a:ahLst/>
              <a:cxnLst/>
              <a:rect l="l" t="t" r="r" b="b"/>
              <a:pathLst>
                <a:path w="2841" h="2841" extrusionOk="0">
                  <a:moveTo>
                    <a:pt x="1476" y="1"/>
                  </a:moveTo>
                  <a:lnTo>
                    <a:pt x="1310" y="19"/>
                  </a:lnTo>
                  <a:lnTo>
                    <a:pt x="1162" y="19"/>
                  </a:lnTo>
                  <a:lnTo>
                    <a:pt x="1033" y="56"/>
                  </a:lnTo>
                  <a:lnTo>
                    <a:pt x="904" y="111"/>
                  </a:lnTo>
                  <a:lnTo>
                    <a:pt x="775" y="167"/>
                  </a:lnTo>
                  <a:lnTo>
                    <a:pt x="646" y="222"/>
                  </a:lnTo>
                  <a:lnTo>
                    <a:pt x="536" y="314"/>
                  </a:lnTo>
                  <a:lnTo>
                    <a:pt x="425" y="406"/>
                  </a:lnTo>
                  <a:lnTo>
                    <a:pt x="333" y="499"/>
                  </a:lnTo>
                  <a:lnTo>
                    <a:pt x="259" y="609"/>
                  </a:lnTo>
                  <a:lnTo>
                    <a:pt x="185" y="738"/>
                  </a:lnTo>
                  <a:lnTo>
                    <a:pt x="112" y="849"/>
                  </a:lnTo>
                  <a:lnTo>
                    <a:pt x="75" y="996"/>
                  </a:lnTo>
                  <a:lnTo>
                    <a:pt x="38" y="1126"/>
                  </a:lnTo>
                  <a:lnTo>
                    <a:pt x="19" y="1273"/>
                  </a:lnTo>
                  <a:lnTo>
                    <a:pt x="1" y="1421"/>
                  </a:lnTo>
                  <a:lnTo>
                    <a:pt x="19" y="1568"/>
                  </a:lnTo>
                  <a:lnTo>
                    <a:pt x="38" y="1716"/>
                  </a:lnTo>
                  <a:lnTo>
                    <a:pt x="75" y="1845"/>
                  </a:lnTo>
                  <a:lnTo>
                    <a:pt x="112" y="1974"/>
                  </a:lnTo>
                  <a:lnTo>
                    <a:pt x="167" y="2103"/>
                  </a:lnTo>
                  <a:lnTo>
                    <a:pt x="241" y="2213"/>
                  </a:lnTo>
                  <a:lnTo>
                    <a:pt x="314" y="2324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601"/>
                  </a:lnTo>
                  <a:lnTo>
                    <a:pt x="738" y="2656"/>
                  </a:lnTo>
                  <a:lnTo>
                    <a:pt x="849" y="2730"/>
                  </a:lnTo>
                  <a:lnTo>
                    <a:pt x="978" y="2767"/>
                  </a:lnTo>
                  <a:lnTo>
                    <a:pt x="1126" y="2803"/>
                  </a:lnTo>
                  <a:lnTo>
                    <a:pt x="1255" y="2822"/>
                  </a:lnTo>
                  <a:lnTo>
                    <a:pt x="1402" y="2840"/>
                  </a:lnTo>
                  <a:lnTo>
                    <a:pt x="1550" y="2840"/>
                  </a:lnTo>
                  <a:lnTo>
                    <a:pt x="1697" y="2822"/>
                  </a:lnTo>
                  <a:lnTo>
                    <a:pt x="1826" y="2785"/>
                  </a:lnTo>
                  <a:lnTo>
                    <a:pt x="1955" y="2730"/>
                  </a:lnTo>
                  <a:lnTo>
                    <a:pt x="2084" y="2674"/>
                  </a:lnTo>
                  <a:lnTo>
                    <a:pt x="2195" y="2619"/>
                  </a:lnTo>
                  <a:lnTo>
                    <a:pt x="2306" y="2527"/>
                  </a:lnTo>
                  <a:lnTo>
                    <a:pt x="2416" y="2453"/>
                  </a:lnTo>
                  <a:lnTo>
                    <a:pt x="2508" y="2342"/>
                  </a:lnTo>
                  <a:lnTo>
                    <a:pt x="2582" y="2250"/>
                  </a:lnTo>
                  <a:lnTo>
                    <a:pt x="2656" y="2121"/>
                  </a:lnTo>
                  <a:lnTo>
                    <a:pt x="2711" y="2011"/>
                  </a:lnTo>
                  <a:lnTo>
                    <a:pt x="2767" y="1882"/>
                  </a:lnTo>
                  <a:lnTo>
                    <a:pt x="2803" y="1734"/>
                  </a:lnTo>
                  <a:lnTo>
                    <a:pt x="2822" y="1605"/>
                  </a:lnTo>
                  <a:lnTo>
                    <a:pt x="2840" y="1457"/>
                  </a:lnTo>
                  <a:lnTo>
                    <a:pt x="2840" y="1310"/>
                  </a:lnTo>
                  <a:lnTo>
                    <a:pt x="2822" y="1162"/>
                  </a:lnTo>
                  <a:lnTo>
                    <a:pt x="2785" y="1033"/>
                  </a:lnTo>
                  <a:lnTo>
                    <a:pt x="2748" y="904"/>
                  </a:lnTo>
                  <a:lnTo>
                    <a:pt x="2693" y="775"/>
                  </a:lnTo>
                  <a:lnTo>
                    <a:pt x="2619" y="665"/>
                  </a:lnTo>
                  <a:lnTo>
                    <a:pt x="2545" y="554"/>
                  </a:lnTo>
                  <a:lnTo>
                    <a:pt x="2453" y="443"/>
                  </a:lnTo>
                  <a:lnTo>
                    <a:pt x="2361" y="351"/>
                  </a:lnTo>
                  <a:lnTo>
                    <a:pt x="2250" y="277"/>
                  </a:lnTo>
                  <a:lnTo>
                    <a:pt x="2140" y="204"/>
                  </a:lnTo>
                  <a:lnTo>
                    <a:pt x="2011" y="130"/>
                  </a:lnTo>
                  <a:lnTo>
                    <a:pt x="1882" y="75"/>
                  </a:lnTo>
                  <a:lnTo>
                    <a:pt x="1753" y="38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13"/>
            <p:cNvSpPr/>
            <p:nvPr/>
          </p:nvSpPr>
          <p:spPr>
            <a:xfrm>
              <a:off x="5338275" y="830900"/>
              <a:ext cx="70100" cy="70100"/>
            </a:xfrm>
            <a:custGeom>
              <a:avLst/>
              <a:gdLst/>
              <a:ahLst/>
              <a:cxnLst/>
              <a:rect l="l" t="t" r="r" b="b"/>
              <a:pathLst>
                <a:path w="2804" h="2804" extrusionOk="0">
                  <a:moveTo>
                    <a:pt x="1218" y="1"/>
                  </a:moveTo>
                  <a:lnTo>
                    <a:pt x="1089" y="37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8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38" y="1107"/>
                  </a:lnTo>
                  <a:lnTo>
                    <a:pt x="1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37"/>
                  </a:lnTo>
                  <a:lnTo>
                    <a:pt x="167" y="2066"/>
                  </a:lnTo>
                  <a:lnTo>
                    <a:pt x="240" y="2195"/>
                  </a:lnTo>
                  <a:lnTo>
                    <a:pt x="314" y="2287"/>
                  </a:lnTo>
                  <a:lnTo>
                    <a:pt x="406" y="2397"/>
                  </a:lnTo>
                  <a:lnTo>
                    <a:pt x="498" y="2490"/>
                  </a:lnTo>
                  <a:lnTo>
                    <a:pt x="609" y="2563"/>
                  </a:lnTo>
                  <a:lnTo>
                    <a:pt x="720" y="2637"/>
                  </a:lnTo>
                  <a:lnTo>
                    <a:pt x="849" y="2692"/>
                  </a:lnTo>
                  <a:lnTo>
                    <a:pt x="978" y="2729"/>
                  </a:lnTo>
                  <a:lnTo>
                    <a:pt x="1107" y="2766"/>
                  </a:lnTo>
                  <a:lnTo>
                    <a:pt x="1254" y="2785"/>
                  </a:lnTo>
                  <a:lnTo>
                    <a:pt x="1402" y="2803"/>
                  </a:lnTo>
                  <a:lnTo>
                    <a:pt x="1549" y="2785"/>
                  </a:lnTo>
                  <a:lnTo>
                    <a:pt x="1697" y="2766"/>
                  </a:lnTo>
                  <a:lnTo>
                    <a:pt x="1826" y="2729"/>
                  </a:lnTo>
                  <a:lnTo>
                    <a:pt x="1955" y="2692"/>
                  </a:lnTo>
                  <a:lnTo>
                    <a:pt x="2084" y="2637"/>
                  </a:lnTo>
                  <a:lnTo>
                    <a:pt x="2195" y="2563"/>
                  </a:lnTo>
                  <a:lnTo>
                    <a:pt x="2305" y="2471"/>
                  </a:lnTo>
                  <a:lnTo>
                    <a:pt x="2398" y="2379"/>
                  </a:lnTo>
                  <a:lnTo>
                    <a:pt x="2490" y="2287"/>
                  </a:lnTo>
                  <a:lnTo>
                    <a:pt x="2564" y="2176"/>
                  </a:lnTo>
                  <a:lnTo>
                    <a:pt x="2637" y="2066"/>
                  </a:lnTo>
                  <a:lnTo>
                    <a:pt x="2693" y="1937"/>
                  </a:lnTo>
                  <a:lnTo>
                    <a:pt x="2748" y="1807"/>
                  </a:lnTo>
                  <a:lnTo>
                    <a:pt x="2766" y="1678"/>
                  </a:lnTo>
                  <a:lnTo>
                    <a:pt x="2785" y="1531"/>
                  </a:lnTo>
                  <a:lnTo>
                    <a:pt x="2803" y="1383"/>
                  </a:lnTo>
                  <a:lnTo>
                    <a:pt x="2785" y="1236"/>
                  </a:lnTo>
                  <a:lnTo>
                    <a:pt x="2766" y="1088"/>
                  </a:lnTo>
                  <a:lnTo>
                    <a:pt x="2730" y="959"/>
                  </a:lnTo>
                  <a:lnTo>
                    <a:pt x="2693" y="830"/>
                  </a:lnTo>
                  <a:lnTo>
                    <a:pt x="2619" y="701"/>
                  </a:lnTo>
                  <a:lnTo>
                    <a:pt x="2545" y="591"/>
                  </a:lnTo>
                  <a:lnTo>
                    <a:pt x="2471" y="480"/>
                  </a:lnTo>
                  <a:lnTo>
                    <a:pt x="2379" y="388"/>
                  </a:lnTo>
                  <a:lnTo>
                    <a:pt x="2287" y="296"/>
                  </a:lnTo>
                  <a:lnTo>
                    <a:pt x="2176" y="222"/>
                  </a:lnTo>
                  <a:lnTo>
                    <a:pt x="2047" y="148"/>
                  </a:lnTo>
                  <a:lnTo>
                    <a:pt x="1937" y="93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13"/>
            <p:cNvSpPr/>
            <p:nvPr/>
          </p:nvSpPr>
          <p:spPr>
            <a:xfrm>
              <a:off x="5104125" y="297125"/>
              <a:ext cx="70075" cy="70075"/>
            </a:xfrm>
            <a:custGeom>
              <a:avLst/>
              <a:gdLst/>
              <a:ahLst/>
              <a:cxnLst/>
              <a:rect l="l" t="t" r="r" b="b"/>
              <a:pathLst>
                <a:path w="2803" h="2803" extrusionOk="0">
                  <a:moveTo>
                    <a:pt x="1291" y="0"/>
                  </a:moveTo>
                  <a:lnTo>
                    <a:pt x="1143" y="19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6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58" y="590"/>
                  </a:lnTo>
                  <a:lnTo>
                    <a:pt x="184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9" y="1235"/>
                  </a:lnTo>
                  <a:lnTo>
                    <a:pt x="0" y="1383"/>
                  </a:lnTo>
                  <a:lnTo>
                    <a:pt x="0" y="1530"/>
                  </a:lnTo>
                  <a:lnTo>
                    <a:pt x="19" y="1660"/>
                  </a:lnTo>
                  <a:lnTo>
                    <a:pt x="55" y="1807"/>
                  </a:lnTo>
                  <a:lnTo>
                    <a:pt x="92" y="1936"/>
                  </a:lnTo>
                  <a:lnTo>
                    <a:pt x="148" y="2065"/>
                  </a:lnTo>
                  <a:lnTo>
                    <a:pt x="221" y="2176"/>
                  </a:lnTo>
                  <a:lnTo>
                    <a:pt x="295" y="2286"/>
                  </a:lnTo>
                  <a:lnTo>
                    <a:pt x="387" y="2379"/>
                  </a:lnTo>
                  <a:lnTo>
                    <a:pt x="479" y="2471"/>
                  </a:lnTo>
                  <a:lnTo>
                    <a:pt x="590" y="2563"/>
                  </a:lnTo>
                  <a:lnTo>
                    <a:pt x="701" y="2637"/>
                  </a:lnTo>
                  <a:lnTo>
                    <a:pt x="830" y="2692"/>
                  </a:lnTo>
                  <a:lnTo>
                    <a:pt x="959" y="2729"/>
                  </a:lnTo>
                  <a:lnTo>
                    <a:pt x="1088" y="2766"/>
                  </a:lnTo>
                  <a:lnTo>
                    <a:pt x="1235" y="2803"/>
                  </a:lnTo>
                  <a:lnTo>
                    <a:pt x="1530" y="2803"/>
                  </a:lnTo>
                  <a:lnTo>
                    <a:pt x="1678" y="2784"/>
                  </a:lnTo>
                  <a:lnTo>
                    <a:pt x="1807" y="2747"/>
                  </a:lnTo>
                  <a:lnTo>
                    <a:pt x="1936" y="2711"/>
                  </a:lnTo>
                  <a:lnTo>
                    <a:pt x="2065" y="2655"/>
                  </a:lnTo>
                  <a:lnTo>
                    <a:pt x="2176" y="2581"/>
                  </a:lnTo>
                  <a:lnTo>
                    <a:pt x="2286" y="2508"/>
                  </a:lnTo>
                  <a:lnTo>
                    <a:pt x="2397" y="2415"/>
                  </a:lnTo>
                  <a:lnTo>
                    <a:pt x="2471" y="2323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715"/>
                  </a:lnTo>
                  <a:lnTo>
                    <a:pt x="2803" y="1567"/>
                  </a:lnTo>
                  <a:lnTo>
                    <a:pt x="2803" y="1420"/>
                  </a:lnTo>
                  <a:lnTo>
                    <a:pt x="2803" y="1272"/>
                  </a:lnTo>
                  <a:lnTo>
                    <a:pt x="2784" y="1143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6"/>
                  </a:lnTo>
                  <a:lnTo>
                    <a:pt x="2415" y="424"/>
                  </a:lnTo>
                  <a:lnTo>
                    <a:pt x="2323" y="332"/>
                  </a:lnTo>
                  <a:lnTo>
                    <a:pt x="2213" y="240"/>
                  </a:lnTo>
                  <a:lnTo>
                    <a:pt x="2102" y="184"/>
                  </a:lnTo>
                  <a:lnTo>
                    <a:pt x="1991" y="111"/>
                  </a:lnTo>
                  <a:lnTo>
                    <a:pt x="1862" y="74"/>
                  </a:lnTo>
                  <a:lnTo>
                    <a:pt x="1715" y="37"/>
                  </a:lnTo>
                  <a:lnTo>
                    <a:pt x="158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13"/>
            <p:cNvSpPr/>
            <p:nvPr/>
          </p:nvSpPr>
          <p:spPr>
            <a:xfrm>
              <a:off x="5155275" y="470900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439" y="0"/>
                  </a:moveTo>
                  <a:lnTo>
                    <a:pt x="1291" y="19"/>
                  </a:lnTo>
                  <a:lnTo>
                    <a:pt x="1144" y="37"/>
                  </a:lnTo>
                  <a:lnTo>
                    <a:pt x="1015" y="56"/>
                  </a:lnTo>
                  <a:lnTo>
                    <a:pt x="886" y="111"/>
                  </a:lnTo>
                  <a:lnTo>
                    <a:pt x="757" y="166"/>
                  </a:lnTo>
                  <a:lnTo>
                    <a:pt x="646" y="222"/>
                  </a:lnTo>
                  <a:lnTo>
                    <a:pt x="535" y="314"/>
                  </a:lnTo>
                  <a:lnTo>
                    <a:pt x="425" y="387"/>
                  </a:lnTo>
                  <a:lnTo>
                    <a:pt x="333" y="498"/>
                  </a:lnTo>
                  <a:lnTo>
                    <a:pt x="259" y="590"/>
                  </a:lnTo>
                  <a:lnTo>
                    <a:pt x="185" y="719"/>
                  </a:lnTo>
                  <a:lnTo>
                    <a:pt x="130" y="830"/>
                  </a:lnTo>
                  <a:lnTo>
                    <a:pt x="74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111" y="1955"/>
                  </a:lnTo>
                  <a:lnTo>
                    <a:pt x="167" y="2065"/>
                  </a:lnTo>
                  <a:lnTo>
                    <a:pt x="222" y="2194"/>
                  </a:lnTo>
                  <a:lnTo>
                    <a:pt x="314" y="2305"/>
                  </a:lnTo>
                  <a:lnTo>
                    <a:pt x="388" y="2397"/>
                  </a:lnTo>
                  <a:lnTo>
                    <a:pt x="499" y="2489"/>
                  </a:lnTo>
                  <a:lnTo>
                    <a:pt x="591" y="2582"/>
                  </a:lnTo>
                  <a:lnTo>
                    <a:pt x="720" y="2637"/>
                  </a:lnTo>
                  <a:lnTo>
                    <a:pt x="830" y="2711"/>
                  </a:lnTo>
                  <a:lnTo>
                    <a:pt x="960" y="2748"/>
                  </a:lnTo>
                  <a:lnTo>
                    <a:pt x="1107" y="2784"/>
                  </a:lnTo>
                  <a:lnTo>
                    <a:pt x="1236" y="2821"/>
                  </a:lnTo>
                  <a:lnTo>
                    <a:pt x="1531" y="2821"/>
                  </a:lnTo>
                  <a:lnTo>
                    <a:pt x="1679" y="2803"/>
                  </a:lnTo>
                  <a:lnTo>
                    <a:pt x="1808" y="2766"/>
                  </a:lnTo>
                  <a:lnTo>
                    <a:pt x="1937" y="2729"/>
                  </a:lnTo>
                  <a:lnTo>
                    <a:pt x="2066" y="2674"/>
                  </a:lnTo>
                  <a:lnTo>
                    <a:pt x="2195" y="2600"/>
                  </a:lnTo>
                  <a:lnTo>
                    <a:pt x="2305" y="2526"/>
                  </a:lnTo>
                  <a:lnTo>
                    <a:pt x="2398" y="2434"/>
                  </a:lnTo>
                  <a:lnTo>
                    <a:pt x="2490" y="2342"/>
                  </a:lnTo>
                  <a:lnTo>
                    <a:pt x="2582" y="2231"/>
                  </a:lnTo>
                  <a:lnTo>
                    <a:pt x="2637" y="2121"/>
                  </a:lnTo>
                  <a:lnTo>
                    <a:pt x="2711" y="1992"/>
                  </a:lnTo>
                  <a:lnTo>
                    <a:pt x="2748" y="1863"/>
                  </a:lnTo>
                  <a:lnTo>
                    <a:pt x="2785" y="1733"/>
                  </a:lnTo>
                  <a:lnTo>
                    <a:pt x="2822" y="1586"/>
                  </a:lnTo>
                  <a:lnTo>
                    <a:pt x="2822" y="1438"/>
                  </a:lnTo>
                  <a:lnTo>
                    <a:pt x="2822" y="1291"/>
                  </a:lnTo>
                  <a:lnTo>
                    <a:pt x="2803" y="1143"/>
                  </a:lnTo>
                  <a:lnTo>
                    <a:pt x="2766" y="1014"/>
                  </a:lnTo>
                  <a:lnTo>
                    <a:pt x="2730" y="885"/>
                  </a:lnTo>
                  <a:lnTo>
                    <a:pt x="2674" y="756"/>
                  </a:lnTo>
                  <a:lnTo>
                    <a:pt x="2600" y="646"/>
                  </a:lnTo>
                  <a:lnTo>
                    <a:pt x="2527" y="535"/>
                  </a:lnTo>
                  <a:lnTo>
                    <a:pt x="2435" y="424"/>
                  </a:lnTo>
                  <a:lnTo>
                    <a:pt x="2342" y="332"/>
                  </a:lnTo>
                  <a:lnTo>
                    <a:pt x="2232" y="258"/>
                  </a:lnTo>
                  <a:lnTo>
                    <a:pt x="2121" y="185"/>
                  </a:lnTo>
                  <a:lnTo>
                    <a:pt x="1992" y="129"/>
                  </a:lnTo>
                  <a:lnTo>
                    <a:pt x="1863" y="74"/>
                  </a:lnTo>
                  <a:lnTo>
                    <a:pt x="1734" y="37"/>
                  </a:lnTo>
                  <a:lnTo>
                    <a:pt x="1586" y="19"/>
                  </a:lnTo>
                  <a:lnTo>
                    <a:pt x="143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13"/>
            <p:cNvSpPr/>
            <p:nvPr/>
          </p:nvSpPr>
          <p:spPr>
            <a:xfrm>
              <a:off x="6317350" y="1330125"/>
              <a:ext cx="69625" cy="70075"/>
            </a:xfrm>
            <a:custGeom>
              <a:avLst/>
              <a:gdLst/>
              <a:ahLst/>
              <a:cxnLst/>
              <a:rect l="l" t="t" r="r" b="b"/>
              <a:pathLst>
                <a:path w="2785" h="2803" extrusionOk="0">
                  <a:moveTo>
                    <a:pt x="1438" y="0"/>
                  </a:moveTo>
                  <a:lnTo>
                    <a:pt x="1291" y="19"/>
                  </a:lnTo>
                  <a:lnTo>
                    <a:pt x="1143" y="19"/>
                  </a:lnTo>
                  <a:lnTo>
                    <a:pt x="1014" y="55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4" y="387"/>
                  </a:lnTo>
                  <a:lnTo>
                    <a:pt x="332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6" y="940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64"/>
                  </a:lnTo>
                  <a:lnTo>
                    <a:pt x="0" y="1512"/>
                  </a:lnTo>
                  <a:lnTo>
                    <a:pt x="19" y="1660"/>
                  </a:lnTo>
                  <a:lnTo>
                    <a:pt x="37" y="1807"/>
                  </a:lnTo>
                  <a:lnTo>
                    <a:pt x="92" y="1936"/>
                  </a:lnTo>
                  <a:lnTo>
                    <a:pt x="148" y="2047"/>
                  </a:lnTo>
                  <a:lnTo>
                    <a:pt x="203" y="2176"/>
                  </a:lnTo>
                  <a:lnTo>
                    <a:pt x="295" y="2286"/>
                  </a:lnTo>
                  <a:lnTo>
                    <a:pt x="369" y="2379"/>
                  </a:lnTo>
                  <a:lnTo>
                    <a:pt x="480" y="2471"/>
                  </a:lnTo>
                  <a:lnTo>
                    <a:pt x="572" y="2563"/>
                  </a:lnTo>
                  <a:lnTo>
                    <a:pt x="701" y="2637"/>
                  </a:lnTo>
                  <a:lnTo>
                    <a:pt x="812" y="2692"/>
                  </a:lnTo>
                  <a:lnTo>
                    <a:pt x="941" y="2729"/>
                  </a:lnTo>
                  <a:lnTo>
                    <a:pt x="1088" y="2766"/>
                  </a:lnTo>
                  <a:lnTo>
                    <a:pt x="1217" y="2803"/>
                  </a:lnTo>
                  <a:lnTo>
                    <a:pt x="1512" y="2803"/>
                  </a:lnTo>
                  <a:lnTo>
                    <a:pt x="1660" y="2784"/>
                  </a:lnTo>
                  <a:lnTo>
                    <a:pt x="1789" y="2747"/>
                  </a:lnTo>
                  <a:lnTo>
                    <a:pt x="1936" y="2710"/>
                  </a:lnTo>
                  <a:lnTo>
                    <a:pt x="2047" y="2655"/>
                  </a:lnTo>
                  <a:lnTo>
                    <a:pt x="2176" y="2581"/>
                  </a:lnTo>
                  <a:lnTo>
                    <a:pt x="2268" y="2508"/>
                  </a:lnTo>
                  <a:lnTo>
                    <a:pt x="2379" y="2415"/>
                  </a:lnTo>
                  <a:lnTo>
                    <a:pt x="2471" y="2323"/>
                  </a:lnTo>
                  <a:lnTo>
                    <a:pt x="2545" y="2213"/>
                  </a:lnTo>
                  <a:lnTo>
                    <a:pt x="2618" y="2084"/>
                  </a:lnTo>
                  <a:lnTo>
                    <a:pt x="2674" y="1973"/>
                  </a:lnTo>
                  <a:lnTo>
                    <a:pt x="2729" y="1844"/>
                  </a:lnTo>
                  <a:lnTo>
                    <a:pt x="2766" y="1696"/>
                  </a:lnTo>
                  <a:lnTo>
                    <a:pt x="2784" y="1567"/>
                  </a:lnTo>
                  <a:lnTo>
                    <a:pt x="2784" y="1420"/>
                  </a:lnTo>
                  <a:lnTo>
                    <a:pt x="2784" y="1272"/>
                  </a:lnTo>
                  <a:lnTo>
                    <a:pt x="2766" y="1125"/>
                  </a:lnTo>
                  <a:lnTo>
                    <a:pt x="2729" y="996"/>
                  </a:lnTo>
                  <a:lnTo>
                    <a:pt x="2692" y="867"/>
                  </a:lnTo>
                  <a:lnTo>
                    <a:pt x="2637" y="756"/>
                  </a:lnTo>
                  <a:lnTo>
                    <a:pt x="2563" y="627"/>
                  </a:lnTo>
                  <a:lnTo>
                    <a:pt x="2489" y="535"/>
                  </a:lnTo>
                  <a:lnTo>
                    <a:pt x="2397" y="424"/>
                  </a:lnTo>
                  <a:lnTo>
                    <a:pt x="2305" y="332"/>
                  </a:lnTo>
                  <a:lnTo>
                    <a:pt x="2213" y="258"/>
                  </a:lnTo>
                  <a:lnTo>
                    <a:pt x="2102" y="184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86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13"/>
            <p:cNvSpPr/>
            <p:nvPr/>
          </p:nvSpPr>
          <p:spPr>
            <a:xfrm>
              <a:off x="6237150" y="1315825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272" y="0"/>
                  </a:moveTo>
                  <a:lnTo>
                    <a:pt x="1125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8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3" y="498"/>
                  </a:lnTo>
                  <a:lnTo>
                    <a:pt x="240" y="609"/>
                  </a:lnTo>
                  <a:lnTo>
                    <a:pt x="166" y="720"/>
                  </a:lnTo>
                  <a:lnTo>
                    <a:pt x="111" y="849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54"/>
                  </a:lnTo>
                  <a:lnTo>
                    <a:pt x="0" y="1402"/>
                  </a:lnTo>
                  <a:lnTo>
                    <a:pt x="0" y="1549"/>
                  </a:lnTo>
                  <a:lnTo>
                    <a:pt x="18" y="1678"/>
                  </a:lnTo>
                  <a:lnTo>
                    <a:pt x="55" y="1826"/>
                  </a:lnTo>
                  <a:lnTo>
                    <a:pt x="92" y="1955"/>
                  </a:lnTo>
                  <a:lnTo>
                    <a:pt x="148" y="2084"/>
                  </a:lnTo>
                  <a:lnTo>
                    <a:pt x="221" y="2195"/>
                  </a:lnTo>
                  <a:lnTo>
                    <a:pt x="295" y="2305"/>
                  </a:lnTo>
                  <a:lnTo>
                    <a:pt x="387" y="2397"/>
                  </a:lnTo>
                  <a:lnTo>
                    <a:pt x="498" y="2490"/>
                  </a:lnTo>
                  <a:lnTo>
                    <a:pt x="608" y="2582"/>
                  </a:lnTo>
                  <a:lnTo>
                    <a:pt x="719" y="2637"/>
                  </a:lnTo>
                  <a:lnTo>
                    <a:pt x="848" y="2711"/>
                  </a:lnTo>
                  <a:lnTo>
                    <a:pt x="977" y="2748"/>
                  </a:lnTo>
                  <a:lnTo>
                    <a:pt x="1106" y="2785"/>
                  </a:lnTo>
                  <a:lnTo>
                    <a:pt x="1254" y="2803"/>
                  </a:lnTo>
                  <a:lnTo>
                    <a:pt x="1401" y="2822"/>
                  </a:lnTo>
                  <a:lnTo>
                    <a:pt x="1549" y="2803"/>
                  </a:lnTo>
                  <a:lnTo>
                    <a:pt x="1678" y="2785"/>
                  </a:lnTo>
                  <a:lnTo>
                    <a:pt x="1825" y="2748"/>
                  </a:lnTo>
                  <a:lnTo>
                    <a:pt x="1954" y="2711"/>
                  </a:lnTo>
                  <a:lnTo>
                    <a:pt x="2065" y="2656"/>
                  </a:lnTo>
                  <a:lnTo>
                    <a:pt x="2194" y="2582"/>
                  </a:lnTo>
                  <a:lnTo>
                    <a:pt x="2305" y="2508"/>
                  </a:lnTo>
                  <a:lnTo>
                    <a:pt x="2397" y="2416"/>
                  </a:lnTo>
                  <a:lnTo>
                    <a:pt x="2489" y="2324"/>
                  </a:lnTo>
                  <a:lnTo>
                    <a:pt x="2563" y="2213"/>
                  </a:lnTo>
                  <a:lnTo>
                    <a:pt x="2637" y="2102"/>
                  </a:lnTo>
                  <a:lnTo>
                    <a:pt x="2692" y="1973"/>
                  </a:lnTo>
                  <a:lnTo>
                    <a:pt x="2747" y="1844"/>
                  </a:lnTo>
                  <a:lnTo>
                    <a:pt x="2784" y="1697"/>
                  </a:lnTo>
                  <a:lnTo>
                    <a:pt x="2803" y="1568"/>
                  </a:lnTo>
                  <a:lnTo>
                    <a:pt x="2803" y="1420"/>
                  </a:lnTo>
                  <a:lnTo>
                    <a:pt x="2803" y="1273"/>
                  </a:lnTo>
                  <a:lnTo>
                    <a:pt x="2784" y="1125"/>
                  </a:lnTo>
                  <a:lnTo>
                    <a:pt x="2747" y="996"/>
                  </a:lnTo>
                  <a:lnTo>
                    <a:pt x="2710" y="867"/>
                  </a:lnTo>
                  <a:lnTo>
                    <a:pt x="2655" y="738"/>
                  </a:lnTo>
                  <a:lnTo>
                    <a:pt x="2581" y="627"/>
                  </a:lnTo>
                  <a:lnTo>
                    <a:pt x="2508" y="517"/>
                  </a:lnTo>
                  <a:lnTo>
                    <a:pt x="2415" y="406"/>
                  </a:lnTo>
                  <a:lnTo>
                    <a:pt x="2305" y="314"/>
                  </a:lnTo>
                  <a:lnTo>
                    <a:pt x="2213" y="240"/>
                  </a:lnTo>
                  <a:lnTo>
                    <a:pt x="2084" y="166"/>
                  </a:lnTo>
                  <a:lnTo>
                    <a:pt x="1973" y="111"/>
                  </a:lnTo>
                  <a:lnTo>
                    <a:pt x="1844" y="56"/>
                  </a:lnTo>
                  <a:lnTo>
                    <a:pt x="1696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13"/>
            <p:cNvSpPr/>
            <p:nvPr/>
          </p:nvSpPr>
          <p:spPr>
            <a:xfrm>
              <a:off x="6156925" y="13015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73" y="1"/>
                  </a:moveTo>
                  <a:lnTo>
                    <a:pt x="1144" y="19"/>
                  </a:lnTo>
                  <a:lnTo>
                    <a:pt x="996" y="56"/>
                  </a:lnTo>
                  <a:lnTo>
                    <a:pt x="867" y="112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314"/>
                  </a:lnTo>
                  <a:lnTo>
                    <a:pt x="425" y="388"/>
                  </a:lnTo>
                  <a:lnTo>
                    <a:pt x="333" y="499"/>
                  </a:lnTo>
                  <a:lnTo>
                    <a:pt x="240" y="609"/>
                  </a:lnTo>
                  <a:lnTo>
                    <a:pt x="185" y="720"/>
                  </a:lnTo>
                  <a:lnTo>
                    <a:pt x="111" y="849"/>
                  </a:lnTo>
                  <a:lnTo>
                    <a:pt x="75" y="978"/>
                  </a:lnTo>
                  <a:lnTo>
                    <a:pt x="38" y="1107"/>
                  </a:lnTo>
                  <a:lnTo>
                    <a:pt x="19" y="1255"/>
                  </a:lnTo>
                  <a:lnTo>
                    <a:pt x="1" y="1402"/>
                  </a:lnTo>
                  <a:lnTo>
                    <a:pt x="19" y="1550"/>
                  </a:lnTo>
                  <a:lnTo>
                    <a:pt x="38" y="1679"/>
                  </a:lnTo>
                  <a:lnTo>
                    <a:pt x="56" y="1826"/>
                  </a:lnTo>
                  <a:lnTo>
                    <a:pt x="111" y="1955"/>
                  </a:lnTo>
                  <a:lnTo>
                    <a:pt x="167" y="2084"/>
                  </a:lnTo>
                  <a:lnTo>
                    <a:pt x="240" y="2195"/>
                  </a:lnTo>
                  <a:lnTo>
                    <a:pt x="314" y="2306"/>
                  </a:lnTo>
                  <a:lnTo>
                    <a:pt x="406" y="2398"/>
                  </a:lnTo>
                  <a:lnTo>
                    <a:pt x="499" y="2490"/>
                  </a:lnTo>
                  <a:lnTo>
                    <a:pt x="609" y="2582"/>
                  </a:lnTo>
                  <a:lnTo>
                    <a:pt x="720" y="2638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07" y="2785"/>
                  </a:lnTo>
                  <a:lnTo>
                    <a:pt x="1255" y="2804"/>
                  </a:lnTo>
                  <a:lnTo>
                    <a:pt x="1402" y="2822"/>
                  </a:lnTo>
                  <a:lnTo>
                    <a:pt x="1550" y="2804"/>
                  </a:lnTo>
                  <a:lnTo>
                    <a:pt x="1697" y="2785"/>
                  </a:lnTo>
                  <a:lnTo>
                    <a:pt x="1826" y="2767"/>
                  </a:lnTo>
                  <a:lnTo>
                    <a:pt x="1955" y="2711"/>
                  </a:lnTo>
                  <a:lnTo>
                    <a:pt x="2084" y="2656"/>
                  </a:lnTo>
                  <a:lnTo>
                    <a:pt x="2195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8" y="2324"/>
                  </a:lnTo>
                  <a:lnTo>
                    <a:pt x="2582" y="2213"/>
                  </a:lnTo>
                  <a:lnTo>
                    <a:pt x="2656" y="2103"/>
                  </a:lnTo>
                  <a:lnTo>
                    <a:pt x="2711" y="1974"/>
                  </a:lnTo>
                  <a:lnTo>
                    <a:pt x="2767" y="1845"/>
                  </a:lnTo>
                  <a:lnTo>
                    <a:pt x="2803" y="1716"/>
                  </a:lnTo>
                  <a:lnTo>
                    <a:pt x="2822" y="1568"/>
                  </a:lnTo>
                  <a:lnTo>
                    <a:pt x="2822" y="1421"/>
                  </a:lnTo>
                  <a:lnTo>
                    <a:pt x="2822" y="1273"/>
                  </a:lnTo>
                  <a:lnTo>
                    <a:pt x="2803" y="1126"/>
                  </a:lnTo>
                  <a:lnTo>
                    <a:pt x="2767" y="997"/>
                  </a:lnTo>
                  <a:lnTo>
                    <a:pt x="2730" y="867"/>
                  </a:lnTo>
                  <a:lnTo>
                    <a:pt x="2656" y="738"/>
                  </a:lnTo>
                  <a:lnTo>
                    <a:pt x="2601" y="628"/>
                  </a:lnTo>
                  <a:lnTo>
                    <a:pt x="2508" y="517"/>
                  </a:lnTo>
                  <a:lnTo>
                    <a:pt x="2435" y="407"/>
                  </a:lnTo>
                  <a:lnTo>
                    <a:pt x="2324" y="314"/>
                  </a:lnTo>
                  <a:lnTo>
                    <a:pt x="2213" y="241"/>
                  </a:lnTo>
                  <a:lnTo>
                    <a:pt x="2103" y="167"/>
                  </a:lnTo>
                  <a:lnTo>
                    <a:pt x="1974" y="112"/>
                  </a:lnTo>
                  <a:lnTo>
                    <a:pt x="1845" y="56"/>
                  </a:lnTo>
                  <a:lnTo>
                    <a:pt x="1716" y="3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13"/>
            <p:cNvSpPr/>
            <p:nvPr/>
          </p:nvSpPr>
          <p:spPr>
            <a:xfrm>
              <a:off x="6077175" y="1287250"/>
              <a:ext cx="70575" cy="70550"/>
            </a:xfrm>
            <a:custGeom>
              <a:avLst/>
              <a:gdLst/>
              <a:ahLst/>
              <a:cxnLst/>
              <a:rect l="l" t="t" r="r" b="b"/>
              <a:pathLst>
                <a:path w="2823" h="2822" extrusionOk="0">
                  <a:moveTo>
                    <a:pt x="1255" y="0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609"/>
                  </a:lnTo>
                  <a:lnTo>
                    <a:pt x="167" y="738"/>
                  </a:lnTo>
                  <a:lnTo>
                    <a:pt x="112" y="848"/>
                  </a:lnTo>
                  <a:lnTo>
                    <a:pt x="56" y="978"/>
                  </a:lnTo>
                  <a:lnTo>
                    <a:pt x="19" y="1125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" y="1549"/>
                  </a:lnTo>
                  <a:lnTo>
                    <a:pt x="19" y="1697"/>
                  </a:lnTo>
                  <a:lnTo>
                    <a:pt x="56" y="1844"/>
                  </a:lnTo>
                  <a:lnTo>
                    <a:pt x="112" y="1973"/>
                  </a:lnTo>
                  <a:lnTo>
                    <a:pt x="167" y="2084"/>
                  </a:lnTo>
                  <a:lnTo>
                    <a:pt x="241" y="2213"/>
                  </a:lnTo>
                  <a:lnTo>
                    <a:pt x="314" y="2305"/>
                  </a:lnTo>
                  <a:lnTo>
                    <a:pt x="407" y="2416"/>
                  </a:lnTo>
                  <a:lnTo>
                    <a:pt x="499" y="2508"/>
                  </a:lnTo>
                  <a:lnTo>
                    <a:pt x="609" y="2582"/>
                  </a:lnTo>
                  <a:lnTo>
                    <a:pt x="739" y="2655"/>
                  </a:lnTo>
                  <a:lnTo>
                    <a:pt x="849" y="2711"/>
                  </a:lnTo>
                  <a:lnTo>
                    <a:pt x="978" y="2748"/>
                  </a:lnTo>
                  <a:lnTo>
                    <a:pt x="1126" y="2784"/>
                  </a:lnTo>
                  <a:lnTo>
                    <a:pt x="1273" y="2803"/>
                  </a:lnTo>
                  <a:lnTo>
                    <a:pt x="1402" y="2821"/>
                  </a:lnTo>
                  <a:lnTo>
                    <a:pt x="1550" y="2803"/>
                  </a:lnTo>
                  <a:lnTo>
                    <a:pt x="1697" y="2784"/>
                  </a:lnTo>
                  <a:lnTo>
                    <a:pt x="1845" y="2748"/>
                  </a:lnTo>
                  <a:lnTo>
                    <a:pt x="1974" y="2711"/>
                  </a:lnTo>
                  <a:lnTo>
                    <a:pt x="2085" y="2655"/>
                  </a:lnTo>
                  <a:lnTo>
                    <a:pt x="2214" y="2582"/>
                  </a:lnTo>
                  <a:lnTo>
                    <a:pt x="2306" y="2508"/>
                  </a:lnTo>
                  <a:lnTo>
                    <a:pt x="2416" y="2416"/>
                  </a:lnTo>
                  <a:lnTo>
                    <a:pt x="2509" y="2305"/>
                  </a:lnTo>
                  <a:lnTo>
                    <a:pt x="2582" y="2194"/>
                  </a:lnTo>
                  <a:lnTo>
                    <a:pt x="2656" y="2084"/>
                  </a:lnTo>
                  <a:lnTo>
                    <a:pt x="2711" y="1955"/>
                  </a:lnTo>
                  <a:lnTo>
                    <a:pt x="2748" y="1826"/>
                  </a:lnTo>
                  <a:lnTo>
                    <a:pt x="2785" y="1697"/>
                  </a:lnTo>
                  <a:lnTo>
                    <a:pt x="2804" y="1549"/>
                  </a:lnTo>
                  <a:lnTo>
                    <a:pt x="2822" y="1402"/>
                  </a:lnTo>
                  <a:lnTo>
                    <a:pt x="2804" y="1254"/>
                  </a:lnTo>
                  <a:lnTo>
                    <a:pt x="2785" y="1125"/>
                  </a:lnTo>
                  <a:lnTo>
                    <a:pt x="2748" y="978"/>
                  </a:lnTo>
                  <a:lnTo>
                    <a:pt x="2711" y="848"/>
                  </a:lnTo>
                  <a:lnTo>
                    <a:pt x="2656" y="719"/>
                  </a:lnTo>
                  <a:lnTo>
                    <a:pt x="2582" y="609"/>
                  </a:lnTo>
                  <a:lnTo>
                    <a:pt x="2509" y="498"/>
                  </a:lnTo>
                  <a:lnTo>
                    <a:pt x="2416" y="406"/>
                  </a:lnTo>
                  <a:lnTo>
                    <a:pt x="2306" y="314"/>
                  </a:lnTo>
                  <a:lnTo>
                    <a:pt x="2195" y="240"/>
                  </a:lnTo>
                  <a:lnTo>
                    <a:pt x="2085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5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13"/>
            <p:cNvSpPr/>
            <p:nvPr/>
          </p:nvSpPr>
          <p:spPr>
            <a:xfrm>
              <a:off x="5997450" y="1272950"/>
              <a:ext cx="70075" cy="70550"/>
            </a:xfrm>
            <a:custGeom>
              <a:avLst/>
              <a:gdLst/>
              <a:ahLst/>
              <a:cxnLst/>
              <a:rect l="l" t="t" r="r" b="b"/>
              <a:pathLst>
                <a:path w="2803" h="2822" extrusionOk="0">
                  <a:moveTo>
                    <a:pt x="1383" y="1"/>
                  </a:moveTo>
                  <a:lnTo>
                    <a:pt x="1236" y="19"/>
                  </a:lnTo>
                  <a:lnTo>
                    <a:pt x="1106" y="38"/>
                  </a:lnTo>
                  <a:lnTo>
                    <a:pt x="959" y="74"/>
                  </a:lnTo>
                  <a:lnTo>
                    <a:pt x="830" y="111"/>
                  </a:lnTo>
                  <a:lnTo>
                    <a:pt x="719" y="185"/>
                  </a:lnTo>
                  <a:lnTo>
                    <a:pt x="590" y="240"/>
                  </a:lnTo>
                  <a:lnTo>
                    <a:pt x="498" y="333"/>
                  </a:lnTo>
                  <a:lnTo>
                    <a:pt x="387" y="425"/>
                  </a:lnTo>
                  <a:lnTo>
                    <a:pt x="314" y="517"/>
                  </a:lnTo>
                  <a:lnTo>
                    <a:pt x="221" y="628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19" y="1125"/>
                  </a:lnTo>
                  <a:lnTo>
                    <a:pt x="0" y="1273"/>
                  </a:lnTo>
                  <a:lnTo>
                    <a:pt x="0" y="1420"/>
                  </a:lnTo>
                  <a:lnTo>
                    <a:pt x="0" y="1568"/>
                  </a:lnTo>
                  <a:lnTo>
                    <a:pt x="37" y="1715"/>
                  </a:lnTo>
                  <a:lnTo>
                    <a:pt x="56" y="1845"/>
                  </a:lnTo>
                  <a:lnTo>
                    <a:pt x="111" y="1974"/>
                  </a:lnTo>
                  <a:lnTo>
                    <a:pt x="166" y="2103"/>
                  </a:lnTo>
                  <a:lnTo>
                    <a:pt x="240" y="2213"/>
                  </a:lnTo>
                  <a:lnTo>
                    <a:pt x="314" y="2324"/>
                  </a:lnTo>
                  <a:lnTo>
                    <a:pt x="406" y="2416"/>
                  </a:lnTo>
                  <a:lnTo>
                    <a:pt x="516" y="2508"/>
                  </a:lnTo>
                  <a:lnTo>
                    <a:pt x="609" y="2582"/>
                  </a:lnTo>
                  <a:lnTo>
                    <a:pt x="738" y="2656"/>
                  </a:lnTo>
                  <a:lnTo>
                    <a:pt x="848" y="2711"/>
                  </a:lnTo>
                  <a:lnTo>
                    <a:pt x="996" y="2748"/>
                  </a:lnTo>
                  <a:lnTo>
                    <a:pt x="1125" y="2785"/>
                  </a:lnTo>
                  <a:lnTo>
                    <a:pt x="1272" y="2803"/>
                  </a:lnTo>
                  <a:lnTo>
                    <a:pt x="1420" y="2822"/>
                  </a:lnTo>
                  <a:lnTo>
                    <a:pt x="1567" y="2803"/>
                  </a:lnTo>
                  <a:lnTo>
                    <a:pt x="1697" y="2785"/>
                  </a:lnTo>
                  <a:lnTo>
                    <a:pt x="1844" y="2748"/>
                  </a:lnTo>
                  <a:lnTo>
                    <a:pt x="1973" y="2693"/>
                  </a:lnTo>
                  <a:lnTo>
                    <a:pt x="2084" y="2637"/>
                  </a:lnTo>
                  <a:lnTo>
                    <a:pt x="2213" y="2564"/>
                  </a:lnTo>
                  <a:lnTo>
                    <a:pt x="2305" y="2490"/>
                  </a:lnTo>
                  <a:lnTo>
                    <a:pt x="2416" y="2398"/>
                  </a:lnTo>
                  <a:lnTo>
                    <a:pt x="2489" y="2306"/>
                  </a:lnTo>
                  <a:lnTo>
                    <a:pt x="2582" y="2195"/>
                  </a:lnTo>
                  <a:lnTo>
                    <a:pt x="2637" y="2084"/>
                  </a:lnTo>
                  <a:lnTo>
                    <a:pt x="2711" y="1955"/>
                  </a:lnTo>
                  <a:lnTo>
                    <a:pt x="2747" y="1826"/>
                  </a:lnTo>
                  <a:lnTo>
                    <a:pt x="2784" y="1679"/>
                  </a:lnTo>
                  <a:lnTo>
                    <a:pt x="2803" y="1550"/>
                  </a:lnTo>
                  <a:lnTo>
                    <a:pt x="2803" y="1402"/>
                  </a:lnTo>
                  <a:lnTo>
                    <a:pt x="2803" y="1255"/>
                  </a:lnTo>
                  <a:lnTo>
                    <a:pt x="2766" y="1107"/>
                  </a:lnTo>
                  <a:lnTo>
                    <a:pt x="2747" y="978"/>
                  </a:lnTo>
                  <a:lnTo>
                    <a:pt x="2692" y="849"/>
                  </a:lnTo>
                  <a:lnTo>
                    <a:pt x="2637" y="720"/>
                  </a:lnTo>
                  <a:lnTo>
                    <a:pt x="2563" y="609"/>
                  </a:lnTo>
                  <a:lnTo>
                    <a:pt x="2489" y="499"/>
                  </a:lnTo>
                  <a:lnTo>
                    <a:pt x="2397" y="406"/>
                  </a:lnTo>
                  <a:lnTo>
                    <a:pt x="2287" y="314"/>
                  </a:lnTo>
                  <a:lnTo>
                    <a:pt x="2194" y="240"/>
                  </a:lnTo>
                  <a:lnTo>
                    <a:pt x="2065" y="167"/>
                  </a:lnTo>
                  <a:lnTo>
                    <a:pt x="1955" y="111"/>
                  </a:lnTo>
                  <a:lnTo>
                    <a:pt x="1807" y="56"/>
                  </a:lnTo>
                  <a:lnTo>
                    <a:pt x="1678" y="38"/>
                  </a:lnTo>
                  <a:lnTo>
                    <a:pt x="1531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13"/>
            <p:cNvSpPr/>
            <p:nvPr/>
          </p:nvSpPr>
          <p:spPr>
            <a:xfrm>
              <a:off x="5694600" y="1138825"/>
              <a:ext cx="70550" cy="70550"/>
            </a:xfrm>
            <a:custGeom>
              <a:avLst/>
              <a:gdLst/>
              <a:ahLst/>
              <a:cxnLst/>
              <a:rect l="l" t="t" r="r" b="b"/>
              <a:pathLst>
                <a:path w="2822" h="2822" extrusionOk="0">
                  <a:moveTo>
                    <a:pt x="1254" y="0"/>
                  </a:moveTo>
                  <a:lnTo>
                    <a:pt x="1107" y="37"/>
                  </a:lnTo>
                  <a:lnTo>
                    <a:pt x="978" y="74"/>
                  </a:lnTo>
                  <a:lnTo>
                    <a:pt x="848" y="111"/>
                  </a:lnTo>
                  <a:lnTo>
                    <a:pt x="719" y="166"/>
                  </a:lnTo>
                  <a:lnTo>
                    <a:pt x="609" y="240"/>
                  </a:lnTo>
                  <a:lnTo>
                    <a:pt x="498" y="332"/>
                  </a:lnTo>
                  <a:lnTo>
                    <a:pt x="406" y="424"/>
                  </a:lnTo>
                  <a:lnTo>
                    <a:pt x="314" y="516"/>
                  </a:lnTo>
                  <a:lnTo>
                    <a:pt x="240" y="627"/>
                  </a:lnTo>
                  <a:lnTo>
                    <a:pt x="166" y="738"/>
                  </a:lnTo>
                  <a:lnTo>
                    <a:pt x="111" y="867"/>
                  </a:lnTo>
                  <a:lnTo>
                    <a:pt x="56" y="996"/>
                  </a:lnTo>
                  <a:lnTo>
                    <a:pt x="37" y="1125"/>
                  </a:lnTo>
                  <a:lnTo>
                    <a:pt x="19" y="1272"/>
                  </a:lnTo>
                  <a:lnTo>
                    <a:pt x="0" y="1420"/>
                  </a:lnTo>
                  <a:lnTo>
                    <a:pt x="19" y="1567"/>
                  </a:lnTo>
                  <a:lnTo>
                    <a:pt x="37" y="1715"/>
                  </a:lnTo>
                  <a:lnTo>
                    <a:pt x="74" y="1844"/>
                  </a:lnTo>
                  <a:lnTo>
                    <a:pt x="111" y="1973"/>
                  </a:lnTo>
                  <a:lnTo>
                    <a:pt x="185" y="2102"/>
                  </a:lnTo>
                  <a:lnTo>
                    <a:pt x="240" y="2213"/>
                  </a:lnTo>
                  <a:lnTo>
                    <a:pt x="332" y="2323"/>
                  </a:lnTo>
                  <a:lnTo>
                    <a:pt x="424" y="2416"/>
                  </a:lnTo>
                  <a:lnTo>
                    <a:pt x="517" y="2508"/>
                  </a:lnTo>
                  <a:lnTo>
                    <a:pt x="627" y="2582"/>
                  </a:lnTo>
                  <a:lnTo>
                    <a:pt x="738" y="2655"/>
                  </a:lnTo>
                  <a:lnTo>
                    <a:pt x="867" y="2711"/>
                  </a:lnTo>
                  <a:lnTo>
                    <a:pt x="996" y="2766"/>
                  </a:lnTo>
                  <a:lnTo>
                    <a:pt x="1144" y="2784"/>
                  </a:lnTo>
                  <a:lnTo>
                    <a:pt x="1273" y="2821"/>
                  </a:lnTo>
                  <a:lnTo>
                    <a:pt x="1420" y="2821"/>
                  </a:lnTo>
                  <a:lnTo>
                    <a:pt x="1568" y="2803"/>
                  </a:lnTo>
                  <a:lnTo>
                    <a:pt x="1715" y="2784"/>
                  </a:lnTo>
                  <a:lnTo>
                    <a:pt x="1844" y="2748"/>
                  </a:lnTo>
                  <a:lnTo>
                    <a:pt x="1973" y="2711"/>
                  </a:lnTo>
                  <a:lnTo>
                    <a:pt x="2102" y="2655"/>
                  </a:lnTo>
                  <a:lnTo>
                    <a:pt x="2213" y="2582"/>
                  </a:lnTo>
                  <a:lnTo>
                    <a:pt x="2324" y="2489"/>
                  </a:lnTo>
                  <a:lnTo>
                    <a:pt x="2434" y="2397"/>
                  </a:lnTo>
                  <a:lnTo>
                    <a:pt x="2508" y="2305"/>
                  </a:lnTo>
                  <a:lnTo>
                    <a:pt x="2600" y="2194"/>
                  </a:lnTo>
                  <a:lnTo>
                    <a:pt x="2655" y="2084"/>
                  </a:lnTo>
                  <a:lnTo>
                    <a:pt x="2729" y="1955"/>
                  </a:lnTo>
                  <a:lnTo>
                    <a:pt x="2766" y="1826"/>
                  </a:lnTo>
                  <a:lnTo>
                    <a:pt x="2803" y="1678"/>
                  </a:lnTo>
                  <a:lnTo>
                    <a:pt x="2821" y="1549"/>
                  </a:lnTo>
                  <a:lnTo>
                    <a:pt x="2821" y="1402"/>
                  </a:lnTo>
                  <a:lnTo>
                    <a:pt x="2821" y="1254"/>
                  </a:lnTo>
                  <a:lnTo>
                    <a:pt x="2803" y="1107"/>
                  </a:lnTo>
                  <a:lnTo>
                    <a:pt x="2766" y="977"/>
                  </a:lnTo>
                  <a:lnTo>
                    <a:pt x="2711" y="848"/>
                  </a:lnTo>
                  <a:lnTo>
                    <a:pt x="2655" y="719"/>
                  </a:lnTo>
                  <a:lnTo>
                    <a:pt x="2582" y="609"/>
                  </a:lnTo>
                  <a:lnTo>
                    <a:pt x="2508" y="498"/>
                  </a:lnTo>
                  <a:lnTo>
                    <a:pt x="2416" y="406"/>
                  </a:lnTo>
                  <a:lnTo>
                    <a:pt x="2305" y="314"/>
                  </a:lnTo>
                  <a:lnTo>
                    <a:pt x="2194" y="221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13"/>
            <p:cNvSpPr/>
            <p:nvPr/>
          </p:nvSpPr>
          <p:spPr>
            <a:xfrm>
              <a:off x="5207375" y="642825"/>
              <a:ext cx="69150" cy="69625"/>
            </a:xfrm>
            <a:custGeom>
              <a:avLst/>
              <a:gdLst/>
              <a:ahLst/>
              <a:cxnLst/>
              <a:rect l="l" t="t" r="r" b="b"/>
              <a:pathLst>
                <a:path w="2766" h="2785" extrusionOk="0">
                  <a:moveTo>
                    <a:pt x="1254" y="1"/>
                  </a:moveTo>
                  <a:lnTo>
                    <a:pt x="1107" y="19"/>
                  </a:lnTo>
                  <a:lnTo>
                    <a:pt x="977" y="56"/>
                  </a:lnTo>
                  <a:lnTo>
                    <a:pt x="848" y="93"/>
                  </a:lnTo>
                  <a:lnTo>
                    <a:pt x="719" y="167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388"/>
                  </a:lnTo>
                  <a:lnTo>
                    <a:pt x="314" y="499"/>
                  </a:lnTo>
                  <a:lnTo>
                    <a:pt x="221" y="591"/>
                  </a:lnTo>
                  <a:lnTo>
                    <a:pt x="166" y="720"/>
                  </a:lnTo>
                  <a:lnTo>
                    <a:pt x="111" y="830"/>
                  </a:lnTo>
                  <a:lnTo>
                    <a:pt x="56" y="960"/>
                  </a:lnTo>
                  <a:lnTo>
                    <a:pt x="19" y="1107"/>
                  </a:lnTo>
                  <a:lnTo>
                    <a:pt x="0" y="1236"/>
                  </a:lnTo>
                  <a:lnTo>
                    <a:pt x="0" y="1384"/>
                  </a:lnTo>
                  <a:lnTo>
                    <a:pt x="0" y="1531"/>
                  </a:lnTo>
                  <a:lnTo>
                    <a:pt x="19" y="1679"/>
                  </a:lnTo>
                  <a:lnTo>
                    <a:pt x="56" y="1808"/>
                  </a:lnTo>
                  <a:lnTo>
                    <a:pt x="111" y="1937"/>
                  </a:lnTo>
                  <a:lnTo>
                    <a:pt x="166" y="2066"/>
                  </a:lnTo>
                  <a:lnTo>
                    <a:pt x="240" y="2176"/>
                  </a:lnTo>
                  <a:lnTo>
                    <a:pt x="314" y="2287"/>
                  </a:lnTo>
                  <a:lnTo>
                    <a:pt x="406" y="2379"/>
                  </a:lnTo>
                  <a:lnTo>
                    <a:pt x="498" y="2471"/>
                  </a:lnTo>
                  <a:lnTo>
                    <a:pt x="609" y="2545"/>
                  </a:lnTo>
                  <a:lnTo>
                    <a:pt x="719" y="2619"/>
                  </a:lnTo>
                  <a:lnTo>
                    <a:pt x="848" y="2674"/>
                  </a:lnTo>
                  <a:lnTo>
                    <a:pt x="977" y="2711"/>
                  </a:lnTo>
                  <a:lnTo>
                    <a:pt x="1107" y="2748"/>
                  </a:lnTo>
                  <a:lnTo>
                    <a:pt x="1254" y="2766"/>
                  </a:lnTo>
                  <a:lnTo>
                    <a:pt x="1402" y="2785"/>
                  </a:lnTo>
                  <a:lnTo>
                    <a:pt x="1549" y="2766"/>
                  </a:lnTo>
                  <a:lnTo>
                    <a:pt x="1697" y="2748"/>
                  </a:lnTo>
                  <a:lnTo>
                    <a:pt x="1826" y="2711"/>
                  </a:lnTo>
                  <a:lnTo>
                    <a:pt x="1955" y="2656"/>
                  </a:lnTo>
                  <a:lnTo>
                    <a:pt x="2065" y="2601"/>
                  </a:lnTo>
                  <a:lnTo>
                    <a:pt x="2194" y="2527"/>
                  </a:lnTo>
                  <a:lnTo>
                    <a:pt x="2287" y="2453"/>
                  </a:lnTo>
                  <a:lnTo>
                    <a:pt x="2397" y="2361"/>
                  </a:lnTo>
                  <a:lnTo>
                    <a:pt x="2471" y="2269"/>
                  </a:lnTo>
                  <a:lnTo>
                    <a:pt x="2563" y="2158"/>
                  </a:lnTo>
                  <a:lnTo>
                    <a:pt x="2618" y="2029"/>
                  </a:lnTo>
                  <a:lnTo>
                    <a:pt x="2674" y="1918"/>
                  </a:lnTo>
                  <a:lnTo>
                    <a:pt x="2729" y="1789"/>
                  </a:lnTo>
                  <a:lnTo>
                    <a:pt x="2748" y="1642"/>
                  </a:lnTo>
                  <a:lnTo>
                    <a:pt x="2766" y="1513"/>
                  </a:lnTo>
                  <a:lnTo>
                    <a:pt x="2766" y="1365"/>
                  </a:lnTo>
                  <a:lnTo>
                    <a:pt x="2766" y="1218"/>
                  </a:lnTo>
                  <a:lnTo>
                    <a:pt x="2748" y="1070"/>
                  </a:lnTo>
                  <a:lnTo>
                    <a:pt x="2711" y="941"/>
                  </a:lnTo>
                  <a:lnTo>
                    <a:pt x="2655" y="812"/>
                  </a:lnTo>
                  <a:lnTo>
                    <a:pt x="2600" y="701"/>
                  </a:lnTo>
                  <a:lnTo>
                    <a:pt x="2545" y="591"/>
                  </a:lnTo>
                  <a:lnTo>
                    <a:pt x="2452" y="480"/>
                  </a:lnTo>
                  <a:lnTo>
                    <a:pt x="2360" y="388"/>
                  </a:lnTo>
                  <a:lnTo>
                    <a:pt x="2268" y="296"/>
                  </a:lnTo>
                  <a:lnTo>
                    <a:pt x="2176" y="222"/>
                  </a:lnTo>
                  <a:lnTo>
                    <a:pt x="2047" y="167"/>
                  </a:lnTo>
                  <a:lnTo>
                    <a:pt x="1936" y="111"/>
                  </a:lnTo>
                  <a:lnTo>
                    <a:pt x="1807" y="56"/>
                  </a:lnTo>
                  <a:lnTo>
                    <a:pt x="1678" y="19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13"/>
            <p:cNvSpPr/>
            <p:nvPr/>
          </p:nvSpPr>
          <p:spPr>
            <a:xfrm>
              <a:off x="5404200" y="925400"/>
              <a:ext cx="69625" cy="69175"/>
            </a:xfrm>
            <a:custGeom>
              <a:avLst/>
              <a:gdLst/>
              <a:ahLst/>
              <a:cxnLst/>
              <a:rect l="l" t="t" r="r" b="b"/>
              <a:pathLst>
                <a:path w="2785" h="2767" extrusionOk="0">
                  <a:moveTo>
                    <a:pt x="1254" y="0"/>
                  </a:moveTo>
                  <a:lnTo>
                    <a:pt x="1125" y="19"/>
                  </a:lnTo>
                  <a:lnTo>
                    <a:pt x="978" y="56"/>
                  </a:lnTo>
                  <a:lnTo>
                    <a:pt x="848" y="93"/>
                  </a:lnTo>
                  <a:lnTo>
                    <a:pt x="719" y="148"/>
                  </a:lnTo>
                  <a:lnTo>
                    <a:pt x="609" y="222"/>
                  </a:lnTo>
                  <a:lnTo>
                    <a:pt x="498" y="295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9" y="1660"/>
                  </a:lnTo>
                  <a:lnTo>
                    <a:pt x="56" y="1789"/>
                  </a:lnTo>
                  <a:lnTo>
                    <a:pt x="93" y="1918"/>
                  </a:lnTo>
                  <a:lnTo>
                    <a:pt x="148" y="2047"/>
                  </a:lnTo>
                  <a:lnTo>
                    <a:pt x="222" y="2158"/>
                  </a:lnTo>
                  <a:lnTo>
                    <a:pt x="295" y="2268"/>
                  </a:lnTo>
                  <a:lnTo>
                    <a:pt x="388" y="2360"/>
                  </a:lnTo>
                  <a:lnTo>
                    <a:pt x="480" y="2453"/>
                  </a:lnTo>
                  <a:lnTo>
                    <a:pt x="572" y="2526"/>
                  </a:lnTo>
                  <a:lnTo>
                    <a:pt x="683" y="2600"/>
                  </a:lnTo>
                  <a:lnTo>
                    <a:pt x="812" y="2655"/>
                  </a:lnTo>
                  <a:lnTo>
                    <a:pt x="941" y="2711"/>
                  </a:lnTo>
                  <a:lnTo>
                    <a:pt x="1070" y="2748"/>
                  </a:lnTo>
                  <a:lnTo>
                    <a:pt x="1199" y="2766"/>
                  </a:lnTo>
                  <a:lnTo>
                    <a:pt x="1494" y="2766"/>
                  </a:lnTo>
                  <a:lnTo>
                    <a:pt x="1623" y="2748"/>
                  </a:lnTo>
                  <a:lnTo>
                    <a:pt x="1770" y="2729"/>
                  </a:lnTo>
                  <a:lnTo>
                    <a:pt x="1899" y="2674"/>
                  </a:lnTo>
                  <a:lnTo>
                    <a:pt x="2029" y="2637"/>
                  </a:lnTo>
                  <a:lnTo>
                    <a:pt x="2139" y="2563"/>
                  </a:lnTo>
                  <a:lnTo>
                    <a:pt x="2250" y="2489"/>
                  </a:lnTo>
                  <a:lnTo>
                    <a:pt x="2360" y="2397"/>
                  </a:lnTo>
                  <a:lnTo>
                    <a:pt x="2453" y="2305"/>
                  </a:lnTo>
                  <a:lnTo>
                    <a:pt x="2526" y="2194"/>
                  </a:lnTo>
                  <a:lnTo>
                    <a:pt x="2600" y="2084"/>
                  </a:lnTo>
                  <a:lnTo>
                    <a:pt x="2655" y="1973"/>
                  </a:lnTo>
                  <a:lnTo>
                    <a:pt x="2711" y="1844"/>
                  </a:lnTo>
                  <a:lnTo>
                    <a:pt x="2748" y="1697"/>
                  </a:lnTo>
                  <a:lnTo>
                    <a:pt x="2766" y="1568"/>
                  </a:lnTo>
                  <a:lnTo>
                    <a:pt x="2784" y="1420"/>
                  </a:lnTo>
                  <a:lnTo>
                    <a:pt x="2766" y="1273"/>
                  </a:lnTo>
                  <a:lnTo>
                    <a:pt x="2748" y="1125"/>
                  </a:lnTo>
                  <a:lnTo>
                    <a:pt x="2729" y="996"/>
                  </a:lnTo>
                  <a:lnTo>
                    <a:pt x="2674" y="867"/>
                  </a:lnTo>
                  <a:lnTo>
                    <a:pt x="2619" y="738"/>
                  </a:lnTo>
                  <a:lnTo>
                    <a:pt x="2563" y="627"/>
                  </a:lnTo>
                  <a:lnTo>
                    <a:pt x="2489" y="517"/>
                  </a:lnTo>
                  <a:lnTo>
                    <a:pt x="2397" y="406"/>
                  </a:lnTo>
                  <a:lnTo>
                    <a:pt x="2305" y="314"/>
                  </a:lnTo>
                  <a:lnTo>
                    <a:pt x="2194" y="240"/>
                  </a:lnTo>
                  <a:lnTo>
                    <a:pt x="2084" y="166"/>
                  </a:lnTo>
                  <a:lnTo>
                    <a:pt x="1955" y="111"/>
                  </a:lnTo>
                  <a:lnTo>
                    <a:pt x="1826" y="56"/>
                  </a:lnTo>
                  <a:lnTo>
                    <a:pt x="1697" y="1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13"/>
            <p:cNvSpPr/>
            <p:nvPr/>
          </p:nvSpPr>
          <p:spPr>
            <a:xfrm>
              <a:off x="5470100" y="1016675"/>
              <a:ext cx="68725" cy="69150"/>
            </a:xfrm>
            <a:custGeom>
              <a:avLst/>
              <a:gdLst/>
              <a:ahLst/>
              <a:cxnLst/>
              <a:rect l="l" t="t" r="r" b="b"/>
              <a:pathLst>
                <a:path w="2749" h="2766" extrusionOk="0">
                  <a:moveTo>
                    <a:pt x="1384" y="0"/>
                  </a:moveTo>
                  <a:lnTo>
                    <a:pt x="1236" y="19"/>
                  </a:lnTo>
                  <a:lnTo>
                    <a:pt x="1107" y="37"/>
                  </a:lnTo>
                  <a:lnTo>
                    <a:pt x="978" y="74"/>
                  </a:lnTo>
                  <a:lnTo>
                    <a:pt x="849" y="111"/>
                  </a:lnTo>
                  <a:lnTo>
                    <a:pt x="720" y="166"/>
                  </a:lnTo>
                  <a:lnTo>
                    <a:pt x="609" y="240"/>
                  </a:lnTo>
                  <a:lnTo>
                    <a:pt x="499" y="314"/>
                  </a:lnTo>
                  <a:lnTo>
                    <a:pt x="407" y="406"/>
                  </a:lnTo>
                  <a:lnTo>
                    <a:pt x="314" y="498"/>
                  </a:lnTo>
                  <a:lnTo>
                    <a:pt x="241" y="590"/>
                  </a:lnTo>
                  <a:lnTo>
                    <a:pt x="167" y="701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" y="1217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19" y="1641"/>
                  </a:lnTo>
                  <a:lnTo>
                    <a:pt x="56" y="1770"/>
                  </a:lnTo>
                  <a:lnTo>
                    <a:pt x="93" y="1899"/>
                  </a:lnTo>
                  <a:lnTo>
                    <a:pt x="148" y="2028"/>
                  </a:lnTo>
                  <a:lnTo>
                    <a:pt x="222" y="2139"/>
                  </a:lnTo>
                  <a:lnTo>
                    <a:pt x="296" y="2250"/>
                  </a:lnTo>
                  <a:lnTo>
                    <a:pt x="370" y="2342"/>
                  </a:lnTo>
                  <a:lnTo>
                    <a:pt x="480" y="2434"/>
                  </a:lnTo>
                  <a:lnTo>
                    <a:pt x="573" y="2526"/>
                  </a:lnTo>
                  <a:lnTo>
                    <a:pt x="683" y="2581"/>
                  </a:lnTo>
                  <a:lnTo>
                    <a:pt x="812" y="2655"/>
                  </a:lnTo>
                  <a:lnTo>
                    <a:pt x="923" y="2692"/>
                  </a:lnTo>
                  <a:lnTo>
                    <a:pt x="1070" y="2729"/>
                  </a:lnTo>
                  <a:lnTo>
                    <a:pt x="1199" y="2747"/>
                  </a:lnTo>
                  <a:lnTo>
                    <a:pt x="1347" y="2766"/>
                  </a:lnTo>
                  <a:lnTo>
                    <a:pt x="1494" y="2766"/>
                  </a:lnTo>
                  <a:lnTo>
                    <a:pt x="1624" y="2747"/>
                  </a:lnTo>
                  <a:lnTo>
                    <a:pt x="1771" y="2711"/>
                  </a:lnTo>
                  <a:lnTo>
                    <a:pt x="1900" y="2674"/>
                  </a:lnTo>
                  <a:lnTo>
                    <a:pt x="2011" y="2618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6"/>
                  </a:lnTo>
                  <a:lnTo>
                    <a:pt x="2509" y="2176"/>
                  </a:lnTo>
                  <a:lnTo>
                    <a:pt x="2582" y="2065"/>
                  </a:lnTo>
                  <a:lnTo>
                    <a:pt x="2656" y="1936"/>
                  </a:lnTo>
                  <a:lnTo>
                    <a:pt x="2693" y="1807"/>
                  </a:lnTo>
                  <a:lnTo>
                    <a:pt x="2730" y="1678"/>
                  </a:lnTo>
                  <a:lnTo>
                    <a:pt x="2748" y="1530"/>
                  </a:lnTo>
                  <a:lnTo>
                    <a:pt x="2748" y="1383"/>
                  </a:lnTo>
                  <a:lnTo>
                    <a:pt x="2748" y="1235"/>
                  </a:lnTo>
                  <a:lnTo>
                    <a:pt x="2730" y="1106"/>
                  </a:lnTo>
                  <a:lnTo>
                    <a:pt x="2693" y="977"/>
                  </a:lnTo>
                  <a:lnTo>
                    <a:pt x="2656" y="848"/>
                  </a:lnTo>
                  <a:lnTo>
                    <a:pt x="2601" y="719"/>
                  </a:lnTo>
                  <a:lnTo>
                    <a:pt x="2527" y="609"/>
                  </a:lnTo>
                  <a:lnTo>
                    <a:pt x="2453" y="498"/>
                  </a:lnTo>
                  <a:lnTo>
                    <a:pt x="2361" y="406"/>
                  </a:lnTo>
                  <a:lnTo>
                    <a:pt x="2269" y="314"/>
                  </a:lnTo>
                  <a:lnTo>
                    <a:pt x="2158" y="240"/>
                  </a:lnTo>
                  <a:lnTo>
                    <a:pt x="2048" y="166"/>
                  </a:lnTo>
                  <a:lnTo>
                    <a:pt x="1919" y="111"/>
                  </a:lnTo>
                  <a:lnTo>
                    <a:pt x="1808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13"/>
            <p:cNvSpPr/>
            <p:nvPr/>
          </p:nvSpPr>
          <p:spPr>
            <a:xfrm>
              <a:off x="6397550" y="1363300"/>
              <a:ext cx="3700" cy="32300"/>
            </a:xfrm>
            <a:custGeom>
              <a:avLst/>
              <a:gdLst/>
              <a:ahLst/>
              <a:cxnLst/>
              <a:rect l="l" t="t" r="r" b="b"/>
              <a:pathLst>
                <a:path w="148" h="1292" extrusionOk="0">
                  <a:moveTo>
                    <a:pt x="148" y="1"/>
                  </a:moveTo>
                  <a:lnTo>
                    <a:pt x="93" y="148"/>
                  </a:lnTo>
                  <a:lnTo>
                    <a:pt x="37" y="296"/>
                  </a:lnTo>
                  <a:lnTo>
                    <a:pt x="1" y="443"/>
                  </a:lnTo>
                  <a:lnTo>
                    <a:pt x="1" y="591"/>
                  </a:lnTo>
                  <a:lnTo>
                    <a:pt x="1" y="793"/>
                  </a:lnTo>
                  <a:lnTo>
                    <a:pt x="37" y="959"/>
                  </a:lnTo>
                  <a:lnTo>
                    <a:pt x="74" y="1125"/>
                  </a:lnTo>
                  <a:lnTo>
                    <a:pt x="148" y="1291"/>
                  </a:lnTo>
                  <a:lnTo>
                    <a:pt x="1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13"/>
            <p:cNvSpPr/>
            <p:nvPr/>
          </p:nvSpPr>
          <p:spPr>
            <a:xfrm>
              <a:off x="5090275" y="377775"/>
              <a:ext cx="69175" cy="68725"/>
            </a:xfrm>
            <a:custGeom>
              <a:avLst/>
              <a:gdLst/>
              <a:ahLst/>
              <a:cxnLst/>
              <a:rect l="l" t="t" r="r" b="b"/>
              <a:pathLst>
                <a:path w="2767" h="2749" extrusionOk="0">
                  <a:moveTo>
                    <a:pt x="1292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5"/>
                  </a:lnTo>
                  <a:lnTo>
                    <a:pt x="757" y="130"/>
                  </a:lnTo>
                  <a:lnTo>
                    <a:pt x="646" y="204"/>
                  </a:lnTo>
                  <a:lnTo>
                    <a:pt x="536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30" y="794"/>
                  </a:lnTo>
                  <a:lnTo>
                    <a:pt x="75" y="923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7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56" y="1752"/>
                  </a:lnTo>
                  <a:lnTo>
                    <a:pt x="93" y="1881"/>
                  </a:lnTo>
                  <a:lnTo>
                    <a:pt x="148" y="2011"/>
                  </a:lnTo>
                  <a:lnTo>
                    <a:pt x="222" y="2121"/>
                  </a:lnTo>
                  <a:lnTo>
                    <a:pt x="296" y="2232"/>
                  </a:lnTo>
                  <a:lnTo>
                    <a:pt x="388" y="2324"/>
                  </a:lnTo>
                  <a:lnTo>
                    <a:pt x="480" y="2416"/>
                  </a:lnTo>
                  <a:lnTo>
                    <a:pt x="573" y="2508"/>
                  </a:lnTo>
                  <a:lnTo>
                    <a:pt x="683" y="2564"/>
                  </a:lnTo>
                  <a:lnTo>
                    <a:pt x="812" y="2637"/>
                  </a:lnTo>
                  <a:lnTo>
                    <a:pt x="923" y="2674"/>
                  </a:lnTo>
                  <a:lnTo>
                    <a:pt x="1052" y="2711"/>
                  </a:lnTo>
                  <a:lnTo>
                    <a:pt x="1199" y="2748"/>
                  </a:lnTo>
                  <a:lnTo>
                    <a:pt x="1476" y="2748"/>
                  </a:lnTo>
                  <a:lnTo>
                    <a:pt x="1623" y="2730"/>
                  </a:lnTo>
                  <a:lnTo>
                    <a:pt x="1753" y="2711"/>
                  </a:lnTo>
                  <a:lnTo>
                    <a:pt x="1900" y="2656"/>
                  </a:lnTo>
                  <a:lnTo>
                    <a:pt x="2011" y="2601"/>
                  </a:lnTo>
                  <a:lnTo>
                    <a:pt x="2140" y="2545"/>
                  </a:lnTo>
                  <a:lnTo>
                    <a:pt x="2250" y="2471"/>
                  </a:lnTo>
                  <a:lnTo>
                    <a:pt x="2343" y="2379"/>
                  </a:lnTo>
                  <a:lnTo>
                    <a:pt x="2435" y="2287"/>
                  </a:lnTo>
                  <a:lnTo>
                    <a:pt x="2527" y="2176"/>
                  </a:lnTo>
                  <a:lnTo>
                    <a:pt x="2601" y="2066"/>
                  </a:lnTo>
                  <a:lnTo>
                    <a:pt x="2656" y="1955"/>
                  </a:lnTo>
                  <a:lnTo>
                    <a:pt x="2693" y="1826"/>
                  </a:lnTo>
                  <a:lnTo>
                    <a:pt x="2730" y="1679"/>
                  </a:lnTo>
                  <a:lnTo>
                    <a:pt x="2767" y="1550"/>
                  </a:lnTo>
                  <a:lnTo>
                    <a:pt x="2767" y="1402"/>
                  </a:lnTo>
                  <a:lnTo>
                    <a:pt x="2767" y="1255"/>
                  </a:lnTo>
                  <a:lnTo>
                    <a:pt x="2748" y="1126"/>
                  </a:lnTo>
                  <a:lnTo>
                    <a:pt x="2711" y="978"/>
                  </a:lnTo>
                  <a:lnTo>
                    <a:pt x="2674" y="849"/>
                  </a:lnTo>
                  <a:lnTo>
                    <a:pt x="2619" y="738"/>
                  </a:lnTo>
                  <a:lnTo>
                    <a:pt x="2564" y="628"/>
                  </a:lnTo>
                  <a:lnTo>
                    <a:pt x="2490" y="517"/>
                  </a:lnTo>
                  <a:lnTo>
                    <a:pt x="2398" y="406"/>
                  </a:lnTo>
                  <a:lnTo>
                    <a:pt x="2306" y="333"/>
                  </a:lnTo>
                  <a:lnTo>
                    <a:pt x="2195" y="240"/>
                  </a:lnTo>
                  <a:lnTo>
                    <a:pt x="2084" y="167"/>
                  </a:lnTo>
                  <a:lnTo>
                    <a:pt x="1974" y="111"/>
                  </a:lnTo>
                  <a:lnTo>
                    <a:pt x="1845" y="56"/>
                  </a:lnTo>
                  <a:lnTo>
                    <a:pt x="1716" y="19"/>
                  </a:lnTo>
                  <a:lnTo>
                    <a:pt x="15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13"/>
            <p:cNvSpPr/>
            <p:nvPr/>
          </p:nvSpPr>
          <p:spPr>
            <a:xfrm>
              <a:off x="5841175" y="1248075"/>
              <a:ext cx="68700" cy="69150"/>
            </a:xfrm>
            <a:custGeom>
              <a:avLst/>
              <a:gdLst/>
              <a:ahLst/>
              <a:cxnLst/>
              <a:rect l="l" t="t" r="r" b="b"/>
              <a:pathLst>
                <a:path w="2748" h="2766" extrusionOk="0">
                  <a:moveTo>
                    <a:pt x="1236" y="0"/>
                  </a:moveTo>
                  <a:lnTo>
                    <a:pt x="1107" y="19"/>
                  </a:lnTo>
                  <a:lnTo>
                    <a:pt x="959" y="55"/>
                  </a:lnTo>
                  <a:lnTo>
                    <a:pt x="830" y="92"/>
                  </a:lnTo>
                  <a:lnTo>
                    <a:pt x="720" y="148"/>
                  </a:lnTo>
                  <a:lnTo>
                    <a:pt x="591" y="221"/>
                  </a:lnTo>
                  <a:lnTo>
                    <a:pt x="498" y="295"/>
                  </a:lnTo>
                  <a:lnTo>
                    <a:pt x="388" y="387"/>
                  </a:lnTo>
                  <a:lnTo>
                    <a:pt x="296" y="498"/>
                  </a:lnTo>
                  <a:lnTo>
                    <a:pt x="222" y="590"/>
                  </a:lnTo>
                  <a:lnTo>
                    <a:pt x="148" y="719"/>
                  </a:lnTo>
                  <a:lnTo>
                    <a:pt x="93" y="830"/>
                  </a:lnTo>
                  <a:lnTo>
                    <a:pt x="56" y="959"/>
                  </a:lnTo>
                  <a:lnTo>
                    <a:pt x="19" y="1106"/>
                  </a:lnTo>
                  <a:lnTo>
                    <a:pt x="1" y="1235"/>
                  </a:lnTo>
                  <a:lnTo>
                    <a:pt x="1" y="1383"/>
                  </a:lnTo>
                  <a:lnTo>
                    <a:pt x="1" y="1530"/>
                  </a:lnTo>
                  <a:lnTo>
                    <a:pt x="19" y="1678"/>
                  </a:lnTo>
                  <a:lnTo>
                    <a:pt x="56" y="1807"/>
                  </a:lnTo>
                  <a:lnTo>
                    <a:pt x="93" y="1918"/>
                  </a:lnTo>
                  <a:lnTo>
                    <a:pt x="167" y="2047"/>
                  </a:lnTo>
                  <a:lnTo>
                    <a:pt x="222" y="2157"/>
                  </a:lnTo>
                  <a:lnTo>
                    <a:pt x="296" y="2268"/>
                  </a:lnTo>
                  <a:lnTo>
                    <a:pt x="388" y="2360"/>
                  </a:lnTo>
                  <a:lnTo>
                    <a:pt x="480" y="2452"/>
                  </a:lnTo>
                  <a:lnTo>
                    <a:pt x="591" y="2526"/>
                  </a:lnTo>
                  <a:lnTo>
                    <a:pt x="701" y="2600"/>
                  </a:lnTo>
                  <a:lnTo>
                    <a:pt x="830" y="2655"/>
                  </a:lnTo>
                  <a:lnTo>
                    <a:pt x="941" y="2692"/>
                  </a:lnTo>
                  <a:lnTo>
                    <a:pt x="1089" y="2729"/>
                  </a:lnTo>
                  <a:lnTo>
                    <a:pt x="1218" y="2747"/>
                  </a:lnTo>
                  <a:lnTo>
                    <a:pt x="1365" y="2766"/>
                  </a:lnTo>
                  <a:lnTo>
                    <a:pt x="1513" y="2747"/>
                  </a:lnTo>
                  <a:lnTo>
                    <a:pt x="1642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29" y="2600"/>
                  </a:lnTo>
                  <a:lnTo>
                    <a:pt x="2158" y="2526"/>
                  </a:lnTo>
                  <a:lnTo>
                    <a:pt x="2250" y="2452"/>
                  </a:lnTo>
                  <a:lnTo>
                    <a:pt x="2361" y="2360"/>
                  </a:lnTo>
                  <a:lnTo>
                    <a:pt x="2453" y="2268"/>
                  </a:lnTo>
                  <a:lnTo>
                    <a:pt x="2527" y="2157"/>
                  </a:lnTo>
                  <a:lnTo>
                    <a:pt x="2600" y="2047"/>
                  </a:lnTo>
                  <a:lnTo>
                    <a:pt x="2656" y="1918"/>
                  </a:lnTo>
                  <a:lnTo>
                    <a:pt x="2693" y="1789"/>
                  </a:lnTo>
                  <a:lnTo>
                    <a:pt x="2730" y="1660"/>
                  </a:lnTo>
                  <a:lnTo>
                    <a:pt x="2748" y="1512"/>
                  </a:lnTo>
                  <a:lnTo>
                    <a:pt x="2748" y="1364"/>
                  </a:lnTo>
                  <a:lnTo>
                    <a:pt x="2748" y="1217"/>
                  </a:lnTo>
                  <a:lnTo>
                    <a:pt x="2730" y="1088"/>
                  </a:lnTo>
                  <a:lnTo>
                    <a:pt x="2693" y="959"/>
                  </a:lnTo>
                  <a:lnTo>
                    <a:pt x="2656" y="830"/>
                  </a:lnTo>
                  <a:lnTo>
                    <a:pt x="2582" y="701"/>
                  </a:lnTo>
                  <a:lnTo>
                    <a:pt x="2527" y="590"/>
                  </a:lnTo>
                  <a:lnTo>
                    <a:pt x="2453" y="498"/>
                  </a:lnTo>
                  <a:lnTo>
                    <a:pt x="2361" y="387"/>
                  </a:lnTo>
                  <a:lnTo>
                    <a:pt x="2269" y="314"/>
                  </a:lnTo>
                  <a:lnTo>
                    <a:pt x="2158" y="221"/>
                  </a:lnTo>
                  <a:lnTo>
                    <a:pt x="2047" y="166"/>
                  </a:lnTo>
                  <a:lnTo>
                    <a:pt x="1918" y="111"/>
                  </a:lnTo>
                  <a:lnTo>
                    <a:pt x="1808" y="55"/>
                  </a:lnTo>
                  <a:lnTo>
                    <a:pt x="1660" y="19"/>
                  </a:lnTo>
                  <a:lnTo>
                    <a:pt x="15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13"/>
            <p:cNvSpPr/>
            <p:nvPr/>
          </p:nvSpPr>
          <p:spPr>
            <a:xfrm>
              <a:off x="5141925" y="54880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364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40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0" y="240"/>
                  </a:lnTo>
                  <a:lnTo>
                    <a:pt x="479" y="314"/>
                  </a:lnTo>
                  <a:lnTo>
                    <a:pt x="387" y="406"/>
                  </a:lnTo>
                  <a:lnTo>
                    <a:pt x="295" y="498"/>
                  </a:lnTo>
                  <a:lnTo>
                    <a:pt x="221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18" y="1107"/>
                  </a:lnTo>
                  <a:lnTo>
                    <a:pt x="0" y="1236"/>
                  </a:lnTo>
                  <a:lnTo>
                    <a:pt x="0" y="1383"/>
                  </a:lnTo>
                  <a:lnTo>
                    <a:pt x="0" y="1531"/>
                  </a:lnTo>
                  <a:lnTo>
                    <a:pt x="18" y="1660"/>
                  </a:lnTo>
                  <a:lnTo>
                    <a:pt x="55" y="1789"/>
                  </a:lnTo>
                  <a:lnTo>
                    <a:pt x="111" y="1918"/>
                  </a:lnTo>
                  <a:lnTo>
                    <a:pt x="166" y="2047"/>
                  </a:lnTo>
                  <a:lnTo>
                    <a:pt x="240" y="2158"/>
                  </a:lnTo>
                  <a:lnTo>
                    <a:pt x="313" y="2268"/>
                  </a:lnTo>
                  <a:lnTo>
                    <a:pt x="406" y="2360"/>
                  </a:lnTo>
                  <a:lnTo>
                    <a:pt x="498" y="2453"/>
                  </a:lnTo>
                  <a:lnTo>
                    <a:pt x="590" y="2526"/>
                  </a:lnTo>
                  <a:lnTo>
                    <a:pt x="719" y="2600"/>
                  </a:lnTo>
                  <a:lnTo>
                    <a:pt x="830" y="2655"/>
                  </a:lnTo>
                  <a:lnTo>
                    <a:pt x="959" y="2692"/>
                  </a:lnTo>
                  <a:lnTo>
                    <a:pt x="1088" y="2729"/>
                  </a:lnTo>
                  <a:lnTo>
                    <a:pt x="1217" y="2748"/>
                  </a:lnTo>
                  <a:lnTo>
                    <a:pt x="1364" y="2766"/>
                  </a:lnTo>
                  <a:lnTo>
                    <a:pt x="1512" y="2748"/>
                  </a:lnTo>
                  <a:lnTo>
                    <a:pt x="1659" y="2729"/>
                  </a:lnTo>
                  <a:lnTo>
                    <a:pt x="1789" y="2692"/>
                  </a:lnTo>
                  <a:lnTo>
                    <a:pt x="1918" y="2655"/>
                  </a:lnTo>
                  <a:lnTo>
                    <a:pt x="2047" y="2600"/>
                  </a:lnTo>
                  <a:lnTo>
                    <a:pt x="2157" y="2526"/>
                  </a:lnTo>
                  <a:lnTo>
                    <a:pt x="2268" y="2434"/>
                  </a:lnTo>
                  <a:lnTo>
                    <a:pt x="2360" y="2360"/>
                  </a:lnTo>
                  <a:lnTo>
                    <a:pt x="2452" y="2250"/>
                  </a:lnTo>
                  <a:lnTo>
                    <a:pt x="2526" y="2139"/>
                  </a:lnTo>
                  <a:lnTo>
                    <a:pt x="2600" y="2029"/>
                  </a:lnTo>
                  <a:lnTo>
                    <a:pt x="2655" y="1899"/>
                  </a:lnTo>
                  <a:lnTo>
                    <a:pt x="2692" y="1770"/>
                  </a:lnTo>
                  <a:lnTo>
                    <a:pt x="2729" y="1641"/>
                  </a:lnTo>
                  <a:lnTo>
                    <a:pt x="2747" y="1494"/>
                  </a:lnTo>
                  <a:lnTo>
                    <a:pt x="2747" y="1346"/>
                  </a:lnTo>
                  <a:lnTo>
                    <a:pt x="2747" y="1199"/>
                  </a:lnTo>
                  <a:lnTo>
                    <a:pt x="2729" y="1070"/>
                  </a:lnTo>
                  <a:lnTo>
                    <a:pt x="2692" y="941"/>
                  </a:lnTo>
                  <a:lnTo>
                    <a:pt x="2637" y="812"/>
                  </a:lnTo>
                  <a:lnTo>
                    <a:pt x="2581" y="701"/>
                  </a:lnTo>
                  <a:lnTo>
                    <a:pt x="2508" y="590"/>
                  </a:lnTo>
                  <a:lnTo>
                    <a:pt x="2434" y="480"/>
                  </a:lnTo>
                  <a:lnTo>
                    <a:pt x="2342" y="388"/>
                  </a:lnTo>
                  <a:lnTo>
                    <a:pt x="2249" y="295"/>
                  </a:lnTo>
                  <a:lnTo>
                    <a:pt x="2139" y="222"/>
                  </a:lnTo>
                  <a:lnTo>
                    <a:pt x="2028" y="148"/>
                  </a:lnTo>
                  <a:lnTo>
                    <a:pt x="1899" y="93"/>
                  </a:lnTo>
                  <a:lnTo>
                    <a:pt x="1770" y="56"/>
                  </a:lnTo>
                  <a:lnTo>
                    <a:pt x="1641" y="19"/>
                  </a:lnTo>
                  <a:lnTo>
                    <a:pt x="14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13"/>
            <p:cNvSpPr/>
            <p:nvPr/>
          </p:nvSpPr>
          <p:spPr>
            <a:xfrm>
              <a:off x="5615300" y="1125450"/>
              <a:ext cx="69175" cy="68700"/>
            </a:xfrm>
            <a:custGeom>
              <a:avLst/>
              <a:gdLst/>
              <a:ahLst/>
              <a:cxnLst/>
              <a:rect l="l" t="t" r="r" b="b"/>
              <a:pathLst>
                <a:path w="2767" h="2748" extrusionOk="0">
                  <a:moveTo>
                    <a:pt x="1255" y="1"/>
                  </a:moveTo>
                  <a:lnTo>
                    <a:pt x="1126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39" y="148"/>
                  </a:lnTo>
                  <a:lnTo>
                    <a:pt x="609" y="222"/>
                  </a:lnTo>
                  <a:lnTo>
                    <a:pt x="499" y="296"/>
                  </a:lnTo>
                  <a:lnTo>
                    <a:pt x="407" y="388"/>
                  </a:lnTo>
                  <a:lnTo>
                    <a:pt x="314" y="480"/>
                  </a:lnTo>
                  <a:lnTo>
                    <a:pt x="241" y="591"/>
                  </a:lnTo>
                  <a:lnTo>
                    <a:pt x="167" y="720"/>
                  </a:lnTo>
                  <a:lnTo>
                    <a:pt x="112" y="830"/>
                  </a:lnTo>
                  <a:lnTo>
                    <a:pt x="75" y="959"/>
                  </a:lnTo>
                  <a:lnTo>
                    <a:pt x="38" y="1107"/>
                  </a:lnTo>
                  <a:lnTo>
                    <a:pt x="19" y="1236"/>
                  </a:lnTo>
                  <a:lnTo>
                    <a:pt x="1" y="1383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89"/>
                  </a:lnTo>
                  <a:lnTo>
                    <a:pt x="112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582"/>
                  </a:lnTo>
                  <a:lnTo>
                    <a:pt x="831" y="2656"/>
                  </a:lnTo>
                  <a:lnTo>
                    <a:pt x="960" y="2692"/>
                  </a:lnTo>
                  <a:lnTo>
                    <a:pt x="1089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808" y="2692"/>
                  </a:lnTo>
                  <a:lnTo>
                    <a:pt x="1937" y="2656"/>
                  </a:lnTo>
                  <a:lnTo>
                    <a:pt x="2048" y="2600"/>
                  </a:lnTo>
                  <a:lnTo>
                    <a:pt x="2177" y="2527"/>
                  </a:lnTo>
                  <a:lnTo>
                    <a:pt x="2269" y="2453"/>
                  </a:lnTo>
                  <a:lnTo>
                    <a:pt x="2380" y="2361"/>
                  </a:lnTo>
                  <a:lnTo>
                    <a:pt x="2472" y="2268"/>
                  </a:lnTo>
                  <a:lnTo>
                    <a:pt x="2545" y="2158"/>
                  </a:lnTo>
                  <a:lnTo>
                    <a:pt x="2619" y="2029"/>
                  </a:lnTo>
                  <a:lnTo>
                    <a:pt x="2675" y="1918"/>
                  </a:lnTo>
                  <a:lnTo>
                    <a:pt x="2711" y="1789"/>
                  </a:lnTo>
                  <a:lnTo>
                    <a:pt x="2748" y="1642"/>
                  </a:lnTo>
                  <a:lnTo>
                    <a:pt x="2767" y="1512"/>
                  </a:lnTo>
                  <a:lnTo>
                    <a:pt x="2767" y="1365"/>
                  </a:lnTo>
                  <a:lnTo>
                    <a:pt x="2767" y="1217"/>
                  </a:lnTo>
                  <a:lnTo>
                    <a:pt x="2748" y="1088"/>
                  </a:lnTo>
                  <a:lnTo>
                    <a:pt x="2711" y="959"/>
                  </a:lnTo>
                  <a:lnTo>
                    <a:pt x="2656" y="830"/>
                  </a:lnTo>
                  <a:lnTo>
                    <a:pt x="2601" y="701"/>
                  </a:lnTo>
                  <a:lnTo>
                    <a:pt x="2545" y="591"/>
                  </a:lnTo>
                  <a:lnTo>
                    <a:pt x="2472" y="480"/>
                  </a:lnTo>
                  <a:lnTo>
                    <a:pt x="2380" y="388"/>
                  </a:lnTo>
                  <a:lnTo>
                    <a:pt x="2287" y="296"/>
                  </a:lnTo>
                  <a:lnTo>
                    <a:pt x="2177" y="222"/>
                  </a:lnTo>
                  <a:lnTo>
                    <a:pt x="2066" y="166"/>
                  </a:lnTo>
                  <a:lnTo>
                    <a:pt x="1937" y="93"/>
                  </a:lnTo>
                  <a:lnTo>
                    <a:pt x="1826" y="56"/>
                  </a:lnTo>
                  <a:lnTo>
                    <a:pt x="1679" y="19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13"/>
            <p:cNvSpPr/>
            <p:nvPr/>
          </p:nvSpPr>
          <p:spPr>
            <a:xfrm>
              <a:off x="5917700" y="1261900"/>
              <a:ext cx="69625" cy="69625"/>
            </a:xfrm>
            <a:custGeom>
              <a:avLst/>
              <a:gdLst/>
              <a:ahLst/>
              <a:cxnLst/>
              <a:rect l="l" t="t" r="r" b="b"/>
              <a:pathLst>
                <a:path w="2785" h="2785" extrusionOk="0">
                  <a:moveTo>
                    <a:pt x="1291" y="0"/>
                  </a:moveTo>
                  <a:lnTo>
                    <a:pt x="1144" y="19"/>
                  </a:lnTo>
                  <a:lnTo>
                    <a:pt x="1014" y="56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77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53"/>
                  </a:lnTo>
                  <a:lnTo>
                    <a:pt x="185" y="664"/>
                  </a:lnTo>
                  <a:lnTo>
                    <a:pt x="129" y="793"/>
                  </a:lnTo>
                  <a:lnTo>
                    <a:pt x="74" y="904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19" y="1604"/>
                  </a:lnTo>
                  <a:lnTo>
                    <a:pt x="37" y="1752"/>
                  </a:lnTo>
                  <a:lnTo>
                    <a:pt x="93" y="1881"/>
                  </a:lnTo>
                  <a:lnTo>
                    <a:pt x="129" y="2010"/>
                  </a:lnTo>
                  <a:lnTo>
                    <a:pt x="203" y="2139"/>
                  </a:lnTo>
                  <a:lnTo>
                    <a:pt x="277" y="2250"/>
                  </a:lnTo>
                  <a:lnTo>
                    <a:pt x="351" y="2342"/>
                  </a:lnTo>
                  <a:lnTo>
                    <a:pt x="461" y="2434"/>
                  </a:lnTo>
                  <a:lnTo>
                    <a:pt x="554" y="2526"/>
                  </a:lnTo>
                  <a:lnTo>
                    <a:pt x="664" y="2600"/>
                  </a:lnTo>
                  <a:lnTo>
                    <a:pt x="793" y="2655"/>
                  </a:lnTo>
                  <a:lnTo>
                    <a:pt x="922" y="2711"/>
                  </a:lnTo>
                  <a:lnTo>
                    <a:pt x="1051" y="2748"/>
                  </a:lnTo>
                  <a:lnTo>
                    <a:pt x="1180" y="2784"/>
                  </a:lnTo>
                  <a:lnTo>
                    <a:pt x="1475" y="2784"/>
                  </a:lnTo>
                  <a:lnTo>
                    <a:pt x="1623" y="2766"/>
                  </a:lnTo>
                  <a:lnTo>
                    <a:pt x="1770" y="2748"/>
                  </a:lnTo>
                  <a:lnTo>
                    <a:pt x="1900" y="2692"/>
                  </a:lnTo>
                  <a:lnTo>
                    <a:pt x="2029" y="2655"/>
                  </a:lnTo>
                  <a:lnTo>
                    <a:pt x="2139" y="2582"/>
                  </a:lnTo>
                  <a:lnTo>
                    <a:pt x="2250" y="2508"/>
                  </a:lnTo>
                  <a:lnTo>
                    <a:pt x="2360" y="2416"/>
                  </a:lnTo>
                  <a:lnTo>
                    <a:pt x="2453" y="2323"/>
                  </a:lnTo>
                  <a:lnTo>
                    <a:pt x="2526" y="2231"/>
                  </a:lnTo>
                  <a:lnTo>
                    <a:pt x="2600" y="2102"/>
                  </a:lnTo>
                  <a:lnTo>
                    <a:pt x="2674" y="1992"/>
                  </a:lnTo>
                  <a:lnTo>
                    <a:pt x="2711" y="1862"/>
                  </a:lnTo>
                  <a:lnTo>
                    <a:pt x="2748" y="1733"/>
                  </a:lnTo>
                  <a:lnTo>
                    <a:pt x="2785" y="1586"/>
                  </a:lnTo>
                  <a:lnTo>
                    <a:pt x="2785" y="1438"/>
                  </a:lnTo>
                  <a:lnTo>
                    <a:pt x="2785" y="1291"/>
                  </a:lnTo>
                  <a:lnTo>
                    <a:pt x="2766" y="1143"/>
                  </a:lnTo>
                  <a:lnTo>
                    <a:pt x="2748" y="1014"/>
                  </a:lnTo>
                  <a:lnTo>
                    <a:pt x="2692" y="885"/>
                  </a:lnTo>
                  <a:lnTo>
                    <a:pt x="2637" y="756"/>
                  </a:lnTo>
                  <a:lnTo>
                    <a:pt x="2582" y="646"/>
                  </a:lnTo>
                  <a:lnTo>
                    <a:pt x="2508" y="535"/>
                  </a:lnTo>
                  <a:lnTo>
                    <a:pt x="2416" y="424"/>
                  </a:lnTo>
                  <a:lnTo>
                    <a:pt x="2324" y="332"/>
                  </a:lnTo>
                  <a:lnTo>
                    <a:pt x="2213" y="258"/>
                  </a:lnTo>
                  <a:lnTo>
                    <a:pt x="2102" y="185"/>
                  </a:lnTo>
                  <a:lnTo>
                    <a:pt x="1973" y="129"/>
                  </a:lnTo>
                  <a:lnTo>
                    <a:pt x="1844" y="74"/>
                  </a:lnTo>
                  <a:lnTo>
                    <a:pt x="1715" y="37"/>
                  </a:lnTo>
                  <a:lnTo>
                    <a:pt x="1568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13"/>
            <p:cNvSpPr/>
            <p:nvPr/>
          </p:nvSpPr>
          <p:spPr>
            <a:xfrm>
              <a:off x="5039575" y="238125"/>
              <a:ext cx="68250" cy="34125"/>
            </a:xfrm>
            <a:custGeom>
              <a:avLst/>
              <a:gdLst/>
              <a:ahLst/>
              <a:cxnLst/>
              <a:rect l="l" t="t" r="r" b="b"/>
              <a:pathLst>
                <a:path w="2730" h="1365" extrusionOk="0">
                  <a:moveTo>
                    <a:pt x="1" y="0"/>
                  </a:moveTo>
                  <a:lnTo>
                    <a:pt x="1" y="148"/>
                  </a:lnTo>
                  <a:lnTo>
                    <a:pt x="19" y="277"/>
                  </a:lnTo>
                  <a:lnTo>
                    <a:pt x="56" y="406"/>
                  </a:lnTo>
                  <a:lnTo>
                    <a:pt x="93" y="535"/>
                  </a:lnTo>
                  <a:lnTo>
                    <a:pt x="167" y="645"/>
                  </a:lnTo>
                  <a:lnTo>
                    <a:pt x="222" y="756"/>
                  </a:lnTo>
                  <a:lnTo>
                    <a:pt x="314" y="867"/>
                  </a:lnTo>
                  <a:lnTo>
                    <a:pt x="388" y="959"/>
                  </a:lnTo>
                  <a:lnTo>
                    <a:pt x="480" y="1051"/>
                  </a:lnTo>
                  <a:lnTo>
                    <a:pt x="591" y="1125"/>
                  </a:lnTo>
                  <a:lnTo>
                    <a:pt x="701" y="1198"/>
                  </a:lnTo>
                  <a:lnTo>
                    <a:pt x="830" y="1254"/>
                  </a:lnTo>
                  <a:lnTo>
                    <a:pt x="941" y="1309"/>
                  </a:lnTo>
                  <a:lnTo>
                    <a:pt x="1070" y="1328"/>
                  </a:lnTo>
                  <a:lnTo>
                    <a:pt x="1218" y="1364"/>
                  </a:lnTo>
                  <a:lnTo>
                    <a:pt x="1494" y="1364"/>
                  </a:lnTo>
                  <a:lnTo>
                    <a:pt x="1623" y="1346"/>
                  </a:lnTo>
                  <a:lnTo>
                    <a:pt x="1752" y="1309"/>
                  </a:lnTo>
                  <a:lnTo>
                    <a:pt x="1881" y="1254"/>
                  </a:lnTo>
                  <a:lnTo>
                    <a:pt x="2011" y="1198"/>
                  </a:lnTo>
                  <a:lnTo>
                    <a:pt x="2121" y="1143"/>
                  </a:lnTo>
                  <a:lnTo>
                    <a:pt x="2232" y="1051"/>
                  </a:lnTo>
                  <a:lnTo>
                    <a:pt x="2324" y="977"/>
                  </a:lnTo>
                  <a:lnTo>
                    <a:pt x="2416" y="867"/>
                  </a:lnTo>
                  <a:lnTo>
                    <a:pt x="2490" y="774"/>
                  </a:lnTo>
                  <a:lnTo>
                    <a:pt x="2564" y="664"/>
                  </a:lnTo>
                  <a:lnTo>
                    <a:pt x="2619" y="535"/>
                  </a:lnTo>
                  <a:lnTo>
                    <a:pt x="2674" y="406"/>
                  </a:lnTo>
                  <a:lnTo>
                    <a:pt x="2693" y="277"/>
                  </a:lnTo>
                  <a:lnTo>
                    <a:pt x="2730" y="148"/>
                  </a:lnTo>
                  <a:lnTo>
                    <a:pt x="2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13"/>
            <p:cNvSpPr/>
            <p:nvPr/>
          </p:nvSpPr>
          <p:spPr>
            <a:xfrm>
              <a:off x="5761425" y="1233775"/>
              <a:ext cx="68725" cy="68700"/>
            </a:xfrm>
            <a:custGeom>
              <a:avLst/>
              <a:gdLst/>
              <a:ahLst/>
              <a:cxnLst/>
              <a:rect l="l" t="t" r="r" b="b"/>
              <a:pathLst>
                <a:path w="2749" h="2748" extrusionOk="0">
                  <a:moveTo>
                    <a:pt x="1347" y="0"/>
                  </a:moveTo>
                  <a:lnTo>
                    <a:pt x="1218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12" y="111"/>
                  </a:lnTo>
                  <a:lnTo>
                    <a:pt x="702" y="185"/>
                  </a:lnTo>
                  <a:lnTo>
                    <a:pt x="591" y="240"/>
                  </a:lnTo>
                  <a:lnTo>
                    <a:pt x="480" y="332"/>
                  </a:lnTo>
                  <a:lnTo>
                    <a:pt x="388" y="406"/>
                  </a:lnTo>
                  <a:lnTo>
                    <a:pt x="296" y="517"/>
                  </a:lnTo>
                  <a:lnTo>
                    <a:pt x="222" y="627"/>
                  </a:lnTo>
                  <a:lnTo>
                    <a:pt x="148" y="738"/>
                  </a:lnTo>
                  <a:lnTo>
                    <a:pt x="93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54"/>
                  </a:lnTo>
                  <a:lnTo>
                    <a:pt x="1" y="1383"/>
                  </a:lnTo>
                  <a:lnTo>
                    <a:pt x="1" y="1531"/>
                  </a:lnTo>
                  <a:lnTo>
                    <a:pt x="19" y="1660"/>
                  </a:lnTo>
                  <a:lnTo>
                    <a:pt x="56" y="1807"/>
                  </a:lnTo>
                  <a:lnTo>
                    <a:pt x="111" y="1918"/>
                  </a:lnTo>
                  <a:lnTo>
                    <a:pt x="167" y="2047"/>
                  </a:lnTo>
                  <a:lnTo>
                    <a:pt x="241" y="2158"/>
                  </a:lnTo>
                  <a:lnTo>
                    <a:pt x="314" y="2268"/>
                  </a:lnTo>
                  <a:lnTo>
                    <a:pt x="407" y="2361"/>
                  </a:lnTo>
                  <a:lnTo>
                    <a:pt x="499" y="2453"/>
                  </a:lnTo>
                  <a:lnTo>
                    <a:pt x="609" y="2527"/>
                  </a:lnTo>
                  <a:lnTo>
                    <a:pt x="720" y="2600"/>
                  </a:lnTo>
                  <a:lnTo>
                    <a:pt x="849" y="2656"/>
                  </a:lnTo>
                  <a:lnTo>
                    <a:pt x="978" y="2692"/>
                  </a:lnTo>
                  <a:lnTo>
                    <a:pt x="1107" y="2729"/>
                  </a:lnTo>
                  <a:lnTo>
                    <a:pt x="1236" y="2748"/>
                  </a:lnTo>
                  <a:lnTo>
                    <a:pt x="1513" y="2748"/>
                  </a:lnTo>
                  <a:lnTo>
                    <a:pt x="1660" y="2729"/>
                  </a:lnTo>
                  <a:lnTo>
                    <a:pt x="1789" y="2692"/>
                  </a:lnTo>
                  <a:lnTo>
                    <a:pt x="1918" y="2637"/>
                  </a:lnTo>
                  <a:lnTo>
                    <a:pt x="2029" y="2582"/>
                  </a:lnTo>
                  <a:lnTo>
                    <a:pt x="2140" y="2508"/>
                  </a:lnTo>
                  <a:lnTo>
                    <a:pt x="2250" y="2434"/>
                  </a:lnTo>
                  <a:lnTo>
                    <a:pt x="2343" y="2342"/>
                  </a:lnTo>
                  <a:lnTo>
                    <a:pt x="2435" y="2250"/>
                  </a:lnTo>
                  <a:lnTo>
                    <a:pt x="2508" y="2139"/>
                  </a:lnTo>
                  <a:lnTo>
                    <a:pt x="2582" y="2029"/>
                  </a:lnTo>
                  <a:lnTo>
                    <a:pt x="2638" y="1900"/>
                  </a:lnTo>
                  <a:lnTo>
                    <a:pt x="2674" y="1771"/>
                  </a:lnTo>
                  <a:lnTo>
                    <a:pt x="2711" y="1641"/>
                  </a:lnTo>
                  <a:lnTo>
                    <a:pt x="2730" y="1512"/>
                  </a:lnTo>
                  <a:lnTo>
                    <a:pt x="2748" y="1365"/>
                  </a:lnTo>
                  <a:lnTo>
                    <a:pt x="2730" y="1217"/>
                  </a:lnTo>
                  <a:lnTo>
                    <a:pt x="2711" y="1088"/>
                  </a:lnTo>
                  <a:lnTo>
                    <a:pt x="2674" y="959"/>
                  </a:lnTo>
                  <a:lnTo>
                    <a:pt x="2638" y="830"/>
                  </a:lnTo>
                  <a:lnTo>
                    <a:pt x="2564" y="720"/>
                  </a:lnTo>
                  <a:lnTo>
                    <a:pt x="2508" y="591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4"/>
                  </a:lnTo>
                  <a:lnTo>
                    <a:pt x="2121" y="240"/>
                  </a:lnTo>
                  <a:lnTo>
                    <a:pt x="2011" y="166"/>
                  </a:lnTo>
                  <a:lnTo>
                    <a:pt x="1900" y="111"/>
                  </a:lnTo>
                  <a:lnTo>
                    <a:pt x="1771" y="56"/>
                  </a:lnTo>
                  <a:lnTo>
                    <a:pt x="1642" y="37"/>
                  </a:lnTo>
                  <a:lnTo>
                    <a:pt x="1494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13"/>
            <p:cNvSpPr/>
            <p:nvPr/>
          </p:nvSpPr>
          <p:spPr>
            <a:xfrm>
              <a:off x="5028050" y="283750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402" y="0"/>
                  </a:moveTo>
                  <a:lnTo>
                    <a:pt x="1255" y="19"/>
                  </a:lnTo>
                  <a:lnTo>
                    <a:pt x="1126" y="37"/>
                  </a:lnTo>
                  <a:lnTo>
                    <a:pt x="996" y="56"/>
                  </a:lnTo>
                  <a:lnTo>
                    <a:pt x="867" y="111"/>
                  </a:lnTo>
                  <a:lnTo>
                    <a:pt x="738" y="166"/>
                  </a:lnTo>
                  <a:lnTo>
                    <a:pt x="628" y="240"/>
                  </a:lnTo>
                  <a:lnTo>
                    <a:pt x="517" y="314"/>
                  </a:lnTo>
                  <a:lnTo>
                    <a:pt x="425" y="406"/>
                  </a:lnTo>
                  <a:lnTo>
                    <a:pt x="333" y="498"/>
                  </a:lnTo>
                  <a:lnTo>
                    <a:pt x="259" y="609"/>
                  </a:lnTo>
                  <a:lnTo>
                    <a:pt x="185" y="719"/>
                  </a:lnTo>
                  <a:lnTo>
                    <a:pt x="111" y="830"/>
                  </a:lnTo>
                  <a:lnTo>
                    <a:pt x="75" y="959"/>
                  </a:lnTo>
                  <a:lnTo>
                    <a:pt x="38" y="1088"/>
                  </a:lnTo>
                  <a:lnTo>
                    <a:pt x="19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8" y="1623"/>
                  </a:lnTo>
                  <a:lnTo>
                    <a:pt x="75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9" y="2397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1" y="2600"/>
                  </a:lnTo>
                  <a:lnTo>
                    <a:pt x="941" y="2655"/>
                  </a:lnTo>
                  <a:lnTo>
                    <a:pt x="1070" y="2692"/>
                  </a:lnTo>
                  <a:lnTo>
                    <a:pt x="1199" y="2711"/>
                  </a:lnTo>
                  <a:lnTo>
                    <a:pt x="1347" y="2729"/>
                  </a:lnTo>
                  <a:lnTo>
                    <a:pt x="1476" y="2729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3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24"/>
                  </a:lnTo>
                  <a:lnTo>
                    <a:pt x="2398" y="2231"/>
                  </a:lnTo>
                  <a:lnTo>
                    <a:pt x="2490" y="2121"/>
                  </a:lnTo>
                  <a:lnTo>
                    <a:pt x="2545" y="2010"/>
                  </a:lnTo>
                  <a:lnTo>
                    <a:pt x="2619" y="1900"/>
                  </a:lnTo>
                  <a:lnTo>
                    <a:pt x="2656" y="1770"/>
                  </a:lnTo>
                  <a:lnTo>
                    <a:pt x="2693" y="1641"/>
                  </a:lnTo>
                  <a:lnTo>
                    <a:pt x="2711" y="1512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7"/>
                  </a:lnTo>
                  <a:lnTo>
                    <a:pt x="2416" y="517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00" y="129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13"/>
            <p:cNvSpPr/>
            <p:nvPr/>
          </p:nvSpPr>
          <p:spPr>
            <a:xfrm>
              <a:off x="5193550" y="723500"/>
              <a:ext cx="68225" cy="67775"/>
            </a:xfrm>
            <a:custGeom>
              <a:avLst/>
              <a:gdLst/>
              <a:ahLst/>
              <a:cxnLst/>
              <a:rect l="l" t="t" r="r" b="b"/>
              <a:pathLst>
                <a:path w="2729" h="2711" extrusionOk="0">
                  <a:moveTo>
                    <a:pt x="1162" y="0"/>
                  </a:moveTo>
                  <a:lnTo>
                    <a:pt x="1033" y="37"/>
                  </a:lnTo>
                  <a:lnTo>
                    <a:pt x="904" y="74"/>
                  </a:lnTo>
                  <a:lnTo>
                    <a:pt x="793" y="129"/>
                  </a:lnTo>
                  <a:lnTo>
                    <a:pt x="664" y="203"/>
                  </a:lnTo>
                  <a:lnTo>
                    <a:pt x="553" y="277"/>
                  </a:lnTo>
                  <a:lnTo>
                    <a:pt x="461" y="351"/>
                  </a:lnTo>
                  <a:lnTo>
                    <a:pt x="369" y="443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29" y="775"/>
                  </a:lnTo>
                  <a:lnTo>
                    <a:pt x="92" y="904"/>
                  </a:lnTo>
                  <a:lnTo>
                    <a:pt x="37" y="1033"/>
                  </a:lnTo>
                  <a:lnTo>
                    <a:pt x="19" y="1180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55" y="1697"/>
                  </a:lnTo>
                  <a:lnTo>
                    <a:pt x="92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68"/>
                  </a:lnTo>
                  <a:lnTo>
                    <a:pt x="461" y="2361"/>
                  </a:lnTo>
                  <a:lnTo>
                    <a:pt x="553" y="2434"/>
                  </a:lnTo>
                  <a:lnTo>
                    <a:pt x="664" y="2508"/>
                  </a:lnTo>
                  <a:lnTo>
                    <a:pt x="774" y="2582"/>
                  </a:lnTo>
                  <a:lnTo>
                    <a:pt x="904" y="2637"/>
                  </a:lnTo>
                  <a:lnTo>
                    <a:pt x="1033" y="2674"/>
                  </a:lnTo>
                  <a:lnTo>
                    <a:pt x="1162" y="2692"/>
                  </a:lnTo>
                  <a:lnTo>
                    <a:pt x="1291" y="2711"/>
                  </a:lnTo>
                  <a:lnTo>
                    <a:pt x="1567" y="2711"/>
                  </a:lnTo>
                  <a:lnTo>
                    <a:pt x="1696" y="2674"/>
                  </a:lnTo>
                  <a:lnTo>
                    <a:pt x="1825" y="2637"/>
                  </a:lnTo>
                  <a:lnTo>
                    <a:pt x="1955" y="2582"/>
                  </a:lnTo>
                  <a:lnTo>
                    <a:pt x="2065" y="2526"/>
                  </a:lnTo>
                  <a:lnTo>
                    <a:pt x="2176" y="2434"/>
                  </a:lnTo>
                  <a:lnTo>
                    <a:pt x="2286" y="2361"/>
                  </a:lnTo>
                  <a:lnTo>
                    <a:pt x="2379" y="2268"/>
                  </a:lnTo>
                  <a:lnTo>
                    <a:pt x="2452" y="2158"/>
                  </a:lnTo>
                  <a:lnTo>
                    <a:pt x="2526" y="2047"/>
                  </a:lnTo>
                  <a:lnTo>
                    <a:pt x="2600" y="1936"/>
                  </a:lnTo>
                  <a:lnTo>
                    <a:pt x="2655" y="1807"/>
                  </a:lnTo>
                  <a:lnTo>
                    <a:pt x="2692" y="1678"/>
                  </a:lnTo>
                  <a:lnTo>
                    <a:pt x="2710" y="1549"/>
                  </a:lnTo>
                  <a:lnTo>
                    <a:pt x="2729" y="1402"/>
                  </a:lnTo>
                  <a:lnTo>
                    <a:pt x="2729" y="1273"/>
                  </a:lnTo>
                  <a:lnTo>
                    <a:pt x="2710" y="1144"/>
                  </a:lnTo>
                  <a:lnTo>
                    <a:pt x="2674" y="1015"/>
                  </a:lnTo>
                  <a:lnTo>
                    <a:pt x="2637" y="885"/>
                  </a:lnTo>
                  <a:lnTo>
                    <a:pt x="2581" y="756"/>
                  </a:lnTo>
                  <a:lnTo>
                    <a:pt x="2526" y="646"/>
                  </a:lnTo>
                  <a:lnTo>
                    <a:pt x="2452" y="535"/>
                  </a:lnTo>
                  <a:lnTo>
                    <a:pt x="2360" y="443"/>
                  </a:lnTo>
                  <a:lnTo>
                    <a:pt x="2268" y="351"/>
                  </a:lnTo>
                  <a:lnTo>
                    <a:pt x="2176" y="277"/>
                  </a:lnTo>
                  <a:lnTo>
                    <a:pt x="2065" y="203"/>
                  </a:lnTo>
                  <a:lnTo>
                    <a:pt x="1955" y="129"/>
                  </a:lnTo>
                  <a:lnTo>
                    <a:pt x="1825" y="74"/>
                  </a:lnTo>
                  <a:lnTo>
                    <a:pt x="1715" y="37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13"/>
            <p:cNvSpPr/>
            <p:nvPr/>
          </p:nvSpPr>
          <p:spPr>
            <a:xfrm>
              <a:off x="5536025" y="11116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54" y="0"/>
                  </a:moveTo>
                  <a:lnTo>
                    <a:pt x="1107" y="19"/>
                  </a:lnTo>
                  <a:lnTo>
                    <a:pt x="996" y="56"/>
                  </a:lnTo>
                  <a:lnTo>
                    <a:pt x="867" y="93"/>
                  </a:lnTo>
                  <a:lnTo>
                    <a:pt x="738" y="148"/>
                  </a:lnTo>
                  <a:lnTo>
                    <a:pt x="628" y="203"/>
                  </a:lnTo>
                  <a:lnTo>
                    <a:pt x="535" y="277"/>
                  </a:lnTo>
                  <a:lnTo>
                    <a:pt x="425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64"/>
                  </a:lnTo>
                  <a:lnTo>
                    <a:pt x="130" y="793"/>
                  </a:lnTo>
                  <a:lnTo>
                    <a:pt x="74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" y="1439"/>
                  </a:lnTo>
                  <a:lnTo>
                    <a:pt x="19" y="1568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55"/>
                  </a:lnTo>
                  <a:lnTo>
                    <a:pt x="203" y="2065"/>
                  </a:lnTo>
                  <a:lnTo>
                    <a:pt x="277" y="2176"/>
                  </a:lnTo>
                  <a:lnTo>
                    <a:pt x="369" y="2287"/>
                  </a:lnTo>
                  <a:lnTo>
                    <a:pt x="462" y="2379"/>
                  </a:lnTo>
                  <a:lnTo>
                    <a:pt x="572" y="2453"/>
                  </a:lnTo>
                  <a:lnTo>
                    <a:pt x="683" y="2526"/>
                  </a:lnTo>
                  <a:lnTo>
                    <a:pt x="793" y="2600"/>
                  </a:lnTo>
                  <a:lnTo>
                    <a:pt x="923" y="2637"/>
                  </a:lnTo>
                  <a:lnTo>
                    <a:pt x="1052" y="2674"/>
                  </a:lnTo>
                  <a:lnTo>
                    <a:pt x="1181" y="2711"/>
                  </a:lnTo>
                  <a:lnTo>
                    <a:pt x="1328" y="2729"/>
                  </a:lnTo>
                  <a:lnTo>
                    <a:pt x="1457" y="2711"/>
                  </a:lnTo>
                  <a:lnTo>
                    <a:pt x="1605" y="2692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74" y="2582"/>
                  </a:lnTo>
                  <a:lnTo>
                    <a:pt x="2084" y="2508"/>
                  </a:lnTo>
                  <a:lnTo>
                    <a:pt x="2195" y="2434"/>
                  </a:lnTo>
                  <a:lnTo>
                    <a:pt x="2305" y="2342"/>
                  </a:lnTo>
                  <a:lnTo>
                    <a:pt x="2398" y="2250"/>
                  </a:lnTo>
                  <a:lnTo>
                    <a:pt x="2471" y="2139"/>
                  </a:lnTo>
                  <a:lnTo>
                    <a:pt x="2545" y="2029"/>
                  </a:lnTo>
                  <a:lnTo>
                    <a:pt x="2600" y="1918"/>
                  </a:lnTo>
                  <a:lnTo>
                    <a:pt x="2656" y="1789"/>
                  </a:lnTo>
                  <a:lnTo>
                    <a:pt x="2693" y="1660"/>
                  </a:lnTo>
                  <a:lnTo>
                    <a:pt x="2729" y="1531"/>
                  </a:lnTo>
                  <a:lnTo>
                    <a:pt x="2729" y="1383"/>
                  </a:lnTo>
                  <a:lnTo>
                    <a:pt x="2729" y="1254"/>
                  </a:lnTo>
                  <a:lnTo>
                    <a:pt x="2711" y="1107"/>
                  </a:lnTo>
                  <a:lnTo>
                    <a:pt x="2674" y="978"/>
                  </a:lnTo>
                  <a:lnTo>
                    <a:pt x="2637" y="849"/>
                  </a:lnTo>
                  <a:lnTo>
                    <a:pt x="2582" y="738"/>
                  </a:lnTo>
                  <a:lnTo>
                    <a:pt x="2508" y="627"/>
                  </a:lnTo>
                  <a:lnTo>
                    <a:pt x="2434" y="517"/>
                  </a:lnTo>
                  <a:lnTo>
                    <a:pt x="2342" y="406"/>
                  </a:lnTo>
                  <a:lnTo>
                    <a:pt x="2250" y="314"/>
                  </a:lnTo>
                  <a:lnTo>
                    <a:pt x="2139" y="240"/>
                  </a:lnTo>
                  <a:lnTo>
                    <a:pt x="2029" y="166"/>
                  </a:lnTo>
                  <a:lnTo>
                    <a:pt x="1918" y="111"/>
                  </a:lnTo>
                  <a:lnTo>
                    <a:pt x="1789" y="56"/>
                  </a:lnTo>
                  <a:lnTo>
                    <a:pt x="1660" y="19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13"/>
            <p:cNvSpPr/>
            <p:nvPr/>
          </p:nvSpPr>
          <p:spPr>
            <a:xfrm>
              <a:off x="5259450" y="81752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1"/>
                  </a:moveTo>
                  <a:lnTo>
                    <a:pt x="1125" y="19"/>
                  </a:lnTo>
                  <a:lnTo>
                    <a:pt x="996" y="38"/>
                  </a:lnTo>
                  <a:lnTo>
                    <a:pt x="867" y="93"/>
                  </a:lnTo>
                  <a:lnTo>
                    <a:pt x="757" y="148"/>
                  </a:lnTo>
                  <a:lnTo>
                    <a:pt x="628" y="204"/>
                  </a:lnTo>
                  <a:lnTo>
                    <a:pt x="535" y="277"/>
                  </a:lnTo>
                  <a:lnTo>
                    <a:pt x="425" y="370"/>
                  </a:lnTo>
                  <a:lnTo>
                    <a:pt x="333" y="462"/>
                  </a:lnTo>
                  <a:lnTo>
                    <a:pt x="259" y="572"/>
                  </a:lnTo>
                  <a:lnTo>
                    <a:pt x="185" y="683"/>
                  </a:lnTo>
                  <a:lnTo>
                    <a:pt x="111" y="794"/>
                  </a:lnTo>
                  <a:lnTo>
                    <a:pt x="74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38" y="1734"/>
                  </a:lnTo>
                  <a:lnTo>
                    <a:pt x="93" y="1863"/>
                  </a:lnTo>
                  <a:lnTo>
                    <a:pt x="148" y="1974"/>
                  </a:lnTo>
                  <a:lnTo>
                    <a:pt x="204" y="2103"/>
                  </a:lnTo>
                  <a:lnTo>
                    <a:pt x="296" y="2195"/>
                  </a:lnTo>
                  <a:lnTo>
                    <a:pt x="369" y="2306"/>
                  </a:lnTo>
                  <a:lnTo>
                    <a:pt x="480" y="2398"/>
                  </a:lnTo>
                  <a:lnTo>
                    <a:pt x="572" y="2472"/>
                  </a:lnTo>
                  <a:lnTo>
                    <a:pt x="683" y="2545"/>
                  </a:lnTo>
                  <a:lnTo>
                    <a:pt x="812" y="2601"/>
                  </a:lnTo>
                  <a:lnTo>
                    <a:pt x="923" y="2656"/>
                  </a:lnTo>
                  <a:lnTo>
                    <a:pt x="1070" y="2693"/>
                  </a:lnTo>
                  <a:lnTo>
                    <a:pt x="1199" y="2711"/>
                  </a:lnTo>
                  <a:lnTo>
                    <a:pt x="1328" y="2730"/>
                  </a:lnTo>
                  <a:lnTo>
                    <a:pt x="1476" y="2730"/>
                  </a:lnTo>
                  <a:lnTo>
                    <a:pt x="1605" y="2711"/>
                  </a:lnTo>
                  <a:lnTo>
                    <a:pt x="1734" y="2674"/>
                  </a:lnTo>
                  <a:lnTo>
                    <a:pt x="1863" y="2619"/>
                  </a:lnTo>
                  <a:lnTo>
                    <a:pt x="1992" y="2564"/>
                  </a:lnTo>
                  <a:lnTo>
                    <a:pt x="2103" y="2508"/>
                  </a:lnTo>
                  <a:lnTo>
                    <a:pt x="2213" y="2416"/>
                  </a:lnTo>
                  <a:lnTo>
                    <a:pt x="2306" y="2342"/>
                  </a:lnTo>
                  <a:lnTo>
                    <a:pt x="2398" y="2232"/>
                  </a:lnTo>
                  <a:lnTo>
                    <a:pt x="2471" y="2140"/>
                  </a:lnTo>
                  <a:lnTo>
                    <a:pt x="2545" y="2011"/>
                  </a:lnTo>
                  <a:lnTo>
                    <a:pt x="2601" y="1900"/>
                  </a:lnTo>
                  <a:lnTo>
                    <a:pt x="2656" y="1771"/>
                  </a:lnTo>
                  <a:lnTo>
                    <a:pt x="2693" y="1642"/>
                  </a:lnTo>
                  <a:lnTo>
                    <a:pt x="2711" y="1513"/>
                  </a:lnTo>
                  <a:lnTo>
                    <a:pt x="2730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78"/>
                  </a:lnTo>
                  <a:lnTo>
                    <a:pt x="2619" y="849"/>
                  </a:lnTo>
                  <a:lnTo>
                    <a:pt x="2564" y="738"/>
                  </a:lnTo>
                  <a:lnTo>
                    <a:pt x="2490" y="628"/>
                  </a:lnTo>
                  <a:lnTo>
                    <a:pt x="2416" y="517"/>
                  </a:lnTo>
                  <a:lnTo>
                    <a:pt x="2342" y="425"/>
                  </a:lnTo>
                  <a:lnTo>
                    <a:pt x="2250" y="333"/>
                  </a:lnTo>
                  <a:lnTo>
                    <a:pt x="2140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5"/>
                  </a:lnTo>
                  <a:lnTo>
                    <a:pt x="1679" y="38"/>
                  </a:lnTo>
                  <a:lnTo>
                    <a:pt x="15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13"/>
            <p:cNvSpPr/>
            <p:nvPr/>
          </p:nvSpPr>
          <p:spPr>
            <a:xfrm>
              <a:off x="6064275" y="1368375"/>
              <a:ext cx="67800" cy="67775"/>
            </a:xfrm>
            <a:custGeom>
              <a:avLst/>
              <a:gdLst/>
              <a:ahLst/>
              <a:cxnLst/>
              <a:rect l="l" t="t" r="r" b="b"/>
              <a:pathLst>
                <a:path w="2712" h="2711" extrusionOk="0">
                  <a:moveTo>
                    <a:pt x="1328" y="0"/>
                  </a:moveTo>
                  <a:lnTo>
                    <a:pt x="1199" y="19"/>
                  </a:lnTo>
                  <a:lnTo>
                    <a:pt x="1070" y="37"/>
                  </a:lnTo>
                  <a:lnTo>
                    <a:pt x="941" y="74"/>
                  </a:lnTo>
                  <a:lnTo>
                    <a:pt x="830" y="111"/>
                  </a:lnTo>
                  <a:lnTo>
                    <a:pt x="701" y="166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111" y="1881"/>
                  </a:lnTo>
                  <a:lnTo>
                    <a:pt x="167" y="1992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24"/>
                  </a:lnTo>
                  <a:lnTo>
                    <a:pt x="499" y="2397"/>
                  </a:lnTo>
                  <a:lnTo>
                    <a:pt x="609" y="2490"/>
                  </a:lnTo>
                  <a:lnTo>
                    <a:pt x="720" y="2563"/>
                  </a:lnTo>
                  <a:lnTo>
                    <a:pt x="849" y="2619"/>
                  </a:lnTo>
                  <a:lnTo>
                    <a:pt x="960" y="2656"/>
                  </a:lnTo>
                  <a:lnTo>
                    <a:pt x="1107" y="2692"/>
                  </a:lnTo>
                  <a:lnTo>
                    <a:pt x="1236" y="2711"/>
                  </a:lnTo>
                  <a:lnTo>
                    <a:pt x="1513" y="2711"/>
                  </a:lnTo>
                  <a:lnTo>
                    <a:pt x="1642" y="2692"/>
                  </a:lnTo>
                  <a:lnTo>
                    <a:pt x="1771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56" y="1771"/>
                  </a:lnTo>
                  <a:lnTo>
                    <a:pt x="2674" y="1641"/>
                  </a:lnTo>
                  <a:lnTo>
                    <a:pt x="2711" y="1512"/>
                  </a:lnTo>
                  <a:lnTo>
                    <a:pt x="2711" y="1365"/>
                  </a:lnTo>
                  <a:lnTo>
                    <a:pt x="2711" y="1236"/>
                  </a:lnTo>
                  <a:lnTo>
                    <a:pt x="2693" y="1107"/>
                  </a:lnTo>
                  <a:lnTo>
                    <a:pt x="2656" y="959"/>
                  </a:lnTo>
                  <a:lnTo>
                    <a:pt x="2601" y="849"/>
                  </a:lnTo>
                  <a:lnTo>
                    <a:pt x="2545" y="720"/>
                  </a:lnTo>
                  <a:lnTo>
                    <a:pt x="2471" y="609"/>
                  </a:lnTo>
                  <a:lnTo>
                    <a:pt x="2398" y="498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03" y="240"/>
                  </a:lnTo>
                  <a:lnTo>
                    <a:pt x="1992" y="166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13"/>
            <p:cNvSpPr/>
            <p:nvPr/>
          </p:nvSpPr>
          <p:spPr>
            <a:xfrm>
              <a:off x="5324900" y="911575"/>
              <a:ext cx="68250" cy="68250"/>
            </a:xfrm>
            <a:custGeom>
              <a:avLst/>
              <a:gdLst/>
              <a:ahLst/>
              <a:cxnLst/>
              <a:rect l="l" t="t" r="r" b="b"/>
              <a:pathLst>
                <a:path w="2730" h="2730" extrusionOk="0">
                  <a:moveTo>
                    <a:pt x="1273" y="0"/>
                  </a:moveTo>
                  <a:lnTo>
                    <a:pt x="1144" y="19"/>
                  </a:lnTo>
                  <a:lnTo>
                    <a:pt x="1015" y="56"/>
                  </a:lnTo>
                  <a:lnTo>
                    <a:pt x="886" y="92"/>
                  </a:lnTo>
                  <a:lnTo>
                    <a:pt x="757" y="148"/>
                  </a:lnTo>
                  <a:lnTo>
                    <a:pt x="646" y="221"/>
                  </a:lnTo>
                  <a:lnTo>
                    <a:pt x="536" y="295"/>
                  </a:lnTo>
                  <a:lnTo>
                    <a:pt x="443" y="387"/>
                  </a:lnTo>
                  <a:lnTo>
                    <a:pt x="351" y="480"/>
                  </a:lnTo>
                  <a:lnTo>
                    <a:pt x="259" y="572"/>
                  </a:lnTo>
                  <a:lnTo>
                    <a:pt x="185" y="701"/>
                  </a:lnTo>
                  <a:lnTo>
                    <a:pt x="130" y="811"/>
                  </a:lnTo>
                  <a:lnTo>
                    <a:pt x="75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46"/>
                  </a:lnTo>
                  <a:lnTo>
                    <a:pt x="1" y="1475"/>
                  </a:lnTo>
                  <a:lnTo>
                    <a:pt x="19" y="1604"/>
                  </a:lnTo>
                  <a:lnTo>
                    <a:pt x="56" y="1733"/>
                  </a:lnTo>
                  <a:lnTo>
                    <a:pt x="93" y="1862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4"/>
                  </a:lnTo>
                  <a:lnTo>
                    <a:pt x="370" y="2287"/>
                  </a:lnTo>
                  <a:lnTo>
                    <a:pt x="462" y="2379"/>
                  </a:lnTo>
                  <a:lnTo>
                    <a:pt x="573" y="2471"/>
                  </a:lnTo>
                  <a:lnTo>
                    <a:pt x="683" y="2545"/>
                  </a:lnTo>
                  <a:lnTo>
                    <a:pt x="794" y="2600"/>
                  </a:lnTo>
                  <a:lnTo>
                    <a:pt x="923" y="2655"/>
                  </a:lnTo>
                  <a:lnTo>
                    <a:pt x="1033" y="2692"/>
                  </a:lnTo>
                  <a:lnTo>
                    <a:pt x="1181" y="2711"/>
                  </a:lnTo>
                  <a:lnTo>
                    <a:pt x="1310" y="2729"/>
                  </a:lnTo>
                  <a:lnTo>
                    <a:pt x="1439" y="2729"/>
                  </a:lnTo>
                  <a:lnTo>
                    <a:pt x="1587" y="2711"/>
                  </a:lnTo>
                  <a:lnTo>
                    <a:pt x="1716" y="2674"/>
                  </a:lnTo>
                  <a:lnTo>
                    <a:pt x="1845" y="2637"/>
                  </a:lnTo>
                  <a:lnTo>
                    <a:pt x="1955" y="2582"/>
                  </a:lnTo>
                  <a:lnTo>
                    <a:pt x="2084" y="2526"/>
                  </a:lnTo>
                  <a:lnTo>
                    <a:pt x="2195" y="2434"/>
                  </a:lnTo>
                  <a:lnTo>
                    <a:pt x="2287" y="2360"/>
                  </a:lnTo>
                  <a:lnTo>
                    <a:pt x="2379" y="2268"/>
                  </a:lnTo>
                  <a:lnTo>
                    <a:pt x="2472" y="2157"/>
                  </a:lnTo>
                  <a:lnTo>
                    <a:pt x="2545" y="2047"/>
                  </a:lnTo>
                  <a:lnTo>
                    <a:pt x="2601" y="1918"/>
                  </a:lnTo>
                  <a:lnTo>
                    <a:pt x="2656" y="1807"/>
                  </a:lnTo>
                  <a:lnTo>
                    <a:pt x="2693" y="1660"/>
                  </a:lnTo>
                  <a:lnTo>
                    <a:pt x="2711" y="1531"/>
                  </a:lnTo>
                  <a:lnTo>
                    <a:pt x="2730" y="1401"/>
                  </a:lnTo>
                  <a:lnTo>
                    <a:pt x="2730" y="1254"/>
                  </a:lnTo>
                  <a:lnTo>
                    <a:pt x="2711" y="1125"/>
                  </a:lnTo>
                  <a:lnTo>
                    <a:pt x="2674" y="996"/>
                  </a:lnTo>
                  <a:lnTo>
                    <a:pt x="2638" y="885"/>
                  </a:lnTo>
                  <a:lnTo>
                    <a:pt x="2582" y="756"/>
                  </a:lnTo>
                  <a:lnTo>
                    <a:pt x="2509" y="646"/>
                  </a:lnTo>
                  <a:lnTo>
                    <a:pt x="2435" y="535"/>
                  </a:lnTo>
                  <a:lnTo>
                    <a:pt x="2343" y="443"/>
                  </a:lnTo>
                  <a:lnTo>
                    <a:pt x="2250" y="351"/>
                  </a:lnTo>
                  <a:lnTo>
                    <a:pt x="2158" y="277"/>
                  </a:lnTo>
                  <a:lnTo>
                    <a:pt x="2048" y="203"/>
                  </a:lnTo>
                  <a:lnTo>
                    <a:pt x="1937" y="129"/>
                  </a:lnTo>
                  <a:lnTo>
                    <a:pt x="1808" y="92"/>
                  </a:lnTo>
                  <a:lnTo>
                    <a:pt x="1679" y="37"/>
                  </a:lnTo>
                  <a:lnTo>
                    <a:pt x="1550" y="19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13"/>
            <p:cNvSpPr/>
            <p:nvPr/>
          </p:nvSpPr>
          <p:spPr>
            <a:xfrm>
              <a:off x="6144025" y="13826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38" y="148"/>
                  </a:lnTo>
                  <a:lnTo>
                    <a:pt x="627" y="221"/>
                  </a:lnTo>
                  <a:lnTo>
                    <a:pt x="517" y="295"/>
                  </a:lnTo>
                  <a:lnTo>
                    <a:pt x="425" y="387"/>
                  </a:lnTo>
                  <a:lnTo>
                    <a:pt x="332" y="498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30"/>
                  </a:lnTo>
                  <a:lnTo>
                    <a:pt x="74" y="959"/>
                  </a:lnTo>
                  <a:lnTo>
                    <a:pt x="37" y="1088"/>
                  </a:lnTo>
                  <a:lnTo>
                    <a:pt x="1" y="1217"/>
                  </a:lnTo>
                  <a:lnTo>
                    <a:pt x="1" y="1364"/>
                  </a:lnTo>
                  <a:lnTo>
                    <a:pt x="1" y="1494"/>
                  </a:lnTo>
                  <a:lnTo>
                    <a:pt x="37" y="1623"/>
                  </a:lnTo>
                  <a:lnTo>
                    <a:pt x="56" y="1752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388" y="2305"/>
                  </a:lnTo>
                  <a:lnTo>
                    <a:pt x="498" y="2397"/>
                  </a:lnTo>
                  <a:lnTo>
                    <a:pt x="591" y="2471"/>
                  </a:lnTo>
                  <a:lnTo>
                    <a:pt x="701" y="2544"/>
                  </a:lnTo>
                  <a:lnTo>
                    <a:pt x="812" y="2600"/>
                  </a:lnTo>
                  <a:lnTo>
                    <a:pt x="941" y="2655"/>
                  </a:lnTo>
                  <a:lnTo>
                    <a:pt x="1070" y="2674"/>
                  </a:lnTo>
                  <a:lnTo>
                    <a:pt x="1199" y="2710"/>
                  </a:lnTo>
                  <a:lnTo>
                    <a:pt x="1476" y="2710"/>
                  </a:lnTo>
                  <a:lnTo>
                    <a:pt x="1605" y="2692"/>
                  </a:lnTo>
                  <a:lnTo>
                    <a:pt x="1734" y="2655"/>
                  </a:lnTo>
                  <a:lnTo>
                    <a:pt x="1863" y="2618"/>
                  </a:lnTo>
                  <a:lnTo>
                    <a:pt x="1973" y="2563"/>
                  </a:lnTo>
                  <a:lnTo>
                    <a:pt x="2102" y="2489"/>
                  </a:lnTo>
                  <a:lnTo>
                    <a:pt x="2195" y="2415"/>
                  </a:lnTo>
                  <a:lnTo>
                    <a:pt x="2305" y="2323"/>
                  </a:lnTo>
                  <a:lnTo>
                    <a:pt x="2397" y="2231"/>
                  </a:lnTo>
                  <a:lnTo>
                    <a:pt x="2471" y="2120"/>
                  </a:lnTo>
                  <a:lnTo>
                    <a:pt x="2545" y="2010"/>
                  </a:lnTo>
                  <a:lnTo>
                    <a:pt x="2600" y="1881"/>
                  </a:lnTo>
                  <a:lnTo>
                    <a:pt x="2656" y="1770"/>
                  </a:lnTo>
                  <a:lnTo>
                    <a:pt x="2692" y="1641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35"/>
                  </a:lnTo>
                  <a:lnTo>
                    <a:pt x="2692" y="1088"/>
                  </a:lnTo>
                  <a:lnTo>
                    <a:pt x="2656" y="977"/>
                  </a:lnTo>
                  <a:lnTo>
                    <a:pt x="2619" y="848"/>
                  </a:lnTo>
                  <a:lnTo>
                    <a:pt x="2563" y="738"/>
                  </a:lnTo>
                  <a:lnTo>
                    <a:pt x="2490" y="627"/>
                  </a:lnTo>
                  <a:lnTo>
                    <a:pt x="2416" y="516"/>
                  </a:lnTo>
                  <a:lnTo>
                    <a:pt x="2324" y="424"/>
                  </a:lnTo>
                  <a:lnTo>
                    <a:pt x="2232" y="332"/>
                  </a:lnTo>
                  <a:lnTo>
                    <a:pt x="2121" y="240"/>
                  </a:lnTo>
                  <a:lnTo>
                    <a:pt x="2010" y="184"/>
                  </a:lnTo>
                  <a:lnTo>
                    <a:pt x="1900" y="111"/>
                  </a:lnTo>
                  <a:lnTo>
                    <a:pt x="1789" y="74"/>
                  </a:lnTo>
                  <a:lnTo>
                    <a:pt x="1660" y="37"/>
                  </a:lnTo>
                  <a:lnTo>
                    <a:pt x="1531" y="18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13"/>
            <p:cNvSpPr/>
            <p:nvPr/>
          </p:nvSpPr>
          <p:spPr>
            <a:xfrm>
              <a:off x="5079225" y="458000"/>
              <a:ext cx="68250" cy="68225"/>
            </a:xfrm>
            <a:custGeom>
              <a:avLst/>
              <a:gdLst/>
              <a:ahLst/>
              <a:cxnLst/>
              <a:rect l="l" t="t" r="r" b="b"/>
              <a:pathLst>
                <a:path w="2730" h="2729" extrusionOk="0">
                  <a:moveTo>
                    <a:pt x="1273" y="0"/>
                  </a:moveTo>
                  <a:lnTo>
                    <a:pt x="1144" y="18"/>
                  </a:lnTo>
                  <a:lnTo>
                    <a:pt x="1015" y="37"/>
                  </a:lnTo>
                  <a:lnTo>
                    <a:pt x="885" y="92"/>
                  </a:lnTo>
                  <a:lnTo>
                    <a:pt x="756" y="148"/>
                  </a:lnTo>
                  <a:lnTo>
                    <a:pt x="646" y="203"/>
                  </a:lnTo>
                  <a:lnTo>
                    <a:pt x="535" y="295"/>
                  </a:lnTo>
                  <a:lnTo>
                    <a:pt x="443" y="369"/>
                  </a:lnTo>
                  <a:lnTo>
                    <a:pt x="351" y="461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29" y="811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98"/>
                  </a:lnTo>
                  <a:lnTo>
                    <a:pt x="0" y="1328"/>
                  </a:lnTo>
                  <a:lnTo>
                    <a:pt x="19" y="1475"/>
                  </a:lnTo>
                  <a:lnTo>
                    <a:pt x="37" y="1604"/>
                  </a:lnTo>
                  <a:lnTo>
                    <a:pt x="56" y="1733"/>
                  </a:lnTo>
                  <a:lnTo>
                    <a:pt x="111" y="1862"/>
                  </a:lnTo>
                  <a:lnTo>
                    <a:pt x="166" y="1991"/>
                  </a:lnTo>
                  <a:lnTo>
                    <a:pt x="240" y="2102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590" y="2471"/>
                  </a:lnTo>
                  <a:lnTo>
                    <a:pt x="720" y="2544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88" y="2692"/>
                  </a:lnTo>
                  <a:lnTo>
                    <a:pt x="1217" y="2710"/>
                  </a:lnTo>
                  <a:lnTo>
                    <a:pt x="1365" y="2729"/>
                  </a:lnTo>
                  <a:lnTo>
                    <a:pt x="1494" y="2710"/>
                  </a:lnTo>
                  <a:lnTo>
                    <a:pt x="1623" y="2692"/>
                  </a:lnTo>
                  <a:lnTo>
                    <a:pt x="1752" y="2674"/>
                  </a:lnTo>
                  <a:lnTo>
                    <a:pt x="1881" y="2618"/>
                  </a:lnTo>
                  <a:lnTo>
                    <a:pt x="1992" y="2563"/>
                  </a:lnTo>
                  <a:lnTo>
                    <a:pt x="2102" y="2508"/>
                  </a:lnTo>
                  <a:lnTo>
                    <a:pt x="2213" y="2434"/>
                  </a:lnTo>
                  <a:lnTo>
                    <a:pt x="2305" y="2342"/>
                  </a:lnTo>
                  <a:lnTo>
                    <a:pt x="2397" y="2249"/>
                  </a:lnTo>
                  <a:lnTo>
                    <a:pt x="2471" y="2157"/>
                  </a:lnTo>
                  <a:lnTo>
                    <a:pt x="2545" y="2047"/>
                  </a:lnTo>
                  <a:lnTo>
                    <a:pt x="2619" y="1936"/>
                  </a:lnTo>
                  <a:lnTo>
                    <a:pt x="2656" y="1807"/>
                  </a:lnTo>
                  <a:lnTo>
                    <a:pt x="2692" y="1678"/>
                  </a:lnTo>
                  <a:lnTo>
                    <a:pt x="2729" y="1549"/>
                  </a:lnTo>
                  <a:lnTo>
                    <a:pt x="2729" y="1420"/>
                  </a:lnTo>
                  <a:lnTo>
                    <a:pt x="2729" y="1272"/>
                  </a:lnTo>
                  <a:lnTo>
                    <a:pt x="2729" y="1143"/>
                  </a:lnTo>
                  <a:lnTo>
                    <a:pt x="2692" y="1014"/>
                  </a:lnTo>
                  <a:lnTo>
                    <a:pt x="2656" y="885"/>
                  </a:lnTo>
                  <a:lnTo>
                    <a:pt x="2600" y="756"/>
                  </a:lnTo>
                  <a:lnTo>
                    <a:pt x="2526" y="645"/>
                  </a:lnTo>
                  <a:lnTo>
                    <a:pt x="2453" y="535"/>
                  </a:lnTo>
                  <a:lnTo>
                    <a:pt x="2379" y="443"/>
                  </a:lnTo>
                  <a:lnTo>
                    <a:pt x="2268" y="350"/>
                  </a:lnTo>
                  <a:lnTo>
                    <a:pt x="2176" y="258"/>
                  </a:lnTo>
                  <a:lnTo>
                    <a:pt x="2065" y="184"/>
                  </a:lnTo>
                  <a:lnTo>
                    <a:pt x="1936" y="129"/>
                  </a:lnTo>
                  <a:lnTo>
                    <a:pt x="1826" y="74"/>
                  </a:lnTo>
                  <a:lnTo>
                    <a:pt x="1697" y="3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13"/>
            <p:cNvSpPr/>
            <p:nvPr/>
          </p:nvSpPr>
          <p:spPr>
            <a:xfrm>
              <a:off x="5681700" y="121995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5" y="0"/>
                  </a:moveTo>
                  <a:lnTo>
                    <a:pt x="1106" y="19"/>
                  </a:lnTo>
                  <a:lnTo>
                    <a:pt x="977" y="56"/>
                  </a:lnTo>
                  <a:lnTo>
                    <a:pt x="848" y="111"/>
                  </a:lnTo>
                  <a:lnTo>
                    <a:pt x="738" y="166"/>
                  </a:lnTo>
                  <a:lnTo>
                    <a:pt x="609" y="240"/>
                  </a:lnTo>
                  <a:lnTo>
                    <a:pt x="516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40" y="609"/>
                  </a:lnTo>
                  <a:lnTo>
                    <a:pt x="166" y="719"/>
                  </a:lnTo>
                  <a:lnTo>
                    <a:pt x="111" y="848"/>
                  </a:lnTo>
                  <a:lnTo>
                    <a:pt x="55" y="978"/>
                  </a:lnTo>
                  <a:lnTo>
                    <a:pt x="37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6" y="2010"/>
                  </a:lnTo>
                  <a:lnTo>
                    <a:pt x="240" y="2121"/>
                  </a:lnTo>
                  <a:lnTo>
                    <a:pt x="314" y="2213"/>
                  </a:lnTo>
                  <a:lnTo>
                    <a:pt x="406" y="2305"/>
                  </a:lnTo>
                  <a:lnTo>
                    <a:pt x="498" y="2397"/>
                  </a:lnTo>
                  <a:lnTo>
                    <a:pt x="609" y="2471"/>
                  </a:lnTo>
                  <a:lnTo>
                    <a:pt x="719" y="2545"/>
                  </a:lnTo>
                  <a:lnTo>
                    <a:pt x="830" y="2600"/>
                  </a:lnTo>
                  <a:lnTo>
                    <a:pt x="959" y="2655"/>
                  </a:lnTo>
                  <a:lnTo>
                    <a:pt x="1069" y="2692"/>
                  </a:lnTo>
                  <a:lnTo>
                    <a:pt x="1217" y="2711"/>
                  </a:lnTo>
                  <a:lnTo>
                    <a:pt x="1475" y="2711"/>
                  </a:lnTo>
                  <a:lnTo>
                    <a:pt x="1623" y="2692"/>
                  </a:lnTo>
                  <a:lnTo>
                    <a:pt x="1752" y="2655"/>
                  </a:lnTo>
                  <a:lnTo>
                    <a:pt x="1881" y="2619"/>
                  </a:lnTo>
                  <a:lnTo>
                    <a:pt x="1991" y="2563"/>
                  </a:lnTo>
                  <a:lnTo>
                    <a:pt x="2102" y="2489"/>
                  </a:lnTo>
                  <a:lnTo>
                    <a:pt x="2213" y="2416"/>
                  </a:lnTo>
                  <a:lnTo>
                    <a:pt x="2305" y="2324"/>
                  </a:lnTo>
                  <a:lnTo>
                    <a:pt x="2397" y="2213"/>
                  </a:lnTo>
                  <a:lnTo>
                    <a:pt x="2489" y="2121"/>
                  </a:lnTo>
                  <a:lnTo>
                    <a:pt x="2545" y="1992"/>
                  </a:lnTo>
                  <a:lnTo>
                    <a:pt x="2618" y="1881"/>
                  </a:lnTo>
                  <a:lnTo>
                    <a:pt x="2655" y="1752"/>
                  </a:lnTo>
                  <a:lnTo>
                    <a:pt x="2692" y="1623"/>
                  </a:lnTo>
                  <a:lnTo>
                    <a:pt x="2710" y="1494"/>
                  </a:lnTo>
                  <a:lnTo>
                    <a:pt x="2710" y="1346"/>
                  </a:lnTo>
                  <a:lnTo>
                    <a:pt x="2710" y="1217"/>
                  </a:lnTo>
                  <a:lnTo>
                    <a:pt x="2692" y="1088"/>
                  </a:lnTo>
                  <a:lnTo>
                    <a:pt x="2655" y="959"/>
                  </a:lnTo>
                  <a:lnTo>
                    <a:pt x="2600" y="830"/>
                  </a:lnTo>
                  <a:lnTo>
                    <a:pt x="2545" y="719"/>
                  </a:lnTo>
                  <a:lnTo>
                    <a:pt x="2489" y="609"/>
                  </a:lnTo>
                  <a:lnTo>
                    <a:pt x="2397" y="498"/>
                  </a:lnTo>
                  <a:lnTo>
                    <a:pt x="2323" y="406"/>
                  </a:lnTo>
                  <a:lnTo>
                    <a:pt x="2213" y="314"/>
                  </a:lnTo>
                  <a:lnTo>
                    <a:pt x="2120" y="240"/>
                  </a:lnTo>
                  <a:lnTo>
                    <a:pt x="2010" y="166"/>
                  </a:lnTo>
                  <a:lnTo>
                    <a:pt x="1899" y="111"/>
                  </a:lnTo>
                  <a:lnTo>
                    <a:pt x="1770" y="74"/>
                  </a:lnTo>
                  <a:lnTo>
                    <a:pt x="1641" y="37"/>
                  </a:lnTo>
                  <a:lnTo>
                    <a:pt x="1512" y="19"/>
                  </a:lnTo>
                  <a:lnTo>
                    <a:pt x="13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13"/>
            <p:cNvSpPr/>
            <p:nvPr/>
          </p:nvSpPr>
          <p:spPr>
            <a:xfrm>
              <a:off x="5130850" y="629475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54" y="0"/>
                  </a:moveTo>
                  <a:lnTo>
                    <a:pt x="1125" y="18"/>
                  </a:lnTo>
                  <a:lnTo>
                    <a:pt x="996" y="55"/>
                  </a:lnTo>
                  <a:lnTo>
                    <a:pt x="867" y="92"/>
                  </a:lnTo>
                  <a:lnTo>
                    <a:pt x="756" y="148"/>
                  </a:lnTo>
                  <a:lnTo>
                    <a:pt x="646" y="221"/>
                  </a:lnTo>
                  <a:lnTo>
                    <a:pt x="535" y="295"/>
                  </a:lnTo>
                  <a:lnTo>
                    <a:pt x="443" y="387"/>
                  </a:lnTo>
                  <a:lnTo>
                    <a:pt x="351" y="479"/>
                  </a:lnTo>
                  <a:lnTo>
                    <a:pt x="259" y="572"/>
                  </a:lnTo>
                  <a:lnTo>
                    <a:pt x="185" y="682"/>
                  </a:lnTo>
                  <a:lnTo>
                    <a:pt x="130" y="793"/>
                  </a:lnTo>
                  <a:lnTo>
                    <a:pt x="74" y="922"/>
                  </a:lnTo>
                  <a:lnTo>
                    <a:pt x="37" y="1051"/>
                  </a:lnTo>
                  <a:lnTo>
                    <a:pt x="19" y="1180"/>
                  </a:lnTo>
                  <a:lnTo>
                    <a:pt x="0" y="1309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56" y="1715"/>
                  </a:lnTo>
                  <a:lnTo>
                    <a:pt x="111" y="1844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94"/>
                  </a:lnTo>
                  <a:lnTo>
                    <a:pt x="406" y="2286"/>
                  </a:lnTo>
                  <a:lnTo>
                    <a:pt x="498" y="2379"/>
                  </a:lnTo>
                  <a:lnTo>
                    <a:pt x="609" y="2471"/>
                  </a:lnTo>
                  <a:lnTo>
                    <a:pt x="720" y="2526"/>
                  </a:lnTo>
                  <a:lnTo>
                    <a:pt x="849" y="2600"/>
                  </a:lnTo>
                  <a:lnTo>
                    <a:pt x="959" y="2637"/>
                  </a:lnTo>
                  <a:lnTo>
                    <a:pt x="1107" y="2674"/>
                  </a:lnTo>
                  <a:lnTo>
                    <a:pt x="1236" y="2692"/>
                  </a:lnTo>
                  <a:lnTo>
                    <a:pt x="1365" y="2710"/>
                  </a:lnTo>
                  <a:lnTo>
                    <a:pt x="1512" y="2692"/>
                  </a:lnTo>
                  <a:lnTo>
                    <a:pt x="1641" y="2674"/>
                  </a:lnTo>
                  <a:lnTo>
                    <a:pt x="1771" y="2637"/>
                  </a:lnTo>
                  <a:lnTo>
                    <a:pt x="1881" y="2600"/>
                  </a:lnTo>
                  <a:lnTo>
                    <a:pt x="2010" y="2526"/>
                  </a:lnTo>
                  <a:lnTo>
                    <a:pt x="2121" y="2471"/>
                  </a:lnTo>
                  <a:lnTo>
                    <a:pt x="2213" y="2379"/>
                  </a:lnTo>
                  <a:lnTo>
                    <a:pt x="2324" y="2305"/>
                  </a:lnTo>
                  <a:lnTo>
                    <a:pt x="2397" y="2194"/>
                  </a:lnTo>
                  <a:lnTo>
                    <a:pt x="2490" y="2102"/>
                  </a:lnTo>
                  <a:lnTo>
                    <a:pt x="2545" y="1991"/>
                  </a:lnTo>
                  <a:lnTo>
                    <a:pt x="2600" y="1862"/>
                  </a:lnTo>
                  <a:lnTo>
                    <a:pt x="2656" y="1752"/>
                  </a:lnTo>
                  <a:lnTo>
                    <a:pt x="2692" y="1623"/>
                  </a:lnTo>
                  <a:lnTo>
                    <a:pt x="2711" y="1494"/>
                  </a:lnTo>
                  <a:lnTo>
                    <a:pt x="2711" y="1364"/>
                  </a:lnTo>
                  <a:lnTo>
                    <a:pt x="2711" y="1217"/>
                  </a:lnTo>
                  <a:lnTo>
                    <a:pt x="2692" y="1088"/>
                  </a:lnTo>
                  <a:lnTo>
                    <a:pt x="2656" y="959"/>
                  </a:lnTo>
                  <a:lnTo>
                    <a:pt x="2619" y="848"/>
                  </a:lnTo>
                  <a:lnTo>
                    <a:pt x="2563" y="719"/>
                  </a:lnTo>
                  <a:lnTo>
                    <a:pt x="2490" y="608"/>
                  </a:lnTo>
                  <a:lnTo>
                    <a:pt x="2416" y="498"/>
                  </a:lnTo>
                  <a:lnTo>
                    <a:pt x="2324" y="406"/>
                  </a:lnTo>
                  <a:lnTo>
                    <a:pt x="2232" y="313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900" y="111"/>
                  </a:lnTo>
                  <a:lnTo>
                    <a:pt x="1771" y="55"/>
                  </a:lnTo>
                  <a:lnTo>
                    <a:pt x="1641" y="37"/>
                  </a:lnTo>
                  <a:lnTo>
                    <a:pt x="15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13"/>
            <p:cNvSpPr/>
            <p:nvPr/>
          </p:nvSpPr>
          <p:spPr>
            <a:xfrm>
              <a:off x="6224225" y="1396950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111"/>
                  </a:lnTo>
                  <a:lnTo>
                    <a:pt x="738" y="167"/>
                  </a:lnTo>
                  <a:lnTo>
                    <a:pt x="628" y="222"/>
                  </a:lnTo>
                  <a:lnTo>
                    <a:pt x="517" y="296"/>
                  </a:lnTo>
                  <a:lnTo>
                    <a:pt x="425" y="388"/>
                  </a:lnTo>
                  <a:lnTo>
                    <a:pt x="333" y="480"/>
                  </a:lnTo>
                  <a:lnTo>
                    <a:pt x="240" y="591"/>
                  </a:lnTo>
                  <a:lnTo>
                    <a:pt x="185" y="701"/>
                  </a:lnTo>
                  <a:lnTo>
                    <a:pt x="111" y="812"/>
                  </a:lnTo>
                  <a:lnTo>
                    <a:pt x="75" y="941"/>
                  </a:lnTo>
                  <a:lnTo>
                    <a:pt x="38" y="1052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605"/>
                  </a:lnTo>
                  <a:lnTo>
                    <a:pt x="56" y="1734"/>
                  </a:lnTo>
                  <a:lnTo>
                    <a:pt x="93" y="1863"/>
                  </a:lnTo>
                  <a:lnTo>
                    <a:pt x="148" y="1973"/>
                  </a:lnTo>
                  <a:lnTo>
                    <a:pt x="222" y="2084"/>
                  </a:lnTo>
                  <a:lnTo>
                    <a:pt x="296" y="2195"/>
                  </a:lnTo>
                  <a:lnTo>
                    <a:pt x="388" y="2305"/>
                  </a:lnTo>
                  <a:lnTo>
                    <a:pt x="480" y="2398"/>
                  </a:lnTo>
                  <a:lnTo>
                    <a:pt x="591" y="2471"/>
                  </a:lnTo>
                  <a:lnTo>
                    <a:pt x="701" y="2545"/>
                  </a:lnTo>
                  <a:lnTo>
                    <a:pt x="830" y="2600"/>
                  </a:lnTo>
                  <a:lnTo>
                    <a:pt x="960" y="2656"/>
                  </a:lnTo>
                  <a:lnTo>
                    <a:pt x="1089" y="2693"/>
                  </a:lnTo>
                  <a:lnTo>
                    <a:pt x="1218" y="2711"/>
                  </a:lnTo>
                  <a:lnTo>
                    <a:pt x="1494" y="2711"/>
                  </a:lnTo>
                  <a:lnTo>
                    <a:pt x="1623" y="2674"/>
                  </a:lnTo>
                  <a:lnTo>
                    <a:pt x="1752" y="2656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8"/>
                  </a:lnTo>
                  <a:lnTo>
                    <a:pt x="2306" y="2305"/>
                  </a:lnTo>
                  <a:lnTo>
                    <a:pt x="2398" y="2213"/>
                  </a:lnTo>
                  <a:lnTo>
                    <a:pt x="2471" y="2103"/>
                  </a:lnTo>
                  <a:lnTo>
                    <a:pt x="2545" y="1992"/>
                  </a:lnTo>
                  <a:lnTo>
                    <a:pt x="2601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36"/>
                  </a:lnTo>
                  <a:lnTo>
                    <a:pt x="2674" y="1088"/>
                  </a:lnTo>
                  <a:lnTo>
                    <a:pt x="2637" y="978"/>
                  </a:lnTo>
                  <a:lnTo>
                    <a:pt x="2601" y="849"/>
                  </a:lnTo>
                  <a:lnTo>
                    <a:pt x="2545" y="738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6" y="425"/>
                  </a:lnTo>
                  <a:lnTo>
                    <a:pt x="2213" y="332"/>
                  </a:lnTo>
                  <a:lnTo>
                    <a:pt x="2103" y="240"/>
                  </a:lnTo>
                  <a:lnTo>
                    <a:pt x="1992" y="185"/>
                  </a:lnTo>
                  <a:lnTo>
                    <a:pt x="1881" y="111"/>
                  </a:lnTo>
                  <a:lnTo>
                    <a:pt x="1752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13"/>
            <p:cNvSpPr/>
            <p:nvPr/>
          </p:nvSpPr>
          <p:spPr>
            <a:xfrm>
              <a:off x="5984525" y="1354075"/>
              <a:ext cx="67800" cy="67800"/>
            </a:xfrm>
            <a:custGeom>
              <a:avLst/>
              <a:gdLst/>
              <a:ahLst/>
              <a:cxnLst/>
              <a:rect l="l" t="t" r="r" b="b"/>
              <a:pathLst>
                <a:path w="2712" h="2712" extrusionOk="0">
                  <a:moveTo>
                    <a:pt x="1347" y="1"/>
                  </a:moveTo>
                  <a:lnTo>
                    <a:pt x="1199" y="19"/>
                  </a:lnTo>
                  <a:lnTo>
                    <a:pt x="1070" y="38"/>
                  </a:lnTo>
                  <a:lnTo>
                    <a:pt x="941" y="75"/>
                  </a:lnTo>
                  <a:lnTo>
                    <a:pt x="831" y="111"/>
                  </a:lnTo>
                  <a:lnTo>
                    <a:pt x="702" y="167"/>
                  </a:lnTo>
                  <a:lnTo>
                    <a:pt x="591" y="241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2" y="831"/>
                  </a:lnTo>
                  <a:lnTo>
                    <a:pt x="56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94"/>
                  </a:lnTo>
                  <a:lnTo>
                    <a:pt x="19" y="1623"/>
                  </a:lnTo>
                  <a:lnTo>
                    <a:pt x="56" y="1752"/>
                  </a:lnTo>
                  <a:lnTo>
                    <a:pt x="93" y="1863"/>
                  </a:lnTo>
                  <a:lnTo>
                    <a:pt x="148" y="1992"/>
                  </a:lnTo>
                  <a:lnTo>
                    <a:pt x="222" y="2103"/>
                  </a:lnTo>
                  <a:lnTo>
                    <a:pt x="296" y="2195"/>
                  </a:lnTo>
                  <a:lnTo>
                    <a:pt x="388" y="2306"/>
                  </a:lnTo>
                  <a:lnTo>
                    <a:pt x="480" y="2398"/>
                  </a:lnTo>
                  <a:lnTo>
                    <a:pt x="591" y="2472"/>
                  </a:lnTo>
                  <a:lnTo>
                    <a:pt x="702" y="2545"/>
                  </a:lnTo>
                  <a:lnTo>
                    <a:pt x="812" y="2601"/>
                  </a:lnTo>
                  <a:lnTo>
                    <a:pt x="941" y="2656"/>
                  </a:lnTo>
                  <a:lnTo>
                    <a:pt x="1070" y="2674"/>
                  </a:lnTo>
                  <a:lnTo>
                    <a:pt x="1199" y="2711"/>
                  </a:lnTo>
                  <a:lnTo>
                    <a:pt x="1458" y="2711"/>
                  </a:lnTo>
                  <a:lnTo>
                    <a:pt x="1605" y="2693"/>
                  </a:lnTo>
                  <a:lnTo>
                    <a:pt x="1734" y="2656"/>
                  </a:lnTo>
                  <a:lnTo>
                    <a:pt x="1863" y="2619"/>
                  </a:lnTo>
                  <a:lnTo>
                    <a:pt x="1974" y="2545"/>
                  </a:lnTo>
                  <a:lnTo>
                    <a:pt x="2084" y="2490"/>
                  </a:lnTo>
                  <a:lnTo>
                    <a:pt x="2195" y="2398"/>
                  </a:lnTo>
                  <a:lnTo>
                    <a:pt x="2306" y="2306"/>
                  </a:lnTo>
                  <a:lnTo>
                    <a:pt x="2398" y="2213"/>
                  </a:lnTo>
                  <a:lnTo>
                    <a:pt x="2472" y="2103"/>
                  </a:lnTo>
                  <a:lnTo>
                    <a:pt x="2545" y="1992"/>
                  </a:lnTo>
                  <a:lnTo>
                    <a:pt x="2601" y="1863"/>
                  </a:lnTo>
                  <a:lnTo>
                    <a:pt x="2638" y="1734"/>
                  </a:lnTo>
                  <a:lnTo>
                    <a:pt x="2674" y="1605"/>
                  </a:lnTo>
                  <a:lnTo>
                    <a:pt x="2693" y="1476"/>
                  </a:lnTo>
                  <a:lnTo>
                    <a:pt x="2711" y="1347"/>
                  </a:lnTo>
                  <a:lnTo>
                    <a:pt x="2693" y="1199"/>
                  </a:lnTo>
                  <a:lnTo>
                    <a:pt x="2674" y="1070"/>
                  </a:lnTo>
                  <a:lnTo>
                    <a:pt x="2638" y="941"/>
                  </a:lnTo>
                  <a:lnTo>
                    <a:pt x="2582" y="831"/>
                  </a:lnTo>
                  <a:lnTo>
                    <a:pt x="2527" y="702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406"/>
                  </a:lnTo>
                  <a:lnTo>
                    <a:pt x="2195" y="314"/>
                  </a:lnTo>
                  <a:lnTo>
                    <a:pt x="2084" y="241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38"/>
                  </a:lnTo>
                  <a:lnTo>
                    <a:pt x="1476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13"/>
            <p:cNvSpPr/>
            <p:nvPr/>
          </p:nvSpPr>
          <p:spPr>
            <a:xfrm>
              <a:off x="5390825" y="1003300"/>
              <a:ext cx="67775" cy="67775"/>
            </a:xfrm>
            <a:custGeom>
              <a:avLst/>
              <a:gdLst/>
              <a:ahLst/>
              <a:cxnLst/>
              <a:rect l="l" t="t" r="r" b="b"/>
              <a:pathLst>
                <a:path w="2711" h="2711" extrusionOk="0">
                  <a:moveTo>
                    <a:pt x="1236" y="0"/>
                  </a:moveTo>
                  <a:lnTo>
                    <a:pt x="1107" y="19"/>
                  </a:lnTo>
                  <a:lnTo>
                    <a:pt x="978" y="56"/>
                  </a:lnTo>
                  <a:lnTo>
                    <a:pt x="849" y="93"/>
                  </a:lnTo>
                  <a:lnTo>
                    <a:pt x="720" y="166"/>
                  </a:lnTo>
                  <a:lnTo>
                    <a:pt x="609" y="222"/>
                  </a:lnTo>
                  <a:lnTo>
                    <a:pt x="498" y="314"/>
                  </a:lnTo>
                  <a:lnTo>
                    <a:pt x="406" y="406"/>
                  </a:lnTo>
                  <a:lnTo>
                    <a:pt x="314" y="498"/>
                  </a:lnTo>
                  <a:lnTo>
                    <a:pt x="222" y="609"/>
                  </a:lnTo>
                  <a:lnTo>
                    <a:pt x="167" y="719"/>
                  </a:lnTo>
                  <a:lnTo>
                    <a:pt x="111" y="849"/>
                  </a:lnTo>
                  <a:lnTo>
                    <a:pt x="56" y="978"/>
                  </a:lnTo>
                  <a:lnTo>
                    <a:pt x="19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" y="1512"/>
                  </a:lnTo>
                  <a:lnTo>
                    <a:pt x="37" y="1641"/>
                  </a:lnTo>
                  <a:lnTo>
                    <a:pt x="74" y="1770"/>
                  </a:lnTo>
                  <a:lnTo>
                    <a:pt x="111" y="1881"/>
                  </a:lnTo>
                  <a:lnTo>
                    <a:pt x="167" y="2010"/>
                  </a:lnTo>
                  <a:lnTo>
                    <a:pt x="240" y="2121"/>
                  </a:lnTo>
                  <a:lnTo>
                    <a:pt x="332" y="2213"/>
                  </a:lnTo>
                  <a:lnTo>
                    <a:pt x="406" y="2305"/>
                  </a:lnTo>
                  <a:lnTo>
                    <a:pt x="517" y="2397"/>
                  </a:lnTo>
                  <a:lnTo>
                    <a:pt x="609" y="2471"/>
                  </a:lnTo>
                  <a:lnTo>
                    <a:pt x="720" y="2545"/>
                  </a:lnTo>
                  <a:lnTo>
                    <a:pt x="849" y="2600"/>
                  </a:lnTo>
                  <a:lnTo>
                    <a:pt x="959" y="2655"/>
                  </a:lnTo>
                  <a:lnTo>
                    <a:pt x="1088" y="2674"/>
                  </a:lnTo>
                  <a:lnTo>
                    <a:pt x="1218" y="2692"/>
                  </a:lnTo>
                  <a:lnTo>
                    <a:pt x="1365" y="2711"/>
                  </a:lnTo>
                  <a:lnTo>
                    <a:pt x="1494" y="2692"/>
                  </a:lnTo>
                  <a:lnTo>
                    <a:pt x="1623" y="2674"/>
                  </a:lnTo>
                  <a:lnTo>
                    <a:pt x="1752" y="2637"/>
                  </a:lnTo>
                  <a:lnTo>
                    <a:pt x="1881" y="2600"/>
                  </a:lnTo>
                  <a:lnTo>
                    <a:pt x="1992" y="2545"/>
                  </a:lnTo>
                  <a:lnTo>
                    <a:pt x="2103" y="2471"/>
                  </a:lnTo>
                  <a:lnTo>
                    <a:pt x="2213" y="2397"/>
                  </a:lnTo>
                  <a:lnTo>
                    <a:pt x="2305" y="2305"/>
                  </a:lnTo>
                  <a:lnTo>
                    <a:pt x="2398" y="2213"/>
                  </a:lnTo>
                  <a:lnTo>
                    <a:pt x="2471" y="2102"/>
                  </a:lnTo>
                  <a:lnTo>
                    <a:pt x="2545" y="1992"/>
                  </a:lnTo>
                  <a:lnTo>
                    <a:pt x="2600" y="1881"/>
                  </a:lnTo>
                  <a:lnTo>
                    <a:pt x="2637" y="1752"/>
                  </a:lnTo>
                  <a:lnTo>
                    <a:pt x="2674" y="1623"/>
                  </a:lnTo>
                  <a:lnTo>
                    <a:pt x="2693" y="1494"/>
                  </a:lnTo>
                  <a:lnTo>
                    <a:pt x="2711" y="1365"/>
                  </a:lnTo>
                  <a:lnTo>
                    <a:pt x="2693" y="1217"/>
                  </a:lnTo>
                  <a:lnTo>
                    <a:pt x="2674" y="1088"/>
                  </a:lnTo>
                  <a:lnTo>
                    <a:pt x="2656" y="959"/>
                  </a:lnTo>
                  <a:lnTo>
                    <a:pt x="2600" y="849"/>
                  </a:lnTo>
                  <a:lnTo>
                    <a:pt x="2545" y="719"/>
                  </a:lnTo>
                  <a:lnTo>
                    <a:pt x="2471" y="609"/>
                  </a:lnTo>
                  <a:lnTo>
                    <a:pt x="2398" y="517"/>
                  </a:lnTo>
                  <a:lnTo>
                    <a:pt x="2305" y="406"/>
                  </a:lnTo>
                  <a:lnTo>
                    <a:pt x="2213" y="314"/>
                  </a:lnTo>
                  <a:lnTo>
                    <a:pt x="2121" y="240"/>
                  </a:lnTo>
                  <a:lnTo>
                    <a:pt x="2010" y="166"/>
                  </a:lnTo>
                  <a:lnTo>
                    <a:pt x="1881" y="111"/>
                  </a:lnTo>
                  <a:lnTo>
                    <a:pt x="1771" y="74"/>
                  </a:lnTo>
                  <a:lnTo>
                    <a:pt x="1642" y="37"/>
                  </a:lnTo>
                  <a:lnTo>
                    <a:pt x="15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13"/>
            <p:cNvSpPr/>
            <p:nvPr/>
          </p:nvSpPr>
          <p:spPr>
            <a:xfrm>
              <a:off x="5828275" y="1326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51" y="19"/>
                  </a:lnTo>
                  <a:lnTo>
                    <a:pt x="922" y="56"/>
                  </a:lnTo>
                  <a:lnTo>
                    <a:pt x="793" y="111"/>
                  </a:lnTo>
                  <a:lnTo>
                    <a:pt x="683" y="167"/>
                  </a:lnTo>
                  <a:lnTo>
                    <a:pt x="572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03" y="609"/>
                  </a:lnTo>
                  <a:lnTo>
                    <a:pt x="148" y="720"/>
                  </a:lnTo>
                  <a:lnTo>
                    <a:pt x="93" y="830"/>
                  </a:lnTo>
                  <a:lnTo>
                    <a:pt x="37" y="959"/>
                  </a:lnTo>
                  <a:lnTo>
                    <a:pt x="19" y="1088"/>
                  </a:lnTo>
                  <a:lnTo>
                    <a:pt x="0" y="1217"/>
                  </a:lnTo>
                  <a:lnTo>
                    <a:pt x="0" y="1347"/>
                  </a:lnTo>
                  <a:lnTo>
                    <a:pt x="0" y="1494"/>
                  </a:lnTo>
                  <a:lnTo>
                    <a:pt x="19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6" y="1973"/>
                  </a:lnTo>
                  <a:lnTo>
                    <a:pt x="240" y="2084"/>
                  </a:lnTo>
                  <a:lnTo>
                    <a:pt x="314" y="2176"/>
                  </a:lnTo>
                  <a:lnTo>
                    <a:pt x="388" y="2268"/>
                  </a:lnTo>
                  <a:lnTo>
                    <a:pt x="498" y="2361"/>
                  </a:lnTo>
                  <a:lnTo>
                    <a:pt x="590" y="2434"/>
                  </a:lnTo>
                  <a:lnTo>
                    <a:pt x="701" y="2490"/>
                  </a:lnTo>
                  <a:lnTo>
                    <a:pt x="812" y="2545"/>
                  </a:lnTo>
                  <a:lnTo>
                    <a:pt x="941" y="2600"/>
                  </a:lnTo>
                  <a:lnTo>
                    <a:pt x="1051" y="2619"/>
                  </a:lnTo>
                  <a:lnTo>
                    <a:pt x="1180" y="2637"/>
                  </a:lnTo>
                  <a:lnTo>
                    <a:pt x="1328" y="2656"/>
                  </a:lnTo>
                  <a:lnTo>
                    <a:pt x="1457" y="2637"/>
                  </a:lnTo>
                  <a:lnTo>
                    <a:pt x="1586" y="2619"/>
                  </a:lnTo>
                  <a:lnTo>
                    <a:pt x="1715" y="2582"/>
                  </a:lnTo>
                  <a:lnTo>
                    <a:pt x="1844" y="2545"/>
                  </a:lnTo>
                  <a:lnTo>
                    <a:pt x="1955" y="2490"/>
                  </a:lnTo>
                  <a:lnTo>
                    <a:pt x="2065" y="2416"/>
                  </a:lnTo>
                  <a:lnTo>
                    <a:pt x="2176" y="2342"/>
                  </a:lnTo>
                  <a:lnTo>
                    <a:pt x="2268" y="2250"/>
                  </a:lnTo>
                  <a:lnTo>
                    <a:pt x="2360" y="2158"/>
                  </a:lnTo>
                  <a:lnTo>
                    <a:pt x="2434" y="2047"/>
                  </a:lnTo>
                  <a:lnTo>
                    <a:pt x="2490" y="1937"/>
                  </a:lnTo>
                  <a:lnTo>
                    <a:pt x="2545" y="1826"/>
                  </a:lnTo>
                  <a:lnTo>
                    <a:pt x="2600" y="1697"/>
                  </a:lnTo>
                  <a:lnTo>
                    <a:pt x="2619" y="1568"/>
                  </a:lnTo>
                  <a:lnTo>
                    <a:pt x="2637" y="1439"/>
                  </a:lnTo>
                  <a:lnTo>
                    <a:pt x="2655" y="1291"/>
                  </a:lnTo>
                  <a:lnTo>
                    <a:pt x="2637" y="1162"/>
                  </a:lnTo>
                  <a:lnTo>
                    <a:pt x="2619" y="1033"/>
                  </a:lnTo>
                  <a:lnTo>
                    <a:pt x="2582" y="904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416" y="572"/>
                  </a:lnTo>
                  <a:lnTo>
                    <a:pt x="2324" y="480"/>
                  </a:lnTo>
                  <a:lnTo>
                    <a:pt x="2250" y="388"/>
                  </a:lnTo>
                  <a:lnTo>
                    <a:pt x="2158" y="296"/>
                  </a:lnTo>
                  <a:lnTo>
                    <a:pt x="2047" y="222"/>
                  </a:lnTo>
                  <a:lnTo>
                    <a:pt x="1936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13"/>
            <p:cNvSpPr/>
            <p:nvPr/>
          </p:nvSpPr>
          <p:spPr>
            <a:xfrm>
              <a:off x="5907550" y="134025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199" y="1"/>
                  </a:moveTo>
                  <a:lnTo>
                    <a:pt x="1070" y="19"/>
                  </a:lnTo>
                  <a:lnTo>
                    <a:pt x="941" y="56"/>
                  </a:lnTo>
                  <a:lnTo>
                    <a:pt x="830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99" y="314"/>
                  </a:lnTo>
                  <a:lnTo>
                    <a:pt x="388" y="406"/>
                  </a:lnTo>
                  <a:lnTo>
                    <a:pt x="314" y="499"/>
                  </a:lnTo>
                  <a:lnTo>
                    <a:pt x="222" y="609"/>
                  </a:lnTo>
                  <a:lnTo>
                    <a:pt x="167" y="720"/>
                  </a:lnTo>
                  <a:lnTo>
                    <a:pt x="111" y="830"/>
                  </a:lnTo>
                  <a:lnTo>
                    <a:pt x="56" y="959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" y="1476"/>
                  </a:lnTo>
                  <a:lnTo>
                    <a:pt x="38" y="1623"/>
                  </a:lnTo>
                  <a:lnTo>
                    <a:pt x="56" y="1734"/>
                  </a:lnTo>
                  <a:lnTo>
                    <a:pt x="111" y="1863"/>
                  </a:lnTo>
                  <a:lnTo>
                    <a:pt x="167" y="1974"/>
                  </a:lnTo>
                  <a:lnTo>
                    <a:pt x="240" y="2084"/>
                  </a:lnTo>
                  <a:lnTo>
                    <a:pt x="314" y="2195"/>
                  </a:lnTo>
                  <a:lnTo>
                    <a:pt x="406" y="2287"/>
                  </a:lnTo>
                  <a:lnTo>
                    <a:pt x="499" y="2379"/>
                  </a:lnTo>
                  <a:lnTo>
                    <a:pt x="609" y="2453"/>
                  </a:lnTo>
                  <a:lnTo>
                    <a:pt x="720" y="2527"/>
                  </a:lnTo>
                  <a:lnTo>
                    <a:pt x="830" y="2582"/>
                  </a:lnTo>
                  <a:lnTo>
                    <a:pt x="960" y="2637"/>
                  </a:lnTo>
                  <a:lnTo>
                    <a:pt x="1089" y="2656"/>
                  </a:lnTo>
                  <a:lnTo>
                    <a:pt x="1218" y="2674"/>
                  </a:lnTo>
                  <a:lnTo>
                    <a:pt x="1347" y="2693"/>
                  </a:lnTo>
                  <a:lnTo>
                    <a:pt x="1494" y="2674"/>
                  </a:lnTo>
                  <a:lnTo>
                    <a:pt x="1623" y="2656"/>
                  </a:lnTo>
                  <a:lnTo>
                    <a:pt x="1752" y="2619"/>
                  </a:lnTo>
                  <a:lnTo>
                    <a:pt x="1863" y="2582"/>
                  </a:lnTo>
                  <a:lnTo>
                    <a:pt x="1992" y="2527"/>
                  </a:lnTo>
                  <a:lnTo>
                    <a:pt x="2103" y="2453"/>
                  </a:lnTo>
                  <a:lnTo>
                    <a:pt x="2195" y="2379"/>
                  </a:lnTo>
                  <a:lnTo>
                    <a:pt x="2287" y="2287"/>
                  </a:lnTo>
                  <a:lnTo>
                    <a:pt x="2379" y="2176"/>
                  </a:lnTo>
                  <a:lnTo>
                    <a:pt x="2453" y="2084"/>
                  </a:lnTo>
                  <a:lnTo>
                    <a:pt x="2527" y="1974"/>
                  </a:lnTo>
                  <a:lnTo>
                    <a:pt x="2582" y="1845"/>
                  </a:lnTo>
                  <a:lnTo>
                    <a:pt x="2637" y="1734"/>
                  </a:lnTo>
                  <a:lnTo>
                    <a:pt x="2656" y="1605"/>
                  </a:lnTo>
                  <a:lnTo>
                    <a:pt x="2693" y="1476"/>
                  </a:lnTo>
                  <a:lnTo>
                    <a:pt x="2693" y="1328"/>
                  </a:lnTo>
                  <a:lnTo>
                    <a:pt x="2674" y="1199"/>
                  </a:lnTo>
                  <a:lnTo>
                    <a:pt x="2656" y="1070"/>
                  </a:lnTo>
                  <a:lnTo>
                    <a:pt x="2619" y="941"/>
                  </a:lnTo>
                  <a:lnTo>
                    <a:pt x="2582" y="830"/>
                  </a:lnTo>
                  <a:lnTo>
                    <a:pt x="2527" y="701"/>
                  </a:lnTo>
                  <a:lnTo>
                    <a:pt x="2453" y="591"/>
                  </a:lnTo>
                  <a:lnTo>
                    <a:pt x="2379" y="499"/>
                  </a:lnTo>
                  <a:lnTo>
                    <a:pt x="2287" y="388"/>
                  </a:lnTo>
                  <a:lnTo>
                    <a:pt x="2195" y="314"/>
                  </a:lnTo>
                  <a:lnTo>
                    <a:pt x="2084" y="222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13"/>
            <p:cNvSpPr/>
            <p:nvPr/>
          </p:nvSpPr>
          <p:spPr>
            <a:xfrm>
              <a:off x="6303975" y="1411700"/>
              <a:ext cx="67325" cy="67325"/>
            </a:xfrm>
            <a:custGeom>
              <a:avLst/>
              <a:gdLst/>
              <a:ahLst/>
              <a:cxnLst/>
              <a:rect l="l" t="t" r="r" b="b"/>
              <a:pathLst>
                <a:path w="2693" h="2693" extrusionOk="0">
                  <a:moveTo>
                    <a:pt x="1273" y="1"/>
                  </a:moveTo>
                  <a:lnTo>
                    <a:pt x="1144" y="19"/>
                  </a:lnTo>
                  <a:lnTo>
                    <a:pt x="1015" y="38"/>
                  </a:lnTo>
                  <a:lnTo>
                    <a:pt x="886" y="74"/>
                  </a:lnTo>
                  <a:lnTo>
                    <a:pt x="775" y="130"/>
                  </a:lnTo>
                  <a:lnTo>
                    <a:pt x="646" y="203"/>
                  </a:lnTo>
                  <a:lnTo>
                    <a:pt x="554" y="277"/>
                  </a:lnTo>
                  <a:lnTo>
                    <a:pt x="443" y="369"/>
                  </a:lnTo>
                  <a:lnTo>
                    <a:pt x="351" y="462"/>
                  </a:lnTo>
                  <a:lnTo>
                    <a:pt x="277" y="554"/>
                  </a:lnTo>
                  <a:lnTo>
                    <a:pt x="203" y="664"/>
                  </a:lnTo>
                  <a:lnTo>
                    <a:pt x="130" y="775"/>
                  </a:lnTo>
                  <a:lnTo>
                    <a:pt x="93" y="904"/>
                  </a:lnTo>
                  <a:lnTo>
                    <a:pt x="56" y="1033"/>
                  </a:lnTo>
                  <a:lnTo>
                    <a:pt x="19" y="1162"/>
                  </a:lnTo>
                  <a:lnTo>
                    <a:pt x="1" y="1291"/>
                  </a:lnTo>
                  <a:lnTo>
                    <a:pt x="19" y="1420"/>
                  </a:lnTo>
                  <a:lnTo>
                    <a:pt x="19" y="1549"/>
                  </a:lnTo>
                  <a:lnTo>
                    <a:pt x="56" y="1679"/>
                  </a:lnTo>
                  <a:lnTo>
                    <a:pt x="93" y="1808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50"/>
                  </a:lnTo>
                  <a:lnTo>
                    <a:pt x="462" y="2342"/>
                  </a:lnTo>
                  <a:lnTo>
                    <a:pt x="572" y="2416"/>
                  </a:lnTo>
                  <a:lnTo>
                    <a:pt x="683" y="2490"/>
                  </a:lnTo>
                  <a:lnTo>
                    <a:pt x="793" y="2564"/>
                  </a:lnTo>
                  <a:lnTo>
                    <a:pt x="922" y="2600"/>
                  </a:lnTo>
                  <a:lnTo>
                    <a:pt x="1052" y="2637"/>
                  </a:lnTo>
                  <a:lnTo>
                    <a:pt x="1181" y="2674"/>
                  </a:lnTo>
                  <a:lnTo>
                    <a:pt x="1310" y="2693"/>
                  </a:lnTo>
                  <a:lnTo>
                    <a:pt x="1439" y="2674"/>
                  </a:lnTo>
                  <a:lnTo>
                    <a:pt x="1568" y="2674"/>
                  </a:lnTo>
                  <a:lnTo>
                    <a:pt x="1697" y="2637"/>
                  </a:lnTo>
                  <a:lnTo>
                    <a:pt x="1826" y="2600"/>
                  </a:lnTo>
                  <a:lnTo>
                    <a:pt x="1937" y="2545"/>
                  </a:lnTo>
                  <a:lnTo>
                    <a:pt x="2066" y="2471"/>
                  </a:lnTo>
                  <a:lnTo>
                    <a:pt x="2158" y="2398"/>
                  </a:lnTo>
                  <a:lnTo>
                    <a:pt x="2268" y="2324"/>
                  </a:lnTo>
                  <a:lnTo>
                    <a:pt x="2361" y="2232"/>
                  </a:lnTo>
                  <a:lnTo>
                    <a:pt x="2434" y="2121"/>
                  </a:lnTo>
                  <a:lnTo>
                    <a:pt x="2508" y="2010"/>
                  </a:lnTo>
                  <a:lnTo>
                    <a:pt x="2563" y="1900"/>
                  </a:lnTo>
                  <a:lnTo>
                    <a:pt x="2619" y="1771"/>
                  </a:lnTo>
                  <a:lnTo>
                    <a:pt x="2656" y="1642"/>
                  </a:lnTo>
                  <a:lnTo>
                    <a:pt x="2693" y="1513"/>
                  </a:lnTo>
                  <a:lnTo>
                    <a:pt x="2693" y="1383"/>
                  </a:lnTo>
                  <a:lnTo>
                    <a:pt x="2693" y="1254"/>
                  </a:lnTo>
                  <a:lnTo>
                    <a:pt x="2674" y="1125"/>
                  </a:lnTo>
                  <a:lnTo>
                    <a:pt x="2656" y="996"/>
                  </a:lnTo>
                  <a:lnTo>
                    <a:pt x="2619" y="867"/>
                  </a:lnTo>
                  <a:lnTo>
                    <a:pt x="2563" y="757"/>
                  </a:lnTo>
                  <a:lnTo>
                    <a:pt x="2490" y="646"/>
                  </a:lnTo>
                  <a:lnTo>
                    <a:pt x="2416" y="535"/>
                  </a:lnTo>
                  <a:lnTo>
                    <a:pt x="2342" y="425"/>
                  </a:lnTo>
                  <a:lnTo>
                    <a:pt x="2232" y="333"/>
                  </a:lnTo>
                  <a:lnTo>
                    <a:pt x="2139" y="259"/>
                  </a:lnTo>
                  <a:lnTo>
                    <a:pt x="2029" y="185"/>
                  </a:lnTo>
                  <a:lnTo>
                    <a:pt x="1918" y="130"/>
                  </a:lnTo>
                  <a:lnTo>
                    <a:pt x="1789" y="74"/>
                  </a:lnTo>
                  <a:lnTo>
                    <a:pt x="1660" y="38"/>
                  </a:lnTo>
                  <a:lnTo>
                    <a:pt x="15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13"/>
            <p:cNvSpPr/>
            <p:nvPr/>
          </p:nvSpPr>
          <p:spPr>
            <a:xfrm>
              <a:off x="6384175" y="1430600"/>
              <a:ext cx="17075" cy="57650"/>
            </a:xfrm>
            <a:custGeom>
              <a:avLst/>
              <a:gdLst/>
              <a:ahLst/>
              <a:cxnLst/>
              <a:rect l="l" t="t" r="r" b="b"/>
              <a:pathLst>
                <a:path w="683" h="2306" extrusionOk="0">
                  <a:moveTo>
                    <a:pt x="683" y="1"/>
                  </a:moveTo>
                  <a:lnTo>
                    <a:pt x="536" y="111"/>
                  </a:lnTo>
                  <a:lnTo>
                    <a:pt x="406" y="222"/>
                  </a:lnTo>
                  <a:lnTo>
                    <a:pt x="296" y="351"/>
                  </a:lnTo>
                  <a:lnTo>
                    <a:pt x="204" y="480"/>
                  </a:lnTo>
                  <a:lnTo>
                    <a:pt x="130" y="627"/>
                  </a:lnTo>
                  <a:lnTo>
                    <a:pt x="56" y="793"/>
                  </a:lnTo>
                  <a:lnTo>
                    <a:pt x="19" y="959"/>
                  </a:lnTo>
                  <a:lnTo>
                    <a:pt x="1" y="1144"/>
                  </a:lnTo>
                  <a:lnTo>
                    <a:pt x="19" y="1310"/>
                  </a:lnTo>
                  <a:lnTo>
                    <a:pt x="56" y="1494"/>
                  </a:lnTo>
                  <a:lnTo>
                    <a:pt x="111" y="1660"/>
                  </a:lnTo>
                  <a:lnTo>
                    <a:pt x="185" y="1808"/>
                  </a:lnTo>
                  <a:lnTo>
                    <a:pt x="296" y="1955"/>
                  </a:lnTo>
                  <a:lnTo>
                    <a:pt x="406" y="2084"/>
                  </a:lnTo>
                  <a:lnTo>
                    <a:pt x="536" y="2195"/>
                  </a:lnTo>
                  <a:lnTo>
                    <a:pt x="683" y="2305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13"/>
            <p:cNvSpPr/>
            <p:nvPr/>
          </p:nvSpPr>
          <p:spPr>
            <a:xfrm>
              <a:off x="5066325" y="5386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0" y="1"/>
                  </a:moveTo>
                  <a:lnTo>
                    <a:pt x="1070" y="38"/>
                  </a:lnTo>
                  <a:lnTo>
                    <a:pt x="941" y="56"/>
                  </a:lnTo>
                  <a:lnTo>
                    <a:pt x="811" y="111"/>
                  </a:lnTo>
                  <a:lnTo>
                    <a:pt x="701" y="167"/>
                  </a:lnTo>
                  <a:lnTo>
                    <a:pt x="590" y="222"/>
                  </a:lnTo>
                  <a:lnTo>
                    <a:pt x="498" y="296"/>
                  </a:lnTo>
                  <a:lnTo>
                    <a:pt x="406" y="388"/>
                  </a:lnTo>
                  <a:lnTo>
                    <a:pt x="314" y="480"/>
                  </a:lnTo>
                  <a:lnTo>
                    <a:pt x="240" y="572"/>
                  </a:lnTo>
                  <a:lnTo>
                    <a:pt x="166" y="683"/>
                  </a:lnTo>
                  <a:lnTo>
                    <a:pt x="111" y="794"/>
                  </a:lnTo>
                  <a:lnTo>
                    <a:pt x="55" y="923"/>
                  </a:lnTo>
                  <a:lnTo>
                    <a:pt x="19" y="1033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0" y="1439"/>
                  </a:lnTo>
                  <a:lnTo>
                    <a:pt x="19" y="1568"/>
                  </a:lnTo>
                  <a:lnTo>
                    <a:pt x="37" y="1697"/>
                  </a:lnTo>
                  <a:lnTo>
                    <a:pt x="92" y="1826"/>
                  </a:lnTo>
                  <a:lnTo>
                    <a:pt x="148" y="1937"/>
                  </a:lnTo>
                  <a:lnTo>
                    <a:pt x="203" y="2047"/>
                  </a:lnTo>
                  <a:lnTo>
                    <a:pt x="277" y="2158"/>
                  </a:lnTo>
                  <a:lnTo>
                    <a:pt x="369" y="2250"/>
                  </a:lnTo>
                  <a:lnTo>
                    <a:pt x="461" y="2342"/>
                  </a:lnTo>
                  <a:lnTo>
                    <a:pt x="572" y="2416"/>
                  </a:lnTo>
                  <a:lnTo>
                    <a:pt x="682" y="2490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51" y="2637"/>
                  </a:lnTo>
                  <a:lnTo>
                    <a:pt x="1180" y="2656"/>
                  </a:lnTo>
                  <a:lnTo>
                    <a:pt x="1457" y="2656"/>
                  </a:lnTo>
                  <a:lnTo>
                    <a:pt x="1586" y="2637"/>
                  </a:lnTo>
                  <a:lnTo>
                    <a:pt x="1696" y="2600"/>
                  </a:lnTo>
                  <a:lnTo>
                    <a:pt x="1826" y="2564"/>
                  </a:lnTo>
                  <a:lnTo>
                    <a:pt x="1936" y="2508"/>
                  </a:lnTo>
                  <a:lnTo>
                    <a:pt x="2047" y="2435"/>
                  </a:lnTo>
                  <a:lnTo>
                    <a:pt x="2139" y="2361"/>
                  </a:lnTo>
                  <a:lnTo>
                    <a:pt x="2250" y="2269"/>
                  </a:lnTo>
                  <a:lnTo>
                    <a:pt x="2323" y="2176"/>
                  </a:lnTo>
                  <a:lnTo>
                    <a:pt x="2397" y="2084"/>
                  </a:lnTo>
                  <a:lnTo>
                    <a:pt x="2471" y="1974"/>
                  </a:lnTo>
                  <a:lnTo>
                    <a:pt x="2526" y="1863"/>
                  </a:lnTo>
                  <a:lnTo>
                    <a:pt x="2581" y="1752"/>
                  </a:lnTo>
                  <a:lnTo>
                    <a:pt x="2618" y="1623"/>
                  </a:lnTo>
                  <a:lnTo>
                    <a:pt x="2637" y="1494"/>
                  </a:lnTo>
                  <a:lnTo>
                    <a:pt x="2655" y="1365"/>
                  </a:lnTo>
                  <a:lnTo>
                    <a:pt x="2637" y="1218"/>
                  </a:lnTo>
                  <a:lnTo>
                    <a:pt x="2618" y="1089"/>
                  </a:lnTo>
                  <a:lnTo>
                    <a:pt x="2600" y="959"/>
                  </a:lnTo>
                  <a:lnTo>
                    <a:pt x="2545" y="849"/>
                  </a:lnTo>
                  <a:lnTo>
                    <a:pt x="2489" y="720"/>
                  </a:lnTo>
                  <a:lnTo>
                    <a:pt x="2434" y="609"/>
                  </a:lnTo>
                  <a:lnTo>
                    <a:pt x="2360" y="499"/>
                  </a:lnTo>
                  <a:lnTo>
                    <a:pt x="2268" y="406"/>
                  </a:lnTo>
                  <a:lnTo>
                    <a:pt x="2176" y="314"/>
                  </a:lnTo>
                  <a:lnTo>
                    <a:pt x="2065" y="240"/>
                  </a:lnTo>
                  <a:lnTo>
                    <a:pt x="1955" y="167"/>
                  </a:lnTo>
                  <a:lnTo>
                    <a:pt x="1844" y="111"/>
                  </a:lnTo>
                  <a:lnTo>
                    <a:pt x="1715" y="74"/>
                  </a:lnTo>
                  <a:lnTo>
                    <a:pt x="1586" y="38"/>
                  </a:lnTo>
                  <a:lnTo>
                    <a:pt x="1457" y="19"/>
                  </a:lnTo>
                  <a:lnTo>
                    <a:pt x="132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13"/>
            <p:cNvSpPr/>
            <p:nvPr/>
          </p:nvSpPr>
          <p:spPr>
            <a:xfrm>
              <a:off x="5014700" y="36442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365" y="0"/>
                  </a:moveTo>
                  <a:lnTo>
                    <a:pt x="1217" y="19"/>
                  </a:lnTo>
                  <a:lnTo>
                    <a:pt x="1088" y="37"/>
                  </a:lnTo>
                  <a:lnTo>
                    <a:pt x="959" y="55"/>
                  </a:lnTo>
                  <a:lnTo>
                    <a:pt x="830" y="111"/>
                  </a:lnTo>
                  <a:lnTo>
                    <a:pt x="719" y="166"/>
                  </a:lnTo>
                  <a:lnTo>
                    <a:pt x="609" y="221"/>
                  </a:lnTo>
                  <a:lnTo>
                    <a:pt x="498" y="314"/>
                  </a:lnTo>
                  <a:lnTo>
                    <a:pt x="406" y="387"/>
                  </a:lnTo>
                  <a:lnTo>
                    <a:pt x="314" y="479"/>
                  </a:lnTo>
                  <a:lnTo>
                    <a:pt x="240" y="590"/>
                  </a:lnTo>
                  <a:lnTo>
                    <a:pt x="166" y="701"/>
                  </a:lnTo>
                  <a:lnTo>
                    <a:pt x="111" y="811"/>
                  </a:lnTo>
                  <a:lnTo>
                    <a:pt x="55" y="940"/>
                  </a:lnTo>
                  <a:lnTo>
                    <a:pt x="37" y="1069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0" y="1475"/>
                  </a:lnTo>
                  <a:lnTo>
                    <a:pt x="37" y="1604"/>
                  </a:lnTo>
                  <a:lnTo>
                    <a:pt x="55" y="1715"/>
                  </a:lnTo>
                  <a:lnTo>
                    <a:pt x="111" y="1844"/>
                  </a:lnTo>
                  <a:lnTo>
                    <a:pt x="166" y="1955"/>
                  </a:lnTo>
                  <a:lnTo>
                    <a:pt x="221" y="2065"/>
                  </a:lnTo>
                  <a:lnTo>
                    <a:pt x="295" y="2157"/>
                  </a:lnTo>
                  <a:lnTo>
                    <a:pt x="387" y="2268"/>
                  </a:lnTo>
                  <a:lnTo>
                    <a:pt x="479" y="2342"/>
                  </a:lnTo>
                  <a:lnTo>
                    <a:pt x="572" y="2415"/>
                  </a:lnTo>
                  <a:lnTo>
                    <a:pt x="682" y="2489"/>
                  </a:lnTo>
                  <a:lnTo>
                    <a:pt x="793" y="2545"/>
                  </a:lnTo>
                  <a:lnTo>
                    <a:pt x="922" y="2600"/>
                  </a:lnTo>
                  <a:lnTo>
                    <a:pt x="1033" y="2637"/>
                  </a:lnTo>
                  <a:lnTo>
                    <a:pt x="1162" y="2655"/>
                  </a:lnTo>
                  <a:lnTo>
                    <a:pt x="1438" y="2655"/>
                  </a:lnTo>
                  <a:lnTo>
                    <a:pt x="1567" y="2637"/>
                  </a:lnTo>
                  <a:lnTo>
                    <a:pt x="1696" y="2618"/>
                  </a:lnTo>
                  <a:lnTo>
                    <a:pt x="1825" y="2563"/>
                  </a:lnTo>
                  <a:lnTo>
                    <a:pt x="1936" y="2508"/>
                  </a:lnTo>
                  <a:lnTo>
                    <a:pt x="2047" y="2452"/>
                  </a:lnTo>
                  <a:lnTo>
                    <a:pt x="2157" y="2360"/>
                  </a:lnTo>
                  <a:lnTo>
                    <a:pt x="2250" y="2286"/>
                  </a:lnTo>
                  <a:lnTo>
                    <a:pt x="2342" y="2194"/>
                  </a:lnTo>
                  <a:lnTo>
                    <a:pt x="2415" y="2084"/>
                  </a:lnTo>
                  <a:lnTo>
                    <a:pt x="2489" y="1973"/>
                  </a:lnTo>
                  <a:lnTo>
                    <a:pt x="2545" y="1862"/>
                  </a:lnTo>
                  <a:lnTo>
                    <a:pt x="2600" y="1733"/>
                  </a:lnTo>
                  <a:lnTo>
                    <a:pt x="2637" y="1604"/>
                  </a:lnTo>
                  <a:lnTo>
                    <a:pt x="2655" y="1475"/>
                  </a:lnTo>
                  <a:lnTo>
                    <a:pt x="2655" y="1328"/>
                  </a:lnTo>
                  <a:lnTo>
                    <a:pt x="2655" y="1199"/>
                  </a:lnTo>
                  <a:lnTo>
                    <a:pt x="2637" y="1069"/>
                  </a:lnTo>
                  <a:lnTo>
                    <a:pt x="2600" y="959"/>
                  </a:lnTo>
                  <a:lnTo>
                    <a:pt x="2563" y="830"/>
                  </a:lnTo>
                  <a:lnTo>
                    <a:pt x="2508" y="719"/>
                  </a:lnTo>
                  <a:lnTo>
                    <a:pt x="2434" y="609"/>
                  </a:lnTo>
                  <a:lnTo>
                    <a:pt x="2360" y="498"/>
                  </a:lnTo>
                  <a:lnTo>
                    <a:pt x="2268" y="406"/>
                  </a:lnTo>
                  <a:lnTo>
                    <a:pt x="2176" y="332"/>
                  </a:lnTo>
                  <a:lnTo>
                    <a:pt x="2084" y="240"/>
                  </a:lnTo>
                  <a:lnTo>
                    <a:pt x="1973" y="184"/>
                  </a:lnTo>
                  <a:lnTo>
                    <a:pt x="1862" y="129"/>
                  </a:lnTo>
                  <a:lnTo>
                    <a:pt x="1733" y="74"/>
                  </a:lnTo>
                  <a:lnTo>
                    <a:pt x="1623" y="37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13"/>
            <p:cNvSpPr/>
            <p:nvPr/>
          </p:nvSpPr>
          <p:spPr>
            <a:xfrm>
              <a:off x="5457200" y="1098250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218" y="1"/>
                  </a:moveTo>
                  <a:lnTo>
                    <a:pt x="1089" y="19"/>
                  </a:lnTo>
                  <a:lnTo>
                    <a:pt x="959" y="38"/>
                  </a:lnTo>
                  <a:lnTo>
                    <a:pt x="830" y="93"/>
                  </a:lnTo>
                  <a:lnTo>
                    <a:pt x="720" y="148"/>
                  </a:lnTo>
                  <a:lnTo>
                    <a:pt x="609" y="203"/>
                  </a:lnTo>
                  <a:lnTo>
                    <a:pt x="499" y="296"/>
                  </a:lnTo>
                  <a:lnTo>
                    <a:pt x="406" y="369"/>
                  </a:lnTo>
                  <a:lnTo>
                    <a:pt x="314" y="462"/>
                  </a:lnTo>
                  <a:lnTo>
                    <a:pt x="240" y="572"/>
                  </a:lnTo>
                  <a:lnTo>
                    <a:pt x="167" y="683"/>
                  </a:lnTo>
                  <a:lnTo>
                    <a:pt x="111" y="794"/>
                  </a:lnTo>
                  <a:lnTo>
                    <a:pt x="56" y="923"/>
                  </a:lnTo>
                  <a:lnTo>
                    <a:pt x="19" y="1052"/>
                  </a:lnTo>
                  <a:lnTo>
                    <a:pt x="1" y="1181"/>
                  </a:lnTo>
                  <a:lnTo>
                    <a:pt x="1" y="1328"/>
                  </a:lnTo>
                  <a:lnTo>
                    <a:pt x="1" y="1457"/>
                  </a:lnTo>
                  <a:lnTo>
                    <a:pt x="19" y="1586"/>
                  </a:lnTo>
                  <a:lnTo>
                    <a:pt x="56" y="1697"/>
                  </a:lnTo>
                  <a:lnTo>
                    <a:pt x="93" y="1826"/>
                  </a:lnTo>
                  <a:lnTo>
                    <a:pt x="148" y="1937"/>
                  </a:lnTo>
                  <a:lnTo>
                    <a:pt x="222" y="2047"/>
                  </a:lnTo>
                  <a:lnTo>
                    <a:pt x="296" y="2158"/>
                  </a:lnTo>
                  <a:lnTo>
                    <a:pt x="369" y="2250"/>
                  </a:lnTo>
                  <a:lnTo>
                    <a:pt x="462" y="2324"/>
                  </a:lnTo>
                  <a:lnTo>
                    <a:pt x="572" y="2416"/>
                  </a:lnTo>
                  <a:lnTo>
                    <a:pt x="683" y="2471"/>
                  </a:lnTo>
                  <a:lnTo>
                    <a:pt x="794" y="2527"/>
                  </a:lnTo>
                  <a:lnTo>
                    <a:pt x="904" y="2582"/>
                  </a:lnTo>
                  <a:lnTo>
                    <a:pt x="1033" y="2619"/>
                  </a:lnTo>
                  <a:lnTo>
                    <a:pt x="1162" y="2637"/>
                  </a:lnTo>
                  <a:lnTo>
                    <a:pt x="1291" y="2656"/>
                  </a:lnTo>
                  <a:lnTo>
                    <a:pt x="1439" y="2637"/>
                  </a:lnTo>
                  <a:lnTo>
                    <a:pt x="1568" y="2619"/>
                  </a:lnTo>
                  <a:lnTo>
                    <a:pt x="1697" y="2600"/>
                  </a:lnTo>
                  <a:lnTo>
                    <a:pt x="1808" y="2545"/>
                  </a:lnTo>
                  <a:lnTo>
                    <a:pt x="1937" y="2490"/>
                  </a:lnTo>
                  <a:lnTo>
                    <a:pt x="2047" y="2435"/>
                  </a:lnTo>
                  <a:lnTo>
                    <a:pt x="2158" y="2361"/>
                  </a:lnTo>
                  <a:lnTo>
                    <a:pt x="2250" y="2269"/>
                  </a:lnTo>
                  <a:lnTo>
                    <a:pt x="2342" y="2176"/>
                  </a:lnTo>
                  <a:lnTo>
                    <a:pt x="2416" y="2066"/>
                  </a:lnTo>
                  <a:lnTo>
                    <a:pt x="2490" y="1955"/>
                  </a:lnTo>
                  <a:lnTo>
                    <a:pt x="2545" y="1844"/>
                  </a:lnTo>
                  <a:lnTo>
                    <a:pt x="2582" y="1715"/>
                  </a:lnTo>
                  <a:lnTo>
                    <a:pt x="2619" y="1586"/>
                  </a:lnTo>
                  <a:lnTo>
                    <a:pt x="2637" y="1457"/>
                  </a:lnTo>
                  <a:lnTo>
                    <a:pt x="2656" y="1328"/>
                  </a:lnTo>
                  <a:lnTo>
                    <a:pt x="2637" y="1181"/>
                  </a:lnTo>
                  <a:lnTo>
                    <a:pt x="2619" y="1052"/>
                  </a:lnTo>
                  <a:lnTo>
                    <a:pt x="2600" y="941"/>
                  </a:lnTo>
                  <a:lnTo>
                    <a:pt x="2545" y="812"/>
                  </a:lnTo>
                  <a:lnTo>
                    <a:pt x="2490" y="701"/>
                  </a:lnTo>
                  <a:lnTo>
                    <a:pt x="2435" y="591"/>
                  </a:lnTo>
                  <a:lnTo>
                    <a:pt x="2361" y="498"/>
                  </a:lnTo>
                  <a:lnTo>
                    <a:pt x="2269" y="388"/>
                  </a:lnTo>
                  <a:lnTo>
                    <a:pt x="2176" y="314"/>
                  </a:lnTo>
                  <a:lnTo>
                    <a:pt x="2066" y="240"/>
                  </a:lnTo>
                  <a:lnTo>
                    <a:pt x="1974" y="167"/>
                  </a:lnTo>
                  <a:lnTo>
                    <a:pt x="1863" y="111"/>
                  </a:lnTo>
                  <a:lnTo>
                    <a:pt x="1734" y="56"/>
                  </a:lnTo>
                  <a:lnTo>
                    <a:pt x="1605" y="19"/>
                  </a:lnTo>
                  <a:lnTo>
                    <a:pt x="14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13"/>
            <p:cNvSpPr/>
            <p:nvPr/>
          </p:nvSpPr>
          <p:spPr>
            <a:xfrm>
              <a:off x="5602400" y="1206575"/>
              <a:ext cx="66400" cy="66400"/>
            </a:xfrm>
            <a:custGeom>
              <a:avLst/>
              <a:gdLst/>
              <a:ahLst/>
              <a:cxnLst/>
              <a:rect l="l" t="t" r="r" b="b"/>
              <a:pathLst>
                <a:path w="2656" h="2656" extrusionOk="0">
                  <a:moveTo>
                    <a:pt x="1181" y="1"/>
                  </a:moveTo>
                  <a:lnTo>
                    <a:pt x="1052" y="38"/>
                  </a:lnTo>
                  <a:lnTo>
                    <a:pt x="923" y="56"/>
                  </a:lnTo>
                  <a:lnTo>
                    <a:pt x="812" y="111"/>
                  </a:lnTo>
                  <a:lnTo>
                    <a:pt x="701" y="167"/>
                  </a:lnTo>
                  <a:lnTo>
                    <a:pt x="591" y="240"/>
                  </a:lnTo>
                  <a:lnTo>
                    <a:pt x="480" y="314"/>
                  </a:lnTo>
                  <a:lnTo>
                    <a:pt x="388" y="406"/>
                  </a:lnTo>
                  <a:lnTo>
                    <a:pt x="314" y="498"/>
                  </a:lnTo>
                  <a:lnTo>
                    <a:pt x="240" y="591"/>
                  </a:lnTo>
                  <a:lnTo>
                    <a:pt x="167" y="701"/>
                  </a:lnTo>
                  <a:lnTo>
                    <a:pt x="111" y="812"/>
                  </a:lnTo>
                  <a:lnTo>
                    <a:pt x="74" y="941"/>
                  </a:lnTo>
                  <a:lnTo>
                    <a:pt x="38" y="1070"/>
                  </a:lnTo>
                  <a:lnTo>
                    <a:pt x="19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86"/>
                  </a:lnTo>
                  <a:lnTo>
                    <a:pt x="74" y="1715"/>
                  </a:lnTo>
                  <a:lnTo>
                    <a:pt x="111" y="1844"/>
                  </a:lnTo>
                  <a:lnTo>
                    <a:pt x="167" y="1955"/>
                  </a:lnTo>
                  <a:lnTo>
                    <a:pt x="240" y="2066"/>
                  </a:lnTo>
                  <a:lnTo>
                    <a:pt x="333" y="2176"/>
                  </a:lnTo>
                  <a:lnTo>
                    <a:pt x="406" y="2269"/>
                  </a:lnTo>
                  <a:lnTo>
                    <a:pt x="517" y="2361"/>
                  </a:lnTo>
                  <a:lnTo>
                    <a:pt x="609" y="2434"/>
                  </a:lnTo>
                  <a:lnTo>
                    <a:pt x="720" y="2508"/>
                  </a:lnTo>
                  <a:lnTo>
                    <a:pt x="849" y="2564"/>
                  </a:lnTo>
                  <a:lnTo>
                    <a:pt x="959" y="2600"/>
                  </a:lnTo>
                  <a:lnTo>
                    <a:pt x="1089" y="2637"/>
                  </a:lnTo>
                  <a:lnTo>
                    <a:pt x="1236" y="2656"/>
                  </a:lnTo>
                  <a:lnTo>
                    <a:pt x="1365" y="2656"/>
                  </a:lnTo>
                  <a:lnTo>
                    <a:pt x="1494" y="2637"/>
                  </a:lnTo>
                  <a:lnTo>
                    <a:pt x="1623" y="2619"/>
                  </a:lnTo>
                  <a:lnTo>
                    <a:pt x="1752" y="2582"/>
                  </a:lnTo>
                  <a:lnTo>
                    <a:pt x="1863" y="2545"/>
                  </a:lnTo>
                  <a:lnTo>
                    <a:pt x="1974" y="2490"/>
                  </a:lnTo>
                  <a:lnTo>
                    <a:pt x="2084" y="2416"/>
                  </a:lnTo>
                  <a:lnTo>
                    <a:pt x="2195" y="2342"/>
                  </a:lnTo>
                  <a:lnTo>
                    <a:pt x="2287" y="2250"/>
                  </a:lnTo>
                  <a:lnTo>
                    <a:pt x="2361" y="2158"/>
                  </a:lnTo>
                  <a:lnTo>
                    <a:pt x="2435" y="2047"/>
                  </a:lnTo>
                  <a:lnTo>
                    <a:pt x="2508" y="1955"/>
                  </a:lnTo>
                  <a:lnTo>
                    <a:pt x="2564" y="1826"/>
                  </a:lnTo>
                  <a:lnTo>
                    <a:pt x="2600" y="1715"/>
                  </a:lnTo>
                  <a:lnTo>
                    <a:pt x="2637" y="1586"/>
                  </a:lnTo>
                  <a:lnTo>
                    <a:pt x="2656" y="1457"/>
                  </a:lnTo>
                  <a:lnTo>
                    <a:pt x="2656" y="1328"/>
                  </a:lnTo>
                  <a:lnTo>
                    <a:pt x="2656" y="1199"/>
                  </a:lnTo>
                  <a:lnTo>
                    <a:pt x="2637" y="1052"/>
                  </a:lnTo>
                  <a:lnTo>
                    <a:pt x="2600" y="923"/>
                  </a:lnTo>
                  <a:lnTo>
                    <a:pt x="2564" y="812"/>
                  </a:lnTo>
                  <a:lnTo>
                    <a:pt x="2490" y="683"/>
                  </a:lnTo>
                  <a:lnTo>
                    <a:pt x="2435" y="572"/>
                  </a:lnTo>
                  <a:lnTo>
                    <a:pt x="2342" y="480"/>
                  </a:lnTo>
                  <a:lnTo>
                    <a:pt x="2269" y="388"/>
                  </a:lnTo>
                  <a:lnTo>
                    <a:pt x="2158" y="296"/>
                  </a:lnTo>
                  <a:lnTo>
                    <a:pt x="2066" y="222"/>
                  </a:lnTo>
                  <a:lnTo>
                    <a:pt x="1955" y="148"/>
                  </a:lnTo>
                  <a:lnTo>
                    <a:pt x="1826" y="93"/>
                  </a:lnTo>
                  <a:lnTo>
                    <a:pt x="1697" y="56"/>
                  </a:lnTo>
                  <a:lnTo>
                    <a:pt x="1586" y="19"/>
                  </a:lnTo>
                  <a:lnTo>
                    <a:pt x="14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13"/>
            <p:cNvSpPr/>
            <p:nvPr/>
          </p:nvSpPr>
          <p:spPr>
            <a:xfrm>
              <a:off x="5183400" y="804625"/>
              <a:ext cx="65475" cy="65475"/>
            </a:xfrm>
            <a:custGeom>
              <a:avLst/>
              <a:gdLst/>
              <a:ahLst/>
              <a:cxnLst/>
              <a:rect l="l" t="t" r="r" b="b"/>
              <a:pathLst>
                <a:path w="2619" h="2619" extrusionOk="0">
                  <a:moveTo>
                    <a:pt x="1144" y="1"/>
                  </a:moveTo>
                  <a:lnTo>
                    <a:pt x="1015" y="37"/>
                  </a:lnTo>
                  <a:lnTo>
                    <a:pt x="904" y="56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40"/>
                  </a:lnTo>
                  <a:lnTo>
                    <a:pt x="461" y="314"/>
                  </a:lnTo>
                  <a:lnTo>
                    <a:pt x="369" y="406"/>
                  </a:lnTo>
                  <a:lnTo>
                    <a:pt x="295" y="498"/>
                  </a:lnTo>
                  <a:lnTo>
                    <a:pt x="222" y="591"/>
                  </a:lnTo>
                  <a:lnTo>
                    <a:pt x="148" y="701"/>
                  </a:lnTo>
                  <a:lnTo>
                    <a:pt x="93" y="812"/>
                  </a:lnTo>
                  <a:lnTo>
                    <a:pt x="56" y="941"/>
                  </a:lnTo>
                  <a:lnTo>
                    <a:pt x="19" y="1070"/>
                  </a:lnTo>
                  <a:lnTo>
                    <a:pt x="19" y="1199"/>
                  </a:lnTo>
                  <a:lnTo>
                    <a:pt x="0" y="1328"/>
                  </a:lnTo>
                  <a:lnTo>
                    <a:pt x="19" y="1457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11" y="1826"/>
                  </a:lnTo>
                  <a:lnTo>
                    <a:pt x="166" y="1955"/>
                  </a:lnTo>
                  <a:lnTo>
                    <a:pt x="240" y="2047"/>
                  </a:lnTo>
                  <a:lnTo>
                    <a:pt x="314" y="2158"/>
                  </a:lnTo>
                  <a:lnTo>
                    <a:pt x="388" y="2250"/>
                  </a:lnTo>
                  <a:lnTo>
                    <a:pt x="498" y="2324"/>
                  </a:lnTo>
                  <a:lnTo>
                    <a:pt x="590" y="2397"/>
                  </a:lnTo>
                  <a:lnTo>
                    <a:pt x="701" y="2471"/>
                  </a:lnTo>
                  <a:lnTo>
                    <a:pt x="812" y="2527"/>
                  </a:lnTo>
                  <a:lnTo>
                    <a:pt x="941" y="2563"/>
                  </a:lnTo>
                  <a:lnTo>
                    <a:pt x="1051" y="2600"/>
                  </a:lnTo>
                  <a:lnTo>
                    <a:pt x="1180" y="2619"/>
                  </a:lnTo>
                  <a:lnTo>
                    <a:pt x="1457" y="2619"/>
                  </a:lnTo>
                  <a:lnTo>
                    <a:pt x="1586" y="2600"/>
                  </a:lnTo>
                  <a:lnTo>
                    <a:pt x="1715" y="2563"/>
                  </a:lnTo>
                  <a:lnTo>
                    <a:pt x="1826" y="2508"/>
                  </a:lnTo>
                  <a:lnTo>
                    <a:pt x="1936" y="2453"/>
                  </a:lnTo>
                  <a:lnTo>
                    <a:pt x="2047" y="2397"/>
                  </a:lnTo>
                  <a:lnTo>
                    <a:pt x="2158" y="2324"/>
                  </a:lnTo>
                  <a:lnTo>
                    <a:pt x="2250" y="2232"/>
                  </a:lnTo>
                  <a:lnTo>
                    <a:pt x="2324" y="2139"/>
                  </a:lnTo>
                  <a:lnTo>
                    <a:pt x="2397" y="2047"/>
                  </a:lnTo>
                  <a:lnTo>
                    <a:pt x="2471" y="1937"/>
                  </a:lnTo>
                  <a:lnTo>
                    <a:pt x="2526" y="1826"/>
                  </a:lnTo>
                  <a:lnTo>
                    <a:pt x="2563" y="1697"/>
                  </a:lnTo>
                  <a:lnTo>
                    <a:pt x="2600" y="1586"/>
                  </a:lnTo>
                  <a:lnTo>
                    <a:pt x="2619" y="1457"/>
                  </a:lnTo>
                  <a:lnTo>
                    <a:pt x="2619" y="1310"/>
                  </a:lnTo>
                  <a:lnTo>
                    <a:pt x="2619" y="1181"/>
                  </a:lnTo>
                  <a:lnTo>
                    <a:pt x="2600" y="1052"/>
                  </a:lnTo>
                  <a:lnTo>
                    <a:pt x="2563" y="922"/>
                  </a:lnTo>
                  <a:lnTo>
                    <a:pt x="2526" y="793"/>
                  </a:lnTo>
                  <a:lnTo>
                    <a:pt x="2471" y="683"/>
                  </a:lnTo>
                  <a:lnTo>
                    <a:pt x="2397" y="572"/>
                  </a:lnTo>
                  <a:lnTo>
                    <a:pt x="2324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9" y="203"/>
                  </a:lnTo>
                  <a:lnTo>
                    <a:pt x="1918" y="148"/>
                  </a:lnTo>
                  <a:lnTo>
                    <a:pt x="1807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13"/>
            <p:cNvSpPr/>
            <p:nvPr/>
          </p:nvSpPr>
          <p:spPr>
            <a:xfrm>
              <a:off x="5749000" y="1315825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43" y="0"/>
                  </a:moveTo>
                  <a:lnTo>
                    <a:pt x="1014" y="19"/>
                  </a:lnTo>
                  <a:lnTo>
                    <a:pt x="885" y="56"/>
                  </a:lnTo>
                  <a:lnTo>
                    <a:pt x="774" y="111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88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3"/>
                  </a:lnTo>
                  <a:lnTo>
                    <a:pt x="92" y="793"/>
                  </a:lnTo>
                  <a:lnTo>
                    <a:pt x="55" y="904"/>
                  </a:lnTo>
                  <a:lnTo>
                    <a:pt x="18" y="1033"/>
                  </a:lnTo>
                  <a:lnTo>
                    <a:pt x="0" y="1162"/>
                  </a:lnTo>
                  <a:lnTo>
                    <a:pt x="0" y="1310"/>
                  </a:lnTo>
                  <a:lnTo>
                    <a:pt x="0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39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27"/>
                  </a:lnTo>
                  <a:lnTo>
                    <a:pt x="1033" y="2563"/>
                  </a:lnTo>
                  <a:lnTo>
                    <a:pt x="1162" y="2582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27"/>
                  </a:lnTo>
                  <a:lnTo>
                    <a:pt x="1807" y="2490"/>
                  </a:lnTo>
                  <a:lnTo>
                    <a:pt x="1936" y="2434"/>
                  </a:lnTo>
                  <a:lnTo>
                    <a:pt x="2028" y="2361"/>
                  </a:lnTo>
                  <a:lnTo>
                    <a:pt x="2139" y="2287"/>
                  </a:lnTo>
                  <a:lnTo>
                    <a:pt x="2231" y="2213"/>
                  </a:lnTo>
                  <a:lnTo>
                    <a:pt x="2305" y="2121"/>
                  </a:lnTo>
                  <a:lnTo>
                    <a:pt x="2379" y="2010"/>
                  </a:lnTo>
                  <a:lnTo>
                    <a:pt x="2434" y="1900"/>
                  </a:lnTo>
                  <a:lnTo>
                    <a:pt x="2489" y="1789"/>
                  </a:lnTo>
                  <a:lnTo>
                    <a:pt x="2526" y="1678"/>
                  </a:lnTo>
                  <a:lnTo>
                    <a:pt x="2563" y="1549"/>
                  </a:lnTo>
                  <a:lnTo>
                    <a:pt x="2581" y="1420"/>
                  </a:lnTo>
                  <a:lnTo>
                    <a:pt x="2581" y="1273"/>
                  </a:lnTo>
                  <a:lnTo>
                    <a:pt x="2581" y="1144"/>
                  </a:lnTo>
                  <a:lnTo>
                    <a:pt x="2563" y="1015"/>
                  </a:lnTo>
                  <a:lnTo>
                    <a:pt x="2526" y="886"/>
                  </a:lnTo>
                  <a:lnTo>
                    <a:pt x="2489" y="775"/>
                  </a:lnTo>
                  <a:lnTo>
                    <a:pt x="2434" y="664"/>
                  </a:lnTo>
                  <a:lnTo>
                    <a:pt x="2360" y="554"/>
                  </a:lnTo>
                  <a:lnTo>
                    <a:pt x="2286" y="461"/>
                  </a:lnTo>
                  <a:lnTo>
                    <a:pt x="2213" y="369"/>
                  </a:lnTo>
                  <a:lnTo>
                    <a:pt x="2120" y="277"/>
                  </a:lnTo>
                  <a:lnTo>
                    <a:pt x="2010" y="203"/>
                  </a:lnTo>
                  <a:lnTo>
                    <a:pt x="1918" y="148"/>
                  </a:lnTo>
                  <a:lnTo>
                    <a:pt x="1789" y="93"/>
                  </a:lnTo>
                  <a:lnTo>
                    <a:pt x="1678" y="56"/>
                  </a:lnTo>
                  <a:lnTo>
                    <a:pt x="1549" y="19"/>
                  </a:lnTo>
                  <a:lnTo>
                    <a:pt x="142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13"/>
            <p:cNvSpPr/>
            <p:nvPr/>
          </p:nvSpPr>
          <p:spPr>
            <a:xfrm>
              <a:off x="5249325" y="899125"/>
              <a:ext cx="65000" cy="65025"/>
            </a:xfrm>
            <a:custGeom>
              <a:avLst/>
              <a:gdLst/>
              <a:ahLst/>
              <a:cxnLst/>
              <a:rect l="l" t="t" r="r" b="b"/>
              <a:pathLst>
                <a:path w="2600" h="2601" extrusionOk="0">
                  <a:moveTo>
                    <a:pt x="1162" y="0"/>
                  </a:move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72"/>
                  </a:lnTo>
                  <a:lnTo>
                    <a:pt x="166" y="664"/>
                  </a:lnTo>
                  <a:lnTo>
                    <a:pt x="111" y="793"/>
                  </a:lnTo>
                  <a:lnTo>
                    <a:pt x="55" y="904"/>
                  </a:lnTo>
                  <a:lnTo>
                    <a:pt x="37" y="1033"/>
                  </a:lnTo>
                  <a:lnTo>
                    <a:pt x="19" y="1162"/>
                  </a:lnTo>
                  <a:lnTo>
                    <a:pt x="0" y="1291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55" y="1697"/>
                  </a:lnTo>
                  <a:lnTo>
                    <a:pt x="111" y="1807"/>
                  </a:lnTo>
                  <a:lnTo>
                    <a:pt x="166" y="1918"/>
                  </a:lnTo>
                  <a:lnTo>
                    <a:pt x="221" y="2029"/>
                  </a:lnTo>
                  <a:lnTo>
                    <a:pt x="295" y="2121"/>
                  </a:lnTo>
                  <a:lnTo>
                    <a:pt x="387" y="2213"/>
                  </a:lnTo>
                  <a:lnTo>
                    <a:pt x="479" y="2305"/>
                  </a:lnTo>
                  <a:lnTo>
                    <a:pt x="572" y="2379"/>
                  </a:lnTo>
                  <a:lnTo>
                    <a:pt x="682" y="2434"/>
                  </a:lnTo>
                  <a:lnTo>
                    <a:pt x="793" y="2490"/>
                  </a:lnTo>
                  <a:lnTo>
                    <a:pt x="922" y="2545"/>
                  </a:lnTo>
                  <a:lnTo>
                    <a:pt x="1033" y="2563"/>
                  </a:lnTo>
                  <a:lnTo>
                    <a:pt x="1180" y="2582"/>
                  </a:lnTo>
                  <a:lnTo>
                    <a:pt x="1309" y="2600"/>
                  </a:lnTo>
                  <a:lnTo>
                    <a:pt x="1438" y="2582"/>
                  </a:lnTo>
                  <a:lnTo>
                    <a:pt x="1567" y="2563"/>
                  </a:lnTo>
                  <a:lnTo>
                    <a:pt x="1696" y="2545"/>
                  </a:lnTo>
                  <a:lnTo>
                    <a:pt x="1825" y="2490"/>
                  </a:lnTo>
                  <a:lnTo>
                    <a:pt x="1936" y="2434"/>
                  </a:lnTo>
                  <a:lnTo>
                    <a:pt x="2047" y="2379"/>
                  </a:lnTo>
                  <a:lnTo>
                    <a:pt x="2139" y="2305"/>
                  </a:lnTo>
                  <a:lnTo>
                    <a:pt x="2231" y="2213"/>
                  </a:lnTo>
                  <a:lnTo>
                    <a:pt x="2323" y="2121"/>
                  </a:lnTo>
                  <a:lnTo>
                    <a:pt x="2397" y="2029"/>
                  </a:lnTo>
                  <a:lnTo>
                    <a:pt x="2452" y="1918"/>
                  </a:lnTo>
                  <a:lnTo>
                    <a:pt x="2508" y="1807"/>
                  </a:lnTo>
                  <a:lnTo>
                    <a:pt x="2545" y="1678"/>
                  </a:lnTo>
                  <a:lnTo>
                    <a:pt x="2581" y="1549"/>
                  </a:lnTo>
                  <a:lnTo>
                    <a:pt x="2600" y="1420"/>
                  </a:lnTo>
                  <a:lnTo>
                    <a:pt x="2600" y="1291"/>
                  </a:lnTo>
                  <a:lnTo>
                    <a:pt x="2600" y="1162"/>
                  </a:lnTo>
                  <a:lnTo>
                    <a:pt x="2581" y="1033"/>
                  </a:lnTo>
                  <a:lnTo>
                    <a:pt x="2545" y="904"/>
                  </a:lnTo>
                  <a:lnTo>
                    <a:pt x="2508" y="775"/>
                  </a:lnTo>
                  <a:lnTo>
                    <a:pt x="2452" y="664"/>
                  </a:lnTo>
                  <a:lnTo>
                    <a:pt x="2379" y="554"/>
                  </a:lnTo>
                  <a:lnTo>
                    <a:pt x="2305" y="461"/>
                  </a:lnTo>
                  <a:lnTo>
                    <a:pt x="2231" y="369"/>
                  </a:lnTo>
                  <a:lnTo>
                    <a:pt x="2139" y="277"/>
                  </a:lnTo>
                  <a:lnTo>
                    <a:pt x="2028" y="203"/>
                  </a:lnTo>
                  <a:lnTo>
                    <a:pt x="1936" y="148"/>
                  </a:lnTo>
                  <a:lnTo>
                    <a:pt x="1807" y="93"/>
                  </a:lnTo>
                  <a:lnTo>
                    <a:pt x="1696" y="56"/>
                  </a:lnTo>
                  <a:lnTo>
                    <a:pt x="1567" y="19"/>
                  </a:lnTo>
                  <a:lnTo>
                    <a:pt x="14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13"/>
            <p:cNvSpPr/>
            <p:nvPr/>
          </p:nvSpPr>
          <p:spPr>
            <a:xfrm>
              <a:off x="4967675" y="238125"/>
              <a:ext cx="57650" cy="18000"/>
            </a:xfrm>
            <a:custGeom>
              <a:avLst/>
              <a:gdLst/>
              <a:ahLst/>
              <a:cxnLst/>
              <a:rect l="l" t="t" r="r" b="b"/>
              <a:pathLst>
                <a:path w="2306" h="720" extrusionOk="0">
                  <a:moveTo>
                    <a:pt x="0" y="0"/>
                  </a:moveTo>
                  <a:lnTo>
                    <a:pt x="93" y="166"/>
                  </a:lnTo>
                  <a:lnTo>
                    <a:pt x="185" y="295"/>
                  </a:lnTo>
                  <a:lnTo>
                    <a:pt x="314" y="424"/>
                  </a:lnTo>
                  <a:lnTo>
                    <a:pt x="461" y="516"/>
                  </a:lnTo>
                  <a:lnTo>
                    <a:pt x="627" y="608"/>
                  </a:lnTo>
                  <a:lnTo>
                    <a:pt x="793" y="664"/>
                  </a:lnTo>
                  <a:lnTo>
                    <a:pt x="978" y="701"/>
                  </a:lnTo>
                  <a:lnTo>
                    <a:pt x="1162" y="719"/>
                  </a:lnTo>
                  <a:lnTo>
                    <a:pt x="1346" y="701"/>
                  </a:lnTo>
                  <a:lnTo>
                    <a:pt x="1531" y="664"/>
                  </a:lnTo>
                  <a:lnTo>
                    <a:pt x="1697" y="608"/>
                  </a:lnTo>
                  <a:lnTo>
                    <a:pt x="1863" y="516"/>
                  </a:lnTo>
                  <a:lnTo>
                    <a:pt x="1992" y="424"/>
                  </a:lnTo>
                  <a:lnTo>
                    <a:pt x="2121" y="295"/>
                  </a:lnTo>
                  <a:lnTo>
                    <a:pt x="2231" y="148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13"/>
            <p:cNvSpPr/>
            <p:nvPr/>
          </p:nvSpPr>
          <p:spPr>
            <a:xfrm>
              <a:off x="5118400" y="710600"/>
              <a:ext cx="64550" cy="65000"/>
            </a:xfrm>
            <a:custGeom>
              <a:avLst/>
              <a:gdLst/>
              <a:ahLst/>
              <a:cxnLst/>
              <a:rect l="l" t="t" r="r" b="b"/>
              <a:pathLst>
                <a:path w="2582" h="2600" extrusionOk="0">
                  <a:moveTo>
                    <a:pt x="1291" y="0"/>
                  </a:moveTo>
                  <a:lnTo>
                    <a:pt x="1144" y="19"/>
                  </a:lnTo>
                  <a:lnTo>
                    <a:pt x="1015" y="37"/>
                  </a:lnTo>
                  <a:lnTo>
                    <a:pt x="886" y="74"/>
                  </a:lnTo>
                  <a:lnTo>
                    <a:pt x="775" y="111"/>
                  </a:lnTo>
                  <a:lnTo>
                    <a:pt x="664" y="166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69" y="387"/>
                  </a:lnTo>
                  <a:lnTo>
                    <a:pt x="277" y="480"/>
                  </a:lnTo>
                  <a:lnTo>
                    <a:pt x="203" y="572"/>
                  </a:lnTo>
                  <a:lnTo>
                    <a:pt x="148" y="682"/>
                  </a:lnTo>
                  <a:lnTo>
                    <a:pt x="93" y="793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09"/>
                  </a:lnTo>
                  <a:lnTo>
                    <a:pt x="1" y="1438"/>
                  </a:lnTo>
                  <a:lnTo>
                    <a:pt x="19" y="1567"/>
                  </a:lnTo>
                  <a:lnTo>
                    <a:pt x="56" y="1696"/>
                  </a:lnTo>
                  <a:lnTo>
                    <a:pt x="93" y="1826"/>
                  </a:lnTo>
                  <a:lnTo>
                    <a:pt x="148" y="1936"/>
                  </a:lnTo>
                  <a:lnTo>
                    <a:pt x="222" y="2047"/>
                  </a:lnTo>
                  <a:lnTo>
                    <a:pt x="296" y="2139"/>
                  </a:lnTo>
                  <a:lnTo>
                    <a:pt x="369" y="2231"/>
                  </a:lnTo>
                  <a:lnTo>
                    <a:pt x="462" y="2305"/>
                  </a:lnTo>
                  <a:lnTo>
                    <a:pt x="572" y="2379"/>
                  </a:lnTo>
                  <a:lnTo>
                    <a:pt x="664" y="2452"/>
                  </a:lnTo>
                  <a:lnTo>
                    <a:pt x="794" y="2508"/>
                  </a:lnTo>
                  <a:lnTo>
                    <a:pt x="904" y="2545"/>
                  </a:lnTo>
                  <a:lnTo>
                    <a:pt x="1033" y="2563"/>
                  </a:lnTo>
                  <a:lnTo>
                    <a:pt x="1162" y="2581"/>
                  </a:lnTo>
                  <a:lnTo>
                    <a:pt x="1291" y="2600"/>
                  </a:lnTo>
                  <a:lnTo>
                    <a:pt x="1439" y="2581"/>
                  </a:lnTo>
                  <a:lnTo>
                    <a:pt x="1568" y="2563"/>
                  </a:lnTo>
                  <a:lnTo>
                    <a:pt x="1697" y="2545"/>
                  </a:lnTo>
                  <a:lnTo>
                    <a:pt x="1808" y="2489"/>
                  </a:lnTo>
                  <a:lnTo>
                    <a:pt x="1918" y="2434"/>
                  </a:lnTo>
                  <a:lnTo>
                    <a:pt x="2029" y="2379"/>
                  </a:lnTo>
                  <a:lnTo>
                    <a:pt x="2121" y="2305"/>
                  </a:lnTo>
                  <a:lnTo>
                    <a:pt x="2213" y="2213"/>
                  </a:lnTo>
                  <a:lnTo>
                    <a:pt x="2305" y="2121"/>
                  </a:lnTo>
                  <a:lnTo>
                    <a:pt x="2379" y="2028"/>
                  </a:lnTo>
                  <a:lnTo>
                    <a:pt x="2435" y="1918"/>
                  </a:lnTo>
                  <a:lnTo>
                    <a:pt x="2490" y="1807"/>
                  </a:lnTo>
                  <a:lnTo>
                    <a:pt x="2527" y="1678"/>
                  </a:lnTo>
                  <a:lnTo>
                    <a:pt x="2564" y="1567"/>
                  </a:lnTo>
                  <a:lnTo>
                    <a:pt x="2582" y="1438"/>
                  </a:lnTo>
                  <a:lnTo>
                    <a:pt x="2582" y="1291"/>
                  </a:lnTo>
                  <a:lnTo>
                    <a:pt x="2582" y="1162"/>
                  </a:lnTo>
                  <a:lnTo>
                    <a:pt x="2564" y="1033"/>
                  </a:lnTo>
                  <a:lnTo>
                    <a:pt x="2527" y="904"/>
                  </a:lnTo>
                  <a:lnTo>
                    <a:pt x="2490" y="793"/>
                  </a:lnTo>
                  <a:lnTo>
                    <a:pt x="2435" y="664"/>
                  </a:lnTo>
                  <a:lnTo>
                    <a:pt x="2361" y="572"/>
                  </a:lnTo>
                  <a:lnTo>
                    <a:pt x="2287" y="461"/>
                  </a:lnTo>
                  <a:lnTo>
                    <a:pt x="2213" y="369"/>
                  </a:lnTo>
                  <a:lnTo>
                    <a:pt x="2121" y="295"/>
                  </a:lnTo>
                  <a:lnTo>
                    <a:pt x="2010" y="221"/>
                  </a:lnTo>
                  <a:lnTo>
                    <a:pt x="1918" y="166"/>
                  </a:lnTo>
                  <a:lnTo>
                    <a:pt x="1789" y="111"/>
                  </a:lnTo>
                  <a:lnTo>
                    <a:pt x="1679" y="55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13"/>
            <p:cNvSpPr/>
            <p:nvPr/>
          </p:nvSpPr>
          <p:spPr>
            <a:xfrm>
              <a:off x="5312475" y="990400"/>
              <a:ext cx="64550" cy="64550"/>
            </a:xfrm>
            <a:custGeom>
              <a:avLst/>
              <a:gdLst/>
              <a:ahLst/>
              <a:cxnLst/>
              <a:rect l="l" t="t" r="r" b="b"/>
              <a:pathLst>
                <a:path w="2582" h="2582" extrusionOk="0">
                  <a:moveTo>
                    <a:pt x="1180" y="0"/>
                  </a:moveTo>
                  <a:lnTo>
                    <a:pt x="1051" y="19"/>
                  </a:lnTo>
                  <a:lnTo>
                    <a:pt x="922" y="55"/>
                  </a:lnTo>
                  <a:lnTo>
                    <a:pt x="811" y="92"/>
                  </a:lnTo>
                  <a:lnTo>
                    <a:pt x="682" y="148"/>
                  </a:lnTo>
                  <a:lnTo>
                    <a:pt x="572" y="203"/>
                  </a:lnTo>
                  <a:lnTo>
                    <a:pt x="480" y="277"/>
                  </a:lnTo>
                  <a:lnTo>
                    <a:pt x="387" y="350"/>
                  </a:lnTo>
                  <a:lnTo>
                    <a:pt x="295" y="443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37" y="1660"/>
                  </a:lnTo>
                  <a:lnTo>
                    <a:pt x="92" y="1789"/>
                  </a:lnTo>
                  <a:lnTo>
                    <a:pt x="129" y="1899"/>
                  </a:lnTo>
                  <a:lnTo>
                    <a:pt x="203" y="2010"/>
                  </a:lnTo>
                  <a:lnTo>
                    <a:pt x="277" y="2102"/>
                  </a:lnTo>
                  <a:lnTo>
                    <a:pt x="350" y="2194"/>
                  </a:lnTo>
                  <a:lnTo>
                    <a:pt x="443" y="2286"/>
                  </a:lnTo>
                  <a:lnTo>
                    <a:pt x="535" y="2360"/>
                  </a:lnTo>
                  <a:lnTo>
                    <a:pt x="645" y="2434"/>
                  </a:lnTo>
                  <a:lnTo>
                    <a:pt x="756" y="2489"/>
                  </a:lnTo>
                  <a:lnTo>
                    <a:pt x="867" y="2526"/>
                  </a:lnTo>
                  <a:lnTo>
                    <a:pt x="996" y="2563"/>
                  </a:lnTo>
                  <a:lnTo>
                    <a:pt x="1125" y="2581"/>
                  </a:lnTo>
                  <a:lnTo>
                    <a:pt x="1401" y="2581"/>
                  </a:lnTo>
                  <a:lnTo>
                    <a:pt x="1530" y="2563"/>
                  </a:lnTo>
                  <a:lnTo>
                    <a:pt x="1660" y="2545"/>
                  </a:lnTo>
                  <a:lnTo>
                    <a:pt x="1770" y="2508"/>
                  </a:lnTo>
                  <a:lnTo>
                    <a:pt x="1899" y="2452"/>
                  </a:lnTo>
                  <a:lnTo>
                    <a:pt x="1991" y="2379"/>
                  </a:lnTo>
                  <a:lnTo>
                    <a:pt x="2102" y="2323"/>
                  </a:lnTo>
                  <a:lnTo>
                    <a:pt x="2194" y="2231"/>
                  </a:lnTo>
                  <a:lnTo>
                    <a:pt x="2286" y="2139"/>
                  </a:lnTo>
                  <a:lnTo>
                    <a:pt x="2360" y="2047"/>
                  </a:lnTo>
                  <a:lnTo>
                    <a:pt x="2416" y="1936"/>
                  </a:lnTo>
                  <a:lnTo>
                    <a:pt x="2471" y="1826"/>
                  </a:lnTo>
                  <a:lnTo>
                    <a:pt x="2526" y="1715"/>
                  </a:lnTo>
                  <a:lnTo>
                    <a:pt x="2545" y="1586"/>
                  </a:lnTo>
                  <a:lnTo>
                    <a:pt x="2581" y="1457"/>
                  </a:lnTo>
                  <a:lnTo>
                    <a:pt x="2581" y="1328"/>
                  </a:lnTo>
                  <a:lnTo>
                    <a:pt x="2581" y="1180"/>
                  </a:lnTo>
                  <a:lnTo>
                    <a:pt x="2563" y="1051"/>
                  </a:lnTo>
                  <a:lnTo>
                    <a:pt x="2526" y="922"/>
                  </a:lnTo>
                  <a:lnTo>
                    <a:pt x="2489" y="811"/>
                  </a:lnTo>
                  <a:lnTo>
                    <a:pt x="2434" y="701"/>
                  </a:lnTo>
                  <a:lnTo>
                    <a:pt x="2379" y="590"/>
                  </a:lnTo>
                  <a:lnTo>
                    <a:pt x="2305" y="480"/>
                  </a:lnTo>
                  <a:lnTo>
                    <a:pt x="2231" y="387"/>
                  </a:lnTo>
                  <a:lnTo>
                    <a:pt x="2139" y="314"/>
                  </a:lnTo>
                  <a:lnTo>
                    <a:pt x="2047" y="240"/>
                  </a:lnTo>
                  <a:lnTo>
                    <a:pt x="1936" y="166"/>
                  </a:lnTo>
                  <a:lnTo>
                    <a:pt x="1825" y="111"/>
                  </a:lnTo>
                  <a:lnTo>
                    <a:pt x="1696" y="74"/>
                  </a:lnTo>
                  <a:lnTo>
                    <a:pt x="1586" y="37"/>
                  </a:lnTo>
                  <a:lnTo>
                    <a:pt x="1457" y="19"/>
                  </a:lnTo>
                  <a:lnTo>
                    <a:pt x="130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13"/>
            <p:cNvSpPr/>
            <p:nvPr/>
          </p:nvSpPr>
          <p:spPr>
            <a:xfrm>
              <a:off x="5001775" y="44555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55" y="0"/>
                  </a:moveTo>
                  <a:lnTo>
                    <a:pt x="1126" y="19"/>
                  </a:lnTo>
                  <a:lnTo>
                    <a:pt x="996" y="37"/>
                  </a:lnTo>
                  <a:lnTo>
                    <a:pt x="886" y="55"/>
                  </a:lnTo>
                  <a:lnTo>
                    <a:pt x="757" y="111"/>
                  </a:lnTo>
                  <a:lnTo>
                    <a:pt x="665" y="148"/>
                  </a:lnTo>
                  <a:lnTo>
                    <a:pt x="554" y="221"/>
                  </a:lnTo>
                  <a:lnTo>
                    <a:pt x="462" y="295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" y="1401"/>
                  </a:lnTo>
                  <a:lnTo>
                    <a:pt x="19" y="1531"/>
                  </a:lnTo>
                  <a:lnTo>
                    <a:pt x="38" y="1660"/>
                  </a:lnTo>
                  <a:lnTo>
                    <a:pt x="75" y="1770"/>
                  </a:lnTo>
                  <a:lnTo>
                    <a:pt x="130" y="1881"/>
                  </a:lnTo>
                  <a:lnTo>
                    <a:pt x="204" y="1992"/>
                  </a:lnTo>
                  <a:lnTo>
                    <a:pt x="259" y="2102"/>
                  </a:lnTo>
                  <a:lnTo>
                    <a:pt x="351" y="2194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416"/>
                  </a:lnTo>
                  <a:lnTo>
                    <a:pt x="757" y="2471"/>
                  </a:lnTo>
                  <a:lnTo>
                    <a:pt x="867" y="2508"/>
                  </a:lnTo>
                  <a:lnTo>
                    <a:pt x="996" y="2545"/>
                  </a:lnTo>
                  <a:lnTo>
                    <a:pt x="1126" y="2563"/>
                  </a:lnTo>
                  <a:lnTo>
                    <a:pt x="1402" y="2563"/>
                  </a:lnTo>
                  <a:lnTo>
                    <a:pt x="1531" y="2545"/>
                  </a:lnTo>
                  <a:lnTo>
                    <a:pt x="1660" y="2508"/>
                  </a:lnTo>
                  <a:lnTo>
                    <a:pt x="1771" y="2471"/>
                  </a:lnTo>
                  <a:lnTo>
                    <a:pt x="1882" y="2416"/>
                  </a:lnTo>
                  <a:lnTo>
                    <a:pt x="1992" y="2360"/>
                  </a:lnTo>
                  <a:lnTo>
                    <a:pt x="2103" y="2287"/>
                  </a:lnTo>
                  <a:lnTo>
                    <a:pt x="2177" y="2213"/>
                  </a:lnTo>
                  <a:lnTo>
                    <a:pt x="2269" y="2121"/>
                  </a:lnTo>
                  <a:lnTo>
                    <a:pt x="2342" y="2010"/>
                  </a:lnTo>
                  <a:lnTo>
                    <a:pt x="2398" y="1918"/>
                  </a:lnTo>
                  <a:lnTo>
                    <a:pt x="2453" y="1807"/>
                  </a:lnTo>
                  <a:lnTo>
                    <a:pt x="2508" y="1678"/>
                  </a:lnTo>
                  <a:lnTo>
                    <a:pt x="2527" y="1549"/>
                  </a:lnTo>
                  <a:lnTo>
                    <a:pt x="2545" y="1420"/>
                  </a:lnTo>
                  <a:lnTo>
                    <a:pt x="2564" y="1291"/>
                  </a:lnTo>
                  <a:lnTo>
                    <a:pt x="2545" y="1143"/>
                  </a:lnTo>
                  <a:lnTo>
                    <a:pt x="2527" y="1014"/>
                  </a:lnTo>
                  <a:lnTo>
                    <a:pt x="2508" y="904"/>
                  </a:lnTo>
                  <a:lnTo>
                    <a:pt x="2453" y="775"/>
                  </a:lnTo>
                  <a:lnTo>
                    <a:pt x="2398" y="664"/>
                  </a:lnTo>
                  <a:lnTo>
                    <a:pt x="2342" y="553"/>
                  </a:lnTo>
                  <a:lnTo>
                    <a:pt x="2269" y="461"/>
                  </a:lnTo>
                  <a:lnTo>
                    <a:pt x="2177" y="369"/>
                  </a:lnTo>
                  <a:lnTo>
                    <a:pt x="2103" y="295"/>
                  </a:lnTo>
                  <a:lnTo>
                    <a:pt x="1992" y="221"/>
                  </a:lnTo>
                  <a:lnTo>
                    <a:pt x="1882" y="148"/>
                  </a:lnTo>
                  <a:lnTo>
                    <a:pt x="1771" y="92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5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13"/>
            <p:cNvSpPr/>
            <p:nvPr/>
          </p:nvSpPr>
          <p:spPr>
            <a:xfrm>
              <a:off x="5524050" y="1193200"/>
              <a:ext cx="64100" cy="64100"/>
            </a:xfrm>
            <a:custGeom>
              <a:avLst/>
              <a:gdLst/>
              <a:ahLst/>
              <a:cxnLst/>
              <a:rect l="l" t="t" r="r" b="b"/>
              <a:pathLst>
                <a:path w="2564" h="2564" extrusionOk="0">
                  <a:moveTo>
                    <a:pt x="1291" y="1"/>
                  </a:moveTo>
                  <a:lnTo>
                    <a:pt x="1143" y="19"/>
                  </a:lnTo>
                  <a:lnTo>
                    <a:pt x="1014" y="38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6"/>
                  </a:lnTo>
                  <a:lnTo>
                    <a:pt x="369" y="370"/>
                  </a:lnTo>
                  <a:lnTo>
                    <a:pt x="277" y="462"/>
                  </a:lnTo>
                  <a:lnTo>
                    <a:pt x="203" y="554"/>
                  </a:lnTo>
                  <a:lnTo>
                    <a:pt x="148" y="665"/>
                  </a:lnTo>
                  <a:lnTo>
                    <a:pt x="92" y="775"/>
                  </a:lnTo>
                  <a:lnTo>
                    <a:pt x="56" y="904"/>
                  </a:lnTo>
                  <a:lnTo>
                    <a:pt x="19" y="1033"/>
                  </a:lnTo>
                  <a:lnTo>
                    <a:pt x="0" y="1163"/>
                  </a:lnTo>
                  <a:lnTo>
                    <a:pt x="0" y="1292"/>
                  </a:lnTo>
                  <a:lnTo>
                    <a:pt x="0" y="1421"/>
                  </a:lnTo>
                  <a:lnTo>
                    <a:pt x="19" y="1550"/>
                  </a:lnTo>
                  <a:lnTo>
                    <a:pt x="56" y="1679"/>
                  </a:lnTo>
                  <a:lnTo>
                    <a:pt x="92" y="1808"/>
                  </a:lnTo>
                  <a:lnTo>
                    <a:pt x="148" y="1918"/>
                  </a:lnTo>
                  <a:lnTo>
                    <a:pt x="203" y="2029"/>
                  </a:lnTo>
                  <a:lnTo>
                    <a:pt x="277" y="2121"/>
                  </a:lnTo>
                  <a:lnTo>
                    <a:pt x="369" y="2214"/>
                  </a:lnTo>
                  <a:lnTo>
                    <a:pt x="461" y="2287"/>
                  </a:lnTo>
                  <a:lnTo>
                    <a:pt x="553" y="2361"/>
                  </a:lnTo>
                  <a:lnTo>
                    <a:pt x="664" y="2435"/>
                  </a:lnTo>
                  <a:lnTo>
                    <a:pt x="775" y="2472"/>
                  </a:lnTo>
                  <a:lnTo>
                    <a:pt x="904" y="2527"/>
                  </a:lnTo>
                  <a:lnTo>
                    <a:pt x="1033" y="2545"/>
                  </a:lnTo>
                  <a:lnTo>
                    <a:pt x="1162" y="2564"/>
                  </a:lnTo>
                  <a:lnTo>
                    <a:pt x="1420" y="2564"/>
                  </a:lnTo>
                  <a:lnTo>
                    <a:pt x="1549" y="2545"/>
                  </a:lnTo>
                  <a:lnTo>
                    <a:pt x="1678" y="2509"/>
                  </a:lnTo>
                  <a:lnTo>
                    <a:pt x="1807" y="2472"/>
                  </a:lnTo>
                  <a:lnTo>
                    <a:pt x="1918" y="2416"/>
                  </a:lnTo>
                  <a:lnTo>
                    <a:pt x="2010" y="2343"/>
                  </a:lnTo>
                  <a:lnTo>
                    <a:pt x="2121" y="2269"/>
                  </a:lnTo>
                  <a:lnTo>
                    <a:pt x="2194" y="2195"/>
                  </a:lnTo>
                  <a:lnTo>
                    <a:pt x="2287" y="2103"/>
                  </a:lnTo>
                  <a:lnTo>
                    <a:pt x="2360" y="1992"/>
                  </a:lnTo>
                  <a:lnTo>
                    <a:pt x="2416" y="1882"/>
                  </a:lnTo>
                  <a:lnTo>
                    <a:pt x="2471" y="1771"/>
                  </a:lnTo>
                  <a:lnTo>
                    <a:pt x="2508" y="1660"/>
                  </a:lnTo>
                  <a:lnTo>
                    <a:pt x="2545" y="1531"/>
                  </a:lnTo>
                  <a:lnTo>
                    <a:pt x="2545" y="1402"/>
                  </a:lnTo>
                  <a:lnTo>
                    <a:pt x="2563" y="1255"/>
                  </a:lnTo>
                  <a:lnTo>
                    <a:pt x="2545" y="1126"/>
                  </a:lnTo>
                  <a:lnTo>
                    <a:pt x="2526" y="997"/>
                  </a:lnTo>
                  <a:lnTo>
                    <a:pt x="2489" y="886"/>
                  </a:lnTo>
                  <a:lnTo>
                    <a:pt x="2453" y="757"/>
                  </a:lnTo>
                  <a:lnTo>
                    <a:pt x="2397" y="665"/>
                  </a:lnTo>
                  <a:lnTo>
                    <a:pt x="2342" y="554"/>
                  </a:lnTo>
                  <a:lnTo>
                    <a:pt x="2268" y="462"/>
                  </a:lnTo>
                  <a:lnTo>
                    <a:pt x="2176" y="370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48"/>
                  </a:lnTo>
                  <a:lnTo>
                    <a:pt x="1789" y="112"/>
                  </a:lnTo>
                  <a:lnTo>
                    <a:pt x="1660" y="56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13"/>
            <p:cNvSpPr/>
            <p:nvPr/>
          </p:nvSpPr>
          <p:spPr>
            <a:xfrm>
              <a:off x="5378375" y="108535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070" y="0"/>
                  </a:moveTo>
                  <a:lnTo>
                    <a:pt x="941" y="37"/>
                  </a:lnTo>
                  <a:lnTo>
                    <a:pt x="830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40"/>
                  </a:lnTo>
                  <a:lnTo>
                    <a:pt x="425" y="314"/>
                  </a:lnTo>
                  <a:lnTo>
                    <a:pt x="333" y="406"/>
                  </a:lnTo>
                  <a:lnTo>
                    <a:pt x="259" y="498"/>
                  </a:lnTo>
                  <a:lnTo>
                    <a:pt x="185" y="590"/>
                  </a:lnTo>
                  <a:lnTo>
                    <a:pt x="130" y="701"/>
                  </a:lnTo>
                  <a:lnTo>
                    <a:pt x="93" y="812"/>
                  </a:lnTo>
                  <a:lnTo>
                    <a:pt x="56" y="922"/>
                  </a:lnTo>
                  <a:lnTo>
                    <a:pt x="19" y="1051"/>
                  </a:lnTo>
                  <a:lnTo>
                    <a:pt x="1" y="1180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38" y="1568"/>
                  </a:lnTo>
                  <a:lnTo>
                    <a:pt x="75" y="1697"/>
                  </a:lnTo>
                  <a:lnTo>
                    <a:pt x="130" y="1807"/>
                  </a:lnTo>
                  <a:lnTo>
                    <a:pt x="167" y="1918"/>
                  </a:lnTo>
                  <a:lnTo>
                    <a:pt x="240" y="2010"/>
                  </a:lnTo>
                  <a:lnTo>
                    <a:pt x="314" y="2102"/>
                  </a:lnTo>
                  <a:lnTo>
                    <a:pt x="388" y="2195"/>
                  </a:lnTo>
                  <a:lnTo>
                    <a:pt x="480" y="2268"/>
                  </a:lnTo>
                  <a:lnTo>
                    <a:pt x="591" y="2342"/>
                  </a:lnTo>
                  <a:lnTo>
                    <a:pt x="683" y="2397"/>
                  </a:lnTo>
                  <a:lnTo>
                    <a:pt x="794" y="2453"/>
                  </a:lnTo>
                  <a:lnTo>
                    <a:pt x="923" y="2490"/>
                  </a:lnTo>
                  <a:lnTo>
                    <a:pt x="1033" y="2526"/>
                  </a:lnTo>
                  <a:lnTo>
                    <a:pt x="1162" y="2526"/>
                  </a:lnTo>
                  <a:lnTo>
                    <a:pt x="1310" y="2545"/>
                  </a:lnTo>
                  <a:lnTo>
                    <a:pt x="1439" y="2526"/>
                  </a:lnTo>
                  <a:lnTo>
                    <a:pt x="1568" y="2508"/>
                  </a:lnTo>
                  <a:lnTo>
                    <a:pt x="1697" y="2471"/>
                  </a:lnTo>
                  <a:lnTo>
                    <a:pt x="1808" y="2434"/>
                  </a:lnTo>
                  <a:lnTo>
                    <a:pt x="1918" y="2379"/>
                  </a:lnTo>
                  <a:lnTo>
                    <a:pt x="2029" y="2305"/>
                  </a:lnTo>
                  <a:lnTo>
                    <a:pt x="2121" y="2231"/>
                  </a:lnTo>
                  <a:lnTo>
                    <a:pt x="2213" y="2139"/>
                  </a:lnTo>
                  <a:lnTo>
                    <a:pt x="2287" y="2047"/>
                  </a:lnTo>
                  <a:lnTo>
                    <a:pt x="2361" y="1955"/>
                  </a:lnTo>
                  <a:lnTo>
                    <a:pt x="2416" y="1844"/>
                  </a:lnTo>
                  <a:lnTo>
                    <a:pt x="2471" y="1734"/>
                  </a:lnTo>
                  <a:lnTo>
                    <a:pt x="2508" y="1605"/>
                  </a:lnTo>
                  <a:lnTo>
                    <a:pt x="2545" y="1475"/>
                  </a:lnTo>
                  <a:lnTo>
                    <a:pt x="2545" y="1346"/>
                  </a:lnTo>
                  <a:lnTo>
                    <a:pt x="2545" y="1217"/>
                  </a:lnTo>
                  <a:lnTo>
                    <a:pt x="2545" y="1088"/>
                  </a:lnTo>
                  <a:lnTo>
                    <a:pt x="2508" y="959"/>
                  </a:lnTo>
                  <a:lnTo>
                    <a:pt x="2471" y="830"/>
                  </a:lnTo>
                  <a:lnTo>
                    <a:pt x="2435" y="719"/>
                  </a:lnTo>
                  <a:lnTo>
                    <a:pt x="2379" y="609"/>
                  </a:lnTo>
                  <a:lnTo>
                    <a:pt x="2306" y="498"/>
                  </a:lnTo>
                  <a:lnTo>
                    <a:pt x="2232" y="406"/>
                  </a:lnTo>
                  <a:lnTo>
                    <a:pt x="2140" y="314"/>
                  </a:lnTo>
                  <a:lnTo>
                    <a:pt x="2047" y="240"/>
                  </a:lnTo>
                  <a:lnTo>
                    <a:pt x="1937" y="166"/>
                  </a:lnTo>
                  <a:lnTo>
                    <a:pt x="1845" y="111"/>
                  </a:lnTo>
                  <a:lnTo>
                    <a:pt x="1716" y="56"/>
                  </a:lnTo>
                  <a:lnTo>
                    <a:pt x="1605" y="37"/>
                  </a:lnTo>
                  <a:lnTo>
                    <a:pt x="14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13"/>
            <p:cNvSpPr/>
            <p:nvPr/>
          </p:nvSpPr>
          <p:spPr>
            <a:xfrm>
              <a:off x="5972550" y="1436600"/>
              <a:ext cx="63175" cy="63175"/>
            </a:xfrm>
            <a:custGeom>
              <a:avLst/>
              <a:gdLst/>
              <a:ahLst/>
              <a:cxnLst/>
              <a:rect l="l" t="t" r="r" b="b"/>
              <a:pathLst>
                <a:path w="2527" h="2527" extrusionOk="0">
                  <a:moveTo>
                    <a:pt x="1144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75" y="92"/>
                  </a:lnTo>
                  <a:lnTo>
                    <a:pt x="664" y="129"/>
                  </a:lnTo>
                  <a:lnTo>
                    <a:pt x="554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6" y="443"/>
                  </a:lnTo>
                  <a:lnTo>
                    <a:pt x="222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67"/>
                  </a:lnTo>
                  <a:lnTo>
                    <a:pt x="19" y="978"/>
                  </a:lnTo>
                  <a:lnTo>
                    <a:pt x="1" y="1107"/>
                  </a:lnTo>
                  <a:lnTo>
                    <a:pt x="1" y="1236"/>
                  </a:lnTo>
                  <a:lnTo>
                    <a:pt x="1" y="1365"/>
                  </a:lnTo>
                  <a:lnTo>
                    <a:pt x="19" y="1494"/>
                  </a:lnTo>
                  <a:lnTo>
                    <a:pt x="37" y="1623"/>
                  </a:lnTo>
                  <a:lnTo>
                    <a:pt x="93" y="1733"/>
                  </a:lnTo>
                  <a:lnTo>
                    <a:pt x="130" y="1844"/>
                  </a:lnTo>
                  <a:lnTo>
                    <a:pt x="203" y="1955"/>
                  </a:lnTo>
                  <a:lnTo>
                    <a:pt x="277" y="2047"/>
                  </a:lnTo>
                  <a:lnTo>
                    <a:pt x="351" y="2139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27" y="2360"/>
                  </a:lnTo>
                  <a:lnTo>
                    <a:pt x="738" y="2416"/>
                  </a:lnTo>
                  <a:lnTo>
                    <a:pt x="867" y="2453"/>
                  </a:lnTo>
                  <a:lnTo>
                    <a:pt x="978" y="2489"/>
                  </a:lnTo>
                  <a:lnTo>
                    <a:pt x="1107" y="2508"/>
                  </a:lnTo>
                  <a:lnTo>
                    <a:pt x="1236" y="2526"/>
                  </a:lnTo>
                  <a:lnTo>
                    <a:pt x="1365" y="2508"/>
                  </a:lnTo>
                  <a:lnTo>
                    <a:pt x="1494" y="2489"/>
                  </a:lnTo>
                  <a:lnTo>
                    <a:pt x="1623" y="2471"/>
                  </a:lnTo>
                  <a:lnTo>
                    <a:pt x="1734" y="2434"/>
                  </a:lnTo>
                  <a:lnTo>
                    <a:pt x="1844" y="2379"/>
                  </a:lnTo>
                  <a:lnTo>
                    <a:pt x="1955" y="2305"/>
                  </a:lnTo>
                  <a:lnTo>
                    <a:pt x="2047" y="2250"/>
                  </a:lnTo>
                  <a:lnTo>
                    <a:pt x="2139" y="2158"/>
                  </a:lnTo>
                  <a:lnTo>
                    <a:pt x="2213" y="2084"/>
                  </a:lnTo>
                  <a:lnTo>
                    <a:pt x="2287" y="1973"/>
                  </a:lnTo>
                  <a:lnTo>
                    <a:pt x="2361" y="1881"/>
                  </a:lnTo>
                  <a:lnTo>
                    <a:pt x="2416" y="1770"/>
                  </a:lnTo>
                  <a:lnTo>
                    <a:pt x="2453" y="1660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27" y="1273"/>
                  </a:lnTo>
                  <a:lnTo>
                    <a:pt x="2508" y="1143"/>
                  </a:lnTo>
                  <a:lnTo>
                    <a:pt x="2490" y="1014"/>
                  </a:lnTo>
                  <a:lnTo>
                    <a:pt x="2471" y="904"/>
                  </a:lnTo>
                  <a:lnTo>
                    <a:pt x="2434" y="775"/>
                  </a:lnTo>
                  <a:lnTo>
                    <a:pt x="2379" y="664"/>
                  </a:lnTo>
                  <a:lnTo>
                    <a:pt x="2305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95"/>
                  </a:lnTo>
                  <a:lnTo>
                    <a:pt x="1973" y="222"/>
                  </a:lnTo>
                  <a:lnTo>
                    <a:pt x="1881" y="148"/>
                  </a:lnTo>
                  <a:lnTo>
                    <a:pt x="1771" y="92"/>
                  </a:lnTo>
                  <a:lnTo>
                    <a:pt x="1660" y="56"/>
                  </a:lnTo>
                  <a:lnTo>
                    <a:pt x="1531" y="19"/>
                  </a:lnTo>
                  <a:lnTo>
                    <a:pt x="14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13"/>
            <p:cNvSpPr/>
            <p:nvPr/>
          </p:nvSpPr>
          <p:spPr>
            <a:xfrm>
              <a:off x="6052300" y="14504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91" y="0"/>
                  </a:moveTo>
                  <a:lnTo>
                    <a:pt x="1162" y="19"/>
                  </a:lnTo>
                  <a:lnTo>
                    <a:pt x="1033" y="37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53" y="222"/>
                  </a:lnTo>
                  <a:lnTo>
                    <a:pt x="461" y="295"/>
                  </a:lnTo>
                  <a:lnTo>
                    <a:pt x="369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91"/>
                  </a:lnTo>
                  <a:lnTo>
                    <a:pt x="0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71"/>
                  </a:lnTo>
                  <a:lnTo>
                    <a:pt x="148" y="1881"/>
                  </a:lnTo>
                  <a:lnTo>
                    <a:pt x="222" y="1992"/>
                  </a:lnTo>
                  <a:lnTo>
                    <a:pt x="277" y="2084"/>
                  </a:lnTo>
                  <a:lnTo>
                    <a:pt x="369" y="2176"/>
                  </a:lnTo>
                  <a:lnTo>
                    <a:pt x="461" y="2250"/>
                  </a:lnTo>
                  <a:lnTo>
                    <a:pt x="553" y="2324"/>
                  </a:lnTo>
                  <a:lnTo>
                    <a:pt x="664" y="2397"/>
                  </a:lnTo>
                  <a:lnTo>
                    <a:pt x="775" y="2434"/>
                  </a:lnTo>
                  <a:lnTo>
                    <a:pt x="885" y="2490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3" y="2526"/>
                  </a:lnTo>
                  <a:lnTo>
                    <a:pt x="1512" y="2508"/>
                  </a:lnTo>
                  <a:lnTo>
                    <a:pt x="1641" y="2490"/>
                  </a:lnTo>
                  <a:lnTo>
                    <a:pt x="1752" y="2453"/>
                  </a:lnTo>
                  <a:lnTo>
                    <a:pt x="1863" y="2397"/>
                  </a:lnTo>
                  <a:lnTo>
                    <a:pt x="1973" y="2324"/>
                  </a:lnTo>
                  <a:lnTo>
                    <a:pt x="2065" y="2268"/>
                  </a:lnTo>
                  <a:lnTo>
                    <a:pt x="2158" y="2176"/>
                  </a:lnTo>
                  <a:lnTo>
                    <a:pt x="2231" y="2084"/>
                  </a:lnTo>
                  <a:lnTo>
                    <a:pt x="2305" y="1992"/>
                  </a:lnTo>
                  <a:lnTo>
                    <a:pt x="2379" y="1900"/>
                  </a:lnTo>
                  <a:lnTo>
                    <a:pt x="2434" y="1789"/>
                  </a:lnTo>
                  <a:lnTo>
                    <a:pt x="2471" y="1660"/>
                  </a:lnTo>
                  <a:lnTo>
                    <a:pt x="2508" y="1549"/>
                  </a:lnTo>
                  <a:lnTo>
                    <a:pt x="2526" y="1420"/>
                  </a:lnTo>
                  <a:lnTo>
                    <a:pt x="2526" y="1291"/>
                  </a:lnTo>
                  <a:lnTo>
                    <a:pt x="2526" y="1162"/>
                  </a:lnTo>
                  <a:lnTo>
                    <a:pt x="2508" y="1033"/>
                  </a:lnTo>
                  <a:lnTo>
                    <a:pt x="2471" y="904"/>
                  </a:lnTo>
                  <a:lnTo>
                    <a:pt x="2434" y="793"/>
                  </a:lnTo>
                  <a:lnTo>
                    <a:pt x="2379" y="683"/>
                  </a:lnTo>
                  <a:lnTo>
                    <a:pt x="2324" y="572"/>
                  </a:lnTo>
                  <a:lnTo>
                    <a:pt x="2250" y="480"/>
                  </a:lnTo>
                  <a:lnTo>
                    <a:pt x="2176" y="388"/>
                  </a:lnTo>
                  <a:lnTo>
                    <a:pt x="2084" y="314"/>
                  </a:lnTo>
                  <a:lnTo>
                    <a:pt x="1992" y="240"/>
                  </a:lnTo>
                  <a:lnTo>
                    <a:pt x="1899" y="166"/>
                  </a:lnTo>
                  <a:lnTo>
                    <a:pt x="1789" y="111"/>
                  </a:lnTo>
                  <a:lnTo>
                    <a:pt x="1660" y="74"/>
                  </a:lnTo>
                  <a:lnTo>
                    <a:pt x="1549" y="37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13"/>
            <p:cNvSpPr/>
            <p:nvPr/>
          </p:nvSpPr>
          <p:spPr>
            <a:xfrm>
              <a:off x="6132050" y="1464725"/>
              <a:ext cx="63175" cy="63625"/>
            </a:xfrm>
            <a:custGeom>
              <a:avLst/>
              <a:gdLst/>
              <a:ahLst/>
              <a:cxnLst/>
              <a:rect l="l" t="t" r="r" b="b"/>
              <a:pathLst>
                <a:path w="2527" h="2545" extrusionOk="0">
                  <a:moveTo>
                    <a:pt x="1272" y="0"/>
                  </a:moveTo>
                  <a:lnTo>
                    <a:pt x="1143" y="18"/>
                  </a:lnTo>
                  <a:lnTo>
                    <a:pt x="1014" y="37"/>
                  </a:lnTo>
                  <a:lnTo>
                    <a:pt x="904" y="55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72" y="221"/>
                  </a:lnTo>
                  <a:lnTo>
                    <a:pt x="461" y="277"/>
                  </a:lnTo>
                  <a:lnTo>
                    <a:pt x="369" y="369"/>
                  </a:lnTo>
                  <a:lnTo>
                    <a:pt x="295" y="461"/>
                  </a:lnTo>
                  <a:lnTo>
                    <a:pt x="221" y="553"/>
                  </a:lnTo>
                  <a:lnTo>
                    <a:pt x="166" y="645"/>
                  </a:lnTo>
                  <a:lnTo>
                    <a:pt x="111" y="756"/>
                  </a:lnTo>
                  <a:lnTo>
                    <a:pt x="55" y="885"/>
                  </a:lnTo>
                  <a:lnTo>
                    <a:pt x="37" y="996"/>
                  </a:lnTo>
                  <a:lnTo>
                    <a:pt x="19" y="1125"/>
                  </a:lnTo>
                  <a:lnTo>
                    <a:pt x="0" y="1254"/>
                  </a:lnTo>
                  <a:lnTo>
                    <a:pt x="0" y="1383"/>
                  </a:lnTo>
                  <a:lnTo>
                    <a:pt x="19" y="1512"/>
                  </a:lnTo>
                  <a:lnTo>
                    <a:pt x="55" y="1641"/>
                  </a:lnTo>
                  <a:lnTo>
                    <a:pt x="92" y="1770"/>
                  </a:lnTo>
                  <a:lnTo>
                    <a:pt x="148" y="1881"/>
                  </a:lnTo>
                  <a:lnTo>
                    <a:pt x="221" y="1991"/>
                  </a:lnTo>
                  <a:lnTo>
                    <a:pt x="295" y="2084"/>
                  </a:lnTo>
                  <a:lnTo>
                    <a:pt x="369" y="2176"/>
                  </a:lnTo>
                  <a:lnTo>
                    <a:pt x="461" y="2249"/>
                  </a:lnTo>
                  <a:lnTo>
                    <a:pt x="553" y="2323"/>
                  </a:lnTo>
                  <a:lnTo>
                    <a:pt x="664" y="2397"/>
                  </a:lnTo>
                  <a:lnTo>
                    <a:pt x="775" y="2452"/>
                  </a:lnTo>
                  <a:lnTo>
                    <a:pt x="904" y="2489"/>
                  </a:lnTo>
                  <a:lnTo>
                    <a:pt x="1033" y="2508"/>
                  </a:lnTo>
                  <a:lnTo>
                    <a:pt x="1162" y="2526"/>
                  </a:lnTo>
                  <a:lnTo>
                    <a:pt x="1291" y="2544"/>
                  </a:lnTo>
                  <a:lnTo>
                    <a:pt x="1420" y="2526"/>
                  </a:lnTo>
                  <a:lnTo>
                    <a:pt x="1549" y="2508"/>
                  </a:lnTo>
                  <a:lnTo>
                    <a:pt x="1660" y="2471"/>
                  </a:lnTo>
                  <a:lnTo>
                    <a:pt x="1789" y="2434"/>
                  </a:lnTo>
                  <a:lnTo>
                    <a:pt x="1899" y="2379"/>
                  </a:lnTo>
                  <a:lnTo>
                    <a:pt x="1991" y="2323"/>
                  </a:lnTo>
                  <a:lnTo>
                    <a:pt x="2084" y="2249"/>
                  </a:lnTo>
                  <a:lnTo>
                    <a:pt x="2176" y="2157"/>
                  </a:lnTo>
                  <a:lnTo>
                    <a:pt x="2250" y="2065"/>
                  </a:lnTo>
                  <a:lnTo>
                    <a:pt x="2323" y="1973"/>
                  </a:lnTo>
                  <a:lnTo>
                    <a:pt x="2397" y="1862"/>
                  </a:lnTo>
                  <a:lnTo>
                    <a:pt x="2434" y="1752"/>
                  </a:lnTo>
                  <a:lnTo>
                    <a:pt x="2489" y="1641"/>
                  </a:lnTo>
                  <a:lnTo>
                    <a:pt x="2508" y="1530"/>
                  </a:lnTo>
                  <a:lnTo>
                    <a:pt x="2526" y="1401"/>
                  </a:lnTo>
                  <a:lnTo>
                    <a:pt x="2526" y="1272"/>
                  </a:lnTo>
                  <a:lnTo>
                    <a:pt x="2526" y="1143"/>
                  </a:lnTo>
                  <a:lnTo>
                    <a:pt x="2508" y="1014"/>
                  </a:lnTo>
                  <a:lnTo>
                    <a:pt x="2471" y="885"/>
                  </a:lnTo>
                  <a:lnTo>
                    <a:pt x="2434" y="774"/>
                  </a:lnTo>
                  <a:lnTo>
                    <a:pt x="2379" y="664"/>
                  </a:lnTo>
                  <a:lnTo>
                    <a:pt x="2323" y="553"/>
                  </a:lnTo>
                  <a:lnTo>
                    <a:pt x="2250" y="461"/>
                  </a:lnTo>
                  <a:lnTo>
                    <a:pt x="2176" y="369"/>
                  </a:lnTo>
                  <a:lnTo>
                    <a:pt x="2084" y="295"/>
                  </a:lnTo>
                  <a:lnTo>
                    <a:pt x="1973" y="221"/>
                  </a:lnTo>
                  <a:lnTo>
                    <a:pt x="1881" y="166"/>
                  </a:lnTo>
                  <a:lnTo>
                    <a:pt x="1770" y="111"/>
                  </a:lnTo>
                  <a:lnTo>
                    <a:pt x="1660" y="55"/>
                  </a:lnTo>
                  <a:lnTo>
                    <a:pt x="1531" y="37"/>
                  </a:lnTo>
                  <a:lnTo>
                    <a:pt x="1401" y="18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13"/>
            <p:cNvSpPr/>
            <p:nvPr/>
          </p:nvSpPr>
          <p:spPr>
            <a:xfrm>
              <a:off x="6212250" y="1479475"/>
              <a:ext cx="63175" cy="62700"/>
            </a:xfrm>
            <a:custGeom>
              <a:avLst/>
              <a:gdLst/>
              <a:ahLst/>
              <a:cxnLst/>
              <a:rect l="l" t="t" r="r" b="b"/>
              <a:pathLst>
                <a:path w="2527" h="2508" extrusionOk="0">
                  <a:moveTo>
                    <a:pt x="1107" y="0"/>
                  </a:moveTo>
                  <a:lnTo>
                    <a:pt x="978" y="18"/>
                  </a:lnTo>
                  <a:lnTo>
                    <a:pt x="849" y="55"/>
                  </a:lnTo>
                  <a:lnTo>
                    <a:pt x="738" y="92"/>
                  </a:lnTo>
                  <a:lnTo>
                    <a:pt x="627" y="148"/>
                  </a:lnTo>
                  <a:lnTo>
                    <a:pt x="535" y="221"/>
                  </a:lnTo>
                  <a:lnTo>
                    <a:pt x="424" y="295"/>
                  </a:lnTo>
                  <a:lnTo>
                    <a:pt x="351" y="369"/>
                  </a:lnTo>
                  <a:lnTo>
                    <a:pt x="259" y="461"/>
                  </a:lnTo>
                  <a:lnTo>
                    <a:pt x="203" y="572"/>
                  </a:lnTo>
                  <a:lnTo>
                    <a:pt x="129" y="664"/>
                  </a:lnTo>
                  <a:lnTo>
                    <a:pt x="93" y="774"/>
                  </a:lnTo>
                  <a:lnTo>
                    <a:pt x="37" y="904"/>
                  </a:lnTo>
                  <a:lnTo>
                    <a:pt x="19" y="1014"/>
                  </a:lnTo>
                  <a:lnTo>
                    <a:pt x="0" y="1143"/>
                  </a:lnTo>
                  <a:lnTo>
                    <a:pt x="0" y="1272"/>
                  </a:lnTo>
                  <a:lnTo>
                    <a:pt x="0" y="1401"/>
                  </a:lnTo>
                  <a:lnTo>
                    <a:pt x="19" y="1530"/>
                  </a:lnTo>
                  <a:lnTo>
                    <a:pt x="56" y="1659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22" y="1973"/>
                  </a:lnTo>
                  <a:lnTo>
                    <a:pt x="295" y="2084"/>
                  </a:lnTo>
                  <a:lnTo>
                    <a:pt x="369" y="2157"/>
                  </a:lnTo>
                  <a:lnTo>
                    <a:pt x="461" y="2249"/>
                  </a:lnTo>
                  <a:lnTo>
                    <a:pt x="572" y="2323"/>
                  </a:lnTo>
                  <a:lnTo>
                    <a:pt x="664" y="2379"/>
                  </a:lnTo>
                  <a:lnTo>
                    <a:pt x="793" y="2434"/>
                  </a:lnTo>
                  <a:lnTo>
                    <a:pt x="904" y="2471"/>
                  </a:lnTo>
                  <a:lnTo>
                    <a:pt x="1033" y="2489"/>
                  </a:lnTo>
                  <a:lnTo>
                    <a:pt x="1144" y="2508"/>
                  </a:lnTo>
                  <a:lnTo>
                    <a:pt x="1420" y="2508"/>
                  </a:lnTo>
                  <a:lnTo>
                    <a:pt x="1531" y="2489"/>
                  </a:lnTo>
                  <a:lnTo>
                    <a:pt x="1660" y="2452"/>
                  </a:lnTo>
                  <a:lnTo>
                    <a:pt x="1770" y="2415"/>
                  </a:lnTo>
                  <a:lnTo>
                    <a:pt x="1881" y="2360"/>
                  </a:lnTo>
                  <a:lnTo>
                    <a:pt x="1992" y="2286"/>
                  </a:lnTo>
                  <a:lnTo>
                    <a:pt x="2084" y="2213"/>
                  </a:lnTo>
                  <a:lnTo>
                    <a:pt x="2176" y="2139"/>
                  </a:lnTo>
                  <a:lnTo>
                    <a:pt x="2250" y="2047"/>
                  </a:lnTo>
                  <a:lnTo>
                    <a:pt x="2324" y="1936"/>
                  </a:lnTo>
                  <a:lnTo>
                    <a:pt x="2379" y="1844"/>
                  </a:lnTo>
                  <a:lnTo>
                    <a:pt x="2434" y="1733"/>
                  </a:lnTo>
                  <a:lnTo>
                    <a:pt x="2471" y="1604"/>
                  </a:lnTo>
                  <a:lnTo>
                    <a:pt x="2490" y="1494"/>
                  </a:lnTo>
                  <a:lnTo>
                    <a:pt x="2508" y="1364"/>
                  </a:lnTo>
                  <a:lnTo>
                    <a:pt x="2526" y="1235"/>
                  </a:lnTo>
                  <a:lnTo>
                    <a:pt x="2508" y="1106"/>
                  </a:lnTo>
                  <a:lnTo>
                    <a:pt x="2490" y="977"/>
                  </a:lnTo>
                  <a:lnTo>
                    <a:pt x="2453" y="848"/>
                  </a:lnTo>
                  <a:lnTo>
                    <a:pt x="2416" y="738"/>
                  </a:lnTo>
                  <a:lnTo>
                    <a:pt x="2360" y="627"/>
                  </a:lnTo>
                  <a:lnTo>
                    <a:pt x="2287" y="516"/>
                  </a:lnTo>
                  <a:lnTo>
                    <a:pt x="2213" y="424"/>
                  </a:lnTo>
                  <a:lnTo>
                    <a:pt x="2139" y="350"/>
                  </a:lnTo>
                  <a:lnTo>
                    <a:pt x="2047" y="258"/>
                  </a:lnTo>
                  <a:lnTo>
                    <a:pt x="1955" y="184"/>
                  </a:lnTo>
                  <a:lnTo>
                    <a:pt x="1844" y="129"/>
                  </a:lnTo>
                  <a:lnTo>
                    <a:pt x="1734" y="74"/>
                  </a:lnTo>
                  <a:lnTo>
                    <a:pt x="1604" y="37"/>
                  </a:lnTo>
                  <a:lnTo>
                    <a:pt x="1494" y="18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13"/>
            <p:cNvSpPr/>
            <p:nvPr/>
          </p:nvSpPr>
          <p:spPr>
            <a:xfrm>
              <a:off x="5053400" y="617025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92" y="0"/>
                  </a:moveTo>
                  <a:lnTo>
                    <a:pt x="1144" y="19"/>
                  </a:lnTo>
                  <a:lnTo>
                    <a:pt x="1015" y="19"/>
                  </a:lnTo>
                  <a:lnTo>
                    <a:pt x="886" y="56"/>
                  </a:lnTo>
                  <a:lnTo>
                    <a:pt x="775" y="92"/>
                  </a:lnTo>
                  <a:lnTo>
                    <a:pt x="665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69"/>
                  </a:lnTo>
                  <a:lnTo>
                    <a:pt x="277" y="461"/>
                  </a:lnTo>
                  <a:lnTo>
                    <a:pt x="204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91"/>
                  </a:lnTo>
                  <a:lnTo>
                    <a:pt x="1" y="1420"/>
                  </a:lnTo>
                  <a:lnTo>
                    <a:pt x="19" y="1549"/>
                  </a:lnTo>
                  <a:lnTo>
                    <a:pt x="56" y="1660"/>
                  </a:lnTo>
                  <a:lnTo>
                    <a:pt x="93" y="1789"/>
                  </a:lnTo>
                  <a:lnTo>
                    <a:pt x="148" y="1899"/>
                  </a:lnTo>
                  <a:lnTo>
                    <a:pt x="204" y="1992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68"/>
                  </a:lnTo>
                  <a:lnTo>
                    <a:pt x="536" y="2342"/>
                  </a:lnTo>
                  <a:lnTo>
                    <a:pt x="646" y="2397"/>
                  </a:lnTo>
                  <a:lnTo>
                    <a:pt x="757" y="2452"/>
                  </a:lnTo>
                  <a:lnTo>
                    <a:pt x="867" y="2489"/>
                  </a:lnTo>
                  <a:lnTo>
                    <a:pt x="978" y="2526"/>
                  </a:lnTo>
                  <a:lnTo>
                    <a:pt x="1107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508"/>
                  </a:lnTo>
                  <a:lnTo>
                    <a:pt x="1753" y="2452"/>
                  </a:lnTo>
                  <a:lnTo>
                    <a:pt x="1863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7" y="2194"/>
                  </a:lnTo>
                  <a:lnTo>
                    <a:pt x="2250" y="2102"/>
                  </a:lnTo>
                  <a:lnTo>
                    <a:pt x="2324" y="2010"/>
                  </a:lnTo>
                  <a:lnTo>
                    <a:pt x="2379" y="1899"/>
                  </a:lnTo>
                  <a:lnTo>
                    <a:pt x="2435" y="1789"/>
                  </a:lnTo>
                  <a:lnTo>
                    <a:pt x="2490" y="1660"/>
                  </a:lnTo>
                  <a:lnTo>
                    <a:pt x="2508" y="1531"/>
                  </a:lnTo>
                  <a:lnTo>
                    <a:pt x="2527" y="1401"/>
                  </a:lnTo>
                  <a:lnTo>
                    <a:pt x="2545" y="1272"/>
                  </a:lnTo>
                  <a:lnTo>
                    <a:pt x="2527" y="1143"/>
                  </a:lnTo>
                  <a:lnTo>
                    <a:pt x="2508" y="1014"/>
                  </a:lnTo>
                  <a:lnTo>
                    <a:pt x="2490" y="885"/>
                  </a:lnTo>
                  <a:lnTo>
                    <a:pt x="2435" y="775"/>
                  </a:lnTo>
                  <a:lnTo>
                    <a:pt x="2398" y="664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77" y="369"/>
                  </a:lnTo>
                  <a:lnTo>
                    <a:pt x="2084" y="295"/>
                  </a:lnTo>
                  <a:lnTo>
                    <a:pt x="1992" y="221"/>
                  </a:lnTo>
                  <a:lnTo>
                    <a:pt x="1882" y="166"/>
                  </a:lnTo>
                  <a:lnTo>
                    <a:pt x="1789" y="111"/>
                  </a:lnTo>
                  <a:lnTo>
                    <a:pt x="1660" y="56"/>
                  </a:lnTo>
                  <a:lnTo>
                    <a:pt x="1550" y="37"/>
                  </a:lnTo>
                  <a:lnTo>
                    <a:pt x="1421" y="19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13"/>
            <p:cNvSpPr/>
            <p:nvPr/>
          </p:nvSpPr>
          <p:spPr>
            <a:xfrm>
              <a:off x="4950625" y="271750"/>
              <a:ext cx="63625" cy="63650"/>
            </a:xfrm>
            <a:custGeom>
              <a:avLst/>
              <a:gdLst/>
              <a:ahLst/>
              <a:cxnLst/>
              <a:rect l="l" t="t" r="r" b="b"/>
              <a:pathLst>
                <a:path w="2545" h="2546" extrusionOk="0">
                  <a:moveTo>
                    <a:pt x="1291" y="1"/>
                  </a:moveTo>
                  <a:lnTo>
                    <a:pt x="1162" y="19"/>
                  </a:lnTo>
                  <a:lnTo>
                    <a:pt x="1033" y="19"/>
                  </a:lnTo>
                  <a:lnTo>
                    <a:pt x="904" y="56"/>
                  </a:lnTo>
                  <a:lnTo>
                    <a:pt x="793" y="93"/>
                  </a:lnTo>
                  <a:lnTo>
                    <a:pt x="682" y="148"/>
                  </a:lnTo>
                  <a:lnTo>
                    <a:pt x="572" y="204"/>
                  </a:lnTo>
                  <a:lnTo>
                    <a:pt x="480" y="278"/>
                  </a:lnTo>
                  <a:lnTo>
                    <a:pt x="387" y="351"/>
                  </a:lnTo>
                  <a:lnTo>
                    <a:pt x="295" y="444"/>
                  </a:lnTo>
                  <a:lnTo>
                    <a:pt x="221" y="536"/>
                  </a:lnTo>
                  <a:lnTo>
                    <a:pt x="166" y="628"/>
                  </a:lnTo>
                  <a:lnTo>
                    <a:pt x="111" y="739"/>
                  </a:lnTo>
                  <a:lnTo>
                    <a:pt x="55" y="868"/>
                  </a:lnTo>
                  <a:lnTo>
                    <a:pt x="37" y="978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37" y="1624"/>
                  </a:lnTo>
                  <a:lnTo>
                    <a:pt x="74" y="1734"/>
                  </a:lnTo>
                  <a:lnTo>
                    <a:pt x="129" y="1845"/>
                  </a:lnTo>
                  <a:lnTo>
                    <a:pt x="185" y="1955"/>
                  </a:lnTo>
                  <a:lnTo>
                    <a:pt x="258" y="2048"/>
                  </a:lnTo>
                  <a:lnTo>
                    <a:pt x="332" y="2140"/>
                  </a:lnTo>
                  <a:lnTo>
                    <a:pt x="424" y="2232"/>
                  </a:lnTo>
                  <a:lnTo>
                    <a:pt x="516" y="2306"/>
                  </a:lnTo>
                  <a:lnTo>
                    <a:pt x="609" y="2380"/>
                  </a:lnTo>
                  <a:lnTo>
                    <a:pt x="719" y="2435"/>
                  </a:lnTo>
                  <a:lnTo>
                    <a:pt x="830" y="2472"/>
                  </a:lnTo>
                  <a:lnTo>
                    <a:pt x="959" y="2509"/>
                  </a:lnTo>
                  <a:lnTo>
                    <a:pt x="1088" y="2527"/>
                  </a:lnTo>
                  <a:lnTo>
                    <a:pt x="1217" y="2545"/>
                  </a:lnTo>
                  <a:lnTo>
                    <a:pt x="1346" y="2545"/>
                  </a:lnTo>
                  <a:lnTo>
                    <a:pt x="1475" y="2527"/>
                  </a:lnTo>
                  <a:lnTo>
                    <a:pt x="1604" y="2509"/>
                  </a:lnTo>
                  <a:lnTo>
                    <a:pt x="1733" y="2453"/>
                  </a:lnTo>
                  <a:lnTo>
                    <a:pt x="1844" y="2416"/>
                  </a:lnTo>
                  <a:lnTo>
                    <a:pt x="1955" y="2343"/>
                  </a:lnTo>
                  <a:lnTo>
                    <a:pt x="2047" y="2287"/>
                  </a:lnTo>
                  <a:lnTo>
                    <a:pt x="2139" y="2195"/>
                  </a:lnTo>
                  <a:lnTo>
                    <a:pt x="2231" y="2103"/>
                  </a:lnTo>
                  <a:lnTo>
                    <a:pt x="2305" y="2011"/>
                  </a:lnTo>
                  <a:lnTo>
                    <a:pt x="2379" y="1919"/>
                  </a:lnTo>
                  <a:lnTo>
                    <a:pt x="2434" y="1789"/>
                  </a:lnTo>
                  <a:lnTo>
                    <a:pt x="2471" y="1679"/>
                  </a:lnTo>
                  <a:lnTo>
                    <a:pt x="2508" y="1550"/>
                  </a:lnTo>
                  <a:lnTo>
                    <a:pt x="2526" y="1421"/>
                  </a:lnTo>
                  <a:lnTo>
                    <a:pt x="2545" y="1292"/>
                  </a:lnTo>
                  <a:lnTo>
                    <a:pt x="2526" y="1163"/>
                  </a:lnTo>
                  <a:lnTo>
                    <a:pt x="2508" y="1034"/>
                  </a:lnTo>
                  <a:lnTo>
                    <a:pt x="2489" y="904"/>
                  </a:lnTo>
                  <a:lnTo>
                    <a:pt x="2452" y="794"/>
                  </a:lnTo>
                  <a:lnTo>
                    <a:pt x="2397" y="683"/>
                  </a:lnTo>
                  <a:lnTo>
                    <a:pt x="2323" y="573"/>
                  </a:lnTo>
                  <a:lnTo>
                    <a:pt x="2268" y="480"/>
                  </a:lnTo>
                  <a:lnTo>
                    <a:pt x="2176" y="388"/>
                  </a:lnTo>
                  <a:lnTo>
                    <a:pt x="2102" y="296"/>
                  </a:lnTo>
                  <a:lnTo>
                    <a:pt x="1992" y="222"/>
                  </a:lnTo>
                  <a:lnTo>
                    <a:pt x="1899" y="167"/>
                  </a:lnTo>
                  <a:lnTo>
                    <a:pt x="1789" y="112"/>
                  </a:lnTo>
                  <a:lnTo>
                    <a:pt x="1678" y="75"/>
                  </a:lnTo>
                  <a:lnTo>
                    <a:pt x="1549" y="38"/>
                  </a:lnTo>
                  <a:lnTo>
                    <a:pt x="1420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13"/>
            <p:cNvSpPr/>
            <p:nvPr/>
          </p:nvSpPr>
          <p:spPr>
            <a:xfrm>
              <a:off x="5669700" y="1302000"/>
              <a:ext cx="63650" cy="63625"/>
            </a:xfrm>
            <a:custGeom>
              <a:avLst/>
              <a:gdLst/>
              <a:ahLst/>
              <a:cxnLst/>
              <a:rect l="l" t="t" r="r" b="b"/>
              <a:pathLst>
                <a:path w="2546" h="2545" extrusionOk="0">
                  <a:moveTo>
                    <a:pt x="1273" y="0"/>
                  </a:moveTo>
                  <a:lnTo>
                    <a:pt x="1125" y="19"/>
                  </a:lnTo>
                  <a:lnTo>
                    <a:pt x="1015" y="37"/>
                  </a:lnTo>
                  <a:lnTo>
                    <a:pt x="886" y="56"/>
                  </a:lnTo>
                  <a:lnTo>
                    <a:pt x="775" y="111"/>
                  </a:lnTo>
                  <a:lnTo>
                    <a:pt x="664" y="148"/>
                  </a:lnTo>
                  <a:lnTo>
                    <a:pt x="554" y="222"/>
                  </a:lnTo>
                  <a:lnTo>
                    <a:pt x="462" y="295"/>
                  </a:lnTo>
                  <a:lnTo>
                    <a:pt x="369" y="369"/>
                  </a:lnTo>
                  <a:lnTo>
                    <a:pt x="296" y="461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1014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" y="1402"/>
                  </a:lnTo>
                  <a:lnTo>
                    <a:pt x="19" y="1531"/>
                  </a:lnTo>
                  <a:lnTo>
                    <a:pt x="56" y="1641"/>
                  </a:lnTo>
                  <a:lnTo>
                    <a:pt x="93" y="1770"/>
                  </a:lnTo>
                  <a:lnTo>
                    <a:pt x="148" y="1881"/>
                  </a:lnTo>
                  <a:lnTo>
                    <a:pt x="204" y="1973"/>
                  </a:lnTo>
                  <a:lnTo>
                    <a:pt x="277" y="2084"/>
                  </a:lnTo>
                  <a:lnTo>
                    <a:pt x="351" y="2176"/>
                  </a:lnTo>
                  <a:lnTo>
                    <a:pt x="443" y="2250"/>
                  </a:lnTo>
                  <a:lnTo>
                    <a:pt x="535" y="2324"/>
                  </a:lnTo>
                  <a:lnTo>
                    <a:pt x="646" y="2379"/>
                  </a:lnTo>
                  <a:lnTo>
                    <a:pt x="757" y="2434"/>
                  </a:lnTo>
                  <a:lnTo>
                    <a:pt x="867" y="2489"/>
                  </a:lnTo>
                  <a:lnTo>
                    <a:pt x="996" y="2508"/>
                  </a:lnTo>
                  <a:lnTo>
                    <a:pt x="1125" y="2526"/>
                  </a:lnTo>
                  <a:lnTo>
                    <a:pt x="1254" y="2545"/>
                  </a:lnTo>
                  <a:lnTo>
                    <a:pt x="1384" y="2545"/>
                  </a:lnTo>
                  <a:lnTo>
                    <a:pt x="1513" y="2526"/>
                  </a:lnTo>
                  <a:lnTo>
                    <a:pt x="1642" y="2489"/>
                  </a:lnTo>
                  <a:lnTo>
                    <a:pt x="1752" y="2453"/>
                  </a:lnTo>
                  <a:lnTo>
                    <a:pt x="1881" y="2397"/>
                  </a:lnTo>
                  <a:lnTo>
                    <a:pt x="1974" y="2342"/>
                  </a:lnTo>
                  <a:lnTo>
                    <a:pt x="2084" y="2268"/>
                  </a:lnTo>
                  <a:lnTo>
                    <a:pt x="2176" y="2176"/>
                  </a:lnTo>
                  <a:lnTo>
                    <a:pt x="2250" y="2084"/>
                  </a:lnTo>
                  <a:lnTo>
                    <a:pt x="2324" y="1992"/>
                  </a:lnTo>
                  <a:lnTo>
                    <a:pt x="2398" y="1881"/>
                  </a:lnTo>
                  <a:lnTo>
                    <a:pt x="2453" y="1770"/>
                  </a:lnTo>
                  <a:lnTo>
                    <a:pt x="2490" y="1641"/>
                  </a:lnTo>
                  <a:lnTo>
                    <a:pt x="2508" y="1531"/>
                  </a:lnTo>
                  <a:lnTo>
                    <a:pt x="2527" y="1383"/>
                  </a:lnTo>
                  <a:lnTo>
                    <a:pt x="2545" y="1254"/>
                  </a:lnTo>
                  <a:lnTo>
                    <a:pt x="2527" y="1125"/>
                  </a:lnTo>
                  <a:lnTo>
                    <a:pt x="2508" y="996"/>
                  </a:lnTo>
                  <a:lnTo>
                    <a:pt x="2471" y="885"/>
                  </a:lnTo>
                  <a:lnTo>
                    <a:pt x="2435" y="756"/>
                  </a:lnTo>
                  <a:lnTo>
                    <a:pt x="2379" y="646"/>
                  </a:lnTo>
                  <a:lnTo>
                    <a:pt x="2324" y="553"/>
                  </a:lnTo>
                  <a:lnTo>
                    <a:pt x="2250" y="461"/>
                  </a:lnTo>
                  <a:lnTo>
                    <a:pt x="2158" y="369"/>
                  </a:lnTo>
                  <a:lnTo>
                    <a:pt x="2084" y="277"/>
                  </a:lnTo>
                  <a:lnTo>
                    <a:pt x="1974" y="222"/>
                  </a:lnTo>
                  <a:lnTo>
                    <a:pt x="1881" y="148"/>
                  </a:lnTo>
                  <a:lnTo>
                    <a:pt x="1771" y="93"/>
                  </a:lnTo>
                  <a:lnTo>
                    <a:pt x="1642" y="56"/>
                  </a:lnTo>
                  <a:lnTo>
                    <a:pt x="1531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13"/>
            <p:cNvSpPr/>
            <p:nvPr/>
          </p:nvSpPr>
          <p:spPr>
            <a:xfrm>
              <a:off x="5170500" y="88575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254" y="1"/>
                  </a:moveTo>
                  <a:lnTo>
                    <a:pt x="1125" y="19"/>
                  </a:lnTo>
                  <a:lnTo>
                    <a:pt x="1014" y="38"/>
                  </a:lnTo>
                  <a:lnTo>
                    <a:pt x="904" y="56"/>
                  </a:lnTo>
                  <a:lnTo>
                    <a:pt x="775" y="93"/>
                  </a:lnTo>
                  <a:lnTo>
                    <a:pt x="682" y="148"/>
                  </a:lnTo>
                  <a:lnTo>
                    <a:pt x="572" y="222"/>
                  </a:lnTo>
                  <a:lnTo>
                    <a:pt x="387" y="369"/>
                  </a:lnTo>
                  <a:lnTo>
                    <a:pt x="240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67"/>
                  </a:lnTo>
                  <a:lnTo>
                    <a:pt x="37" y="978"/>
                  </a:lnTo>
                  <a:lnTo>
                    <a:pt x="19" y="1089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586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1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77" y="2490"/>
                  </a:lnTo>
                  <a:lnTo>
                    <a:pt x="1106" y="2508"/>
                  </a:lnTo>
                  <a:lnTo>
                    <a:pt x="1365" y="2508"/>
                  </a:lnTo>
                  <a:lnTo>
                    <a:pt x="1494" y="2490"/>
                  </a:lnTo>
                  <a:lnTo>
                    <a:pt x="1604" y="2471"/>
                  </a:lnTo>
                  <a:lnTo>
                    <a:pt x="1733" y="2416"/>
                  </a:lnTo>
                  <a:lnTo>
                    <a:pt x="1844" y="2379"/>
                  </a:lnTo>
                  <a:lnTo>
                    <a:pt x="1936" y="2305"/>
                  </a:lnTo>
                  <a:lnTo>
                    <a:pt x="2047" y="2232"/>
                  </a:lnTo>
                  <a:lnTo>
                    <a:pt x="2139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6" y="775"/>
                  </a:lnTo>
                  <a:lnTo>
                    <a:pt x="2360" y="664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55" y="222"/>
                  </a:lnTo>
                  <a:lnTo>
                    <a:pt x="1862" y="167"/>
                  </a:lnTo>
                  <a:lnTo>
                    <a:pt x="1752" y="111"/>
                  </a:lnTo>
                  <a:lnTo>
                    <a:pt x="1641" y="56"/>
                  </a:lnTo>
                  <a:lnTo>
                    <a:pt x="1512" y="38"/>
                  </a:lnTo>
                  <a:lnTo>
                    <a:pt x="1383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13"/>
            <p:cNvSpPr/>
            <p:nvPr/>
          </p:nvSpPr>
          <p:spPr>
            <a:xfrm>
              <a:off x="4936800" y="352425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43" y="1"/>
                  </a:moveTo>
                  <a:lnTo>
                    <a:pt x="1014" y="19"/>
                  </a:lnTo>
                  <a:lnTo>
                    <a:pt x="885" y="38"/>
                  </a:lnTo>
                  <a:lnTo>
                    <a:pt x="774" y="93"/>
                  </a:lnTo>
                  <a:lnTo>
                    <a:pt x="664" y="130"/>
                  </a:lnTo>
                  <a:lnTo>
                    <a:pt x="553" y="203"/>
                  </a:lnTo>
                  <a:lnTo>
                    <a:pt x="461" y="277"/>
                  </a:lnTo>
                  <a:lnTo>
                    <a:pt x="369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48" y="646"/>
                  </a:lnTo>
                  <a:lnTo>
                    <a:pt x="92" y="757"/>
                  </a:lnTo>
                  <a:lnTo>
                    <a:pt x="55" y="867"/>
                  </a:lnTo>
                  <a:lnTo>
                    <a:pt x="18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8" y="1494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350" y="2121"/>
                  </a:lnTo>
                  <a:lnTo>
                    <a:pt x="535" y="2269"/>
                  </a:lnTo>
                  <a:lnTo>
                    <a:pt x="627" y="2324"/>
                  </a:lnTo>
                  <a:lnTo>
                    <a:pt x="738" y="2379"/>
                  </a:lnTo>
                  <a:lnTo>
                    <a:pt x="848" y="2435"/>
                  </a:lnTo>
                  <a:lnTo>
                    <a:pt x="959" y="2471"/>
                  </a:lnTo>
                  <a:lnTo>
                    <a:pt x="1088" y="2490"/>
                  </a:lnTo>
                  <a:lnTo>
                    <a:pt x="1199" y="2508"/>
                  </a:lnTo>
                  <a:lnTo>
                    <a:pt x="1328" y="2490"/>
                  </a:lnTo>
                  <a:lnTo>
                    <a:pt x="1457" y="2490"/>
                  </a:lnTo>
                  <a:lnTo>
                    <a:pt x="1586" y="2453"/>
                  </a:lnTo>
                  <a:lnTo>
                    <a:pt x="1696" y="2416"/>
                  </a:lnTo>
                  <a:lnTo>
                    <a:pt x="1807" y="2361"/>
                  </a:lnTo>
                  <a:lnTo>
                    <a:pt x="1918" y="2305"/>
                  </a:lnTo>
                  <a:lnTo>
                    <a:pt x="2010" y="2232"/>
                  </a:lnTo>
                  <a:lnTo>
                    <a:pt x="2102" y="2158"/>
                  </a:lnTo>
                  <a:lnTo>
                    <a:pt x="2194" y="2066"/>
                  </a:lnTo>
                  <a:lnTo>
                    <a:pt x="2268" y="1974"/>
                  </a:lnTo>
                  <a:lnTo>
                    <a:pt x="2342" y="1881"/>
                  </a:lnTo>
                  <a:lnTo>
                    <a:pt x="2397" y="1771"/>
                  </a:lnTo>
                  <a:lnTo>
                    <a:pt x="2434" y="1642"/>
                  </a:lnTo>
                  <a:lnTo>
                    <a:pt x="2471" y="1531"/>
                  </a:lnTo>
                  <a:lnTo>
                    <a:pt x="2489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89" y="1015"/>
                  </a:lnTo>
                  <a:lnTo>
                    <a:pt x="2452" y="904"/>
                  </a:lnTo>
                  <a:lnTo>
                    <a:pt x="2415" y="794"/>
                  </a:lnTo>
                  <a:lnTo>
                    <a:pt x="2360" y="683"/>
                  </a:lnTo>
                  <a:lnTo>
                    <a:pt x="2305" y="572"/>
                  </a:lnTo>
                  <a:lnTo>
                    <a:pt x="2231" y="462"/>
                  </a:lnTo>
                  <a:lnTo>
                    <a:pt x="2157" y="369"/>
                  </a:lnTo>
                  <a:lnTo>
                    <a:pt x="2065" y="296"/>
                  </a:lnTo>
                  <a:lnTo>
                    <a:pt x="1973" y="222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41" y="56"/>
                  </a:lnTo>
                  <a:lnTo>
                    <a:pt x="1512" y="19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13"/>
            <p:cNvSpPr/>
            <p:nvPr/>
          </p:nvSpPr>
          <p:spPr>
            <a:xfrm>
              <a:off x="4987950" y="526200"/>
              <a:ext cx="62725" cy="62725"/>
            </a:xfrm>
            <a:custGeom>
              <a:avLst/>
              <a:gdLst/>
              <a:ahLst/>
              <a:cxnLst/>
              <a:rect l="l" t="t" r="r" b="b"/>
              <a:pathLst>
                <a:path w="2509" h="2509" extrusionOk="0">
                  <a:moveTo>
                    <a:pt x="1144" y="1"/>
                  </a:moveTo>
                  <a:lnTo>
                    <a:pt x="1015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48"/>
                  </a:lnTo>
                  <a:lnTo>
                    <a:pt x="572" y="204"/>
                  </a:lnTo>
                  <a:lnTo>
                    <a:pt x="388" y="351"/>
                  </a:lnTo>
                  <a:lnTo>
                    <a:pt x="240" y="536"/>
                  </a:lnTo>
                  <a:lnTo>
                    <a:pt x="167" y="628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8" y="960"/>
                  </a:lnTo>
                  <a:lnTo>
                    <a:pt x="19" y="1089"/>
                  </a:lnTo>
                  <a:lnTo>
                    <a:pt x="1" y="1218"/>
                  </a:lnTo>
                  <a:lnTo>
                    <a:pt x="1" y="1347"/>
                  </a:lnTo>
                  <a:lnTo>
                    <a:pt x="19" y="1457"/>
                  </a:lnTo>
                  <a:lnTo>
                    <a:pt x="56" y="1587"/>
                  </a:lnTo>
                  <a:lnTo>
                    <a:pt x="93" y="1697"/>
                  </a:lnTo>
                  <a:lnTo>
                    <a:pt x="130" y="1808"/>
                  </a:lnTo>
                  <a:lnTo>
                    <a:pt x="203" y="1918"/>
                  </a:lnTo>
                  <a:lnTo>
                    <a:pt x="259" y="2029"/>
                  </a:lnTo>
                  <a:lnTo>
                    <a:pt x="351" y="2121"/>
                  </a:lnTo>
                  <a:lnTo>
                    <a:pt x="425" y="2195"/>
                  </a:lnTo>
                  <a:lnTo>
                    <a:pt x="535" y="2269"/>
                  </a:lnTo>
                  <a:lnTo>
                    <a:pt x="628" y="2343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78" y="2472"/>
                  </a:lnTo>
                  <a:lnTo>
                    <a:pt x="1107" y="2508"/>
                  </a:lnTo>
                  <a:lnTo>
                    <a:pt x="1347" y="2508"/>
                  </a:lnTo>
                  <a:lnTo>
                    <a:pt x="1476" y="2490"/>
                  </a:lnTo>
                  <a:lnTo>
                    <a:pt x="1605" y="2472"/>
                  </a:lnTo>
                  <a:lnTo>
                    <a:pt x="1715" y="2416"/>
                  </a:lnTo>
                  <a:lnTo>
                    <a:pt x="1826" y="2379"/>
                  </a:lnTo>
                  <a:lnTo>
                    <a:pt x="1937" y="2306"/>
                  </a:lnTo>
                  <a:lnTo>
                    <a:pt x="2029" y="2232"/>
                  </a:lnTo>
                  <a:lnTo>
                    <a:pt x="2121" y="2158"/>
                  </a:lnTo>
                  <a:lnTo>
                    <a:pt x="2213" y="2066"/>
                  </a:lnTo>
                  <a:lnTo>
                    <a:pt x="2287" y="1974"/>
                  </a:lnTo>
                  <a:lnTo>
                    <a:pt x="2342" y="1882"/>
                  </a:lnTo>
                  <a:lnTo>
                    <a:pt x="2398" y="1771"/>
                  </a:lnTo>
                  <a:lnTo>
                    <a:pt x="2453" y="1642"/>
                  </a:lnTo>
                  <a:lnTo>
                    <a:pt x="2490" y="1531"/>
                  </a:lnTo>
                  <a:lnTo>
                    <a:pt x="2508" y="1402"/>
                  </a:lnTo>
                  <a:lnTo>
                    <a:pt x="2508" y="1273"/>
                  </a:lnTo>
                  <a:lnTo>
                    <a:pt x="2508" y="1144"/>
                  </a:lnTo>
                  <a:lnTo>
                    <a:pt x="2490" y="1015"/>
                  </a:lnTo>
                  <a:lnTo>
                    <a:pt x="2453" y="904"/>
                  </a:lnTo>
                  <a:lnTo>
                    <a:pt x="2416" y="775"/>
                  </a:lnTo>
                  <a:lnTo>
                    <a:pt x="2361" y="665"/>
                  </a:lnTo>
                  <a:lnTo>
                    <a:pt x="2305" y="572"/>
                  </a:lnTo>
                  <a:lnTo>
                    <a:pt x="2232" y="462"/>
                  </a:lnTo>
                  <a:lnTo>
                    <a:pt x="2158" y="388"/>
                  </a:lnTo>
                  <a:lnTo>
                    <a:pt x="2066" y="296"/>
                  </a:lnTo>
                  <a:lnTo>
                    <a:pt x="1955" y="222"/>
                  </a:lnTo>
                  <a:lnTo>
                    <a:pt x="1863" y="167"/>
                  </a:lnTo>
                  <a:lnTo>
                    <a:pt x="1752" y="111"/>
                  </a:lnTo>
                  <a:lnTo>
                    <a:pt x="1642" y="56"/>
                  </a:lnTo>
                  <a:lnTo>
                    <a:pt x="1513" y="38"/>
                  </a:lnTo>
                  <a:lnTo>
                    <a:pt x="1384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13"/>
            <p:cNvSpPr/>
            <p:nvPr/>
          </p:nvSpPr>
          <p:spPr>
            <a:xfrm>
              <a:off x="5444750" y="1179850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07" y="0"/>
                  </a:moveTo>
                  <a:lnTo>
                    <a:pt x="997" y="19"/>
                  </a:lnTo>
                  <a:lnTo>
                    <a:pt x="867" y="56"/>
                  </a:lnTo>
                  <a:lnTo>
                    <a:pt x="757" y="111"/>
                  </a:lnTo>
                  <a:lnTo>
                    <a:pt x="646" y="148"/>
                  </a:lnTo>
                  <a:lnTo>
                    <a:pt x="536" y="221"/>
                  </a:lnTo>
                  <a:lnTo>
                    <a:pt x="443" y="295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4" y="572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" y="1272"/>
                  </a:lnTo>
                  <a:lnTo>
                    <a:pt x="1" y="1402"/>
                  </a:lnTo>
                  <a:lnTo>
                    <a:pt x="19" y="1512"/>
                  </a:lnTo>
                  <a:lnTo>
                    <a:pt x="56" y="1641"/>
                  </a:lnTo>
                  <a:lnTo>
                    <a:pt x="93" y="1752"/>
                  </a:lnTo>
                  <a:lnTo>
                    <a:pt x="148" y="1862"/>
                  </a:lnTo>
                  <a:lnTo>
                    <a:pt x="222" y="1955"/>
                  </a:lnTo>
                  <a:lnTo>
                    <a:pt x="370" y="2139"/>
                  </a:lnTo>
                  <a:lnTo>
                    <a:pt x="554" y="2287"/>
                  </a:lnTo>
                  <a:lnTo>
                    <a:pt x="646" y="2342"/>
                  </a:lnTo>
                  <a:lnTo>
                    <a:pt x="757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489"/>
                  </a:lnTo>
                  <a:lnTo>
                    <a:pt x="1236" y="2508"/>
                  </a:lnTo>
                  <a:lnTo>
                    <a:pt x="1365" y="2508"/>
                  </a:lnTo>
                  <a:lnTo>
                    <a:pt x="1476" y="2489"/>
                  </a:lnTo>
                  <a:lnTo>
                    <a:pt x="1605" y="2452"/>
                  </a:lnTo>
                  <a:lnTo>
                    <a:pt x="1716" y="2416"/>
                  </a:lnTo>
                  <a:lnTo>
                    <a:pt x="1826" y="2360"/>
                  </a:lnTo>
                  <a:lnTo>
                    <a:pt x="1937" y="2305"/>
                  </a:lnTo>
                  <a:lnTo>
                    <a:pt x="2029" y="2231"/>
                  </a:lnTo>
                  <a:lnTo>
                    <a:pt x="2121" y="2139"/>
                  </a:lnTo>
                  <a:lnTo>
                    <a:pt x="2213" y="2065"/>
                  </a:lnTo>
                  <a:lnTo>
                    <a:pt x="2287" y="1955"/>
                  </a:lnTo>
                  <a:lnTo>
                    <a:pt x="2343" y="1862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383"/>
                  </a:lnTo>
                  <a:lnTo>
                    <a:pt x="2508" y="1254"/>
                  </a:lnTo>
                  <a:lnTo>
                    <a:pt x="2490" y="1125"/>
                  </a:lnTo>
                  <a:lnTo>
                    <a:pt x="2472" y="1014"/>
                  </a:lnTo>
                  <a:lnTo>
                    <a:pt x="2453" y="885"/>
                  </a:lnTo>
                  <a:lnTo>
                    <a:pt x="2398" y="775"/>
                  </a:lnTo>
                  <a:lnTo>
                    <a:pt x="2361" y="664"/>
                  </a:lnTo>
                  <a:lnTo>
                    <a:pt x="2287" y="553"/>
                  </a:lnTo>
                  <a:lnTo>
                    <a:pt x="2213" y="461"/>
                  </a:lnTo>
                  <a:lnTo>
                    <a:pt x="2140" y="369"/>
                  </a:lnTo>
                  <a:lnTo>
                    <a:pt x="2048" y="295"/>
                  </a:lnTo>
                  <a:lnTo>
                    <a:pt x="1955" y="221"/>
                  </a:lnTo>
                  <a:lnTo>
                    <a:pt x="1845" y="148"/>
                  </a:lnTo>
                  <a:lnTo>
                    <a:pt x="1734" y="92"/>
                  </a:lnTo>
                  <a:lnTo>
                    <a:pt x="1623" y="56"/>
                  </a:lnTo>
                  <a:lnTo>
                    <a:pt x="1494" y="19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13"/>
            <p:cNvSpPr/>
            <p:nvPr/>
          </p:nvSpPr>
          <p:spPr>
            <a:xfrm>
              <a:off x="5895575" y="1422300"/>
              <a:ext cx="62700" cy="62725"/>
            </a:xfrm>
            <a:custGeom>
              <a:avLst/>
              <a:gdLst/>
              <a:ahLst/>
              <a:cxnLst/>
              <a:rect l="l" t="t" r="r" b="b"/>
              <a:pathLst>
                <a:path w="2508" h="2509" extrusionOk="0">
                  <a:moveTo>
                    <a:pt x="1180" y="1"/>
                  </a:moveTo>
                  <a:lnTo>
                    <a:pt x="1051" y="19"/>
                  </a:lnTo>
                  <a:lnTo>
                    <a:pt x="941" y="38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0" y="185"/>
                  </a:lnTo>
                  <a:lnTo>
                    <a:pt x="498" y="259"/>
                  </a:lnTo>
                  <a:lnTo>
                    <a:pt x="406" y="333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6" y="609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0" y="1089"/>
                  </a:lnTo>
                  <a:lnTo>
                    <a:pt x="0" y="1218"/>
                  </a:lnTo>
                  <a:lnTo>
                    <a:pt x="0" y="1347"/>
                  </a:lnTo>
                  <a:lnTo>
                    <a:pt x="19" y="1476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9" y="2029"/>
                  </a:lnTo>
                  <a:lnTo>
                    <a:pt x="332" y="2121"/>
                  </a:lnTo>
                  <a:lnTo>
                    <a:pt x="424" y="2195"/>
                  </a:lnTo>
                  <a:lnTo>
                    <a:pt x="517" y="2287"/>
                  </a:lnTo>
                  <a:lnTo>
                    <a:pt x="627" y="2342"/>
                  </a:lnTo>
                  <a:lnTo>
                    <a:pt x="738" y="2398"/>
                  </a:lnTo>
                  <a:lnTo>
                    <a:pt x="849" y="2453"/>
                  </a:lnTo>
                  <a:lnTo>
                    <a:pt x="959" y="2490"/>
                  </a:lnTo>
                  <a:lnTo>
                    <a:pt x="1088" y="2508"/>
                  </a:lnTo>
                  <a:lnTo>
                    <a:pt x="1346" y="2508"/>
                  </a:lnTo>
                  <a:lnTo>
                    <a:pt x="1475" y="2490"/>
                  </a:lnTo>
                  <a:lnTo>
                    <a:pt x="1586" y="2471"/>
                  </a:lnTo>
                  <a:lnTo>
                    <a:pt x="1697" y="2435"/>
                  </a:lnTo>
                  <a:lnTo>
                    <a:pt x="1807" y="2379"/>
                  </a:lnTo>
                  <a:lnTo>
                    <a:pt x="1918" y="2324"/>
                  </a:lnTo>
                  <a:lnTo>
                    <a:pt x="2010" y="2250"/>
                  </a:lnTo>
                  <a:lnTo>
                    <a:pt x="2102" y="2176"/>
                  </a:lnTo>
                  <a:lnTo>
                    <a:pt x="2195" y="2103"/>
                  </a:lnTo>
                  <a:lnTo>
                    <a:pt x="2268" y="2010"/>
                  </a:lnTo>
                  <a:lnTo>
                    <a:pt x="2324" y="1900"/>
                  </a:lnTo>
                  <a:lnTo>
                    <a:pt x="2379" y="1808"/>
                  </a:lnTo>
                  <a:lnTo>
                    <a:pt x="2434" y="1697"/>
                  </a:lnTo>
                  <a:lnTo>
                    <a:pt x="2471" y="1568"/>
                  </a:lnTo>
                  <a:lnTo>
                    <a:pt x="2490" y="1457"/>
                  </a:lnTo>
                  <a:lnTo>
                    <a:pt x="2508" y="1328"/>
                  </a:lnTo>
                  <a:lnTo>
                    <a:pt x="2508" y="1199"/>
                  </a:lnTo>
                  <a:lnTo>
                    <a:pt x="2490" y="1070"/>
                  </a:lnTo>
                  <a:lnTo>
                    <a:pt x="2471" y="959"/>
                  </a:lnTo>
                  <a:lnTo>
                    <a:pt x="2434" y="830"/>
                  </a:lnTo>
                  <a:lnTo>
                    <a:pt x="2379" y="720"/>
                  </a:lnTo>
                  <a:lnTo>
                    <a:pt x="2324" y="609"/>
                  </a:lnTo>
                  <a:lnTo>
                    <a:pt x="2268" y="517"/>
                  </a:lnTo>
                  <a:lnTo>
                    <a:pt x="2195" y="425"/>
                  </a:lnTo>
                  <a:lnTo>
                    <a:pt x="2102" y="333"/>
                  </a:lnTo>
                  <a:lnTo>
                    <a:pt x="2010" y="259"/>
                  </a:lnTo>
                  <a:lnTo>
                    <a:pt x="1899" y="185"/>
                  </a:lnTo>
                  <a:lnTo>
                    <a:pt x="1807" y="130"/>
                  </a:lnTo>
                  <a:lnTo>
                    <a:pt x="1678" y="74"/>
                  </a:lnTo>
                  <a:lnTo>
                    <a:pt x="1568" y="38"/>
                  </a:lnTo>
                  <a:lnTo>
                    <a:pt x="1439" y="19"/>
                  </a:lnTo>
                  <a:lnTo>
                    <a:pt x="130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13"/>
            <p:cNvSpPr/>
            <p:nvPr/>
          </p:nvSpPr>
          <p:spPr>
            <a:xfrm>
              <a:off x="6292000" y="1493750"/>
              <a:ext cx="63175" cy="62725"/>
            </a:xfrm>
            <a:custGeom>
              <a:avLst/>
              <a:gdLst/>
              <a:ahLst/>
              <a:cxnLst/>
              <a:rect l="l" t="t" r="r" b="b"/>
              <a:pathLst>
                <a:path w="2527" h="2509" extrusionOk="0">
                  <a:moveTo>
                    <a:pt x="1125" y="1"/>
                  </a:moveTo>
                  <a:lnTo>
                    <a:pt x="996" y="19"/>
                  </a:lnTo>
                  <a:lnTo>
                    <a:pt x="885" y="56"/>
                  </a:lnTo>
                  <a:lnTo>
                    <a:pt x="775" y="93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461" y="277"/>
                  </a:lnTo>
                  <a:lnTo>
                    <a:pt x="387" y="351"/>
                  </a:lnTo>
                  <a:lnTo>
                    <a:pt x="295" y="443"/>
                  </a:lnTo>
                  <a:lnTo>
                    <a:pt x="221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74" y="849"/>
                  </a:lnTo>
                  <a:lnTo>
                    <a:pt x="37" y="978"/>
                  </a:lnTo>
                  <a:lnTo>
                    <a:pt x="19" y="1088"/>
                  </a:lnTo>
                  <a:lnTo>
                    <a:pt x="0" y="1218"/>
                  </a:lnTo>
                  <a:lnTo>
                    <a:pt x="19" y="1347"/>
                  </a:lnTo>
                  <a:lnTo>
                    <a:pt x="19" y="1476"/>
                  </a:lnTo>
                  <a:lnTo>
                    <a:pt x="55" y="1605"/>
                  </a:lnTo>
                  <a:lnTo>
                    <a:pt x="92" y="1715"/>
                  </a:lnTo>
                  <a:lnTo>
                    <a:pt x="148" y="1826"/>
                  </a:lnTo>
                  <a:lnTo>
                    <a:pt x="203" y="1937"/>
                  </a:lnTo>
                  <a:lnTo>
                    <a:pt x="277" y="2029"/>
                  </a:lnTo>
                  <a:lnTo>
                    <a:pt x="350" y="2121"/>
                  </a:lnTo>
                  <a:lnTo>
                    <a:pt x="443" y="2213"/>
                  </a:lnTo>
                  <a:lnTo>
                    <a:pt x="535" y="2287"/>
                  </a:lnTo>
                  <a:lnTo>
                    <a:pt x="646" y="2342"/>
                  </a:lnTo>
                  <a:lnTo>
                    <a:pt x="756" y="2398"/>
                  </a:lnTo>
                  <a:lnTo>
                    <a:pt x="867" y="2453"/>
                  </a:lnTo>
                  <a:lnTo>
                    <a:pt x="996" y="2471"/>
                  </a:lnTo>
                  <a:lnTo>
                    <a:pt x="1125" y="2508"/>
                  </a:lnTo>
                  <a:lnTo>
                    <a:pt x="1383" y="2508"/>
                  </a:lnTo>
                  <a:lnTo>
                    <a:pt x="1494" y="2490"/>
                  </a:lnTo>
                  <a:lnTo>
                    <a:pt x="1623" y="2453"/>
                  </a:lnTo>
                  <a:lnTo>
                    <a:pt x="1733" y="2416"/>
                  </a:lnTo>
                  <a:lnTo>
                    <a:pt x="1844" y="2361"/>
                  </a:lnTo>
                  <a:lnTo>
                    <a:pt x="1955" y="2305"/>
                  </a:lnTo>
                  <a:lnTo>
                    <a:pt x="2047" y="2232"/>
                  </a:lnTo>
                  <a:lnTo>
                    <a:pt x="2139" y="2139"/>
                  </a:lnTo>
                  <a:lnTo>
                    <a:pt x="2231" y="2066"/>
                  </a:lnTo>
                  <a:lnTo>
                    <a:pt x="2305" y="1955"/>
                  </a:lnTo>
                  <a:lnTo>
                    <a:pt x="2360" y="1863"/>
                  </a:lnTo>
                  <a:lnTo>
                    <a:pt x="2416" y="1752"/>
                  </a:lnTo>
                  <a:lnTo>
                    <a:pt x="2452" y="1642"/>
                  </a:lnTo>
                  <a:lnTo>
                    <a:pt x="2489" y="1513"/>
                  </a:lnTo>
                  <a:lnTo>
                    <a:pt x="2508" y="1383"/>
                  </a:lnTo>
                  <a:lnTo>
                    <a:pt x="2526" y="1254"/>
                  </a:lnTo>
                  <a:lnTo>
                    <a:pt x="2508" y="1125"/>
                  </a:lnTo>
                  <a:lnTo>
                    <a:pt x="2489" y="996"/>
                  </a:lnTo>
                  <a:lnTo>
                    <a:pt x="2471" y="886"/>
                  </a:lnTo>
                  <a:lnTo>
                    <a:pt x="2416" y="757"/>
                  </a:lnTo>
                  <a:lnTo>
                    <a:pt x="2360" y="646"/>
                  </a:lnTo>
                  <a:lnTo>
                    <a:pt x="2305" y="554"/>
                  </a:lnTo>
                  <a:lnTo>
                    <a:pt x="2231" y="443"/>
                  </a:lnTo>
                  <a:lnTo>
                    <a:pt x="2157" y="369"/>
                  </a:lnTo>
                  <a:lnTo>
                    <a:pt x="2065" y="277"/>
                  </a:lnTo>
                  <a:lnTo>
                    <a:pt x="1955" y="203"/>
                  </a:lnTo>
                  <a:lnTo>
                    <a:pt x="1862" y="148"/>
                  </a:lnTo>
                  <a:lnTo>
                    <a:pt x="1752" y="93"/>
                  </a:lnTo>
                  <a:lnTo>
                    <a:pt x="1623" y="56"/>
                  </a:lnTo>
                  <a:lnTo>
                    <a:pt x="1512" y="19"/>
                  </a:lnTo>
                  <a:lnTo>
                    <a:pt x="13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13"/>
            <p:cNvSpPr/>
            <p:nvPr/>
          </p:nvSpPr>
          <p:spPr>
            <a:xfrm>
              <a:off x="5302325" y="107152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236" y="0"/>
                  </a:moveTo>
                  <a:lnTo>
                    <a:pt x="1107" y="19"/>
                  </a:lnTo>
                  <a:lnTo>
                    <a:pt x="996" y="37"/>
                  </a:lnTo>
                  <a:lnTo>
                    <a:pt x="867" y="56"/>
                  </a:lnTo>
                  <a:lnTo>
                    <a:pt x="756" y="111"/>
                  </a:lnTo>
                  <a:lnTo>
                    <a:pt x="646" y="166"/>
                  </a:lnTo>
                  <a:lnTo>
                    <a:pt x="554" y="222"/>
                  </a:lnTo>
                  <a:lnTo>
                    <a:pt x="369" y="369"/>
                  </a:lnTo>
                  <a:lnTo>
                    <a:pt x="222" y="553"/>
                  </a:lnTo>
                  <a:lnTo>
                    <a:pt x="148" y="664"/>
                  </a:lnTo>
                  <a:lnTo>
                    <a:pt x="93" y="775"/>
                  </a:lnTo>
                  <a:lnTo>
                    <a:pt x="56" y="885"/>
                  </a:lnTo>
                  <a:lnTo>
                    <a:pt x="19" y="996"/>
                  </a:lnTo>
                  <a:lnTo>
                    <a:pt x="0" y="1125"/>
                  </a:lnTo>
                  <a:lnTo>
                    <a:pt x="0" y="1236"/>
                  </a:lnTo>
                  <a:lnTo>
                    <a:pt x="0" y="1365"/>
                  </a:lnTo>
                  <a:lnTo>
                    <a:pt x="19" y="1494"/>
                  </a:lnTo>
                  <a:lnTo>
                    <a:pt x="56" y="1604"/>
                  </a:lnTo>
                  <a:lnTo>
                    <a:pt x="93" y="1715"/>
                  </a:lnTo>
                  <a:lnTo>
                    <a:pt x="148" y="1826"/>
                  </a:lnTo>
                  <a:lnTo>
                    <a:pt x="203" y="1918"/>
                  </a:lnTo>
                  <a:lnTo>
                    <a:pt x="351" y="2102"/>
                  </a:lnTo>
                  <a:lnTo>
                    <a:pt x="535" y="2268"/>
                  </a:lnTo>
                  <a:lnTo>
                    <a:pt x="646" y="2323"/>
                  </a:lnTo>
                  <a:lnTo>
                    <a:pt x="738" y="2379"/>
                  </a:lnTo>
                  <a:lnTo>
                    <a:pt x="867" y="2434"/>
                  </a:lnTo>
                  <a:lnTo>
                    <a:pt x="978" y="2453"/>
                  </a:lnTo>
                  <a:lnTo>
                    <a:pt x="1088" y="2489"/>
                  </a:lnTo>
                  <a:lnTo>
                    <a:pt x="1346" y="2489"/>
                  </a:lnTo>
                  <a:lnTo>
                    <a:pt x="1476" y="2471"/>
                  </a:lnTo>
                  <a:lnTo>
                    <a:pt x="1586" y="2434"/>
                  </a:lnTo>
                  <a:lnTo>
                    <a:pt x="1715" y="2397"/>
                  </a:lnTo>
                  <a:lnTo>
                    <a:pt x="1826" y="2342"/>
                  </a:lnTo>
                  <a:lnTo>
                    <a:pt x="1918" y="2268"/>
                  </a:lnTo>
                  <a:lnTo>
                    <a:pt x="2029" y="2194"/>
                  </a:lnTo>
                  <a:lnTo>
                    <a:pt x="2121" y="2121"/>
                  </a:lnTo>
                  <a:lnTo>
                    <a:pt x="2195" y="2028"/>
                  </a:lnTo>
                  <a:lnTo>
                    <a:pt x="2268" y="1936"/>
                  </a:lnTo>
                  <a:lnTo>
                    <a:pt x="2342" y="1826"/>
                  </a:lnTo>
                  <a:lnTo>
                    <a:pt x="2379" y="1715"/>
                  </a:lnTo>
                  <a:lnTo>
                    <a:pt x="2434" y="1604"/>
                  </a:lnTo>
                  <a:lnTo>
                    <a:pt x="2453" y="1475"/>
                  </a:lnTo>
                  <a:lnTo>
                    <a:pt x="2471" y="1346"/>
                  </a:lnTo>
                  <a:lnTo>
                    <a:pt x="2490" y="1217"/>
                  </a:lnTo>
                  <a:lnTo>
                    <a:pt x="2471" y="1107"/>
                  </a:lnTo>
                  <a:lnTo>
                    <a:pt x="2453" y="977"/>
                  </a:lnTo>
                  <a:lnTo>
                    <a:pt x="2416" y="867"/>
                  </a:lnTo>
                  <a:lnTo>
                    <a:pt x="2379" y="756"/>
                  </a:lnTo>
                  <a:lnTo>
                    <a:pt x="2324" y="646"/>
                  </a:lnTo>
                  <a:lnTo>
                    <a:pt x="2250" y="553"/>
                  </a:lnTo>
                  <a:lnTo>
                    <a:pt x="2102" y="369"/>
                  </a:lnTo>
                  <a:lnTo>
                    <a:pt x="1918" y="222"/>
                  </a:lnTo>
                  <a:lnTo>
                    <a:pt x="1807" y="148"/>
                  </a:lnTo>
                  <a:lnTo>
                    <a:pt x="1697" y="92"/>
                  </a:lnTo>
                  <a:lnTo>
                    <a:pt x="1586" y="56"/>
                  </a:lnTo>
                  <a:lnTo>
                    <a:pt x="1476" y="37"/>
                  </a:lnTo>
                  <a:lnTo>
                    <a:pt x="1346" y="19"/>
                  </a:lnTo>
                  <a:lnTo>
                    <a:pt x="12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13"/>
            <p:cNvSpPr/>
            <p:nvPr/>
          </p:nvSpPr>
          <p:spPr>
            <a:xfrm>
              <a:off x="5815825" y="1408475"/>
              <a:ext cx="62250" cy="62250"/>
            </a:xfrm>
            <a:custGeom>
              <a:avLst/>
              <a:gdLst/>
              <a:ahLst/>
              <a:cxnLst/>
              <a:rect l="l" t="t" r="r" b="b"/>
              <a:pathLst>
                <a:path w="2490" h="2490" extrusionOk="0">
                  <a:moveTo>
                    <a:pt x="1144" y="1"/>
                  </a:moveTo>
                  <a:lnTo>
                    <a:pt x="1033" y="19"/>
                  </a:lnTo>
                  <a:lnTo>
                    <a:pt x="904" y="37"/>
                  </a:lnTo>
                  <a:lnTo>
                    <a:pt x="793" y="74"/>
                  </a:lnTo>
                  <a:lnTo>
                    <a:pt x="683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0" y="517"/>
                  </a:lnTo>
                  <a:lnTo>
                    <a:pt x="167" y="627"/>
                  </a:lnTo>
                  <a:lnTo>
                    <a:pt x="111" y="720"/>
                  </a:lnTo>
                  <a:lnTo>
                    <a:pt x="74" y="830"/>
                  </a:lnTo>
                  <a:lnTo>
                    <a:pt x="37" y="959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39"/>
                  </a:lnTo>
                  <a:lnTo>
                    <a:pt x="37" y="1568"/>
                  </a:lnTo>
                  <a:lnTo>
                    <a:pt x="74" y="1678"/>
                  </a:lnTo>
                  <a:lnTo>
                    <a:pt x="130" y="1789"/>
                  </a:lnTo>
                  <a:lnTo>
                    <a:pt x="185" y="1900"/>
                  </a:lnTo>
                  <a:lnTo>
                    <a:pt x="259" y="1992"/>
                  </a:lnTo>
                  <a:lnTo>
                    <a:pt x="332" y="2084"/>
                  </a:lnTo>
                  <a:lnTo>
                    <a:pt x="425" y="2158"/>
                  </a:lnTo>
                  <a:lnTo>
                    <a:pt x="517" y="2232"/>
                  </a:lnTo>
                  <a:lnTo>
                    <a:pt x="609" y="2305"/>
                  </a:lnTo>
                  <a:lnTo>
                    <a:pt x="720" y="2361"/>
                  </a:lnTo>
                  <a:lnTo>
                    <a:pt x="830" y="2416"/>
                  </a:lnTo>
                  <a:lnTo>
                    <a:pt x="941" y="2453"/>
                  </a:lnTo>
                  <a:lnTo>
                    <a:pt x="1070" y="2471"/>
                  </a:lnTo>
                  <a:lnTo>
                    <a:pt x="1199" y="2490"/>
                  </a:lnTo>
                  <a:lnTo>
                    <a:pt x="1328" y="2490"/>
                  </a:lnTo>
                  <a:lnTo>
                    <a:pt x="1439" y="2471"/>
                  </a:lnTo>
                  <a:lnTo>
                    <a:pt x="1568" y="2453"/>
                  </a:lnTo>
                  <a:lnTo>
                    <a:pt x="1678" y="2398"/>
                  </a:lnTo>
                  <a:lnTo>
                    <a:pt x="1789" y="2361"/>
                  </a:lnTo>
                  <a:lnTo>
                    <a:pt x="1900" y="2287"/>
                  </a:lnTo>
                  <a:lnTo>
                    <a:pt x="2010" y="2213"/>
                  </a:lnTo>
                  <a:lnTo>
                    <a:pt x="2103" y="2139"/>
                  </a:lnTo>
                  <a:lnTo>
                    <a:pt x="2176" y="2047"/>
                  </a:lnTo>
                  <a:lnTo>
                    <a:pt x="2268" y="1955"/>
                  </a:lnTo>
                  <a:lnTo>
                    <a:pt x="2324" y="1844"/>
                  </a:lnTo>
                  <a:lnTo>
                    <a:pt x="2379" y="1734"/>
                  </a:lnTo>
                  <a:lnTo>
                    <a:pt x="2434" y="1623"/>
                  </a:lnTo>
                  <a:lnTo>
                    <a:pt x="2471" y="1512"/>
                  </a:lnTo>
                  <a:lnTo>
                    <a:pt x="2490" y="1383"/>
                  </a:lnTo>
                  <a:lnTo>
                    <a:pt x="2490" y="1254"/>
                  </a:lnTo>
                  <a:lnTo>
                    <a:pt x="2490" y="1125"/>
                  </a:lnTo>
                  <a:lnTo>
                    <a:pt x="2471" y="1015"/>
                  </a:lnTo>
                  <a:lnTo>
                    <a:pt x="2434" y="886"/>
                  </a:lnTo>
                  <a:lnTo>
                    <a:pt x="2398" y="775"/>
                  </a:lnTo>
                  <a:lnTo>
                    <a:pt x="2342" y="664"/>
                  </a:lnTo>
                  <a:lnTo>
                    <a:pt x="2287" y="572"/>
                  </a:lnTo>
                  <a:lnTo>
                    <a:pt x="2213" y="462"/>
                  </a:lnTo>
                  <a:lnTo>
                    <a:pt x="2139" y="369"/>
                  </a:lnTo>
                  <a:lnTo>
                    <a:pt x="2047" y="296"/>
                  </a:lnTo>
                  <a:lnTo>
                    <a:pt x="1955" y="222"/>
                  </a:lnTo>
                  <a:lnTo>
                    <a:pt x="1863" y="148"/>
                  </a:lnTo>
                  <a:lnTo>
                    <a:pt x="1752" y="93"/>
                  </a:lnTo>
                  <a:lnTo>
                    <a:pt x="1642" y="56"/>
                  </a:lnTo>
                  <a:lnTo>
                    <a:pt x="1512" y="19"/>
                  </a:lnTo>
                  <a:lnTo>
                    <a:pt x="140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13"/>
            <p:cNvSpPr/>
            <p:nvPr/>
          </p:nvSpPr>
          <p:spPr>
            <a:xfrm>
              <a:off x="5105025" y="791725"/>
              <a:ext cx="62725" cy="62700"/>
            </a:xfrm>
            <a:custGeom>
              <a:avLst/>
              <a:gdLst/>
              <a:ahLst/>
              <a:cxnLst/>
              <a:rect l="l" t="t" r="r" b="b"/>
              <a:pathLst>
                <a:path w="2509" h="2508" extrusionOk="0">
                  <a:moveTo>
                    <a:pt x="1199" y="0"/>
                  </a:moveTo>
                  <a:lnTo>
                    <a:pt x="1070" y="19"/>
                  </a:lnTo>
                  <a:lnTo>
                    <a:pt x="960" y="37"/>
                  </a:lnTo>
                  <a:lnTo>
                    <a:pt x="831" y="74"/>
                  </a:lnTo>
                  <a:lnTo>
                    <a:pt x="720" y="129"/>
                  </a:lnTo>
                  <a:lnTo>
                    <a:pt x="609" y="185"/>
                  </a:lnTo>
                  <a:lnTo>
                    <a:pt x="517" y="258"/>
                  </a:lnTo>
                  <a:lnTo>
                    <a:pt x="425" y="332"/>
                  </a:lnTo>
                  <a:lnTo>
                    <a:pt x="333" y="424"/>
                  </a:lnTo>
                  <a:lnTo>
                    <a:pt x="259" y="517"/>
                  </a:lnTo>
                  <a:lnTo>
                    <a:pt x="185" y="609"/>
                  </a:lnTo>
                  <a:lnTo>
                    <a:pt x="130" y="719"/>
                  </a:lnTo>
                  <a:lnTo>
                    <a:pt x="75" y="830"/>
                  </a:lnTo>
                  <a:lnTo>
                    <a:pt x="38" y="959"/>
                  </a:lnTo>
                  <a:lnTo>
                    <a:pt x="19" y="1088"/>
                  </a:lnTo>
                  <a:lnTo>
                    <a:pt x="1" y="1199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75" y="1678"/>
                  </a:lnTo>
                  <a:lnTo>
                    <a:pt x="130" y="1789"/>
                  </a:lnTo>
                  <a:lnTo>
                    <a:pt x="185" y="1899"/>
                  </a:lnTo>
                  <a:lnTo>
                    <a:pt x="333" y="2084"/>
                  </a:lnTo>
                  <a:lnTo>
                    <a:pt x="499" y="2250"/>
                  </a:lnTo>
                  <a:lnTo>
                    <a:pt x="609" y="2323"/>
                  </a:lnTo>
                  <a:lnTo>
                    <a:pt x="720" y="2379"/>
                  </a:lnTo>
                  <a:lnTo>
                    <a:pt x="831" y="2416"/>
                  </a:lnTo>
                  <a:lnTo>
                    <a:pt x="941" y="2453"/>
                  </a:lnTo>
                  <a:lnTo>
                    <a:pt x="1052" y="2489"/>
                  </a:lnTo>
                  <a:lnTo>
                    <a:pt x="1181" y="2508"/>
                  </a:lnTo>
                  <a:lnTo>
                    <a:pt x="1310" y="2508"/>
                  </a:lnTo>
                  <a:lnTo>
                    <a:pt x="1439" y="2489"/>
                  </a:lnTo>
                  <a:lnTo>
                    <a:pt x="1550" y="2471"/>
                  </a:lnTo>
                  <a:lnTo>
                    <a:pt x="1679" y="2434"/>
                  </a:lnTo>
                  <a:lnTo>
                    <a:pt x="1789" y="2379"/>
                  </a:lnTo>
                  <a:lnTo>
                    <a:pt x="1900" y="2323"/>
                  </a:lnTo>
                  <a:lnTo>
                    <a:pt x="1992" y="2250"/>
                  </a:lnTo>
                  <a:lnTo>
                    <a:pt x="2084" y="2176"/>
                  </a:lnTo>
                  <a:lnTo>
                    <a:pt x="2177" y="2084"/>
                  </a:lnTo>
                  <a:lnTo>
                    <a:pt x="2250" y="1992"/>
                  </a:lnTo>
                  <a:lnTo>
                    <a:pt x="2324" y="1899"/>
                  </a:lnTo>
                  <a:lnTo>
                    <a:pt x="2379" y="1789"/>
                  </a:lnTo>
                  <a:lnTo>
                    <a:pt x="2435" y="1678"/>
                  </a:lnTo>
                  <a:lnTo>
                    <a:pt x="2472" y="1549"/>
                  </a:lnTo>
                  <a:lnTo>
                    <a:pt x="2490" y="1420"/>
                  </a:lnTo>
                  <a:lnTo>
                    <a:pt x="2509" y="1291"/>
                  </a:lnTo>
                  <a:lnTo>
                    <a:pt x="2509" y="1180"/>
                  </a:lnTo>
                  <a:lnTo>
                    <a:pt x="2490" y="1051"/>
                  </a:lnTo>
                  <a:lnTo>
                    <a:pt x="2472" y="941"/>
                  </a:lnTo>
                  <a:lnTo>
                    <a:pt x="2435" y="812"/>
                  </a:lnTo>
                  <a:lnTo>
                    <a:pt x="2379" y="719"/>
                  </a:lnTo>
                  <a:lnTo>
                    <a:pt x="2324" y="609"/>
                  </a:lnTo>
                  <a:lnTo>
                    <a:pt x="2177" y="424"/>
                  </a:lnTo>
                  <a:lnTo>
                    <a:pt x="2011" y="258"/>
                  </a:lnTo>
                  <a:lnTo>
                    <a:pt x="1900" y="185"/>
                  </a:lnTo>
                  <a:lnTo>
                    <a:pt x="1808" y="129"/>
                  </a:lnTo>
                  <a:lnTo>
                    <a:pt x="1697" y="74"/>
                  </a:lnTo>
                  <a:lnTo>
                    <a:pt x="1568" y="37"/>
                  </a:lnTo>
                  <a:lnTo>
                    <a:pt x="1458" y="19"/>
                  </a:lnTo>
                  <a:lnTo>
                    <a:pt x="13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13"/>
            <p:cNvSpPr/>
            <p:nvPr/>
          </p:nvSpPr>
          <p:spPr>
            <a:xfrm>
              <a:off x="5590425" y="1288175"/>
              <a:ext cx="62250" cy="62700"/>
            </a:xfrm>
            <a:custGeom>
              <a:avLst/>
              <a:gdLst/>
              <a:ahLst/>
              <a:cxnLst/>
              <a:rect l="l" t="t" r="r" b="b"/>
              <a:pathLst>
                <a:path w="2490" h="2508" extrusionOk="0">
                  <a:moveTo>
                    <a:pt x="1254" y="0"/>
                  </a:moveTo>
                  <a:lnTo>
                    <a:pt x="1125" y="19"/>
                  </a:lnTo>
                  <a:lnTo>
                    <a:pt x="1014" y="37"/>
                  </a:lnTo>
                  <a:lnTo>
                    <a:pt x="885" y="56"/>
                  </a:lnTo>
                  <a:lnTo>
                    <a:pt x="775" y="92"/>
                  </a:lnTo>
                  <a:lnTo>
                    <a:pt x="664" y="148"/>
                  </a:lnTo>
                  <a:lnTo>
                    <a:pt x="572" y="203"/>
                  </a:lnTo>
                  <a:lnTo>
                    <a:pt x="388" y="351"/>
                  </a:lnTo>
                  <a:lnTo>
                    <a:pt x="222" y="535"/>
                  </a:lnTo>
                  <a:lnTo>
                    <a:pt x="166" y="646"/>
                  </a:lnTo>
                  <a:lnTo>
                    <a:pt x="111" y="738"/>
                  </a:lnTo>
                  <a:lnTo>
                    <a:pt x="56" y="848"/>
                  </a:lnTo>
                  <a:lnTo>
                    <a:pt x="37" y="977"/>
                  </a:lnTo>
                  <a:lnTo>
                    <a:pt x="0" y="1088"/>
                  </a:lnTo>
                  <a:lnTo>
                    <a:pt x="0" y="1217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37" y="1586"/>
                  </a:lnTo>
                  <a:lnTo>
                    <a:pt x="74" y="1715"/>
                  </a:lnTo>
                  <a:lnTo>
                    <a:pt x="129" y="1826"/>
                  </a:lnTo>
                  <a:lnTo>
                    <a:pt x="185" y="1918"/>
                  </a:lnTo>
                  <a:lnTo>
                    <a:pt x="258" y="2028"/>
                  </a:lnTo>
                  <a:lnTo>
                    <a:pt x="351" y="2121"/>
                  </a:lnTo>
                  <a:lnTo>
                    <a:pt x="424" y="2194"/>
                  </a:lnTo>
                  <a:lnTo>
                    <a:pt x="535" y="2287"/>
                  </a:lnTo>
                  <a:lnTo>
                    <a:pt x="627" y="2342"/>
                  </a:lnTo>
                  <a:lnTo>
                    <a:pt x="738" y="2397"/>
                  </a:lnTo>
                  <a:lnTo>
                    <a:pt x="867" y="2452"/>
                  </a:lnTo>
                  <a:lnTo>
                    <a:pt x="978" y="2471"/>
                  </a:lnTo>
                  <a:lnTo>
                    <a:pt x="1107" y="2508"/>
                  </a:lnTo>
                  <a:lnTo>
                    <a:pt x="1365" y="2508"/>
                  </a:lnTo>
                  <a:lnTo>
                    <a:pt x="1475" y="2489"/>
                  </a:lnTo>
                  <a:lnTo>
                    <a:pt x="1604" y="2452"/>
                  </a:lnTo>
                  <a:lnTo>
                    <a:pt x="1715" y="2416"/>
                  </a:lnTo>
                  <a:lnTo>
                    <a:pt x="1826" y="2360"/>
                  </a:lnTo>
                  <a:lnTo>
                    <a:pt x="1918" y="2305"/>
                  </a:lnTo>
                  <a:lnTo>
                    <a:pt x="2102" y="2157"/>
                  </a:lnTo>
                  <a:lnTo>
                    <a:pt x="2268" y="1973"/>
                  </a:lnTo>
                  <a:lnTo>
                    <a:pt x="2324" y="1881"/>
                  </a:lnTo>
                  <a:lnTo>
                    <a:pt x="2379" y="1770"/>
                  </a:lnTo>
                  <a:lnTo>
                    <a:pt x="2434" y="1660"/>
                  </a:lnTo>
                  <a:lnTo>
                    <a:pt x="2453" y="1549"/>
                  </a:lnTo>
                  <a:lnTo>
                    <a:pt x="2489" y="1420"/>
                  </a:lnTo>
                  <a:lnTo>
                    <a:pt x="2489" y="1291"/>
                  </a:lnTo>
                  <a:lnTo>
                    <a:pt x="2489" y="1162"/>
                  </a:lnTo>
                  <a:lnTo>
                    <a:pt x="2471" y="1051"/>
                  </a:lnTo>
                  <a:lnTo>
                    <a:pt x="2453" y="922"/>
                  </a:lnTo>
                  <a:lnTo>
                    <a:pt x="2416" y="811"/>
                  </a:lnTo>
                  <a:lnTo>
                    <a:pt x="2360" y="701"/>
                  </a:lnTo>
                  <a:lnTo>
                    <a:pt x="2305" y="590"/>
                  </a:lnTo>
                  <a:lnTo>
                    <a:pt x="2231" y="480"/>
                  </a:lnTo>
                  <a:lnTo>
                    <a:pt x="2139" y="387"/>
                  </a:lnTo>
                  <a:lnTo>
                    <a:pt x="2065" y="314"/>
                  </a:lnTo>
                  <a:lnTo>
                    <a:pt x="1955" y="240"/>
                  </a:lnTo>
                  <a:lnTo>
                    <a:pt x="1863" y="166"/>
                  </a:lnTo>
                  <a:lnTo>
                    <a:pt x="1752" y="111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383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13"/>
            <p:cNvSpPr/>
            <p:nvPr/>
          </p:nvSpPr>
          <p:spPr>
            <a:xfrm>
              <a:off x="5039575" y="697675"/>
              <a:ext cx="62250" cy="62275"/>
            </a:xfrm>
            <a:custGeom>
              <a:avLst/>
              <a:gdLst/>
              <a:ahLst/>
              <a:cxnLst/>
              <a:rect l="l" t="t" r="r" b="b"/>
              <a:pathLst>
                <a:path w="2490" h="2491" extrusionOk="0">
                  <a:moveTo>
                    <a:pt x="1236" y="1"/>
                  </a:moveTo>
                  <a:lnTo>
                    <a:pt x="1107" y="19"/>
                  </a:lnTo>
                  <a:lnTo>
                    <a:pt x="978" y="38"/>
                  </a:lnTo>
                  <a:lnTo>
                    <a:pt x="867" y="75"/>
                  </a:lnTo>
                  <a:lnTo>
                    <a:pt x="757" y="112"/>
                  </a:lnTo>
                  <a:lnTo>
                    <a:pt x="646" y="167"/>
                  </a:lnTo>
                  <a:lnTo>
                    <a:pt x="554" y="222"/>
                  </a:lnTo>
                  <a:lnTo>
                    <a:pt x="370" y="388"/>
                  </a:lnTo>
                  <a:lnTo>
                    <a:pt x="222" y="572"/>
                  </a:lnTo>
                  <a:lnTo>
                    <a:pt x="148" y="665"/>
                  </a:lnTo>
                  <a:lnTo>
                    <a:pt x="93" y="775"/>
                  </a:lnTo>
                  <a:lnTo>
                    <a:pt x="56" y="886"/>
                  </a:lnTo>
                  <a:lnTo>
                    <a:pt x="38" y="1015"/>
                  </a:lnTo>
                  <a:lnTo>
                    <a:pt x="19" y="1126"/>
                  </a:lnTo>
                  <a:lnTo>
                    <a:pt x="1" y="1255"/>
                  </a:lnTo>
                  <a:lnTo>
                    <a:pt x="19" y="1365"/>
                  </a:lnTo>
                  <a:lnTo>
                    <a:pt x="38" y="1494"/>
                  </a:lnTo>
                  <a:lnTo>
                    <a:pt x="56" y="1605"/>
                  </a:lnTo>
                  <a:lnTo>
                    <a:pt x="111" y="1716"/>
                  </a:lnTo>
                  <a:lnTo>
                    <a:pt x="148" y="1826"/>
                  </a:lnTo>
                  <a:lnTo>
                    <a:pt x="222" y="1937"/>
                  </a:lnTo>
                  <a:lnTo>
                    <a:pt x="370" y="2121"/>
                  </a:lnTo>
                  <a:lnTo>
                    <a:pt x="554" y="2269"/>
                  </a:lnTo>
                  <a:lnTo>
                    <a:pt x="646" y="2343"/>
                  </a:lnTo>
                  <a:lnTo>
                    <a:pt x="757" y="2379"/>
                  </a:lnTo>
                  <a:lnTo>
                    <a:pt x="867" y="2435"/>
                  </a:lnTo>
                  <a:lnTo>
                    <a:pt x="996" y="2472"/>
                  </a:lnTo>
                  <a:lnTo>
                    <a:pt x="1107" y="2490"/>
                  </a:lnTo>
                  <a:lnTo>
                    <a:pt x="1365" y="2490"/>
                  </a:lnTo>
                  <a:lnTo>
                    <a:pt x="1476" y="2472"/>
                  </a:lnTo>
                  <a:lnTo>
                    <a:pt x="1605" y="2435"/>
                  </a:lnTo>
                  <a:lnTo>
                    <a:pt x="1715" y="2398"/>
                  </a:lnTo>
                  <a:lnTo>
                    <a:pt x="1808" y="2343"/>
                  </a:lnTo>
                  <a:lnTo>
                    <a:pt x="1918" y="2287"/>
                  </a:lnTo>
                  <a:lnTo>
                    <a:pt x="2103" y="2140"/>
                  </a:lnTo>
                  <a:lnTo>
                    <a:pt x="2269" y="1955"/>
                  </a:lnTo>
                  <a:lnTo>
                    <a:pt x="2324" y="1845"/>
                  </a:lnTo>
                  <a:lnTo>
                    <a:pt x="2379" y="1753"/>
                  </a:lnTo>
                  <a:lnTo>
                    <a:pt x="2416" y="1642"/>
                  </a:lnTo>
                  <a:lnTo>
                    <a:pt x="2453" y="1513"/>
                  </a:lnTo>
                  <a:lnTo>
                    <a:pt x="2490" y="1402"/>
                  </a:lnTo>
                  <a:lnTo>
                    <a:pt x="2490" y="1273"/>
                  </a:lnTo>
                  <a:lnTo>
                    <a:pt x="2490" y="1144"/>
                  </a:lnTo>
                  <a:lnTo>
                    <a:pt x="2471" y="1015"/>
                  </a:lnTo>
                  <a:lnTo>
                    <a:pt x="2435" y="904"/>
                  </a:lnTo>
                  <a:lnTo>
                    <a:pt x="2398" y="794"/>
                  </a:lnTo>
                  <a:lnTo>
                    <a:pt x="2342" y="683"/>
                  </a:lnTo>
                  <a:lnTo>
                    <a:pt x="2287" y="572"/>
                  </a:lnTo>
                  <a:lnTo>
                    <a:pt x="2213" y="480"/>
                  </a:lnTo>
                  <a:lnTo>
                    <a:pt x="2121" y="388"/>
                  </a:lnTo>
                  <a:lnTo>
                    <a:pt x="2029" y="296"/>
                  </a:lnTo>
                  <a:lnTo>
                    <a:pt x="1937" y="222"/>
                  </a:lnTo>
                  <a:lnTo>
                    <a:pt x="1826" y="148"/>
                  </a:lnTo>
                  <a:lnTo>
                    <a:pt x="1715" y="112"/>
                  </a:lnTo>
                  <a:lnTo>
                    <a:pt x="1605" y="56"/>
                  </a:lnTo>
                  <a:lnTo>
                    <a:pt x="1476" y="19"/>
                  </a:lnTo>
                  <a:lnTo>
                    <a:pt x="13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13"/>
            <p:cNvSpPr/>
            <p:nvPr/>
          </p:nvSpPr>
          <p:spPr>
            <a:xfrm>
              <a:off x="6372200" y="1508500"/>
              <a:ext cx="29050" cy="61800"/>
            </a:xfrm>
            <a:custGeom>
              <a:avLst/>
              <a:gdLst/>
              <a:ahLst/>
              <a:cxnLst/>
              <a:rect l="l" t="t" r="r" b="b"/>
              <a:pathLst>
                <a:path w="1162" h="2472" extrusionOk="0">
                  <a:moveTo>
                    <a:pt x="1033" y="1"/>
                  </a:moveTo>
                  <a:lnTo>
                    <a:pt x="922" y="38"/>
                  </a:lnTo>
                  <a:lnTo>
                    <a:pt x="812" y="74"/>
                  </a:lnTo>
                  <a:lnTo>
                    <a:pt x="701" y="111"/>
                  </a:lnTo>
                  <a:lnTo>
                    <a:pt x="498" y="240"/>
                  </a:lnTo>
                  <a:lnTo>
                    <a:pt x="332" y="406"/>
                  </a:lnTo>
                  <a:lnTo>
                    <a:pt x="185" y="591"/>
                  </a:lnTo>
                  <a:lnTo>
                    <a:pt x="129" y="683"/>
                  </a:lnTo>
                  <a:lnTo>
                    <a:pt x="93" y="793"/>
                  </a:lnTo>
                  <a:lnTo>
                    <a:pt x="56" y="904"/>
                  </a:lnTo>
                  <a:lnTo>
                    <a:pt x="19" y="1015"/>
                  </a:lnTo>
                  <a:lnTo>
                    <a:pt x="0" y="1144"/>
                  </a:lnTo>
                  <a:lnTo>
                    <a:pt x="0" y="1254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93" y="1715"/>
                  </a:lnTo>
                  <a:lnTo>
                    <a:pt x="203" y="1918"/>
                  </a:lnTo>
                  <a:lnTo>
                    <a:pt x="351" y="2084"/>
                  </a:lnTo>
                  <a:lnTo>
                    <a:pt x="517" y="2232"/>
                  </a:lnTo>
                  <a:lnTo>
                    <a:pt x="719" y="2361"/>
                  </a:lnTo>
                  <a:lnTo>
                    <a:pt x="941" y="2434"/>
                  </a:lnTo>
                  <a:lnTo>
                    <a:pt x="1051" y="2453"/>
                  </a:lnTo>
                  <a:lnTo>
                    <a:pt x="1162" y="2471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13"/>
            <p:cNvSpPr/>
            <p:nvPr/>
          </p:nvSpPr>
          <p:spPr>
            <a:xfrm>
              <a:off x="5236400" y="980250"/>
              <a:ext cx="62725" cy="62250"/>
            </a:xfrm>
            <a:custGeom>
              <a:avLst/>
              <a:gdLst/>
              <a:ahLst/>
              <a:cxnLst/>
              <a:rect l="l" t="t" r="r" b="b"/>
              <a:pathLst>
                <a:path w="2509" h="2490" extrusionOk="0">
                  <a:moveTo>
                    <a:pt x="1162" y="0"/>
                  </a:moveTo>
                  <a:lnTo>
                    <a:pt x="1052" y="19"/>
                  </a:lnTo>
                  <a:lnTo>
                    <a:pt x="923" y="37"/>
                  </a:lnTo>
                  <a:lnTo>
                    <a:pt x="812" y="74"/>
                  </a:lnTo>
                  <a:lnTo>
                    <a:pt x="701" y="130"/>
                  </a:lnTo>
                  <a:lnTo>
                    <a:pt x="591" y="185"/>
                  </a:lnTo>
                  <a:lnTo>
                    <a:pt x="480" y="259"/>
                  </a:lnTo>
                  <a:lnTo>
                    <a:pt x="388" y="332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7"/>
                  </a:lnTo>
                  <a:lnTo>
                    <a:pt x="111" y="738"/>
                  </a:lnTo>
                  <a:lnTo>
                    <a:pt x="75" y="849"/>
                  </a:lnTo>
                  <a:lnTo>
                    <a:pt x="38" y="978"/>
                  </a:lnTo>
                  <a:lnTo>
                    <a:pt x="1" y="1107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76"/>
                  </a:lnTo>
                  <a:lnTo>
                    <a:pt x="56" y="1586"/>
                  </a:lnTo>
                  <a:lnTo>
                    <a:pt x="93" y="1697"/>
                  </a:lnTo>
                  <a:lnTo>
                    <a:pt x="148" y="1807"/>
                  </a:lnTo>
                  <a:lnTo>
                    <a:pt x="204" y="1918"/>
                  </a:lnTo>
                  <a:lnTo>
                    <a:pt x="351" y="2102"/>
                  </a:lnTo>
                  <a:lnTo>
                    <a:pt x="517" y="2250"/>
                  </a:lnTo>
                  <a:lnTo>
                    <a:pt x="628" y="2324"/>
                  </a:lnTo>
                  <a:lnTo>
                    <a:pt x="738" y="2379"/>
                  </a:lnTo>
                  <a:lnTo>
                    <a:pt x="849" y="2434"/>
                  </a:lnTo>
                  <a:lnTo>
                    <a:pt x="960" y="2453"/>
                  </a:lnTo>
                  <a:lnTo>
                    <a:pt x="1070" y="2490"/>
                  </a:lnTo>
                  <a:lnTo>
                    <a:pt x="1328" y="2490"/>
                  </a:lnTo>
                  <a:lnTo>
                    <a:pt x="1457" y="2471"/>
                  </a:lnTo>
                  <a:lnTo>
                    <a:pt x="1587" y="2453"/>
                  </a:lnTo>
                  <a:lnTo>
                    <a:pt x="1697" y="2416"/>
                  </a:lnTo>
                  <a:lnTo>
                    <a:pt x="1808" y="2361"/>
                  </a:lnTo>
                  <a:lnTo>
                    <a:pt x="1918" y="2305"/>
                  </a:lnTo>
                  <a:lnTo>
                    <a:pt x="2011" y="2232"/>
                  </a:lnTo>
                  <a:lnTo>
                    <a:pt x="2103" y="2158"/>
                  </a:lnTo>
                  <a:lnTo>
                    <a:pt x="2195" y="2066"/>
                  </a:lnTo>
                  <a:lnTo>
                    <a:pt x="2269" y="1973"/>
                  </a:lnTo>
                  <a:lnTo>
                    <a:pt x="2342" y="1863"/>
                  </a:lnTo>
                  <a:lnTo>
                    <a:pt x="2398" y="1752"/>
                  </a:lnTo>
                  <a:lnTo>
                    <a:pt x="2435" y="1641"/>
                  </a:lnTo>
                  <a:lnTo>
                    <a:pt x="2472" y="1512"/>
                  </a:lnTo>
                  <a:lnTo>
                    <a:pt x="2490" y="1402"/>
                  </a:lnTo>
                  <a:lnTo>
                    <a:pt x="2508" y="1273"/>
                  </a:lnTo>
                  <a:lnTo>
                    <a:pt x="2490" y="1144"/>
                  </a:lnTo>
                  <a:lnTo>
                    <a:pt x="2472" y="1015"/>
                  </a:lnTo>
                  <a:lnTo>
                    <a:pt x="2453" y="904"/>
                  </a:lnTo>
                  <a:lnTo>
                    <a:pt x="2416" y="793"/>
                  </a:lnTo>
                  <a:lnTo>
                    <a:pt x="2361" y="683"/>
                  </a:lnTo>
                  <a:lnTo>
                    <a:pt x="2306" y="572"/>
                  </a:lnTo>
                  <a:lnTo>
                    <a:pt x="2158" y="388"/>
                  </a:lnTo>
                  <a:lnTo>
                    <a:pt x="1974" y="240"/>
                  </a:lnTo>
                  <a:lnTo>
                    <a:pt x="1882" y="166"/>
                  </a:lnTo>
                  <a:lnTo>
                    <a:pt x="1771" y="111"/>
                  </a:lnTo>
                  <a:lnTo>
                    <a:pt x="1660" y="74"/>
                  </a:lnTo>
                  <a:lnTo>
                    <a:pt x="1550" y="37"/>
                  </a:lnTo>
                  <a:lnTo>
                    <a:pt x="142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13"/>
            <p:cNvSpPr/>
            <p:nvPr/>
          </p:nvSpPr>
          <p:spPr>
            <a:xfrm>
              <a:off x="5736550" y="1394650"/>
              <a:ext cx="61325" cy="61325"/>
            </a:xfrm>
            <a:custGeom>
              <a:avLst/>
              <a:gdLst/>
              <a:ahLst/>
              <a:cxnLst/>
              <a:rect l="l" t="t" r="r" b="b"/>
              <a:pathLst>
                <a:path w="2453" h="2453" extrusionOk="0">
                  <a:moveTo>
                    <a:pt x="1106" y="0"/>
                  </a:moveTo>
                  <a:lnTo>
                    <a:pt x="977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646" y="148"/>
                  </a:lnTo>
                  <a:lnTo>
                    <a:pt x="535" y="222"/>
                  </a:lnTo>
                  <a:lnTo>
                    <a:pt x="443" y="277"/>
                  </a:lnTo>
                  <a:lnTo>
                    <a:pt x="351" y="369"/>
                  </a:lnTo>
                  <a:lnTo>
                    <a:pt x="277" y="461"/>
                  </a:lnTo>
                  <a:lnTo>
                    <a:pt x="203" y="554"/>
                  </a:lnTo>
                  <a:lnTo>
                    <a:pt x="148" y="664"/>
                  </a:lnTo>
                  <a:lnTo>
                    <a:pt x="92" y="756"/>
                  </a:lnTo>
                  <a:lnTo>
                    <a:pt x="37" y="885"/>
                  </a:lnTo>
                  <a:lnTo>
                    <a:pt x="19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0" y="1346"/>
                  </a:lnTo>
                  <a:lnTo>
                    <a:pt x="19" y="1475"/>
                  </a:lnTo>
                  <a:lnTo>
                    <a:pt x="56" y="1586"/>
                  </a:lnTo>
                  <a:lnTo>
                    <a:pt x="92" y="1697"/>
                  </a:lnTo>
                  <a:lnTo>
                    <a:pt x="203" y="1900"/>
                  </a:lnTo>
                  <a:lnTo>
                    <a:pt x="351" y="2084"/>
                  </a:lnTo>
                  <a:lnTo>
                    <a:pt x="535" y="2231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59" y="2416"/>
                  </a:lnTo>
                  <a:lnTo>
                    <a:pt x="1070" y="2434"/>
                  </a:lnTo>
                  <a:lnTo>
                    <a:pt x="1199" y="2453"/>
                  </a:lnTo>
                  <a:lnTo>
                    <a:pt x="1309" y="2453"/>
                  </a:lnTo>
                  <a:lnTo>
                    <a:pt x="1438" y="2434"/>
                  </a:lnTo>
                  <a:lnTo>
                    <a:pt x="1549" y="2397"/>
                  </a:lnTo>
                  <a:lnTo>
                    <a:pt x="1660" y="2361"/>
                  </a:lnTo>
                  <a:lnTo>
                    <a:pt x="1770" y="2305"/>
                  </a:lnTo>
                  <a:lnTo>
                    <a:pt x="1881" y="2250"/>
                  </a:lnTo>
                  <a:lnTo>
                    <a:pt x="1973" y="2176"/>
                  </a:lnTo>
                  <a:lnTo>
                    <a:pt x="2065" y="2102"/>
                  </a:lnTo>
                  <a:lnTo>
                    <a:pt x="2139" y="2010"/>
                  </a:lnTo>
                  <a:lnTo>
                    <a:pt x="2213" y="1918"/>
                  </a:lnTo>
                  <a:lnTo>
                    <a:pt x="2287" y="1807"/>
                  </a:lnTo>
                  <a:lnTo>
                    <a:pt x="2342" y="1715"/>
                  </a:lnTo>
                  <a:lnTo>
                    <a:pt x="2379" y="1605"/>
                  </a:lnTo>
                  <a:lnTo>
                    <a:pt x="2416" y="1475"/>
                  </a:lnTo>
                  <a:lnTo>
                    <a:pt x="2434" y="1365"/>
                  </a:lnTo>
                  <a:lnTo>
                    <a:pt x="2452" y="1236"/>
                  </a:lnTo>
                  <a:lnTo>
                    <a:pt x="2452" y="1107"/>
                  </a:lnTo>
                  <a:lnTo>
                    <a:pt x="2434" y="996"/>
                  </a:lnTo>
                  <a:lnTo>
                    <a:pt x="2397" y="885"/>
                  </a:lnTo>
                  <a:lnTo>
                    <a:pt x="2360" y="756"/>
                  </a:lnTo>
                  <a:lnTo>
                    <a:pt x="2305" y="664"/>
                  </a:lnTo>
                  <a:lnTo>
                    <a:pt x="2231" y="554"/>
                  </a:lnTo>
                  <a:lnTo>
                    <a:pt x="2176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22"/>
                  </a:lnTo>
                  <a:lnTo>
                    <a:pt x="1807" y="148"/>
                  </a:lnTo>
                  <a:lnTo>
                    <a:pt x="1697" y="93"/>
                  </a:lnTo>
                  <a:lnTo>
                    <a:pt x="1586" y="56"/>
                  </a:lnTo>
                  <a:lnTo>
                    <a:pt x="1457" y="1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13"/>
            <p:cNvSpPr/>
            <p:nvPr/>
          </p:nvSpPr>
          <p:spPr>
            <a:xfrm>
              <a:off x="5511125" y="12748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107" y="0"/>
                  </a:moveTo>
                  <a:lnTo>
                    <a:pt x="978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554" y="203"/>
                  </a:lnTo>
                  <a:lnTo>
                    <a:pt x="370" y="351"/>
                  </a:lnTo>
                  <a:lnTo>
                    <a:pt x="222" y="535"/>
                  </a:lnTo>
                  <a:lnTo>
                    <a:pt x="112" y="738"/>
                  </a:lnTo>
                  <a:lnTo>
                    <a:pt x="56" y="849"/>
                  </a:lnTo>
                  <a:lnTo>
                    <a:pt x="38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49"/>
                  </a:lnTo>
                  <a:lnTo>
                    <a:pt x="93" y="1678"/>
                  </a:lnTo>
                  <a:lnTo>
                    <a:pt x="148" y="1771"/>
                  </a:lnTo>
                  <a:lnTo>
                    <a:pt x="204" y="1881"/>
                  </a:lnTo>
                  <a:lnTo>
                    <a:pt x="278" y="1973"/>
                  </a:lnTo>
                  <a:lnTo>
                    <a:pt x="351" y="2066"/>
                  </a:lnTo>
                  <a:lnTo>
                    <a:pt x="443" y="2158"/>
                  </a:lnTo>
                  <a:lnTo>
                    <a:pt x="536" y="2232"/>
                  </a:lnTo>
                  <a:lnTo>
                    <a:pt x="646" y="2287"/>
                  </a:lnTo>
                  <a:lnTo>
                    <a:pt x="738" y="2342"/>
                  </a:lnTo>
                  <a:lnTo>
                    <a:pt x="868" y="2379"/>
                  </a:lnTo>
                  <a:lnTo>
                    <a:pt x="978" y="2416"/>
                  </a:lnTo>
                  <a:lnTo>
                    <a:pt x="1107" y="2434"/>
                  </a:lnTo>
                  <a:lnTo>
                    <a:pt x="1347" y="2434"/>
                  </a:lnTo>
                  <a:lnTo>
                    <a:pt x="1458" y="2416"/>
                  </a:lnTo>
                  <a:lnTo>
                    <a:pt x="1568" y="2379"/>
                  </a:lnTo>
                  <a:lnTo>
                    <a:pt x="1679" y="2342"/>
                  </a:lnTo>
                  <a:lnTo>
                    <a:pt x="1882" y="2232"/>
                  </a:lnTo>
                  <a:lnTo>
                    <a:pt x="2066" y="2084"/>
                  </a:lnTo>
                  <a:lnTo>
                    <a:pt x="2214" y="1918"/>
                  </a:lnTo>
                  <a:lnTo>
                    <a:pt x="2343" y="1715"/>
                  </a:lnTo>
                  <a:lnTo>
                    <a:pt x="2379" y="1605"/>
                  </a:lnTo>
                  <a:lnTo>
                    <a:pt x="2416" y="1494"/>
                  </a:lnTo>
                  <a:lnTo>
                    <a:pt x="2435" y="1365"/>
                  </a:lnTo>
                  <a:lnTo>
                    <a:pt x="2435" y="1254"/>
                  </a:lnTo>
                  <a:lnTo>
                    <a:pt x="2435" y="1125"/>
                  </a:lnTo>
                  <a:lnTo>
                    <a:pt x="2416" y="996"/>
                  </a:lnTo>
                  <a:lnTo>
                    <a:pt x="2398" y="886"/>
                  </a:lnTo>
                  <a:lnTo>
                    <a:pt x="2361" y="775"/>
                  </a:lnTo>
                  <a:lnTo>
                    <a:pt x="2306" y="664"/>
                  </a:lnTo>
                  <a:lnTo>
                    <a:pt x="2232" y="554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95"/>
                  </a:lnTo>
                  <a:lnTo>
                    <a:pt x="1900" y="222"/>
                  </a:lnTo>
                  <a:lnTo>
                    <a:pt x="1808" y="148"/>
                  </a:lnTo>
                  <a:lnTo>
                    <a:pt x="1697" y="93"/>
                  </a:lnTo>
                  <a:lnTo>
                    <a:pt x="1587" y="56"/>
                  </a:lnTo>
                  <a:lnTo>
                    <a:pt x="1458" y="19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13"/>
            <p:cNvSpPr/>
            <p:nvPr/>
          </p:nvSpPr>
          <p:spPr>
            <a:xfrm>
              <a:off x="4923425" y="433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088" y="0"/>
                  </a:moveTo>
                  <a:lnTo>
                    <a:pt x="978" y="19"/>
                  </a:lnTo>
                  <a:lnTo>
                    <a:pt x="867" y="56"/>
                  </a:lnTo>
                  <a:lnTo>
                    <a:pt x="756" y="93"/>
                  </a:lnTo>
                  <a:lnTo>
                    <a:pt x="535" y="203"/>
                  </a:lnTo>
                  <a:lnTo>
                    <a:pt x="369" y="351"/>
                  </a:lnTo>
                  <a:lnTo>
                    <a:pt x="222" y="535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09"/>
                  </a:lnTo>
                  <a:lnTo>
                    <a:pt x="19" y="1439"/>
                  </a:lnTo>
                  <a:lnTo>
                    <a:pt x="37" y="1549"/>
                  </a:lnTo>
                  <a:lnTo>
                    <a:pt x="74" y="1660"/>
                  </a:lnTo>
                  <a:lnTo>
                    <a:pt x="129" y="1770"/>
                  </a:lnTo>
                  <a:lnTo>
                    <a:pt x="203" y="1881"/>
                  </a:lnTo>
                  <a:lnTo>
                    <a:pt x="277" y="1973"/>
                  </a:lnTo>
                  <a:lnTo>
                    <a:pt x="351" y="2065"/>
                  </a:lnTo>
                  <a:lnTo>
                    <a:pt x="443" y="2139"/>
                  </a:lnTo>
                  <a:lnTo>
                    <a:pt x="535" y="2213"/>
                  </a:lnTo>
                  <a:lnTo>
                    <a:pt x="627" y="2287"/>
                  </a:lnTo>
                  <a:lnTo>
                    <a:pt x="738" y="2342"/>
                  </a:lnTo>
                  <a:lnTo>
                    <a:pt x="848" y="2379"/>
                  </a:lnTo>
                  <a:lnTo>
                    <a:pt x="978" y="2416"/>
                  </a:lnTo>
                  <a:lnTo>
                    <a:pt x="1088" y="2434"/>
                  </a:lnTo>
                  <a:lnTo>
                    <a:pt x="1346" y="2434"/>
                  </a:lnTo>
                  <a:lnTo>
                    <a:pt x="1457" y="2416"/>
                  </a:lnTo>
                  <a:lnTo>
                    <a:pt x="1568" y="2379"/>
                  </a:lnTo>
                  <a:lnTo>
                    <a:pt x="1678" y="2342"/>
                  </a:lnTo>
                  <a:lnTo>
                    <a:pt x="1881" y="2231"/>
                  </a:lnTo>
                  <a:lnTo>
                    <a:pt x="2065" y="2084"/>
                  </a:lnTo>
                  <a:lnTo>
                    <a:pt x="2213" y="1899"/>
                  </a:lnTo>
                  <a:lnTo>
                    <a:pt x="2324" y="1697"/>
                  </a:lnTo>
                  <a:lnTo>
                    <a:pt x="2379" y="1586"/>
                  </a:lnTo>
                  <a:lnTo>
                    <a:pt x="2397" y="1475"/>
                  </a:lnTo>
                  <a:lnTo>
                    <a:pt x="2434" y="1365"/>
                  </a:lnTo>
                  <a:lnTo>
                    <a:pt x="2434" y="1236"/>
                  </a:lnTo>
                  <a:lnTo>
                    <a:pt x="2434" y="1107"/>
                  </a:lnTo>
                  <a:lnTo>
                    <a:pt x="2416" y="996"/>
                  </a:lnTo>
                  <a:lnTo>
                    <a:pt x="2379" y="885"/>
                  </a:lnTo>
                  <a:lnTo>
                    <a:pt x="2342" y="756"/>
                  </a:lnTo>
                  <a:lnTo>
                    <a:pt x="2287" y="646"/>
                  </a:lnTo>
                  <a:lnTo>
                    <a:pt x="2231" y="553"/>
                  </a:lnTo>
                  <a:lnTo>
                    <a:pt x="2158" y="461"/>
                  </a:lnTo>
                  <a:lnTo>
                    <a:pt x="2084" y="369"/>
                  </a:lnTo>
                  <a:lnTo>
                    <a:pt x="1992" y="277"/>
                  </a:lnTo>
                  <a:lnTo>
                    <a:pt x="1899" y="203"/>
                  </a:lnTo>
                  <a:lnTo>
                    <a:pt x="1789" y="148"/>
                  </a:lnTo>
                  <a:lnTo>
                    <a:pt x="1678" y="93"/>
                  </a:lnTo>
                  <a:lnTo>
                    <a:pt x="1568" y="56"/>
                  </a:lnTo>
                  <a:lnTo>
                    <a:pt x="1457" y="1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13"/>
            <p:cNvSpPr/>
            <p:nvPr/>
          </p:nvSpPr>
          <p:spPr>
            <a:xfrm>
              <a:off x="4974575" y="604100"/>
              <a:ext cx="60875" cy="60875"/>
            </a:xfrm>
            <a:custGeom>
              <a:avLst/>
              <a:gdLst/>
              <a:ahLst/>
              <a:cxnLst/>
              <a:rect l="l" t="t" r="r" b="b"/>
              <a:pathLst>
                <a:path w="2435" h="2435" extrusionOk="0">
                  <a:moveTo>
                    <a:pt x="1273" y="1"/>
                  </a:moveTo>
                  <a:lnTo>
                    <a:pt x="1144" y="19"/>
                  </a:lnTo>
                  <a:lnTo>
                    <a:pt x="1034" y="19"/>
                  </a:lnTo>
                  <a:lnTo>
                    <a:pt x="904" y="56"/>
                  </a:lnTo>
                  <a:lnTo>
                    <a:pt x="794" y="93"/>
                  </a:lnTo>
                  <a:lnTo>
                    <a:pt x="683" y="130"/>
                  </a:lnTo>
                  <a:lnTo>
                    <a:pt x="591" y="204"/>
                  </a:lnTo>
                  <a:lnTo>
                    <a:pt x="480" y="259"/>
                  </a:lnTo>
                  <a:lnTo>
                    <a:pt x="407" y="333"/>
                  </a:lnTo>
                  <a:lnTo>
                    <a:pt x="314" y="425"/>
                  </a:lnTo>
                  <a:lnTo>
                    <a:pt x="241" y="517"/>
                  </a:lnTo>
                  <a:lnTo>
                    <a:pt x="167" y="628"/>
                  </a:lnTo>
                  <a:lnTo>
                    <a:pt x="112" y="720"/>
                  </a:lnTo>
                  <a:lnTo>
                    <a:pt x="75" y="831"/>
                  </a:lnTo>
                  <a:lnTo>
                    <a:pt x="38" y="960"/>
                  </a:lnTo>
                  <a:lnTo>
                    <a:pt x="19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60"/>
                  </a:lnTo>
                  <a:lnTo>
                    <a:pt x="204" y="1863"/>
                  </a:lnTo>
                  <a:lnTo>
                    <a:pt x="333" y="2048"/>
                  </a:lnTo>
                  <a:lnTo>
                    <a:pt x="517" y="2195"/>
                  </a:lnTo>
                  <a:lnTo>
                    <a:pt x="720" y="2324"/>
                  </a:lnTo>
                  <a:lnTo>
                    <a:pt x="812" y="2361"/>
                  </a:lnTo>
                  <a:lnTo>
                    <a:pt x="941" y="2398"/>
                  </a:lnTo>
                  <a:lnTo>
                    <a:pt x="1052" y="2416"/>
                  </a:lnTo>
                  <a:lnTo>
                    <a:pt x="1163" y="2435"/>
                  </a:lnTo>
                  <a:lnTo>
                    <a:pt x="1292" y="2435"/>
                  </a:lnTo>
                  <a:lnTo>
                    <a:pt x="1421" y="2416"/>
                  </a:lnTo>
                  <a:lnTo>
                    <a:pt x="1531" y="2398"/>
                  </a:lnTo>
                  <a:lnTo>
                    <a:pt x="1642" y="2361"/>
                  </a:lnTo>
                  <a:lnTo>
                    <a:pt x="1753" y="2306"/>
                  </a:lnTo>
                  <a:lnTo>
                    <a:pt x="1863" y="2250"/>
                  </a:lnTo>
                  <a:lnTo>
                    <a:pt x="1955" y="2177"/>
                  </a:lnTo>
                  <a:lnTo>
                    <a:pt x="2048" y="2103"/>
                  </a:lnTo>
                  <a:lnTo>
                    <a:pt x="2121" y="2011"/>
                  </a:lnTo>
                  <a:lnTo>
                    <a:pt x="2195" y="1918"/>
                  </a:lnTo>
                  <a:lnTo>
                    <a:pt x="2269" y="1826"/>
                  </a:lnTo>
                  <a:lnTo>
                    <a:pt x="2324" y="1716"/>
                  </a:lnTo>
                  <a:lnTo>
                    <a:pt x="2379" y="1605"/>
                  </a:lnTo>
                  <a:lnTo>
                    <a:pt x="2398" y="1494"/>
                  </a:lnTo>
                  <a:lnTo>
                    <a:pt x="2435" y="1365"/>
                  </a:lnTo>
                  <a:lnTo>
                    <a:pt x="2435" y="1255"/>
                  </a:lnTo>
                  <a:lnTo>
                    <a:pt x="2435" y="1126"/>
                  </a:lnTo>
                  <a:lnTo>
                    <a:pt x="2416" y="1015"/>
                  </a:lnTo>
                  <a:lnTo>
                    <a:pt x="2398" y="904"/>
                  </a:lnTo>
                  <a:lnTo>
                    <a:pt x="2361" y="794"/>
                  </a:lnTo>
                  <a:lnTo>
                    <a:pt x="2250" y="591"/>
                  </a:lnTo>
                  <a:lnTo>
                    <a:pt x="2103" y="407"/>
                  </a:lnTo>
                  <a:lnTo>
                    <a:pt x="1937" y="241"/>
                  </a:lnTo>
                  <a:lnTo>
                    <a:pt x="1734" y="130"/>
                  </a:lnTo>
                  <a:lnTo>
                    <a:pt x="1624" y="75"/>
                  </a:lnTo>
                  <a:lnTo>
                    <a:pt x="1513" y="38"/>
                  </a:lnTo>
                  <a:lnTo>
                    <a:pt x="1402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13"/>
            <p:cNvSpPr/>
            <p:nvPr/>
          </p:nvSpPr>
          <p:spPr>
            <a:xfrm>
              <a:off x="5365925" y="1166475"/>
              <a:ext cx="60425" cy="60875"/>
            </a:xfrm>
            <a:custGeom>
              <a:avLst/>
              <a:gdLst/>
              <a:ahLst/>
              <a:cxnLst/>
              <a:rect l="l" t="t" r="r" b="b"/>
              <a:pathLst>
                <a:path w="2417" h="2435" extrusionOk="0">
                  <a:moveTo>
                    <a:pt x="1107" y="1"/>
                  </a:moveTo>
                  <a:lnTo>
                    <a:pt x="997" y="19"/>
                  </a:lnTo>
                  <a:lnTo>
                    <a:pt x="868" y="56"/>
                  </a:lnTo>
                  <a:lnTo>
                    <a:pt x="757" y="93"/>
                  </a:lnTo>
                  <a:lnTo>
                    <a:pt x="646" y="148"/>
                  </a:lnTo>
                  <a:lnTo>
                    <a:pt x="554" y="203"/>
                  </a:lnTo>
                  <a:lnTo>
                    <a:pt x="462" y="277"/>
                  </a:lnTo>
                  <a:lnTo>
                    <a:pt x="370" y="351"/>
                  </a:lnTo>
                  <a:lnTo>
                    <a:pt x="278" y="443"/>
                  </a:lnTo>
                  <a:lnTo>
                    <a:pt x="204" y="535"/>
                  </a:lnTo>
                  <a:lnTo>
                    <a:pt x="148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78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28"/>
                  </a:lnTo>
                  <a:lnTo>
                    <a:pt x="19" y="1457"/>
                  </a:lnTo>
                  <a:lnTo>
                    <a:pt x="38" y="1568"/>
                  </a:lnTo>
                  <a:lnTo>
                    <a:pt x="93" y="1678"/>
                  </a:lnTo>
                  <a:lnTo>
                    <a:pt x="204" y="1881"/>
                  </a:lnTo>
                  <a:lnTo>
                    <a:pt x="351" y="2066"/>
                  </a:lnTo>
                  <a:lnTo>
                    <a:pt x="517" y="2213"/>
                  </a:lnTo>
                  <a:lnTo>
                    <a:pt x="720" y="2324"/>
                  </a:lnTo>
                  <a:lnTo>
                    <a:pt x="831" y="2361"/>
                  </a:lnTo>
                  <a:lnTo>
                    <a:pt x="941" y="2397"/>
                  </a:lnTo>
                  <a:lnTo>
                    <a:pt x="1052" y="2416"/>
                  </a:lnTo>
                  <a:lnTo>
                    <a:pt x="1181" y="2434"/>
                  </a:lnTo>
                  <a:lnTo>
                    <a:pt x="1292" y="2434"/>
                  </a:lnTo>
                  <a:lnTo>
                    <a:pt x="1421" y="2416"/>
                  </a:lnTo>
                  <a:lnTo>
                    <a:pt x="1531" y="2379"/>
                  </a:lnTo>
                  <a:lnTo>
                    <a:pt x="1660" y="2342"/>
                  </a:lnTo>
                  <a:lnTo>
                    <a:pt x="1753" y="2287"/>
                  </a:lnTo>
                  <a:lnTo>
                    <a:pt x="1863" y="2232"/>
                  </a:lnTo>
                  <a:lnTo>
                    <a:pt x="1955" y="2158"/>
                  </a:lnTo>
                  <a:lnTo>
                    <a:pt x="2048" y="2084"/>
                  </a:lnTo>
                  <a:lnTo>
                    <a:pt x="2121" y="1992"/>
                  </a:lnTo>
                  <a:lnTo>
                    <a:pt x="2195" y="1900"/>
                  </a:lnTo>
                  <a:lnTo>
                    <a:pt x="2269" y="1789"/>
                  </a:lnTo>
                  <a:lnTo>
                    <a:pt x="2324" y="1697"/>
                  </a:lnTo>
                  <a:lnTo>
                    <a:pt x="2361" y="1586"/>
                  </a:lnTo>
                  <a:lnTo>
                    <a:pt x="2398" y="1457"/>
                  </a:lnTo>
                  <a:lnTo>
                    <a:pt x="2416" y="1346"/>
                  </a:lnTo>
                  <a:lnTo>
                    <a:pt x="2416" y="1217"/>
                  </a:lnTo>
                  <a:lnTo>
                    <a:pt x="2416" y="1107"/>
                  </a:lnTo>
                  <a:lnTo>
                    <a:pt x="2398" y="978"/>
                  </a:lnTo>
                  <a:lnTo>
                    <a:pt x="2361" y="867"/>
                  </a:lnTo>
                  <a:lnTo>
                    <a:pt x="2324" y="756"/>
                  </a:lnTo>
                  <a:lnTo>
                    <a:pt x="2214" y="554"/>
                  </a:lnTo>
                  <a:lnTo>
                    <a:pt x="2066" y="369"/>
                  </a:lnTo>
                  <a:lnTo>
                    <a:pt x="1900" y="222"/>
                  </a:lnTo>
                  <a:lnTo>
                    <a:pt x="1697" y="111"/>
                  </a:lnTo>
                  <a:lnTo>
                    <a:pt x="1587" y="74"/>
                  </a:lnTo>
                  <a:lnTo>
                    <a:pt x="1476" y="37"/>
                  </a:lnTo>
                  <a:lnTo>
                    <a:pt x="1347" y="19"/>
                  </a:lnTo>
                  <a:lnTo>
                    <a:pt x="123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13"/>
            <p:cNvSpPr/>
            <p:nvPr/>
          </p:nvSpPr>
          <p:spPr>
            <a:xfrm>
              <a:off x="5657250" y="1380825"/>
              <a:ext cx="59950" cy="59950"/>
            </a:xfrm>
            <a:custGeom>
              <a:avLst/>
              <a:gdLst/>
              <a:ahLst/>
              <a:cxnLst/>
              <a:rect l="l" t="t" r="r" b="b"/>
              <a:pathLst>
                <a:path w="2398" h="2398" extrusionOk="0">
                  <a:moveTo>
                    <a:pt x="1181" y="0"/>
                  </a:moveTo>
                  <a:lnTo>
                    <a:pt x="1052" y="19"/>
                  </a:lnTo>
                  <a:lnTo>
                    <a:pt x="941" y="37"/>
                  </a:lnTo>
                  <a:lnTo>
                    <a:pt x="831" y="74"/>
                  </a:lnTo>
                  <a:lnTo>
                    <a:pt x="720" y="111"/>
                  </a:lnTo>
                  <a:lnTo>
                    <a:pt x="609" y="166"/>
                  </a:lnTo>
                  <a:lnTo>
                    <a:pt x="517" y="222"/>
                  </a:lnTo>
                  <a:lnTo>
                    <a:pt x="333" y="369"/>
                  </a:lnTo>
                  <a:lnTo>
                    <a:pt x="204" y="553"/>
                  </a:lnTo>
                  <a:lnTo>
                    <a:pt x="130" y="646"/>
                  </a:lnTo>
                  <a:lnTo>
                    <a:pt x="93" y="756"/>
                  </a:lnTo>
                  <a:lnTo>
                    <a:pt x="56" y="867"/>
                  </a:lnTo>
                  <a:lnTo>
                    <a:pt x="19" y="977"/>
                  </a:lnTo>
                  <a:lnTo>
                    <a:pt x="1" y="1088"/>
                  </a:lnTo>
                  <a:lnTo>
                    <a:pt x="1" y="1217"/>
                  </a:lnTo>
                  <a:lnTo>
                    <a:pt x="1" y="1346"/>
                  </a:lnTo>
                  <a:lnTo>
                    <a:pt x="19" y="1457"/>
                  </a:lnTo>
                  <a:lnTo>
                    <a:pt x="56" y="1568"/>
                  </a:lnTo>
                  <a:lnTo>
                    <a:pt x="93" y="1678"/>
                  </a:lnTo>
                  <a:lnTo>
                    <a:pt x="148" y="1789"/>
                  </a:lnTo>
                  <a:lnTo>
                    <a:pt x="222" y="1881"/>
                  </a:lnTo>
                  <a:lnTo>
                    <a:pt x="370" y="2065"/>
                  </a:lnTo>
                  <a:lnTo>
                    <a:pt x="536" y="2213"/>
                  </a:lnTo>
                  <a:lnTo>
                    <a:pt x="646" y="2268"/>
                  </a:lnTo>
                  <a:lnTo>
                    <a:pt x="738" y="2305"/>
                  </a:lnTo>
                  <a:lnTo>
                    <a:pt x="849" y="2360"/>
                  </a:lnTo>
                  <a:lnTo>
                    <a:pt x="978" y="2379"/>
                  </a:lnTo>
                  <a:lnTo>
                    <a:pt x="1089" y="2397"/>
                  </a:lnTo>
                  <a:lnTo>
                    <a:pt x="1328" y="2397"/>
                  </a:lnTo>
                  <a:lnTo>
                    <a:pt x="1457" y="2379"/>
                  </a:lnTo>
                  <a:lnTo>
                    <a:pt x="1568" y="2342"/>
                  </a:lnTo>
                  <a:lnTo>
                    <a:pt x="1679" y="2305"/>
                  </a:lnTo>
                  <a:lnTo>
                    <a:pt x="1771" y="2250"/>
                  </a:lnTo>
                  <a:lnTo>
                    <a:pt x="1882" y="2194"/>
                  </a:lnTo>
                  <a:lnTo>
                    <a:pt x="2047" y="2047"/>
                  </a:lnTo>
                  <a:lnTo>
                    <a:pt x="2195" y="1863"/>
                  </a:lnTo>
                  <a:lnTo>
                    <a:pt x="2250" y="1770"/>
                  </a:lnTo>
                  <a:lnTo>
                    <a:pt x="2306" y="1660"/>
                  </a:lnTo>
                  <a:lnTo>
                    <a:pt x="2342" y="1549"/>
                  </a:lnTo>
                  <a:lnTo>
                    <a:pt x="2379" y="1438"/>
                  </a:lnTo>
                  <a:lnTo>
                    <a:pt x="2398" y="1309"/>
                  </a:lnTo>
                  <a:lnTo>
                    <a:pt x="2398" y="1199"/>
                  </a:lnTo>
                  <a:lnTo>
                    <a:pt x="2379" y="1070"/>
                  </a:lnTo>
                  <a:lnTo>
                    <a:pt x="2361" y="941"/>
                  </a:lnTo>
                  <a:lnTo>
                    <a:pt x="2342" y="830"/>
                  </a:lnTo>
                  <a:lnTo>
                    <a:pt x="2287" y="719"/>
                  </a:lnTo>
                  <a:lnTo>
                    <a:pt x="2250" y="627"/>
                  </a:lnTo>
                  <a:lnTo>
                    <a:pt x="2177" y="517"/>
                  </a:lnTo>
                  <a:lnTo>
                    <a:pt x="2029" y="351"/>
                  </a:lnTo>
                  <a:lnTo>
                    <a:pt x="1863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13"/>
            <p:cNvSpPr/>
            <p:nvPr/>
          </p:nvSpPr>
          <p:spPr>
            <a:xfrm>
              <a:off x="5223975" y="1059075"/>
              <a:ext cx="58550" cy="58575"/>
            </a:xfrm>
            <a:custGeom>
              <a:avLst/>
              <a:gdLst/>
              <a:ahLst/>
              <a:cxnLst/>
              <a:rect l="l" t="t" r="r" b="b"/>
              <a:pathLst>
                <a:path w="2342" h="2343" extrusionOk="0">
                  <a:moveTo>
                    <a:pt x="1069" y="0"/>
                  </a:moveTo>
                  <a:lnTo>
                    <a:pt x="940" y="19"/>
                  </a:lnTo>
                  <a:lnTo>
                    <a:pt x="830" y="56"/>
                  </a:lnTo>
                  <a:lnTo>
                    <a:pt x="719" y="93"/>
                  </a:lnTo>
                  <a:lnTo>
                    <a:pt x="608" y="129"/>
                  </a:lnTo>
                  <a:lnTo>
                    <a:pt x="516" y="203"/>
                  </a:lnTo>
                  <a:lnTo>
                    <a:pt x="424" y="259"/>
                  </a:lnTo>
                  <a:lnTo>
                    <a:pt x="332" y="332"/>
                  </a:lnTo>
                  <a:lnTo>
                    <a:pt x="258" y="424"/>
                  </a:lnTo>
                  <a:lnTo>
                    <a:pt x="203" y="517"/>
                  </a:lnTo>
                  <a:lnTo>
                    <a:pt x="148" y="609"/>
                  </a:lnTo>
                  <a:lnTo>
                    <a:pt x="92" y="720"/>
                  </a:lnTo>
                  <a:lnTo>
                    <a:pt x="55" y="830"/>
                  </a:lnTo>
                  <a:lnTo>
                    <a:pt x="18" y="941"/>
                  </a:lnTo>
                  <a:lnTo>
                    <a:pt x="18" y="1070"/>
                  </a:lnTo>
                  <a:lnTo>
                    <a:pt x="0" y="1180"/>
                  </a:lnTo>
                  <a:lnTo>
                    <a:pt x="18" y="1310"/>
                  </a:lnTo>
                  <a:lnTo>
                    <a:pt x="37" y="1439"/>
                  </a:lnTo>
                  <a:lnTo>
                    <a:pt x="55" y="1549"/>
                  </a:lnTo>
                  <a:lnTo>
                    <a:pt x="111" y="1660"/>
                  </a:lnTo>
                  <a:lnTo>
                    <a:pt x="148" y="1770"/>
                  </a:lnTo>
                  <a:lnTo>
                    <a:pt x="221" y="1863"/>
                  </a:lnTo>
                  <a:lnTo>
                    <a:pt x="277" y="1955"/>
                  </a:lnTo>
                  <a:lnTo>
                    <a:pt x="369" y="2029"/>
                  </a:lnTo>
                  <a:lnTo>
                    <a:pt x="443" y="2102"/>
                  </a:lnTo>
                  <a:lnTo>
                    <a:pt x="535" y="2176"/>
                  </a:lnTo>
                  <a:lnTo>
                    <a:pt x="645" y="2231"/>
                  </a:lnTo>
                  <a:lnTo>
                    <a:pt x="738" y="2268"/>
                  </a:lnTo>
                  <a:lnTo>
                    <a:pt x="848" y="2305"/>
                  </a:lnTo>
                  <a:lnTo>
                    <a:pt x="977" y="2324"/>
                  </a:lnTo>
                  <a:lnTo>
                    <a:pt x="1088" y="2342"/>
                  </a:lnTo>
                  <a:lnTo>
                    <a:pt x="1346" y="2342"/>
                  </a:lnTo>
                  <a:lnTo>
                    <a:pt x="1457" y="2324"/>
                  </a:lnTo>
                  <a:lnTo>
                    <a:pt x="1567" y="2287"/>
                  </a:lnTo>
                  <a:lnTo>
                    <a:pt x="1678" y="2250"/>
                  </a:lnTo>
                  <a:lnTo>
                    <a:pt x="1862" y="2139"/>
                  </a:lnTo>
                  <a:lnTo>
                    <a:pt x="2028" y="1992"/>
                  </a:lnTo>
                  <a:lnTo>
                    <a:pt x="2176" y="1826"/>
                  </a:lnTo>
                  <a:lnTo>
                    <a:pt x="2268" y="1623"/>
                  </a:lnTo>
                  <a:lnTo>
                    <a:pt x="2305" y="1512"/>
                  </a:lnTo>
                  <a:lnTo>
                    <a:pt x="2323" y="1402"/>
                  </a:lnTo>
                  <a:lnTo>
                    <a:pt x="2342" y="1291"/>
                  </a:lnTo>
                  <a:lnTo>
                    <a:pt x="2342" y="1162"/>
                  </a:lnTo>
                  <a:lnTo>
                    <a:pt x="2342" y="1033"/>
                  </a:lnTo>
                  <a:lnTo>
                    <a:pt x="2323" y="922"/>
                  </a:lnTo>
                  <a:lnTo>
                    <a:pt x="2305" y="812"/>
                  </a:lnTo>
                  <a:lnTo>
                    <a:pt x="2249" y="701"/>
                  </a:lnTo>
                  <a:lnTo>
                    <a:pt x="2157" y="517"/>
                  </a:lnTo>
                  <a:lnTo>
                    <a:pt x="2010" y="332"/>
                  </a:lnTo>
                  <a:lnTo>
                    <a:pt x="1844" y="203"/>
                  </a:lnTo>
                  <a:lnTo>
                    <a:pt x="1641" y="93"/>
                  </a:lnTo>
                  <a:lnTo>
                    <a:pt x="1549" y="56"/>
                  </a:lnTo>
                  <a:lnTo>
                    <a:pt x="1420" y="19"/>
                  </a:lnTo>
                  <a:lnTo>
                    <a:pt x="1309" y="19"/>
                  </a:lnTo>
                  <a:lnTo>
                    <a:pt x="119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13"/>
            <p:cNvSpPr/>
            <p:nvPr/>
          </p:nvSpPr>
          <p:spPr>
            <a:xfrm>
              <a:off x="5027125" y="779725"/>
              <a:ext cx="58575" cy="58125"/>
            </a:xfrm>
            <a:custGeom>
              <a:avLst/>
              <a:gdLst/>
              <a:ahLst/>
              <a:cxnLst/>
              <a:rect l="l" t="t" r="r" b="b"/>
              <a:pathLst>
                <a:path w="2343" h="2325" extrusionOk="0">
                  <a:moveTo>
                    <a:pt x="1089" y="1"/>
                  </a:moveTo>
                  <a:lnTo>
                    <a:pt x="978" y="19"/>
                  </a:lnTo>
                  <a:lnTo>
                    <a:pt x="849" y="38"/>
                  </a:lnTo>
                  <a:lnTo>
                    <a:pt x="738" y="75"/>
                  </a:lnTo>
                  <a:lnTo>
                    <a:pt x="646" y="112"/>
                  </a:lnTo>
                  <a:lnTo>
                    <a:pt x="536" y="167"/>
                  </a:lnTo>
                  <a:lnTo>
                    <a:pt x="443" y="241"/>
                  </a:lnTo>
                  <a:lnTo>
                    <a:pt x="370" y="314"/>
                  </a:lnTo>
                  <a:lnTo>
                    <a:pt x="277" y="388"/>
                  </a:lnTo>
                  <a:lnTo>
                    <a:pt x="222" y="480"/>
                  </a:lnTo>
                  <a:lnTo>
                    <a:pt x="148" y="572"/>
                  </a:lnTo>
                  <a:lnTo>
                    <a:pt x="112" y="683"/>
                  </a:lnTo>
                  <a:lnTo>
                    <a:pt x="56" y="794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44"/>
                  </a:lnTo>
                  <a:lnTo>
                    <a:pt x="19" y="1273"/>
                  </a:lnTo>
                  <a:lnTo>
                    <a:pt x="19" y="1384"/>
                  </a:lnTo>
                  <a:lnTo>
                    <a:pt x="56" y="1494"/>
                  </a:lnTo>
                  <a:lnTo>
                    <a:pt x="93" y="1605"/>
                  </a:lnTo>
                  <a:lnTo>
                    <a:pt x="185" y="1808"/>
                  </a:lnTo>
                  <a:lnTo>
                    <a:pt x="333" y="1974"/>
                  </a:lnTo>
                  <a:lnTo>
                    <a:pt x="480" y="2121"/>
                  </a:lnTo>
                  <a:lnTo>
                    <a:pt x="683" y="2232"/>
                  </a:lnTo>
                  <a:lnTo>
                    <a:pt x="794" y="2269"/>
                  </a:lnTo>
                  <a:lnTo>
                    <a:pt x="904" y="2306"/>
                  </a:lnTo>
                  <a:lnTo>
                    <a:pt x="1015" y="2324"/>
                  </a:lnTo>
                  <a:lnTo>
                    <a:pt x="1255" y="2324"/>
                  </a:lnTo>
                  <a:lnTo>
                    <a:pt x="1384" y="2306"/>
                  </a:lnTo>
                  <a:lnTo>
                    <a:pt x="1494" y="2287"/>
                  </a:lnTo>
                  <a:lnTo>
                    <a:pt x="1605" y="2250"/>
                  </a:lnTo>
                  <a:lnTo>
                    <a:pt x="1716" y="2213"/>
                  </a:lnTo>
                  <a:lnTo>
                    <a:pt x="1808" y="2158"/>
                  </a:lnTo>
                  <a:lnTo>
                    <a:pt x="1900" y="2084"/>
                  </a:lnTo>
                  <a:lnTo>
                    <a:pt x="1992" y="2011"/>
                  </a:lnTo>
                  <a:lnTo>
                    <a:pt x="2066" y="1937"/>
                  </a:lnTo>
                  <a:lnTo>
                    <a:pt x="2140" y="1845"/>
                  </a:lnTo>
                  <a:lnTo>
                    <a:pt x="2195" y="1752"/>
                  </a:lnTo>
                  <a:lnTo>
                    <a:pt x="2250" y="1642"/>
                  </a:lnTo>
                  <a:lnTo>
                    <a:pt x="2287" y="1531"/>
                  </a:lnTo>
                  <a:lnTo>
                    <a:pt x="2324" y="1421"/>
                  </a:lnTo>
                  <a:lnTo>
                    <a:pt x="2343" y="1310"/>
                  </a:lnTo>
                  <a:lnTo>
                    <a:pt x="2343" y="1181"/>
                  </a:lnTo>
                  <a:lnTo>
                    <a:pt x="2343" y="1052"/>
                  </a:lnTo>
                  <a:lnTo>
                    <a:pt x="2324" y="941"/>
                  </a:lnTo>
                  <a:lnTo>
                    <a:pt x="2287" y="831"/>
                  </a:lnTo>
                  <a:lnTo>
                    <a:pt x="2269" y="720"/>
                  </a:lnTo>
                  <a:lnTo>
                    <a:pt x="2158" y="517"/>
                  </a:lnTo>
                  <a:lnTo>
                    <a:pt x="2029" y="351"/>
                  </a:lnTo>
                  <a:lnTo>
                    <a:pt x="1863" y="204"/>
                  </a:lnTo>
                  <a:lnTo>
                    <a:pt x="1660" y="93"/>
                  </a:lnTo>
                  <a:lnTo>
                    <a:pt x="1568" y="56"/>
                  </a:lnTo>
                  <a:lnTo>
                    <a:pt x="1458" y="19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13"/>
            <p:cNvSpPr/>
            <p:nvPr/>
          </p:nvSpPr>
          <p:spPr>
            <a:xfrm>
              <a:off x="4859350" y="34045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17" y="166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3" y="664"/>
                  </a:lnTo>
                  <a:lnTo>
                    <a:pt x="56" y="775"/>
                  </a:lnTo>
                  <a:lnTo>
                    <a:pt x="19" y="885"/>
                  </a:lnTo>
                  <a:lnTo>
                    <a:pt x="0" y="996"/>
                  </a:lnTo>
                  <a:lnTo>
                    <a:pt x="0" y="1107"/>
                  </a:lnTo>
                  <a:lnTo>
                    <a:pt x="0" y="1236"/>
                  </a:lnTo>
                  <a:lnTo>
                    <a:pt x="19" y="1365"/>
                  </a:lnTo>
                  <a:lnTo>
                    <a:pt x="37" y="1475"/>
                  </a:lnTo>
                  <a:lnTo>
                    <a:pt x="74" y="1586"/>
                  </a:lnTo>
                  <a:lnTo>
                    <a:pt x="111" y="1697"/>
                  </a:lnTo>
                  <a:lnTo>
                    <a:pt x="166" y="1789"/>
                  </a:lnTo>
                  <a:lnTo>
                    <a:pt x="240" y="1881"/>
                  </a:lnTo>
                  <a:lnTo>
                    <a:pt x="314" y="1973"/>
                  </a:lnTo>
                  <a:lnTo>
                    <a:pt x="388" y="2047"/>
                  </a:lnTo>
                  <a:lnTo>
                    <a:pt x="480" y="2102"/>
                  </a:lnTo>
                  <a:lnTo>
                    <a:pt x="572" y="2176"/>
                  </a:lnTo>
                  <a:lnTo>
                    <a:pt x="683" y="2213"/>
                  </a:lnTo>
                  <a:lnTo>
                    <a:pt x="793" y="2250"/>
                  </a:lnTo>
                  <a:lnTo>
                    <a:pt x="904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383" y="2287"/>
                  </a:lnTo>
                  <a:lnTo>
                    <a:pt x="1494" y="2268"/>
                  </a:lnTo>
                  <a:lnTo>
                    <a:pt x="1605" y="2231"/>
                  </a:lnTo>
                  <a:lnTo>
                    <a:pt x="1807" y="2121"/>
                  </a:lnTo>
                  <a:lnTo>
                    <a:pt x="1973" y="1973"/>
                  </a:lnTo>
                  <a:lnTo>
                    <a:pt x="2102" y="1807"/>
                  </a:lnTo>
                  <a:lnTo>
                    <a:pt x="2213" y="1623"/>
                  </a:lnTo>
                  <a:lnTo>
                    <a:pt x="2250" y="1512"/>
                  </a:lnTo>
                  <a:lnTo>
                    <a:pt x="2287" y="1402"/>
                  </a:lnTo>
                  <a:lnTo>
                    <a:pt x="2305" y="1291"/>
                  </a:lnTo>
                  <a:lnTo>
                    <a:pt x="2305" y="1162"/>
                  </a:lnTo>
                  <a:lnTo>
                    <a:pt x="2305" y="1051"/>
                  </a:lnTo>
                  <a:lnTo>
                    <a:pt x="2287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1" y="517"/>
                  </a:lnTo>
                  <a:lnTo>
                    <a:pt x="1992" y="332"/>
                  </a:lnTo>
                  <a:lnTo>
                    <a:pt x="1826" y="203"/>
                  </a:lnTo>
                  <a:lnTo>
                    <a:pt x="1623" y="92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13"/>
            <p:cNvSpPr/>
            <p:nvPr/>
          </p:nvSpPr>
          <p:spPr>
            <a:xfrm>
              <a:off x="5158500" y="967800"/>
              <a:ext cx="58575" cy="59025"/>
            </a:xfrm>
            <a:custGeom>
              <a:avLst/>
              <a:gdLst/>
              <a:ahLst/>
              <a:cxnLst/>
              <a:rect l="l" t="t" r="r" b="b"/>
              <a:pathLst>
                <a:path w="2343" h="2361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38"/>
                  </a:lnTo>
                  <a:lnTo>
                    <a:pt x="701" y="93"/>
                  </a:lnTo>
                  <a:lnTo>
                    <a:pt x="609" y="130"/>
                  </a:lnTo>
                  <a:lnTo>
                    <a:pt x="499" y="185"/>
                  </a:lnTo>
                  <a:lnTo>
                    <a:pt x="406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0"/>
                  </a:lnTo>
                  <a:lnTo>
                    <a:pt x="19" y="941"/>
                  </a:lnTo>
                  <a:lnTo>
                    <a:pt x="1" y="1052"/>
                  </a:lnTo>
                  <a:lnTo>
                    <a:pt x="1" y="1181"/>
                  </a:lnTo>
                  <a:lnTo>
                    <a:pt x="1" y="1310"/>
                  </a:lnTo>
                  <a:lnTo>
                    <a:pt x="19" y="1420"/>
                  </a:lnTo>
                  <a:lnTo>
                    <a:pt x="38" y="1531"/>
                  </a:lnTo>
                  <a:lnTo>
                    <a:pt x="75" y="1642"/>
                  </a:lnTo>
                  <a:lnTo>
                    <a:pt x="185" y="1826"/>
                  </a:lnTo>
                  <a:lnTo>
                    <a:pt x="333" y="2010"/>
                  </a:lnTo>
                  <a:lnTo>
                    <a:pt x="499" y="2139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04" y="2324"/>
                  </a:lnTo>
                  <a:lnTo>
                    <a:pt x="1015" y="2342"/>
                  </a:lnTo>
                  <a:lnTo>
                    <a:pt x="1144" y="2361"/>
                  </a:lnTo>
                  <a:lnTo>
                    <a:pt x="1255" y="2342"/>
                  </a:lnTo>
                  <a:lnTo>
                    <a:pt x="1384" y="2342"/>
                  </a:lnTo>
                  <a:lnTo>
                    <a:pt x="1494" y="2305"/>
                  </a:lnTo>
                  <a:lnTo>
                    <a:pt x="1605" y="2269"/>
                  </a:lnTo>
                  <a:lnTo>
                    <a:pt x="1716" y="2232"/>
                  </a:lnTo>
                  <a:lnTo>
                    <a:pt x="1808" y="2176"/>
                  </a:lnTo>
                  <a:lnTo>
                    <a:pt x="1900" y="2103"/>
                  </a:lnTo>
                  <a:lnTo>
                    <a:pt x="1992" y="2029"/>
                  </a:lnTo>
                  <a:lnTo>
                    <a:pt x="2066" y="1955"/>
                  </a:lnTo>
                  <a:lnTo>
                    <a:pt x="2140" y="1863"/>
                  </a:lnTo>
                  <a:lnTo>
                    <a:pt x="2195" y="1752"/>
                  </a:lnTo>
                  <a:lnTo>
                    <a:pt x="2250" y="1660"/>
                  </a:lnTo>
                  <a:lnTo>
                    <a:pt x="2287" y="1549"/>
                  </a:lnTo>
                  <a:lnTo>
                    <a:pt x="2324" y="1439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084" y="425"/>
                  </a:lnTo>
                  <a:lnTo>
                    <a:pt x="2011" y="333"/>
                  </a:lnTo>
                  <a:lnTo>
                    <a:pt x="1937" y="259"/>
                  </a:lnTo>
                  <a:lnTo>
                    <a:pt x="1845" y="203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13"/>
            <p:cNvSpPr/>
            <p:nvPr/>
          </p:nvSpPr>
          <p:spPr>
            <a:xfrm>
              <a:off x="5432775" y="12619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070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609" y="129"/>
                  </a:lnTo>
                  <a:lnTo>
                    <a:pt x="517" y="185"/>
                  </a:lnTo>
                  <a:lnTo>
                    <a:pt x="425" y="258"/>
                  </a:lnTo>
                  <a:lnTo>
                    <a:pt x="332" y="332"/>
                  </a:lnTo>
                  <a:lnTo>
                    <a:pt x="259" y="406"/>
                  </a:lnTo>
                  <a:lnTo>
                    <a:pt x="185" y="498"/>
                  </a:lnTo>
                  <a:lnTo>
                    <a:pt x="130" y="609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0" y="1051"/>
                  </a:lnTo>
                  <a:lnTo>
                    <a:pt x="0" y="1180"/>
                  </a:lnTo>
                  <a:lnTo>
                    <a:pt x="0" y="1291"/>
                  </a:lnTo>
                  <a:lnTo>
                    <a:pt x="19" y="1420"/>
                  </a:lnTo>
                  <a:lnTo>
                    <a:pt x="56" y="1531"/>
                  </a:lnTo>
                  <a:lnTo>
                    <a:pt x="93" y="1641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701" y="2231"/>
                  </a:lnTo>
                  <a:lnTo>
                    <a:pt x="812" y="2268"/>
                  </a:lnTo>
                  <a:lnTo>
                    <a:pt x="922" y="2305"/>
                  </a:lnTo>
                  <a:lnTo>
                    <a:pt x="1033" y="2323"/>
                  </a:lnTo>
                  <a:lnTo>
                    <a:pt x="1273" y="2323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05" y="2250"/>
                  </a:lnTo>
                  <a:lnTo>
                    <a:pt x="1807" y="2139"/>
                  </a:lnTo>
                  <a:lnTo>
                    <a:pt x="1973" y="2010"/>
                  </a:lnTo>
                  <a:lnTo>
                    <a:pt x="2121" y="1844"/>
                  </a:lnTo>
                  <a:lnTo>
                    <a:pt x="2231" y="1641"/>
                  </a:lnTo>
                  <a:lnTo>
                    <a:pt x="2268" y="1531"/>
                  </a:lnTo>
                  <a:lnTo>
                    <a:pt x="2287" y="1420"/>
                  </a:lnTo>
                  <a:lnTo>
                    <a:pt x="2305" y="1309"/>
                  </a:lnTo>
                  <a:lnTo>
                    <a:pt x="2324" y="1180"/>
                  </a:lnTo>
                  <a:lnTo>
                    <a:pt x="2324" y="1070"/>
                  </a:lnTo>
                  <a:lnTo>
                    <a:pt x="2305" y="941"/>
                  </a:lnTo>
                  <a:lnTo>
                    <a:pt x="2268" y="830"/>
                  </a:lnTo>
                  <a:lnTo>
                    <a:pt x="2231" y="719"/>
                  </a:lnTo>
                  <a:lnTo>
                    <a:pt x="2139" y="535"/>
                  </a:lnTo>
                  <a:lnTo>
                    <a:pt x="2010" y="351"/>
                  </a:lnTo>
                  <a:lnTo>
                    <a:pt x="1844" y="203"/>
                  </a:lnTo>
                  <a:lnTo>
                    <a:pt x="1641" y="111"/>
                  </a:lnTo>
                  <a:lnTo>
                    <a:pt x="1531" y="56"/>
                  </a:lnTo>
                  <a:lnTo>
                    <a:pt x="1420" y="37"/>
                  </a:lnTo>
                  <a:lnTo>
                    <a:pt x="1310" y="19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13"/>
            <p:cNvSpPr/>
            <p:nvPr/>
          </p:nvSpPr>
          <p:spPr>
            <a:xfrm>
              <a:off x="4872725" y="259775"/>
              <a:ext cx="59475" cy="59500"/>
            </a:xfrm>
            <a:custGeom>
              <a:avLst/>
              <a:gdLst/>
              <a:ahLst/>
              <a:cxnLst/>
              <a:rect l="l" t="t" r="r" b="b"/>
              <a:pathLst>
                <a:path w="2379" h="2380" extrusionOk="0">
                  <a:moveTo>
                    <a:pt x="1033" y="1"/>
                  </a:move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35"/>
                  </a:lnTo>
                  <a:lnTo>
                    <a:pt x="129" y="646"/>
                  </a:lnTo>
                  <a:lnTo>
                    <a:pt x="74" y="738"/>
                  </a:lnTo>
                  <a:lnTo>
                    <a:pt x="37" y="849"/>
                  </a:lnTo>
                  <a:lnTo>
                    <a:pt x="19" y="959"/>
                  </a:lnTo>
                  <a:lnTo>
                    <a:pt x="0" y="1088"/>
                  </a:lnTo>
                  <a:lnTo>
                    <a:pt x="0" y="1218"/>
                  </a:lnTo>
                  <a:lnTo>
                    <a:pt x="0" y="1328"/>
                  </a:lnTo>
                  <a:lnTo>
                    <a:pt x="37" y="1457"/>
                  </a:lnTo>
                  <a:lnTo>
                    <a:pt x="55" y="1568"/>
                  </a:lnTo>
                  <a:lnTo>
                    <a:pt x="92" y="1678"/>
                  </a:lnTo>
                  <a:lnTo>
                    <a:pt x="148" y="1771"/>
                  </a:lnTo>
                  <a:lnTo>
                    <a:pt x="221" y="1881"/>
                  </a:lnTo>
                  <a:lnTo>
                    <a:pt x="369" y="2047"/>
                  </a:lnTo>
                  <a:lnTo>
                    <a:pt x="535" y="2176"/>
                  </a:lnTo>
                  <a:lnTo>
                    <a:pt x="645" y="2250"/>
                  </a:lnTo>
                  <a:lnTo>
                    <a:pt x="738" y="2287"/>
                  </a:lnTo>
                  <a:lnTo>
                    <a:pt x="848" y="2324"/>
                  </a:lnTo>
                  <a:lnTo>
                    <a:pt x="977" y="2361"/>
                  </a:lnTo>
                  <a:lnTo>
                    <a:pt x="1088" y="2361"/>
                  </a:lnTo>
                  <a:lnTo>
                    <a:pt x="1217" y="2379"/>
                  </a:lnTo>
                  <a:lnTo>
                    <a:pt x="1328" y="2361"/>
                  </a:lnTo>
                  <a:lnTo>
                    <a:pt x="1457" y="2342"/>
                  </a:lnTo>
                  <a:lnTo>
                    <a:pt x="1567" y="2305"/>
                  </a:lnTo>
                  <a:lnTo>
                    <a:pt x="1678" y="2268"/>
                  </a:lnTo>
                  <a:lnTo>
                    <a:pt x="1770" y="2213"/>
                  </a:lnTo>
                  <a:lnTo>
                    <a:pt x="1881" y="2158"/>
                  </a:lnTo>
                  <a:lnTo>
                    <a:pt x="2047" y="2010"/>
                  </a:lnTo>
                  <a:lnTo>
                    <a:pt x="2194" y="1826"/>
                  </a:lnTo>
                  <a:lnTo>
                    <a:pt x="2250" y="1734"/>
                  </a:lnTo>
                  <a:lnTo>
                    <a:pt x="2286" y="1623"/>
                  </a:lnTo>
                  <a:lnTo>
                    <a:pt x="2323" y="1513"/>
                  </a:lnTo>
                  <a:lnTo>
                    <a:pt x="2360" y="1402"/>
                  </a:lnTo>
                  <a:lnTo>
                    <a:pt x="2379" y="1273"/>
                  </a:lnTo>
                  <a:lnTo>
                    <a:pt x="2379" y="1162"/>
                  </a:lnTo>
                  <a:lnTo>
                    <a:pt x="2360" y="1033"/>
                  </a:lnTo>
                  <a:lnTo>
                    <a:pt x="2342" y="923"/>
                  </a:lnTo>
                  <a:lnTo>
                    <a:pt x="2305" y="812"/>
                  </a:lnTo>
                  <a:lnTo>
                    <a:pt x="2268" y="701"/>
                  </a:lnTo>
                  <a:lnTo>
                    <a:pt x="2213" y="591"/>
                  </a:lnTo>
                  <a:lnTo>
                    <a:pt x="2157" y="498"/>
                  </a:lnTo>
                  <a:lnTo>
                    <a:pt x="2010" y="332"/>
                  </a:lnTo>
                  <a:lnTo>
                    <a:pt x="1826" y="185"/>
                  </a:lnTo>
                  <a:lnTo>
                    <a:pt x="1733" y="130"/>
                  </a:lnTo>
                  <a:lnTo>
                    <a:pt x="1623" y="74"/>
                  </a:lnTo>
                  <a:lnTo>
                    <a:pt x="1512" y="37"/>
                  </a:lnTo>
                  <a:lnTo>
                    <a:pt x="1401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13"/>
            <p:cNvSpPr/>
            <p:nvPr/>
          </p:nvSpPr>
          <p:spPr>
            <a:xfrm>
              <a:off x="6360675" y="1590550"/>
              <a:ext cx="40575" cy="57650"/>
            </a:xfrm>
            <a:custGeom>
              <a:avLst/>
              <a:gdLst/>
              <a:ahLst/>
              <a:cxnLst/>
              <a:rect l="l" t="t" r="r" b="b"/>
              <a:pathLst>
                <a:path w="1623" h="2306" extrusionOk="0">
                  <a:moveTo>
                    <a:pt x="1033" y="1"/>
                  </a:moveTo>
                  <a:lnTo>
                    <a:pt x="922" y="19"/>
                  </a:lnTo>
                  <a:lnTo>
                    <a:pt x="812" y="38"/>
                  </a:lnTo>
                  <a:lnTo>
                    <a:pt x="701" y="74"/>
                  </a:lnTo>
                  <a:lnTo>
                    <a:pt x="498" y="185"/>
                  </a:lnTo>
                  <a:lnTo>
                    <a:pt x="332" y="314"/>
                  </a:lnTo>
                  <a:lnTo>
                    <a:pt x="203" y="480"/>
                  </a:lnTo>
                  <a:lnTo>
                    <a:pt x="93" y="683"/>
                  </a:lnTo>
                  <a:lnTo>
                    <a:pt x="56" y="793"/>
                  </a:lnTo>
                  <a:lnTo>
                    <a:pt x="19" y="904"/>
                  </a:lnTo>
                  <a:lnTo>
                    <a:pt x="0" y="1015"/>
                  </a:lnTo>
                  <a:lnTo>
                    <a:pt x="0" y="1125"/>
                  </a:lnTo>
                  <a:lnTo>
                    <a:pt x="0" y="1254"/>
                  </a:lnTo>
                  <a:lnTo>
                    <a:pt x="19" y="1365"/>
                  </a:lnTo>
                  <a:lnTo>
                    <a:pt x="37" y="1476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103"/>
                  </a:lnTo>
                  <a:lnTo>
                    <a:pt x="683" y="2195"/>
                  </a:lnTo>
                  <a:lnTo>
                    <a:pt x="775" y="2250"/>
                  </a:lnTo>
                  <a:lnTo>
                    <a:pt x="885" y="2269"/>
                  </a:lnTo>
                  <a:lnTo>
                    <a:pt x="1015" y="2287"/>
                  </a:lnTo>
                  <a:lnTo>
                    <a:pt x="1125" y="2305"/>
                  </a:lnTo>
                  <a:lnTo>
                    <a:pt x="1254" y="2287"/>
                  </a:lnTo>
                  <a:lnTo>
                    <a:pt x="1383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623" y="111"/>
                  </a:lnTo>
                  <a:lnTo>
                    <a:pt x="1512" y="56"/>
                  </a:lnTo>
                  <a:lnTo>
                    <a:pt x="1402" y="19"/>
                  </a:lnTo>
                  <a:lnTo>
                    <a:pt x="1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13"/>
            <p:cNvSpPr/>
            <p:nvPr/>
          </p:nvSpPr>
          <p:spPr>
            <a:xfrm>
              <a:off x="6280475" y="1575800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25" y="1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2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37" y="1531"/>
                  </a:lnTo>
                  <a:lnTo>
                    <a:pt x="74" y="1623"/>
                  </a:lnTo>
                  <a:lnTo>
                    <a:pt x="185" y="1826"/>
                  </a:lnTo>
                  <a:lnTo>
                    <a:pt x="332" y="1992"/>
                  </a:lnTo>
                  <a:lnTo>
                    <a:pt x="498" y="2139"/>
                  </a:lnTo>
                  <a:lnTo>
                    <a:pt x="682" y="2232"/>
                  </a:lnTo>
                  <a:lnTo>
                    <a:pt x="793" y="2269"/>
                  </a:lnTo>
                  <a:lnTo>
                    <a:pt x="904" y="2305"/>
                  </a:lnTo>
                  <a:lnTo>
                    <a:pt x="1014" y="2324"/>
                  </a:lnTo>
                  <a:lnTo>
                    <a:pt x="1272" y="2324"/>
                  </a:lnTo>
                  <a:lnTo>
                    <a:pt x="1383" y="2305"/>
                  </a:lnTo>
                  <a:lnTo>
                    <a:pt x="1512" y="2287"/>
                  </a:lnTo>
                  <a:lnTo>
                    <a:pt x="1623" y="2232"/>
                  </a:lnTo>
                  <a:lnTo>
                    <a:pt x="1715" y="2195"/>
                  </a:lnTo>
                  <a:lnTo>
                    <a:pt x="1826" y="2139"/>
                  </a:lnTo>
                  <a:lnTo>
                    <a:pt x="1899" y="2066"/>
                  </a:lnTo>
                  <a:lnTo>
                    <a:pt x="1992" y="1992"/>
                  </a:lnTo>
                  <a:lnTo>
                    <a:pt x="2065" y="1900"/>
                  </a:lnTo>
                  <a:lnTo>
                    <a:pt x="2139" y="1808"/>
                  </a:lnTo>
                  <a:lnTo>
                    <a:pt x="2194" y="1715"/>
                  </a:lnTo>
                  <a:lnTo>
                    <a:pt x="2231" y="1605"/>
                  </a:lnTo>
                  <a:lnTo>
                    <a:pt x="2268" y="1494"/>
                  </a:lnTo>
                  <a:lnTo>
                    <a:pt x="2305" y="1383"/>
                  </a:lnTo>
                  <a:lnTo>
                    <a:pt x="2305" y="1254"/>
                  </a:lnTo>
                  <a:lnTo>
                    <a:pt x="2323" y="1125"/>
                  </a:lnTo>
                  <a:lnTo>
                    <a:pt x="2305" y="1015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80"/>
                  </a:lnTo>
                  <a:lnTo>
                    <a:pt x="1973" y="314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94" y="56"/>
                  </a:lnTo>
                  <a:lnTo>
                    <a:pt x="1365" y="19"/>
                  </a:lnTo>
                  <a:lnTo>
                    <a:pt x="1254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13"/>
            <p:cNvSpPr/>
            <p:nvPr/>
          </p:nvSpPr>
          <p:spPr>
            <a:xfrm>
              <a:off x="6200250" y="1561525"/>
              <a:ext cx="58125" cy="58550"/>
            </a:xfrm>
            <a:custGeom>
              <a:avLst/>
              <a:gdLst/>
              <a:ahLst/>
              <a:cxnLst/>
              <a:rect l="l" t="t" r="r" b="b"/>
              <a:pathLst>
                <a:path w="2325" h="2342" extrusionOk="0">
                  <a:moveTo>
                    <a:pt x="1015" y="0"/>
                  </a:moveTo>
                  <a:lnTo>
                    <a:pt x="904" y="37"/>
                  </a:lnTo>
                  <a:lnTo>
                    <a:pt x="794" y="55"/>
                  </a:lnTo>
                  <a:lnTo>
                    <a:pt x="683" y="92"/>
                  </a:lnTo>
                  <a:lnTo>
                    <a:pt x="499" y="203"/>
                  </a:lnTo>
                  <a:lnTo>
                    <a:pt x="333" y="350"/>
                  </a:lnTo>
                  <a:lnTo>
                    <a:pt x="185" y="516"/>
                  </a:lnTo>
                  <a:lnTo>
                    <a:pt x="93" y="701"/>
                  </a:lnTo>
                  <a:lnTo>
                    <a:pt x="56" y="811"/>
                  </a:lnTo>
                  <a:lnTo>
                    <a:pt x="19" y="922"/>
                  </a:lnTo>
                  <a:lnTo>
                    <a:pt x="1" y="1051"/>
                  </a:lnTo>
                  <a:lnTo>
                    <a:pt x="1" y="1162"/>
                  </a:lnTo>
                  <a:lnTo>
                    <a:pt x="1" y="1291"/>
                  </a:lnTo>
                  <a:lnTo>
                    <a:pt x="19" y="1401"/>
                  </a:lnTo>
                  <a:lnTo>
                    <a:pt x="56" y="1530"/>
                  </a:lnTo>
                  <a:lnTo>
                    <a:pt x="93" y="1641"/>
                  </a:lnTo>
                  <a:lnTo>
                    <a:pt x="130" y="1733"/>
                  </a:lnTo>
                  <a:lnTo>
                    <a:pt x="204" y="1844"/>
                  </a:lnTo>
                  <a:lnTo>
                    <a:pt x="259" y="1918"/>
                  </a:lnTo>
                  <a:lnTo>
                    <a:pt x="333" y="2010"/>
                  </a:lnTo>
                  <a:lnTo>
                    <a:pt x="425" y="2084"/>
                  </a:lnTo>
                  <a:lnTo>
                    <a:pt x="517" y="2157"/>
                  </a:lnTo>
                  <a:lnTo>
                    <a:pt x="609" y="2213"/>
                  </a:lnTo>
                  <a:lnTo>
                    <a:pt x="720" y="2249"/>
                  </a:lnTo>
                  <a:lnTo>
                    <a:pt x="831" y="2286"/>
                  </a:lnTo>
                  <a:lnTo>
                    <a:pt x="941" y="2323"/>
                  </a:lnTo>
                  <a:lnTo>
                    <a:pt x="1070" y="2323"/>
                  </a:lnTo>
                  <a:lnTo>
                    <a:pt x="1199" y="2342"/>
                  </a:lnTo>
                  <a:lnTo>
                    <a:pt x="1310" y="2323"/>
                  </a:lnTo>
                  <a:lnTo>
                    <a:pt x="1421" y="2305"/>
                  </a:lnTo>
                  <a:lnTo>
                    <a:pt x="1531" y="2286"/>
                  </a:lnTo>
                  <a:lnTo>
                    <a:pt x="1642" y="2231"/>
                  </a:lnTo>
                  <a:lnTo>
                    <a:pt x="1845" y="2139"/>
                  </a:lnTo>
                  <a:lnTo>
                    <a:pt x="2011" y="1991"/>
                  </a:lnTo>
                  <a:lnTo>
                    <a:pt x="2140" y="1825"/>
                  </a:lnTo>
                  <a:lnTo>
                    <a:pt x="2250" y="1623"/>
                  </a:lnTo>
                  <a:lnTo>
                    <a:pt x="2287" y="1512"/>
                  </a:lnTo>
                  <a:lnTo>
                    <a:pt x="2306" y="1401"/>
                  </a:lnTo>
                  <a:lnTo>
                    <a:pt x="2324" y="1291"/>
                  </a:lnTo>
                  <a:lnTo>
                    <a:pt x="2324" y="1162"/>
                  </a:lnTo>
                  <a:lnTo>
                    <a:pt x="2324" y="1051"/>
                  </a:lnTo>
                  <a:lnTo>
                    <a:pt x="2306" y="922"/>
                  </a:lnTo>
                  <a:lnTo>
                    <a:pt x="2287" y="811"/>
                  </a:lnTo>
                  <a:lnTo>
                    <a:pt x="2250" y="701"/>
                  </a:lnTo>
                  <a:lnTo>
                    <a:pt x="2195" y="590"/>
                  </a:lnTo>
                  <a:lnTo>
                    <a:pt x="2140" y="498"/>
                  </a:lnTo>
                  <a:lnTo>
                    <a:pt x="2066" y="406"/>
                  </a:lnTo>
                  <a:lnTo>
                    <a:pt x="1992" y="332"/>
                  </a:lnTo>
                  <a:lnTo>
                    <a:pt x="1900" y="258"/>
                  </a:lnTo>
                  <a:lnTo>
                    <a:pt x="1808" y="184"/>
                  </a:lnTo>
                  <a:lnTo>
                    <a:pt x="1716" y="129"/>
                  </a:lnTo>
                  <a:lnTo>
                    <a:pt x="1605" y="92"/>
                  </a:lnTo>
                  <a:lnTo>
                    <a:pt x="1494" y="55"/>
                  </a:lnTo>
                  <a:lnTo>
                    <a:pt x="1384" y="18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13"/>
            <p:cNvSpPr/>
            <p:nvPr/>
          </p:nvSpPr>
          <p:spPr>
            <a:xfrm>
              <a:off x="4962150" y="685700"/>
              <a:ext cx="57625" cy="57650"/>
            </a:xfrm>
            <a:custGeom>
              <a:avLst/>
              <a:gdLst/>
              <a:ahLst/>
              <a:cxnLst/>
              <a:rect l="l" t="t" r="r" b="b"/>
              <a:pathLst>
                <a:path w="2305" h="2306" extrusionOk="0">
                  <a:moveTo>
                    <a:pt x="1125" y="0"/>
                  </a:moveTo>
                  <a:lnTo>
                    <a:pt x="1014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2" y="93"/>
                  </a:lnTo>
                  <a:lnTo>
                    <a:pt x="480" y="203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0" y="1051"/>
                  </a:lnTo>
                  <a:lnTo>
                    <a:pt x="0" y="1181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2"/>
                  </a:lnTo>
                  <a:lnTo>
                    <a:pt x="92" y="1623"/>
                  </a:lnTo>
                  <a:lnTo>
                    <a:pt x="148" y="1734"/>
                  </a:lnTo>
                  <a:lnTo>
                    <a:pt x="203" y="1826"/>
                  </a:lnTo>
                  <a:lnTo>
                    <a:pt x="332" y="1992"/>
                  </a:lnTo>
                  <a:lnTo>
                    <a:pt x="516" y="2121"/>
                  </a:lnTo>
                  <a:lnTo>
                    <a:pt x="701" y="2232"/>
                  </a:lnTo>
                  <a:lnTo>
                    <a:pt x="811" y="2268"/>
                  </a:lnTo>
                  <a:lnTo>
                    <a:pt x="922" y="2287"/>
                  </a:lnTo>
                  <a:lnTo>
                    <a:pt x="1051" y="2305"/>
                  </a:lnTo>
                  <a:lnTo>
                    <a:pt x="1291" y="2305"/>
                  </a:lnTo>
                  <a:lnTo>
                    <a:pt x="1401" y="2287"/>
                  </a:lnTo>
                  <a:lnTo>
                    <a:pt x="1512" y="2250"/>
                  </a:lnTo>
                  <a:lnTo>
                    <a:pt x="1623" y="2213"/>
                  </a:lnTo>
                  <a:lnTo>
                    <a:pt x="1807" y="2102"/>
                  </a:lnTo>
                  <a:lnTo>
                    <a:pt x="1973" y="1973"/>
                  </a:lnTo>
                  <a:lnTo>
                    <a:pt x="2121" y="1789"/>
                  </a:lnTo>
                  <a:lnTo>
                    <a:pt x="2213" y="1605"/>
                  </a:lnTo>
                  <a:lnTo>
                    <a:pt x="2250" y="1494"/>
                  </a:lnTo>
                  <a:lnTo>
                    <a:pt x="2286" y="1383"/>
                  </a:lnTo>
                  <a:lnTo>
                    <a:pt x="2305" y="1254"/>
                  </a:lnTo>
                  <a:lnTo>
                    <a:pt x="2305" y="1144"/>
                  </a:lnTo>
                  <a:lnTo>
                    <a:pt x="2286" y="1015"/>
                  </a:lnTo>
                  <a:lnTo>
                    <a:pt x="2268" y="904"/>
                  </a:lnTo>
                  <a:lnTo>
                    <a:pt x="2250" y="793"/>
                  </a:lnTo>
                  <a:lnTo>
                    <a:pt x="2213" y="683"/>
                  </a:lnTo>
                  <a:lnTo>
                    <a:pt x="2102" y="498"/>
                  </a:lnTo>
                  <a:lnTo>
                    <a:pt x="1955" y="332"/>
                  </a:lnTo>
                  <a:lnTo>
                    <a:pt x="1789" y="185"/>
                  </a:lnTo>
                  <a:lnTo>
                    <a:pt x="1586" y="93"/>
                  </a:lnTo>
                  <a:lnTo>
                    <a:pt x="1475" y="56"/>
                  </a:lnTo>
                  <a:lnTo>
                    <a:pt x="1365" y="19"/>
                  </a:lnTo>
                  <a:lnTo>
                    <a:pt x="12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13"/>
            <p:cNvSpPr/>
            <p:nvPr/>
          </p:nvSpPr>
          <p:spPr>
            <a:xfrm>
              <a:off x="6120050" y="15472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0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591" y="148"/>
                  </a:lnTo>
                  <a:lnTo>
                    <a:pt x="499" y="203"/>
                  </a:lnTo>
                  <a:lnTo>
                    <a:pt x="406" y="277"/>
                  </a:lnTo>
                  <a:lnTo>
                    <a:pt x="333" y="351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27"/>
                  </a:lnTo>
                  <a:lnTo>
                    <a:pt x="93" y="738"/>
                  </a:lnTo>
                  <a:lnTo>
                    <a:pt x="56" y="849"/>
                  </a:lnTo>
                  <a:lnTo>
                    <a:pt x="19" y="959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9" y="1328"/>
                  </a:lnTo>
                  <a:lnTo>
                    <a:pt x="38" y="1439"/>
                  </a:lnTo>
                  <a:lnTo>
                    <a:pt x="56" y="1549"/>
                  </a:lnTo>
                  <a:lnTo>
                    <a:pt x="111" y="1660"/>
                  </a:lnTo>
                  <a:lnTo>
                    <a:pt x="222" y="1844"/>
                  </a:lnTo>
                  <a:lnTo>
                    <a:pt x="351" y="2010"/>
                  </a:lnTo>
                  <a:lnTo>
                    <a:pt x="535" y="2158"/>
                  </a:lnTo>
                  <a:lnTo>
                    <a:pt x="720" y="2250"/>
                  </a:lnTo>
                  <a:lnTo>
                    <a:pt x="830" y="2287"/>
                  </a:lnTo>
                  <a:lnTo>
                    <a:pt x="941" y="2324"/>
                  </a:lnTo>
                  <a:lnTo>
                    <a:pt x="1070" y="2342"/>
                  </a:lnTo>
                  <a:lnTo>
                    <a:pt x="1310" y="2342"/>
                  </a:lnTo>
                  <a:lnTo>
                    <a:pt x="1420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845" y="2139"/>
                  </a:lnTo>
                  <a:lnTo>
                    <a:pt x="2011" y="2010"/>
                  </a:lnTo>
                  <a:lnTo>
                    <a:pt x="2158" y="1844"/>
                  </a:lnTo>
                  <a:lnTo>
                    <a:pt x="2250" y="1641"/>
                  </a:lnTo>
                  <a:lnTo>
                    <a:pt x="2287" y="1531"/>
                  </a:lnTo>
                  <a:lnTo>
                    <a:pt x="2324" y="1420"/>
                  </a:lnTo>
                  <a:lnTo>
                    <a:pt x="2342" y="1310"/>
                  </a:lnTo>
                  <a:lnTo>
                    <a:pt x="2342" y="1199"/>
                  </a:lnTo>
                  <a:lnTo>
                    <a:pt x="2342" y="1070"/>
                  </a:lnTo>
                  <a:lnTo>
                    <a:pt x="2324" y="941"/>
                  </a:lnTo>
                  <a:lnTo>
                    <a:pt x="2306" y="830"/>
                  </a:lnTo>
                  <a:lnTo>
                    <a:pt x="2269" y="720"/>
                  </a:lnTo>
                  <a:lnTo>
                    <a:pt x="2213" y="609"/>
                  </a:lnTo>
                  <a:lnTo>
                    <a:pt x="2158" y="517"/>
                  </a:lnTo>
                  <a:lnTo>
                    <a:pt x="2103" y="425"/>
                  </a:lnTo>
                  <a:lnTo>
                    <a:pt x="2011" y="332"/>
                  </a:lnTo>
                  <a:lnTo>
                    <a:pt x="1937" y="259"/>
                  </a:lnTo>
                  <a:lnTo>
                    <a:pt x="1845" y="185"/>
                  </a:lnTo>
                  <a:lnTo>
                    <a:pt x="1752" y="130"/>
                  </a:lnTo>
                  <a:lnTo>
                    <a:pt x="1642" y="93"/>
                  </a:lnTo>
                  <a:lnTo>
                    <a:pt x="1531" y="56"/>
                  </a:lnTo>
                  <a:lnTo>
                    <a:pt x="1420" y="19"/>
                  </a:lnTo>
                  <a:lnTo>
                    <a:pt x="129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13"/>
            <p:cNvSpPr/>
            <p:nvPr/>
          </p:nvSpPr>
          <p:spPr>
            <a:xfrm>
              <a:off x="6040300" y="1532925"/>
              <a:ext cx="58575" cy="58575"/>
            </a:xfrm>
            <a:custGeom>
              <a:avLst/>
              <a:gdLst/>
              <a:ahLst/>
              <a:cxnLst/>
              <a:rect l="l" t="t" r="r" b="b"/>
              <a:pathLst>
                <a:path w="2343" h="2343" extrusionOk="0">
                  <a:moveTo>
                    <a:pt x="1052" y="1"/>
                  </a:moveTo>
                  <a:lnTo>
                    <a:pt x="923" y="19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91" y="130"/>
                  </a:lnTo>
                  <a:lnTo>
                    <a:pt x="499" y="204"/>
                  </a:lnTo>
                  <a:lnTo>
                    <a:pt x="407" y="259"/>
                  </a:lnTo>
                  <a:lnTo>
                    <a:pt x="333" y="333"/>
                  </a:lnTo>
                  <a:lnTo>
                    <a:pt x="259" y="425"/>
                  </a:lnTo>
                  <a:lnTo>
                    <a:pt x="185" y="517"/>
                  </a:lnTo>
                  <a:lnTo>
                    <a:pt x="130" y="609"/>
                  </a:lnTo>
                  <a:lnTo>
                    <a:pt x="75" y="720"/>
                  </a:lnTo>
                  <a:lnTo>
                    <a:pt x="38" y="831"/>
                  </a:lnTo>
                  <a:lnTo>
                    <a:pt x="19" y="941"/>
                  </a:lnTo>
                  <a:lnTo>
                    <a:pt x="1" y="1070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19" y="1439"/>
                  </a:lnTo>
                  <a:lnTo>
                    <a:pt x="56" y="1550"/>
                  </a:lnTo>
                  <a:lnTo>
                    <a:pt x="93" y="1642"/>
                  </a:lnTo>
                  <a:lnTo>
                    <a:pt x="204" y="1845"/>
                  </a:lnTo>
                  <a:lnTo>
                    <a:pt x="351" y="2011"/>
                  </a:lnTo>
                  <a:lnTo>
                    <a:pt x="517" y="2158"/>
                  </a:lnTo>
                  <a:lnTo>
                    <a:pt x="720" y="2250"/>
                  </a:lnTo>
                  <a:lnTo>
                    <a:pt x="812" y="2287"/>
                  </a:lnTo>
                  <a:lnTo>
                    <a:pt x="923" y="2324"/>
                  </a:lnTo>
                  <a:lnTo>
                    <a:pt x="1052" y="2343"/>
                  </a:lnTo>
                  <a:lnTo>
                    <a:pt x="1292" y="2343"/>
                  </a:lnTo>
                  <a:lnTo>
                    <a:pt x="1421" y="2324"/>
                  </a:lnTo>
                  <a:lnTo>
                    <a:pt x="1531" y="2287"/>
                  </a:lnTo>
                  <a:lnTo>
                    <a:pt x="1642" y="2250"/>
                  </a:lnTo>
                  <a:lnTo>
                    <a:pt x="1753" y="2195"/>
                  </a:lnTo>
                  <a:lnTo>
                    <a:pt x="1845" y="2140"/>
                  </a:lnTo>
                  <a:lnTo>
                    <a:pt x="1937" y="2084"/>
                  </a:lnTo>
                  <a:lnTo>
                    <a:pt x="2011" y="1992"/>
                  </a:lnTo>
                  <a:lnTo>
                    <a:pt x="2084" y="1918"/>
                  </a:lnTo>
                  <a:lnTo>
                    <a:pt x="2158" y="1826"/>
                  </a:lnTo>
                  <a:lnTo>
                    <a:pt x="2214" y="1716"/>
                  </a:lnTo>
                  <a:lnTo>
                    <a:pt x="2269" y="1623"/>
                  </a:lnTo>
                  <a:lnTo>
                    <a:pt x="2306" y="1513"/>
                  </a:lnTo>
                  <a:lnTo>
                    <a:pt x="2324" y="1384"/>
                  </a:lnTo>
                  <a:lnTo>
                    <a:pt x="2343" y="1273"/>
                  </a:lnTo>
                  <a:lnTo>
                    <a:pt x="2343" y="1144"/>
                  </a:lnTo>
                  <a:lnTo>
                    <a:pt x="2343" y="1015"/>
                  </a:lnTo>
                  <a:lnTo>
                    <a:pt x="2324" y="904"/>
                  </a:lnTo>
                  <a:lnTo>
                    <a:pt x="2287" y="794"/>
                  </a:lnTo>
                  <a:lnTo>
                    <a:pt x="2250" y="683"/>
                  </a:lnTo>
                  <a:lnTo>
                    <a:pt x="2140" y="499"/>
                  </a:lnTo>
                  <a:lnTo>
                    <a:pt x="1992" y="333"/>
                  </a:lnTo>
                  <a:lnTo>
                    <a:pt x="1826" y="185"/>
                  </a:lnTo>
                  <a:lnTo>
                    <a:pt x="1624" y="93"/>
                  </a:lnTo>
                  <a:lnTo>
                    <a:pt x="1531" y="56"/>
                  </a:lnTo>
                  <a:lnTo>
                    <a:pt x="1421" y="19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13"/>
            <p:cNvSpPr/>
            <p:nvPr/>
          </p:nvSpPr>
          <p:spPr>
            <a:xfrm>
              <a:off x="5963325" y="1518650"/>
              <a:ext cx="58575" cy="58550"/>
            </a:xfrm>
            <a:custGeom>
              <a:avLst/>
              <a:gdLst/>
              <a:ahLst/>
              <a:cxnLst/>
              <a:rect l="l" t="t" r="r" b="b"/>
              <a:pathLst>
                <a:path w="2343" h="2342" extrusionOk="0">
                  <a:moveTo>
                    <a:pt x="1052" y="0"/>
                  </a:moveTo>
                  <a:lnTo>
                    <a:pt x="941" y="19"/>
                  </a:lnTo>
                  <a:lnTo>
                    <a:pt x="830" y="56"/>
                  </a:lnTo>
                  <a:lnTo>
                    <a:pt x="720" y="92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80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25"/>
                  </a:lnTo>
                  <a:lnTo>
                    <a:pt x="1" y="1254"/>
                  </a:lnTo>
                  <a:lnTo>
                    <a:pt x="19" y="1383"/>
                  </a:lnTo>
                  <a:lnTo>
                    <a:pt x="38" y="1494"/>
                  </a:lnTo>
                  <a:lnTo>
                    <a:pt x="75" y="1604"/>
                  </a:lnTo>
                  <a:lnTo>
                    <a:pt x="130" y="1715"/>
                  </a:lnTo>
                  <a:lnTo>
                    <a:pt x="185" y="1807"/>
                  </a:lnTo>
                  <a:lnTo>
                    <a:pt x="240" y="1899"/>
                  </a:lnTo>
                  <a:lnTo>
                    <a:pt x="314" y="1992"/>
                  </a:lnTo>
                  <a:lnTo>
                    <a:pt x="406" y="2065"/>
                  </a:lnTo>
                  <a:lnTo>
                    <a:pt x="499" y="2139"/>
                  </a:lnTo>
                  <a:lnTo>
                    <a:pt x="591" y="2194"/>
                  </a:lnTo>
                  <a:lnTo>
                    <a:pt x="683" y="2250"/>
                  </a:lnTo>
                  <a:lnTo>
                    <a:pt x="794" y="2287"/>
                  </a:lnTo>
                  <a:lnTo>
                    <a:pt x="923" y="2305"/>
                  </a:lnTo>
                  <a:lnTo>
                    <a:pt x="1033" y="2323"/>
                  </a:lnTo>
                  <a:lnTo>
                    <a:pt x="1162" y="2342"/>
                  </a:lnTo>
                  <a:lnTo>
                    <a:pt x="1273" y="2323"/>
                  </a:lnTo>
                  <a:lnTo>
                    <a:pt x="1402" y="2323"/>
                  </a:lnTo>
                  <a:lnTo>
                    <a:pt x="1513" y="2287"/>
                  </a:lnTo>
                  <a:lnTo>
                    <a:pt x="1623" y="2250"/>
                  </a:lnTo>
                  <a:lnTo>
                    <a:pt x="1808" y="2158"/>
                  </a:lnTo>
                  <a:lnTo>
                    <a:pt x="1992" y="2010"/>
                  </a:lnTo>
                  <a:lnTo>
                    <a:pt x="2121" y="1844"/>
                  </a:lnTo>
                  <a:lnTo>
                    <a:pt x="2232" y="1660"/>
                  </a:lnTo>
                  <a:lnTo>
                    <a:pt x="2269" y="1549"/>
                  </a:lnTo>
                  <a:lnTo>
                    <a:pt x="2306" y="1438"/>
                  </a:lnTo>
                  <a:lnTo>
                    <a:pt x="2324" y="1328"/>
                  </a:lnTo>
                  <a:lnTo>
                    <a:pt x="2342" y="1217"/>
                  </a:lnTo>
                  <a:lnTo>
                    <a:pt x="2324" y="1088"/>
                  </a:lnTo>
                  <a:lnTo>
                    <a:pt x="2324" y="959"/>
                  </a:lnTo>
                  <a:lnTo>
                    <a:pt x="2287" y="848"/>
                  </a:lnTo>
                  <a:lnTo>
                    <a:pt x="2250" y="738"/>
                  </a:lnTo>
                  <a:lnTo>
                    <a:pt x="2213" y="627"/>
                  </a:lnTo>
                  <a:lnTo>
                    <a:pt x="2158" y="535"/>
                  </a:lnTo>
                  <a:lnTo>
                    <a:pt x="2084" y="443"/>
                  </a:lnTo>
                  <a:lnTo>
                    <a:pt x="2011" y="351"/>
                  </a:lnTo>
                  <a:lnTo>
                    <a:pt x="1937" y="277"/>
                  </a:lnTo>
                  <a:lnTo>
                    <a:pt x="1845" y="203"/>
                  </a:lnTo>
                  <a:lnTo>
                    <a:pt x="1752" y="148"/>
                  </a:lnTo>
                  <a:lnTo>
                    <a:pt x="1642" y="92"/>
                  </a:lnTo>
                  <a:lnTo>
                    <a:pt x="1531" y="56"/>
                  </a:lnTo>
                  <a:lnTo>
                    <a:pt x="1421" y="37"/>
                  </a:lnTo>
                  <a:lnTo>
                    <a:pt x="1310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13"/>
            <p:cNvSpPr/>
            <p:nvPr/>
          </p:nvSpPr>
          <p:spPr>
            <a:xfrm>
              <a:off x="5578425" y="13706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1033" y="1"/>
                  </a:moveTo>
                  <a:lnTo>
                    <a:pt x="904" y="19"/>
                  </a:lnTo>
                  <a:lnTo>
                    <a:pt x="794" y="56"/>
                  </a:lnTo>
                  <a:lnTo>
                    <a:pt x="702" y="93"/>
                  </a:lnTo>
                  <a:lnTo>
                    <a:pt x="499" y="203"/>
                  </a:lnTo>
                  <a:lnTo>
                    <a:pt x="333" y="333"/>
                  </a:lnTo>
                  <a:lnTo>
                    <a:pt x="185" y="498"/>
                  </a:lnTo>
                  <a:lnTo>
                    <a:pt x="93" y="701"/>
                  </a:lnTo>
                  <a:lnTo>
                    <a:pt x="56" y="812"/>
                  </a:lnTo>
                  <a:lnTo>
                    <a:pt x="19" y="923"/>
                  </a:lnTo>
                  <a:lnTo>
                    <a:pt x="1" y="1033"/>
                  </a:lnTo>
                  <a:lnTo>
                    <a:pt x="1" y="1162"/>
                  </a:lnTo>
                  <a:lnTo>
                    <a:pt x="1" y="1273"/>
                  </a:lnTo>
                  <a:lnTo>
                    <a:pt x="19" y="1402"/>
                  </a:lnTo>
                  <a:lnTo>
                    <a:pt x="56" y="1513"/>
                  </a:lnTo>
                  <a:lnTo>
                    <a:pt x="93" y="1605"/>
                  </a:lnTo>
                  <a:lnTo>
                    <a:pt x="204" y="1808"/>
                  </a:lnTo>
                  <a:lnTo>
                    <a:pt x="333" y="1974"/>
                  </a:lnTo>
                  <a:lnTo>
                    <a:pt x="499" y="2121"/>
                  </a:lnTo>
                  <a:lnTo>
                    <a:pt x="702" y="2213"/>
                  </a:lnTo>
                  <a:lnTo>
                    <a:pt x="812" y="2250"/>
                  </a:lnTo>
                  <a:lnTo>
                    <a:pt x="923" y="2287"/>
                  </a:lnTo>
                  <a:lnTo>
                    <a:pt x="1033" y="2305"/>
                  </a:lnTo>
                  <a:lnTo>
                    <a:pt x="1273" y="2305"/>
                  </a:lnTo>
                  <a:lnTo>
                    <a:pt x="1402" y="2287"/>
                  </a:lnTo>
                  <a:lnTo>
                    <a:pt x="1513" y="2250"/>
                  </a:lnTo>
                  <a:lnTo>
                    <a:pt x="1605" y="2213"/>
                  </a:lnTo>
                  <a:lnTo>
                    <a:pt x="1808" y="2103"/>
                  </a:lnTo>
                  <a:lnTo>
                    <a:pt x="1974" y="1974"/>
                  </a:lnTo>
                  <a:lnTo>
                    <a:pt x="2121" y="1808"/>
                  </a:lnTo>
                  <a:lnTo>
                    <a:pt x="2214" y="1605"/>
                  </a:lnTo>
                  <a:lnTo>
                    <a:pt x="2250" y="1494"/>
                  </a:lnTo>
                  <a:lnTo>
                    <a:pt x="2287" y="1383"/>
                  </a:lnTo>
                  <a:lnTo>
                    <a:pt x="2306" y="1273"/>
                  </a:lnTo>
                  <a:lnTo>
                    <a:pt x="2306" y="1144"/>
                  </a:lnTo>
                  <a:lnTo>
                    <a:pt x="2306" y="1033"/>
                  </a:lnTo>
                  <a:lnTo>
                    <a:pt x="2287" y="904"/>
                  </a:lnTo>
                  <a:lnTo>
                    <a:pt x="2250" y="793"/>
                  </a:lnTo>
                  <a:lnTo>
                    <a:pt x="2214" y="701"/>
                  </a:lnTo>
                  <a:lnTo>
                    <a:pt x="2103" y="498"/>
                  </a:lnTo>
                  <a:lnTo>
                    <a:pt x="1974" y="333"/>
                  </a:lnTo>
                  <a:lnTo>
                    <a:pt x="1808" y="185"/>
                  </a:lnTo>
                  <a:lnTo>
                    <a:pt x="1605" y="93"/>
                  </a:lnTo>
                  <a:lnTo>
                    <a:pt x="1494" y="56"/>
                  </a:lnTo>
                  <a:lnTo>
                    <a:pt x="1384" y="19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13"/>
            <p:cNvSpPr/>
            <p:nvPr/>
          </p:nvSpPr>
          <p:spPr>
            <a:xfrm>
              <a:off x="5883575" y="1504825"/>
              <a:ext cx="58125" cy="57625"/>
            </a:xfrm>
            <a:custGeom>
              <a:avLst/>
              <a:gdLst/>
              <a:ahLst/>
              <a:cxnLst/>
              <a:rect l="l" t="t" r="r" b="b"/>
              <a:pathLst>
                <a:path w="2325" h="2305" extrusionOk="0">
                  <a:moveTo>
                    <a:pt x="1034" y="0"/>
                  </a:moveTo>
                  <a:lnTo>
                    <a:pt x="923" y="19"/>
                  </a:lnTo>
                  <a:lnTo>
                    <a:pt x="812" y="55"/>
                  </a:lnTo>
                  <a:lnTo>
                    <a:pt x="702" y="92"/>
                  </a:lnTo>
                  <a:lnTo>
                    <a:pt x="499" y="185"/>
                  </a:lnTo>
                  <a:lnTo>
                    <a:pt x="333" y="332"/>
                  </a:lnTo>
                  <a:lnTo>
                    <a:pt x="204" y="498"/>
                  </a:lnTo>
                  <a:lnTo>
                    <a:pt x="93" y="682"/>
                  </a:lnTo>
                  <a:lnTo>
                    <a:pt x="56" y="793"/>
                  </a:lnTo>
                  <a:lnTo>
                    <a:pt x="38" y="904"/>
                  </a:lnTo>
                  <a:lnTo>
                    <a:pt x="19" y="1014"/>
                  </a:lnTo>
                  <a:lnTo>
                    <a:pt x="1" y="1143"/>
                  </a:lnTo>
                  <a:lnTo>
                    <a:pt x="19" y="1272"/>
                  </a:lnTo>
                  <a:lnTo>
                    <a:pt x="19" y="1383"/>
                  </a:lnTo>
                  <a:lnTo>
                    <a:pt x="56" y="1512"/>
                  </a:lnTo>
                  <a:lnTo>
                    <a:pt x="93" y="1604"/>
                  </a:lnTo>
                  <a:lnTo>
                    <a:pt x="148" y="1715"/>
                  </a:lnTo>
                  <a:lnTo>
                    <a:pt x="204" y="1807"/>
                  </a:lnTo>
                  <a:lnTo>
                    <a:pt x="278" y="1899"/>
                  </a:lnTo>
                  <a:lnTo>
                    <a:pt x="351" y="1991"/>
                  </a:lnTo>
                  <a:lnTo>
                    <a:pt x="425" y="2065"/>
                  </a:lnTo>
                  <a:lnTo>
                    <a:pt x="517" y="2121"/>
                  </a:lnTo>
                  <a:lnTo>
                    <a:pt x="609" y="2176"/>
                  </a:lnTo>
                  <a:lnTo>
                    <a:pt x="720" y="2231"/>
                  </a:lnTo>
                  <a:lnTo>
                    <a:pt x="831" y="2268"/>
                  </a:lnTo>
                  <a:lnTo>
                    <a:pt x="941" y="2286"/>
                  </a:lnTo>
                  <a:lnTo>
                    <a:pt x="1070" y="2305"/>
                  </a:lnTo>
                  <a:lnTo>
                    <a:pt x="1310" y="2305"/>
                  </a:lnTo>
                  <a:lnTo>
                    <a:pt x="1439" y="2286"/>
                  </a:lnTo>
                  <a:lnTo>
                    <a:pt x="1550" y="2250"/>
                  </a:lnTo>
                  <a:lnTo>
                    <a:pt x="1642" y="2213"/>
                  </a:lnTo>
                  <a:lnTo>
                    <a:pt x="1845" y="2102"/>
                  </a:lnTo>
                  <a:lnTo>
                    <a:pt x="2011" y="1955"/>
                  </a:lnTo>
                  <a:lnTo>
                    <a:pt x="2140" y="1789"/>
                  </a:lnTo>
                  <a:lnTo>
                    <a:pt x="2232" y="1586"/>
                  </a:lnTo>
                  <a:lnTo>
                    <a:pt x="2269" y="1475"/>
                  </a:lnTo>
                  <a:lnTo>
                    <a:pt x="2306" y="1365"/>
                  </a:lnTo>
                  <a:lnTo>
                    <a:pt x="2306" y="1254"/>
                  </a:lnTo>
                  <a:lnTo>
                    <a:pt x="2324" y="1125"/>
                  </a:lnTo>
                  <a:lnTo>
                    <a:pt x="2306" y="1014"/>
                  </a:lnTo>
                  <a:lnTo>
                    <a:pt x="2287" y="904"/>
                  </a:lnTo>
                  <a:lnTo>
                    <a:pt x="2269" y="793"/>
                  </a:lnTo>
                  <a:lnTo>
                    <a:pt x="2232" y="682"/>
                  </a:lnTo>
                  <a:lnTo>
                    <a:pt x="2121" y="480"/>
                  </a:lnTo>
                  <a:lnTo>
                    <a:pt x="1974" y="314"/>
                  </a:lnTo>
                  <a:lnTo>
                    <a:pt x="1808" y="185"/>
                  </a:lnTo>
                  <a:lnTo>
                    <a:pt x="1605" y="74"/>
                  </a:lnTo>
                  <a:lnTo>
                    <a:pt x="1513" y="37"/>
                  </a:lnTo>
                  <a:lnTo>
                    <a:pt x="1402" y="19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13"/>
            <p:cNvSpPr/>
            <p:nvPr/>
          </p:nvSpPr>
          <p:spPr>
            <a:xfrm>
              <a:off x="5092600" y="873300"/>
              <a:ext cx="59025" cy="59025"/>
            </a:xfrm>
            <a:custGeom>
              <a:avLst/>
              <a:gdLst/>
              <a:ahLst/>
              <a:cxnLst/>
              <a:rect l="l" t="t" r="r" b="b"/>
              <a:pathLst>
                <a:path w="2361" h="2361" extrusionOk="0">
                  <a:moveTo>
                    <a:pt x="1199" y="1"/>
                  </a:moveTo>
                  <a:lnTo>
                    <a:pt x="1070" y="19"/>
                  </a:lnTo>
                  <a:lnTo>
                    <a:pt x="959" y="19"/>
                  </a:lnTo>
                  <a:lnTo>
                    <a:pt x="848" y="56"/>
                  </a:lnTo>
                  <a:lnTo>
                    <a:pt x="738" y="93"/>
                  </a:lnTo>
                  <a:lnTo>
                    <a:pt x="535" y="185"/>
                  </a:lnTo>
                  <a:lnTo>
                    <a:pt x="369" y="333"/>
                  </a:lnTo>
                  <a:lnTo>
                    <a:pt x="221" y="499"/>
                  </a:lnTo>
                  <a:lnTo>
                    <a:pt x="111" y="683"/>
                  </a:lnTo>
                  <a:lnTo>
                    <a:pt x="74" y="794"/>
                  </a:lnTo>
                  <a:lnTo>
                    <a:pt x="37" y="904"/>
                  </a:lnTo>
                  <a:lnTo>
                    <a:pt x="19" y="1015"/>
                  </a:lnTo>
                  <a:lnTo>
                    <a:pt x="0" y="1126"/>
                  </a:lnTo>
                  <a:lnTo>
                    <a:pt x="0" y="1255"/>
                  </a:lnTo>
                  <a:lnTo>
                    <a:pt x="19" y="1384"/>
                  </a:lnTo>
                  <a:lnTo>
                    <a:pt x="37" y="1494"/>
                  </a:lnTo>
                  <a:lnTo>
                    <a:pt x="74" y="1605"/>
                  </a:lnTo>
                  <a:lnTo>
                    <a:pt x="129" y="1716"/>
                  </a:lnTo>
                  <a:lnTo>
                    <a:pt x="166" y="1808"/>
                  </a:lnTo>
                  <a:lnTo>
                    <a:pt x="240" y="1900"/>
                  </a:lnTo>
                  <a:lnTo>
                    <a:pt x="314" y="1992"/>
                  </a:lnTo>
                  <a:lnTo>
                    <a:pt x="387" y="2066"/>
                  </a:lnTo>
                  <a:lnTo>
                    <a:pt x="480" y="2140"/>
                  </a:lnTo>
                  <a:lnTo>
                    <a:pt x="572" y="2213"/>
                  </a:lnTo>
                  <a:lnTo>
                    <a:pt x="682" y="2250"/>
                  </a:lnTo>
                  <a:lnTo>
                    <a:pt x="793" y="2306"/>
                  </a:lnTo>
                  <a:lnTo>
                    <a:pt x="904" y="2342"/>
                  </a:lnTo>
                  <a:lnTo>
                    <a:pt x="1014" y="2361"/>
                  </a:lnTo>
                  <a:lnTo>
                    <a:pt x="1272" y="2361"/>
                  </a:lnTo>
                  <a:lnTo>
                    <a:pt x="1383" y="2342"/>
                  </a:lnTo>
                  <a:lnTo>
                    <a:pt x="1494" y="2324"/>
                  </a:lnTo>
                  <a:lnTo>
                    <a:pt x="1604" y="2287"/>
                  </a:lnTo>
                  <a:lnTo>
                    <a:pt x="1715" y="2250"/>
                  </a:lnTo>
                  <a:lnTo>
                    <a:pt x="1826" y="2177"/>
                  </a:lnTo>
                  <a:lnTo>
                    <a:pt x="1918" y="2121"/>
                  </a:lnTo>
                  <a:lnTo>
                    <a:pt x="1991" y="2047"/>
                  </a:lnTo>
                  <a:lnTo>
                    <a:pt x="2084" y="1974"/>
                  </a:lnTo>
                  <a:lnTo>
                    <a:pt x="2139" y="1882"/>
                  </a:lnTo>
                  <a:lnTo>
                    <a:pt x="2213" y="1789"/>
                  </a:lnTo>
                  <a:lnTo>
                    <a:pt x="2250" y="1679"/>
                  </a:lnTo>
                  <a:lnTo>
                    <a:pt x="2305" y="1568"/>
                  </a:lnTo>
                  <a:lnTo>
                    <a:pt x="2323" y="1457"/>
                  </a:lnTo>
                  <a:lnTo>
                    <a:pt x="2360" y="1328"/>
                  </a:lnTo>
                  <a:lnTo>
                    <a:pt x="2360" y="1218"/>
                  </a:lnTo>
                  <a:lnTo>
                    <a:pt x="2360" y="1089"/>
                  </a:lnTo>
                  <a:lnTo>
                    <a:pt x="2342" y="960"/>
                  </a:lnTo>
                  <a:lnTo>
                    <a:pt x="2323" y="849"/>
                  </a:lnTo>
                  <a:lnTo>
                    <a:pt x="2286" y="738"/>
                  </a:lnTo>
                  <a:lnTo>
                    <a:pt x="2231" y="628"/>
                  </a:lnTo>
                  <a:lnTo>
                    <a:pt x="2176" y="536"/>
                  </a:lnTo>
                  <a:lnTo>
                    <a:pt x="2102" y="443"/>
                  </a:lnTo>
                  <a:lnTo>
                    <a:pt x="2028" y="351"/>
                  </a:lnTo>
                  <a:lnTo>
                    <a:pt x="1955" y="277"/>
                  </a:lnTo>
                  <a:lnTo>
                    <a:pt x="1862" y="222"/>
                  </a:lnTo>
                  <a:lnTo>
                    <a:pt x="1770" y="148"/>
                  </a:lnTo>
                  <a:lnTo>
                    <a:pt x="1660" y="111"/>
                  </a:lnTo>
                  <a:lnTo>
                    <a:pt x="1549" y="56"/>
                  </a:lnTo>
                  <a:lnTo>
                    <a:pt x="1438" y="38"/>
                  </a:lnTo>
                  <a:lnTo>
                    <a:pt x="1309" y="19"/>
                  </a:lnTo>
                  <a:lnTo>
                    <a:pt x="1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13"/>
            <p:cNvSpPr/>
            <p:nvPr/>
          </p:nvSpPr>
          <p:spPr>
            <a:xfrm>
              <a:off x="5290350" y="1154025"/>
              <a:ext cx="57625" cy="57200"/>
            </a:xfrm>
            <a:custGeom>
              <a:avLst/>
              <a:gdLst/>
              <a:ahLst/>
              <a:cxnLst/>
              <a:rect l="l" t="t" r="r" b="b"/>
              <a:pathLst>
                <a:path w="2305" h="2288" extrusionOk="0">
                  <a:moveTo>
                    <a:pt x="1014" y="1"/>
                  </a:moveTo>
                  <a:lnTo>
                    <a:pt x="885" y="19"/>
                  </a:lnTo>
                  <a:lnTo>
                    <a:pt x="774" y="56"/>
                  </a:lnTo>
                  <a:lnTo>
                    <a:pt x="682" y="93"/>
                  </a:lnTo>
                  <a:lnTo>
                    <a:pt x="479" y="185"/>
                  </a:lnTo>
                  <a:lnTo>
                    <a:pt x="314" y="333"/>
                  </a:lnTo>
                  <a:lnTo>
                    <a:pt x="184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3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0" y="1291"/>
                  </a:lnTo>
                  <a:lnTo>
                    <a:pt x="19" y="1402"/>
                  </a:lnTo>
                  <a:lnTo>
                    <a:pt x="55" y="1513"/>
                  </a:lnTo>
                  <a:lnTo>
                    <a:pt x="92" y="1623"/>
                  </a:lnTo>
                  <a:lnTo>
                    <a:pt x="148" y="1715"/>
                  </a:lnTo>
                  <a:lnTo>
                    <a:pt x="203" y="1808"/>
                  </a:lnTo>
                  <a:lnTo>
                    <a:pt x="332" y="1974"/>
                  </a:lnTo>
                  <a:lnTo>
                    <a:pt x="516" y="2121"/>
                  </a:lnTo>
                  <a:lnTo>
                    <a:pt x="701" y="2213"/>
                  </a:lnTo>
                  <a:lnTo>
                    <a:pt x="811" y="2250"/>
                  </a:lnTo>
                  <a:lnTo>
                    <a:pt x="922" y="2269"/>
                  </a:lnTo>
                  <a:lnTo>
                    <a:pt x="1051" y="2287"/>
                  </a:lnTo>
                  <a:lnTo>
                    <a:pt x="1291" y="2287"/>
                  </a:lnTo>
                  <a:lnTo>
                    <a:pt x="1401" y="2269"/>
                  </a:lnTo>
                  <a:lnTo>
                    <a:pt x="1512" y="2232"/>
                  </a:lnTo>
                  <a:lnTo>
                    <a:pt x="1623" y="2195"/>
                  </a:lnTo>
                  <a:lnTo>
                    <a:pt x="1807" y="2103"/>
                  </a:lnTo>
                  <a:lnTo>
                    <a:pt x="1973" y="1955"/>
                  </a:lnTo>
                  <a:lnTo>
                    <a:pt x="2120" y="1789"/>
                  </a:lnTo>
                  <a:lnTo>
                    <a:pt x="2213" y="1586"/>
                  </a:lnTo>
                  <a:lnTo>
                    <a:pt x="2250" y="1476"/>
                  </a:lnTo>
                  <a:lnTo>
                    <a:pt x="2286" y="1365"/>
                  </a:lnTo>
                  <a:lnTo>
                    <a:pt x="2305" y="1236"/>
                  </a:lnTo>
                  <a:lnTo>
                    <a:pt x="2305" y="1125"/>
                  </a:lnTo>
                  <a:lnTo>
                    <a:pt x="2286" y="996"/>
                  </a:lnTo>
                  <a:lnTo>
                    <a:pt x="2268" y="886"/>
                  </a:lnTo>
                  <a:lnTo>
                    <a:pt x="2250" y="775"/>
                  </a:lnTo>
                  <a:lnTo>
                    <a:pt x="2213" y="664"/>
                  </a:lnTo>
                  <a:lnTo>
                    <a:pt x="2157" y="572"/>
                  </a:lnTo>
                  <a:lnTo>
                    <a:pt x="2102" y="480"/>
                  </a:lnTo>
                  <a:lnTo>
                    <a:pt x="1955" y="314"/>
                  </a:lnTo>
                  <a:lnTo>
                    <a:pt x="1789" y="167"/>
                  </a:lnTo>
                  <a:lnTo>
                    <a:pt x="1586" y="74"/>
                  </a:lnTo>
                  <a:lnTo>
                    <a:pt x="1475" y="38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13"/>
            <p:cNvSpPr/>
            <p:nvPr/>
          </p:nvSpPr>
          <p:spPr>
            <a:xfrm>
              <a:off x="4910525" y="514225"/>
              <a:ext cx="58100" cy="58100"/>
            </a:xfrm>
            <a:custGeom>
              <a:avLst/>
              <a:gdLst/>
              <a:ahLst/>
              <a:cxnLst/>
              <a:rect l="l" t="t" r="r" b="b"/>
              <a:pathLst>
                <a:path w="2324" h="2324" extrusionOk="0">
                  <a:moveTo>
                    <a:pt x="1162" y="0"/>
                  </a:moveTo>
                  <a:lnTo>
                    <a:pt x="1051" y="19"/>
                  </a:lnTo>
                  <a:lnTo>
                    <a:pt x="922" y="19"/>
                  </a:lnTo>
                  <a:lnTo>
                    <a:pt x="811" y="56"/>
                  </a:lnTo>
                  <a:lnTo>
                    <a:pt x="701" y="93"/>
                  </a:lnTo>
                  <a:lnTo>
                    <a:pt x="590" y="148"/>
                  </a:lnTo>
                  <a:lnTo>
                    <a:pt x="498" y="203"/>
                  </a:lnTo>
                  <a:lnTo>
                    <a:pt x="406" y="277"/>
                  </a:lnTo>
                  <a:lnTo>
                    <a:pt x="314" y="351"/>
                  </a:lnTo>
                  <a:lnTo>
                    <a:pt x="240" y="425"/>
                  </a:lnTo>
                  <a:lnTo>
                    <a:pt x="184" y="517"/>
                  </a:lnTo>
                  <a:lnTo>
                    <a:pt x="129" y="627"/>
                  </a:lnTo>
                  <a:lnTo>
                    <a:pt x="74" y="720"/>
                  </a:lnTo>
                  <a:lnTo>
                    <a:pt x="37" y="830"/>
                  </a:lnTo>
                  <a:lnTo>
                    <a:pt x="19" y="959"/>
                  </a:lnTo>
                  <a:lnTo>
                    <a:pt x="0" y="1070"/>
                  </a:lnTo>
                  <a:lnTo>
                    <a:pt x="0" y="1199"/>
                  </a:lnTo>
                  <a:lnTo>
                    <a:pt x="0" y="1328"/>
                  </a:lnTo>
                  <a:lnTo>
                    <a:pt x="19" y="1439"/>
                  </a:lnTo>
                  <a:lnTo>
                    <a:pt x="55" y="1549"/>
                  </a:lnTo>
                  <a:lnTo>
                    <a:pt x="92" y="1660"/>
                  </a:lnTo>
                  <a:lnTo>
                    <a:pt x="203" y="1844"/>
                  </a:lnTo>
                  <a:lnTo>
                    <a:pt x="350" y="2010"/>
                  </a:lnTo>
                  <a:lnTo>
                    <a:pt x="516" y="2139"/>
                  </a:lnTo>
                  <a:lnTo>
                    <a:pt x="719" y="2250"/>
                  </a:lnTo>
                  <a:lnTo>
                    <a:pt x="830" y="2287"/>
                  </a:lnTo>
                  <a:lnTo>
                    <a:pt x="940" y="2305"/>
                  </a:lnTo>
                  <a:lnTo>
                    <a:pt x="1051" y="2324"/>
                  </a:lnTo>
                  <a:lnTo>
                    <a:pt x="1291" y="2324"/>
                  </a:lnTo>
                  <a:lnTo>
                    <a:pt x="1420" y="2305"/>
                  </a:lnTo>
                  <a:lnTo>
                    <a:pt x="1530" y="2268"/>
                  </a:lnTo>
                  <a:lnTo>
                    <a:pt x="1641" y="2231"/>
                  </a:lnTo>
                  <a:lnTo>
                    <a:pt x="1825" y="2121"/>
                  </a:lnTo>
                  <a:lnTo>
                    <a:pt x="1991" y="1992"/>
                  </a:lnTo>
                  <a:lnTo>
                    <a:pt x="2139" y="1826"/>
                  </a:lnTo>
                  <a:lnTo>
                    <a:pt x="2231" y="1623"/>
                  </a:lnTo>
                  <a:lnTo>
                    <a:pt x="2268" y="1512"/>
                  </a:lnTo>
                  <a:lnTo>
                    <a:pt x="2305" y="1402"/>
                  </a:lnTo>
                  <a:lnTo>
                    <a:pt x="2323" y="1291"/>
                  </a:lnTo>
                  <a:lnTo>
                    <a:pt x="2323" y="1162"/>
                  </a:lnTo>
                  <a:lnTo>
                    <a:pt x="2305" y="1033"/>
                  </a:lnTo>
                  <a:lnTo>
                    <a:pt x="2305" y="922"/>
                  </a:lnTo>
                  <a:lnTo>
                    <a:pt x="2268" y="812"/>
                  </a:lnTo>
                  <a:lnTo>
                    <a:pt x="2231" y="701"/>
                  </a:lnTo>
                  <a:lnTo>
                    <a:pt x="2120" y="517"/>
                  </a:lnTo>
                  <a:lnTo>
                    <a:pt x="1991" y="332"/>
                  </a:lnTo>
                  <a:lnTo>
                    <a:pt x="1825" y="203"/>
                  </a:lnTo>
                  <a:lnTo>
                    <a:pt x="1623" y="93"/>
                  </a:lnTo>
                  <a:lnTo>
                    <a:pt x="1512" y="56"/>
                  </a:lnTo>
                  <a:lnTo>
                    <a:pt x="1401" y="37"/>
                  </a:lnTo>
                  <a:lnTo>
                    <a:pt x="1291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13"/>
            <p:cNvSpPr/>
            <p:nvPr/>
          </p:nvSpPr>
          <p:spPr>
            <a:xfrm>
              <a:off x="5724550" y="14767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849" y="37"/>
                  </a:lnTo>
                  <a:lnTo>
                    <a:pt x="738" y="74"/>
                  </a:lnTo>
                  <a:lnTo>
                    <a:pt x="536" y="166"/>
                  </a:lnTo>
                  <a:lnTo>
                    <a:pt x="370" y="295"/>
                  </a:lnTo>
                  <a:lnTo>
                    <a:pt x="222" y="461"/>
                  </a:lnTo>
                  <a:lnTo>
                    <a:pt x="111" y="646"/>
                  </a:lnTo>
                  <a:lnTo>
                    <a:pt x="38" y="867"/>
                  </a:lnTo>
                  <a:lnTo>
                    <a:pt x="1" y="959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10"/>
                  </a:lnTo>
                  <a:lnTo>
                    <a:pt x="38" y="1420"/>
                  </a:lnTo>
                  <a:lnTo>
                    <a:pt x="75" y="1531"/>
                  </a:lnTo>
                  <a:lnTo>
                    <a:pt x="111" y="1641"/>
                  </a:lnTo>
                  <a:lnTo>
                    <a:pt x="167" y="1734"/>
                  </a:lnTo>
                  <a:lnTo>
                    <a:pt x="314" y="1900"/>
                  </a:lnTo>
                  <a:lnTo>
                    <a:pt x="480" y="2065"/>
                  </a:lnTo>
                  <a:lnTo>
                    <a:pt x="572" y="2121"/>
                  </a:lnTo>
                  <a:lnTo>
                    <a:pt x="665" y="2176"/>
                  </a:lnTo>
                  <a:lnTo>
                    <a:pt x="775" y="2213"/>
                  </a:lnTo>
                  <a:lnTo>
                    <a:pt x="886" y="2250"/>
                  </a:lnTo>
                  <a:lnTo>
                    <a:pt x="996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550" y="2195"/>
                  </a:lnTo>
                  <a:lnTo>
                    <a:pt x="1752" y="2084"/>
                  </a:lnTo>
                  <a:lnTo>
                    <a:pt x="1918" y="1955"/>
                  </a:lnTo>
                  <a:lnTo>
                    <a:pt x="2066" y="1789"/>
                  </a:lnTo>
                  <a:lnTo>
                    <a:pt x="2158" y="1586"/>
                  </a:lnTo>
                  <a:lnTo>
                    <a:pt x="2232" y="1383"/>
                  </a:lnTo>
                  <a:lnTo>
                    <a:pt x="2250" y="1273"/>
                  </a:lnTo>
                  <a:lnTo>
                    <a:pt x="2269" y="1162"/>
                  </a:lnTo>
                  <a:lnTo>
                    <a:pt x="2269" y="1051"/>
                  </a:lnTo>
                  <a:lnTo>
                    <a:pt x="2250" y="941"/>
                  </a:lnTo>
                  <a:lnTo>
                    <a:pt x="2195" y="720"/>
                  </a:lnTo>
                  <a:lnTo>
                    <a:pt x="2084" y="535"/>
                  </a:lnTo>
                  <a:lnTo>
                    <a:pt x="1955" y="369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02" y="37"/>
                  </a:lnTo>
                  <a:lnTo>
                    <a:pt x="1291" y="1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13"/>
            <p:cNvSpPr/>
            <p:nvPr/>
          </p:nvSpPr>
          <p:spPr>
            <a:xfrm>
              <a:off x="5804300" y="1490525"/>
              <a:ext cx="57175" cy="57650"/>
            </a:xfrm>
            <a:custGeom>
              <a:avLst/>
              <a:gdLst/>
              <a:ahLst/>
              <a:cxnLst/>
              <a:rect l="l" t="t" r="r" b="b"/>
              <a:pathLst>
                <a:path w="2287" h="2306" extrusionOk="0">
                  <a:moveTo>
                    <a:pt x="1162" y="1"/>
                  </a:moveTo>
                  <a:lnTo>
                    <a:pt x="1033" y="19"/>
                  </a:lnTo>
                  <a:lnTo>
                    <a:pt x="923" y="37"/>
                  </a:lnTo>
                  <a:lnTo>
                    <a:pt x="812" y="56"/>
                  </a:lnTo>
                  <a:lnTo>
                    <a:pt x="701" y="93"/>
                  </a:lnTo>
                  <a:lnTo>
                    <a:pt x="498" y="203"/>
                  </a:lnTo>
                  <a:lnTo>
                    <a:pt x="333" y="332"/>
                  </a:lnTo>
                  <a:lnTo>
                    <a:pt x="185" y="498"/>
                  </a:lnTo>
                  <a:lnTo>
                    <a:pt x="130" y="591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73"/>
                  </a:lnTo>
                  <a:lnTo>
                    <a:pt x="19" y="1383"/>
                  </a:lnTo>
                  <a:lnTo>
                    <a:pt x="74" y="1586"/>
                  </a:lnTo>
                  <a:lnTo>
                    <a:pt x="185" y="1789"/>
                  </a:lnTo>
                  <a:lnTo>
                    <a:pt x="314" y="1955"/>
                  </a:lnTo>
                  <a:lnTo>
                    <a:pt x="480" y="2084"/>
                  </a:lnTo>
                  <a:lnTo>
                    <a:pt x="664" y="2195"/>
                  </a:lnTo>
                  <a:lnTo>
                    <a:pt x="867" y="2268"/>
                  </a:lnTo>
                  <a:lnTo>
                    <a:pt x="978" y="2287"/>
                  </a:lnTo>
                  <a:lnTo>
                    <a:pt x="1088" y="2305"/>
                  </a:lnTo>
                  <a:lnTo>
                    <a:pt x="1218" y="2305"/>
                  </a:lnTo>
                  <a:lnTo>
                    <a:pt x="1328" y="2287"/>
                  </a:lnTo>
                  <a:lnTo>
                    <a:pt x="1439" y="2268"/>
                  </a:lnTo>
                  <a:lnTo>
                    <a:pt x="1549" y="2232"/>
                  </a:lnTo>
                  <a:lnTo>
                    <a:pt x="1752" y="2121"/>
                  </a:lnTo>
                  <a:lnTo>
                    <a:pt x="1918" y="1992"/>
                  </a:lnTo>
                  <a:lnTo>
                    <a:pt x="2066" y="1826"/>
                  </a:lnTo>
                  <a:lnTo>
                    <a:pt x="2121" y="1734"/>
                  </a:lnTo>
                  <a:lnTo>
                    <a:pt x="2176" y="1642"/>
                  </a:lnTo>
                  <a:lnTo>
                    <a:pt x="2213" y="1531"/>
                  </a:lnTo>
                  <a:lnTo>
                    <a:pt x="2250" y="1420"/>
                  </a:lnTo>
                  <a:lnTo>
                    <a:pt x="2269" y="1310"/>
                  </a:lnTo>
                  <a:lnTo>
                    <a:pt x="2287" y="1181"/>
                  </a:lnTo>
                  <a:lnTo>
                    <a:pt x="2287" y="1070"/>
                  </a:lnTo>
                  <a:lnTo>
                    <a:pt x="2269" y="941"/>
                  </a:lnTo>
                  <a:lnTo>
                    <a:pt x="2232" y="830"/>
                  </a:lnTo>
                  <a:lnTo>
                    <a:pt x="2195" y="738"/>
                  </a:lnTo>
                  <a:lnTo>
                    <a:pt x="2103" y="535"/>
                  </a:lnTo>
                  <a:lnTo>
                    <a:pt x="1973" y="351"/>
                  </a:lnTo>
                  <a:lnTo>
                    <a:pt x="1789" y="222"/>
                  </a:lnTo>
                  <a:lnTo>
                    <a:pt x="1605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19"/>
                  </a:lnTo>
                  <a:lnTo>
                    <a:pt x="116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13"/>
            <p:cNvSpPr/>
            <p:nvPr/>
          </p:nvSpPr>
          <p:spPr>
            <a:xfrm>
              <a:off x="4896675" y="59490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52" y="0"/>
                  </a:moveTo>
                  <a:lnTo>
                    <a:pt x="941" y="19"/>
                  </a:lnTo>
                  <a:lnTo>
                    <a:pt x="738" y="92"/>
                  </a:lnTo>
                  <a:lnTo>
                    <a:pt x="536" y="185"/>
                  </a:lnTo>
                  <a:lnTo>
                    <a:pt x="370" y="314"/>
                  </a:lnTo>
                  <a:lnTo>
                    <a:pt x="222" y="480"/>
                  </a:lnTo>
                  <a:lnTo>
                    <a:pt x="112" y="664"/>
                  </a:lnTo>
                  <a:lnTo>
                    <a:pt x="38" y="885"/>
                  </a:lnTo>
                  <a:lnTo>
                    <a:pt x="19" y="996"/>
                  </a:lnTo>
                  <a:lnTo>
                    <a:pt x="1" y="1106"/>
                  </a:lnTo>
                  <a:lnTo>
                    <a:pt x="19" y="1217"/>
                  </a:lnTo>
                  <a:lnTo>
                    <a:pt x="19" y="1328"/>
                  </a:lnTo>
                  <a:lnTo>
                    <a:pt x="56" y="1438"/>
                  </a:lnTo>
                  <a:lnTo>
                    <a:pt x="93" y="1549"/>
                  </a:lnTo>
                  <a:lnTo>
                    <a:pt x="204" y="1733"/>
                  </a:lnTo>
                  <a:lnTo>
                    <a:pt x="333" y="1918"/>
                  </a:lnTo>
                  <a:lnTo>
                    <a:pt x="499" y="2065"/>
                  </a:lnTo>
                  <a:lnTo>
                    <a:pt x="702" y="2176"/>
                  </a:lnTo>
                  <a:lnTo>
                    <a:pt x="812" y="2213"/>
                  </a:lnTo>
                  <a:lnTo>
                    <a:pt x="923" y="2250"/>
                  </a:lnTo>
                  <a:lnTo>
                    <a:pt x="1033" y="2268"/>
                  </a:lnTo>
                  <a:lnTo>
                    <a:pt x="1255" y="2268"/>
                  </a:lnTo>
                  <a:lnTo>
                    <a:pt x="1365" y="2250"/>
                  </a:lnTo>
                  <a:lnTo>
                    <a:pt x="1568" y="2176"/>
                  </a:lnTo>
                  <a:lnTo>
                    <a:pt x="1771" y="2065"/>
                  </a:lnTo>
                  <a:lnTo>
                    <a:pt x="1937" y="1936"/>
                  </a:lnTo>
                  <a:lnTo>
                    <a:pt x="2066" y="1770"/>
                  </a:lnTo>
                  <a:lnTo>
                    <a:pt x="2177" y="1567"/>
                  </a:lnTo>
                  <a:lnTo>
                    <a:pt x="2250" y="1365"/>
                  </a:lnTo>
                  <a:lnTo>
                    <a:pt x="2269" y="1254"/>
                  </a:lnTo>
                  <a:lnTo>
                    <a:pt x="2269" y="1143"/>
                  </a:lnTo>
                  <a:lnTo>
                    <a:pt x="2269" y="1033"/>
                  </a:lnTo>
                  <a:lnTo>
                    <a:pt x="2250" y="922"/>
                  </a:lnTo>
                  <a:lnTo>
                    <a:pt x="2195" y="719"/>
                  </a:lnTo>
                  <a:lnTo>
                    <a:pt x="2084" y="516"/>
                  </a:lnTo>
                  <a:lnTo>
                    <a:pt x="1955" y="350"/>
                  </a:lnTo>
                  <a:lnTo>
                    <a:pt x="1789" y="203"/>
                  </a:lnTo>
                  <a:lnTo>
                    <a:pt x="1587" y="111"/>
                  </a:lnTo>
                  <a:lnTo>
                    <a:pt x="1384" y="37"/>
                  </a:lnTo>
                  <a:lnTo>
                    <a:pt x="1273" y="19"/>
                  </a:lnTo>
                  <a:lnTo>
                    <a:pt x="11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13"/>
            <p:cNvSpPr/>
            <p:nvPr/>
          </p:nvSpPr>
          <p:spPr>
            <a:xfrm>
              <a:off x="5079675" y="954425"/>
              <a:ext cx="56275" cy="56725"/>
            </a:xfrm>
            <a:custGeom>
              <a:avLst/>
              <a:gdLst/>
              <a:ahLst/>
              <a:cxnLst/>
              <a:rect l="l" t="t" r="r" b="b"/>
              <a:pathLst>
                <a:path w="2251" h="2269" extrusionOk="0">
                  <a:moveTo>
                    <a:pt x="1126" y="1"/>
                  </a:moveTo>
                  <a:lnTo>
                    <a:pt x="1015" y="19"/>
                  </a:lnTo>
                  <a:lnTo>
                    <a:pt x="904" y="38"/>
                  </a:lnTo>
                  <a:lnTo>
                    <a:pt x="812" y="56"/>
                  </a:lnTo>
                  <a:lnTo>
                    <a:pt x="702" y="93"/>
                  </a:lnTo>
                  <a:lnTo>
                    <a:pt x="517" y="204"/>
                  </a:lnTo>
                  <a:lnTo>
                    <a:pt x="351" y="351"/>
                  </a:lnTo>
                  <a:lnTo>
                    <a:pt x="204" y="517"/>
                  </a:lnTo>
                  <a:lnTo>
                    <a:pt x="93" y="702"/>
                  </a:lnTo>
                  <a:lnTo>
                    <a:pt x="56" y="794"/>
                  </a:lnTo>
                  <a:lnTo>
                    <a:pt x="19" y="904"/>
                  </a:lnTo>
                  <a:lnTo>
                    <a:pt x="1" y="1015"/>
                  </a:lnTo>
                  <a:lnTo>
                    <a:pt x="1" y="1126"/>
                  </a:lnTo>
                  <a:lnTo>
                    <a:pt x="1" y="1236"/>
                  </a:lnTo>
                  <a:lnTo>
                    <a:pt x="19" y="1347"/>
                  </a:lnTo>
                  <a:lnTo>
                    <a:pt x="56" y="1458"/>
                  </a:lnTo>
                  <a:lnTo>
                    <a:pt x="93" y="1568"/>
                  </a:lnTo>
                  <a:lnTo>
                    <a:pt x="185" y="1753"/>
                  </a:lnTo>
                  <a:lnTo>
                    <a:pt x="333" y="1919"/>
                  </a:lnTo>
                  <a:lnTo>
                    <a:pt x="499" y="2066"/>
                  </a:lnTo>
                  <a:lnTo>
                    <a:pt x="683" y="2177"/>
                  </a:lnTo>
                  <a:lnTo>
                    <a:pt x="794" y="2214"/>
                  </a:lnTo>
                  <a:lnTo>
                    <a:pt x="904" y="2232"/>
                  </a:lnTo>
                  <a:lnTo>
                    <a:pt x="1015" y="2250"/>
                  </a:lnTo>
                  <a:lnTo>
                    <a:pt x="1126" y="2269"/>
                  </a:lnTo>
                  <a:lnTo>
                    <a:pt x="1236" y="2250"/>
                  </a:lnTo>
                  <a:lnTo>
                    <a:pt x="1347" y="2250"/>
                  </a:lnTo>
                  <a:lnTo>
                    <a:pt x="1439" y="2214"/>
                  </a:lnTo>
                  <a:lnTo>
                    <a:pt x="1550" y="2177"/>
                  </a:lnTo>
                  <a:lnTo>
                    <a:pt x="1734" y="2066"/>
                  </a:lnTo>
                  <a:lnTo>
                    <a:pt x="1918" y="1937"/>
                  </a:lnTo>
                  <a:lnTo>
                    <a:pt x="2047" y="1771"/>
                  </a:lnTo>
                  <a:lnTo>
                    <a:pt x="2158" y="1568"/>
                  </a:lnTo>
                  <a:lnTo>
                    <a:pt x="2195" y="1476"/>
                  </a:lnTo>
                  <a:lnTo>
                    <a:pt x="2232" y="1365"/>
                  </a:lnTo>
                  <a:lnTo>
                    <a:pt x="2250" y="1255"/>
                  </a:lnTo>
                  <a:lnTo>
                    <a:pt x="2250" y="1144"/>
                  </a:lnTo>
                  <a:lnTo>
                    <a:pt x="2250" y="1033"/>
                  </a:lnTo>
                  <a:lnTo>
                    <a:pt x="2232" y="923"/>
                  </a:lnTo>
                  <a:lnTo>
                    <a:pt x="2213" y="812"/>
                  </a:lnTo>
                  <a:lnTo>
                    <a:pt x="2158" y="720"/>
                  </a:lnTo>
                  <a:lnTo>
                    <a:pt x="2066" y="517"/>
                  </a:lnTo>
                  <a:lnTo>
                    <a:pt x="1918" y="351"/>
                  </a:lnTo>
                  <a:lnTo>
                    <a:pt x="1752" y="204"/>
                  </a:lnTo>
                  <a:lnTo>
                    <a:pt x="1568" y="112"/>
                  </a:lnTo>
                  <a:lnTo>
                    <a:pt x="1457" y="56"/>
                  </a:lnTo>
                  <a:lnTo>
                    <a:pt x="1365" y="38"/>
                  </a:lnTo>
                  <a:lnTo>
                    <a:pt x="1255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13"/>
            <p:cNvSpPr/>
            <p:nvPr/>
          </p:nvSpPr>
          <p:spPr>
            <a:xfrm>
              <a:off x="4845525" y="421100"/>
              <a:ext cx="56725" cy="56275"/>
            </a:xfrm>
            <a:custGeom>
              <a:avLst/>
              <a:gdLst/>
              <a:ahLst/>
              <a:cxnLst/>
              <a:rect l="l" t="t" r="r" b="b"/>
              <a:pathLst>
                <a:path w="2269" h="2251" extrusionOk="0">
                  <a:moveTo>
                    <a:pt x="1033" y="1"/>
                  </a:moveTo>
                  <a:lnTo>
                    <a:pt x="922" y="19"/>
                  </a:lnTo>
                  <a:lnTo>
                    <a:pt x="701" y="75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3" y="480"/>
                  </a:lnTo>
                  <a:lnTo>
                    <a:pt x="92" y="683"/>
                  </a:lnTo>
                  <a:lnTo>
                    <a:pt x="37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29"/>
                  </a:lnTo>
                  <a:lnTo>
                    <a:pt x="56" y="1439"/>
                  </a:lnTo>
                  <a:lnTo>
                    <a:pt x="92" y="1550"/>
                  </a:lnTo>
                  <a:lnTo>
                    <a:pt x="203" y="1753"/>
                  </a:lnTo>
                  <a:lnTo>
                    <a:pt x="332" y="1919"/>
                  </a:lnTo>
                  <a:lnTo>
                    <a:pt x="517" y="2066"/>
                  </a:lnTo>
                  <a:lnTo>
                    <a:pt x="719" y="2177"/>
                  </a:lnTo>
                  <a:lnTo>
                    <a:pt x="812" y="2214"/>
                  </a:lnTo>
                  <a:lnTo>
                    <a:pt x="922" y="2232"/>
                  </a:lnTo>
                  <a:lnTo>
                    <a:pt x="1033" y="2250"/>
                  </a:lnTo>
                  <a:lnTo>
                    <a:pt x="1273" y="2250"/>
                  </a:lnTo>
                  <a:lnTo>
                    <a:pt x="1383" y="2232"/>
                  </a:lnTo>
                  <a:lnTo>
                    <a:pt x="1586" y="2158"/>
                  </a:lnTo>
                  <a:lnTo>
                    <a:pt x="1770" y="2048"/>
                  </a:lnTo>
                  <a:lnTo>
                    <a:pt x="1936" y="1900"/>
                  </a:lnTo>
                  <a:lnTo>
                    <a:pt x="2084" y="1734"/>
                  </a:lnTo>
                  <a:lnTo>
                    <a:pt x="2176" y="1550"/>
                  </a:lnTo>
                  <a:lnTo>
                    <a:pt x="2250" y="1329"/>
                  </a:lnTo>
                  <a:lnTo>
                    <a:pt x="2268" y="1236"/>
                  </a:lnTo>
                  <a:lnTo>
                    <a:pt x="2268" y="1107"/>
                  </a:lnTo>
                  <a:lnTo>
                    <a:pt x="2250" y="997"/>
                  </a:lnTo>
                  <a:lnTo>
                    <a:pt x="2231" y="886"/>
                  </a:lnTo>
                  <a:lnTo>
                    <a:pt x="2176" y="683"/>
                  </a:lnTo>
                  <a:lnTo>
                    <a:pt x="2065" y="499"/>
                  </a:lnTo>
                  <a:lnTo>
                    <a:pt x="1918" y="333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13"/>
            <p:cNvSpPr/>
            <p:nvPr/>
          </p:nvSpPr>
          <p:spPr>
            <a:xfrm>
              <a:off x="5499150" y="1356850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107" y="0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683" y="111"/>
                  </a:lnTo>
                  <a:lnTo>
                    <a:pt x="480" y="222"/>
                  </a:lnTo>
                  <a:lnTo>
                    <a:pt x="314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71"/>
                  </a:lnTo>
                  <a:lnTo>
                    <a:pt x="332" y="1936"/>
                  </a:lnTo>
                  <a:lnTo>
                    <a:pt x="498" y="2066"/>
                  </a:lnTo>
                  <a:lnTo>
                    <a:pt x="701" y="2176"/>
                  </a:lnTo>
                  <a:lnTo>
                    <a:pt x="904" y="2250"/>
                  </a:lnTo>
                  <a:lnTo>
                    <a:pt x="1015" y="2268"/>
                  </a:lnTo>
                  <a:lnTo>
                    <a:pt x="1236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68" y="2176"/>
                  </a:lnTo>
                  <a:lnTo>
                    <a:pt x="1771" y="2066"/>
                  </a:lnTo>
                  <a:lnTo>
                    <a:pt x="1937" y="1918"/>
                  </a:lnTo>
                  <a:lnTo>
                    <a:pt x="2084" y="1734"/>
                  </a:lnTo>
                  <a:lnTo>
                    <a:pt x="2176" y="1549"/>
                  </a:lnTo>
                  <a:lnTo>
                    <a:pt x="2213" y="1439"/>
                  </a:lnTo>
                  <a:lnTo>
                    <a:pt x="2250" y="1328"/>
                  </a:lnTo>
                  <a:lnTo>
                    <a:pt x="2250" y="1217"/>
                  </a:lnTo>
                  <a:lnTo>
                    <a:pt x="2268" y="1088"/>
                  </a:lnTo>
                  <a:lnTo>
                    <a:pt x="2250" y="978"/>
                  </a:lnTo>
                  <a:lnTo>
                    <a:pt x="2232" y="867"/>
                  </a:lnTo>
                  <a:lnTo>
                    <a:pt x="2158" y="664"/>
                  </a:lnTo>
                  <a:lnTo>
                    <a:pt x="2047" y="480"/>
                  </a:lnTo>
                  <a:lnTo>
                    <a:pt x="1900" y="314"/>
                  </a:lnTo>
                  <a:lnTo>
                    <a:pt x="1734" y="185"/>
                  </a:lnTo>
                  <a:lnTo>
                    <a:pt x="1531" y="74"/>
                  </a:lnTo>
                  <a:lnTo>
                    <a:pt x="1328" y="19"/>
                  </a:lnTo>
                  <a:lnTo>
                    <a:pt x="12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13"/>
            <p:cNvSpPr/>
            <p:nvPr/>
          </p:nvSpPr>
          <p:spPr>
            <a:xfrm>
              <a:off x="5356250" y="1248525"/>
              <a:ext cx="56725" cy="56725"/>
            </a:xfrm>
            <a:custGeom>
              <a:avLst/>
              <a:gdLst/>
              <a:ahLst/>
              <a:cxnLst/>
              <a:rect l="l" t="t" r="r" b="b"/>
              <a:pathLst>
                <a:path w="2269" h="2269" extrusionOk="0">
                  <a:moveTo>
                    <a:pt x="1033" y="1"/>
                  </a:moveTo>
                  <a:lnTo>
                    <a:pt x="923" y="19"/>
                  </a:lnTo>
                  <a:lnTo>
                    <a:pt x="701" y="93"/>
                  </a:lnTo>
                  <a:lnTo>
                    <a:pt x="517" y="203"/>
                  </a:lnTo>
                  <a:lnTo>
                    <a:pt x="351" y="332"/>
                  </a:lnTo>
                  <a:lnTo>
                    <a:pt x="204" y="498"/>
                  </a:lnTo>
                  <a:lnTo>
                    <a:pt x="93" y="683"/>
                  </a:lnTo>
                  <a:lnTo>
                    <a:pt x="38" y="904"/>
                  </a:lnTo>
                  <a:lnTo>
                    <a:pt x="19" y="1015"/>
                  </a:lnTo>
                  <a:lnTo>
                    <a:pt x="1" y="1125"/>
                  </a:lnTo>
                  <a:lnTo>
                    <a:pt x="1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4"/>
                  </a:lnTo>
                  <a:lnTo>
                    <a:pt x="333" y="1918"/>
                  </a:lnTo>
                  <a:lnTo>
                    <a:pt x="499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96" y="2250"/>
                  </a:lnTo>
                  <a:lnTo>
                    <a:pt x="1107" y="2268"/>
                  </a:lnTo>
                  <a:lnTo>
                    <a:pt x="1218" y="2268"/>
                  </a:lnTo>
                  <a:lnTo>
                    <a:pt x="1347" y="2250"/>
                  </a:lnTo>
                  <a:lnTo>
                    <a:pt x="1457" y="2213"/>
                  </a:lnTo>
                  <a:lnTo>
                    <a:pt x="1550" y="2176"/>
                  </a:lnTo>
                  <a:lnTo>
                    <a:pt x="1752" y="2066"/>
                  </a:lnTo>
                  <a:lnTo>
                    <a:pt x="1918" y="1937"/>
                  </a:lnTo>
                  <a:lnTo>
                    <a:pt x="2066" y="1752"/>
                  </a:lnTo>
                  <a:lnTo>
                    <a:pt x="2176" y="1568"/>
                  </a:lnTo>
                  <a:lnTo>
                    <a:pt x="2213" y="1457"/>
                  </a:lnTo>
                  <a:lnTo>
                    <a:pt x="2250" y="1346"/>
                  </a:lnTo>
                  <a:lnTo>
                    <a:pt x="2269" y="1236"/>
                  </a:lnTo>
                  <a:lnTo>
                    <a:pt x="2269" y="1107"/>
                  </a:lnTo>
                  <a:lnTo>
                    <a:pt x="2269" y="996"/>
                  </a:lnTo>
                  <a:lnTo>
                    <a:pt x="2250" y="886"/>
                  </a:lnTo>
                  <a:lnTo>
                    <a:pt x="2176" y="683"/>
                  </a:lnTo>
                  <a:lnTo>
                    <a:pt x="2066" y="498"/>
                  </a:lnTo>
                  <a:lnTo>
                    <a:pt x="1918" y="332"/>
                  </a:lnTo>
                  <a:lnTo>
                    <a:pt x="1752" y="185"/>
                  </a:lnTo>
                  <a:lnTo>
                    <a:pt x="1568" y="93"/>
                  </a:lnTo>
                  <a:lnTo>
                    <a:pt x="1365" y="19"/>
                  </a:lnTo>
                  <a:lnTo>
                    <a:pt x="12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13"/>
            <p:cNvSpPr/>
            <p:nvPr/>
          </p:nvSpPr>
          <p:spPr>
            <a:xfrm>
              <a:off x="4794825" y="247325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43" y="1"/>
                  </a:moveTo>
                  <a:lnTo>
                    <a:pt x="1033" y="19"/>
                  </a:lnTo>
                  <a:lnTo>
                    <a:pt x="922" y="19"/>
                  </a:lnTo>
                  <a:lnTo>
                    <a:pt x="719" y="75"/>
                  </a:lnTo>
                  <a:lnTo>
                    <a:pt x="535" y="185"/>
                  </a:lnTo>
                  <a:lnTo>
                    <a:pt x="369" y="314"/>
                  </a:lnTo>
                  <a:lnTo>
                    <a:pt x="221" y="462"/>
                  </a:lnTo>
                  <a:lnTo>
                    <a:pt x="111" y="646"/>
                  </a:lnTo>
                  <a:lnTo>
                    <a:pt x="37" y="849"/>
                  </a:lnTo>
                  <a:lnTo>
                    <a:pt x="19" y="960"/>
                  </a:lnTo>
                  <a:lnTo>
                    <a:pt x="0" y="1070"/>
                  </a:lnTo>
                  <a:lnTo>
                    <a:pt x="0" y="1181"/>
                  </a:lnTo>
                  <a:lnTo>
                    <a:pt x="19" y="1291"/>
                  </a:lnTo>
                  <a:lnTo>
                    <a:pt x="37" y="1384"/>
                  </a:lnTo>
                  <a:lnTo>
                    <a:pt x="74" y="1494"/>
                  </a:lnTo>
                  <a:lnTo>
                    <a:pt x="184" y="1697"/>
                  </a:lnTo>
                  <a:lnTo>
                    <a:pt x="314" y="1863"/>
                  </a:lnTo>
                  <a:lnTo>
                    <a:pt x="479" y="2011"/>
                  </a:lnTo>
                  <a:lnTo>
                    <a:pt x="664" y="2121"/>
                  </a:lnTo>
                  <a:lnTo>
                    <a:pt x="774" y="2158"/>
                  </a:lnTo>
                  <a:lnTo>
                    <a:pt x="867" y="2195"/>
                  </a:lnTo>
                  <a:lnTo>
                    <a:pt x="977" y="2213"/>
                  </a:lnTo>
                  <a:lnTo>
                    <a:pt x="1217" y="2213"/>
                  </a:lnTo>
                  <a:lnTo>
                    <a:pt x="1309" y="2195"/>
                  </a:lnTo>
                  <a:lnTo>
                    <a:pt x="1512" y="2121"/>
                  </a:lnTo>
                  <a:lnTo>
                    <a:pt x="1696" y="2029"/>
                  </a:lnTo>
                  <a:lnTo>
                    <a:pt x="1862" y="1900"/>
                  </a:lnTo>
                  <a:lnTo>
                    <a:pt x="2010" y="1734"/>
                  </a:lnTo>
                  <a:lnTo>
                    <a:pt x="2120" y="1550"/>
                  </a:lnTo>
                  <a:lnTo>
                    <a:pt x="2176" y="1347"/>
                  </a:lnTo>
                  <a:lnTo>
                    <a:pt x="2194" y="1236"/>
                  </a:lnTo>
                  <a:lnTo>
                    <a:pt x="2213" y="1125"/>
                  </a:lnTo>
                  <a:lnTo>
                    <a:pt x="2213" y="1033"/>
                  </a:lnTo>
                  <a:lnTo>
                    <a:pt x="2194" y="923"/>
                  </a:lnTo>
                  <a:lnTo>
                    <a:pt x="2139" y="720"/>
                  </a:lnTo>
                  <a:lnTo>
                    <a:pt x="2028" y="535"/>
                  </a:lnTo>
                  <a:lnTo>
                    <a:pt x="1899" y="370"/>
                  </a:lnTo>
                  <a:lnTo>
                    <a:pt x="1733" y="222"/>
                  </a:lnTo>
                  <a:lnTo>
                    <a:pt x="1567" y="111"/>
                  </a:lnTo>
                  <a:lnTo>
                    <a:pt x="1365" y="38"/>
                  </a:lnTo>
                  <a:lnTo>
                    <a:pt x="1254" y="19"/>
                  </a:lnTo>
                  <a:lnTo>
                    <a:pt x="11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13"/>
            <p:cNvSpPr/>
            <p:nvPr/>
          </p:nvSpPr>
          <p:spPr>
            <a:xfrm>
              <a:off x="5145600" y="1046175"/>
              <a:ext cx="55800" cy="56250"/>
            </a:xfrm>
            <a:custGeom>
              <a:avLst/>
              <a:gdLst/>
              <a:ahLst/>
              <a:cxnLst/>
              <a:rect l="l" t="t" r="r" b="b"/>
              <a:pathLst>
                <a:path w="2232" h="2250" extrusionOk="0">
                  <a:moveTo>
                    <a:pt x="1051" y="0"/>
                  </a:moveTo>
                  <a:lnTo>
                    <a:pt x="941" y="19"/>
                  </a:lnTo>
                  <a:lnTo>
                    <a:pt x="830" y="37"/>
                  </a:lnTo>
                  <a:lnTo>
                    <a:pt x="720" y="74"/>
                  </a:lnTo>
                  <a:lnTo>
                    <a:pt x="535" y="166"/>
                  </a:lnTo>
                  <a:lnTo>
                    <a:pt x="351" y="314"/>
                  </a:lnTo>
                  <a:lnTo>
                    <a:pt x="222" y="480"/>
                  </a:lnTo>
                  <a:lnTo>
                    <a:pt x="93" y="664"/>
                  </a:lnTo>
                  <a:lnTo>
                    <a:pt x="56" y="756"/>
                  </a:lnTo>
                  <a:lnTo>
                    <a:pt x="19" y="867"/>
                  </a:lnTo>
                  <a:lnTo>
                    <a:pt x="1" y="977"/>
                  </a:lnTo>
                  <a:lnTo>
                    <a:pt x="1" y="1088"/>
                  </a:lnTo>
                  <a:lnTo>
                    <a:pt x="1" y="1199"/>
                  </a:lnTo>
                  <a:lnTo>
                    <a:pt x="1" y="1309"/>
                  </a:lnTo>
                  <a:lnTo>
                    <a:pt x="74" y="1512"/>
                  </a:lnTo>
                  <a:lnTo>
                    <a:pt x="166" y="1696"/>
                  </a:lnTo>
                  <a:lnTo>
                    <a:pt x="296" y="1862"/>
                  </a:lnTo>
                  <a:lnTo>
                    <a:pt x="443" y="2010"/>
                  </a:lnTo>
                  <a:lnTo>
                    <a:pt x="627" y="2121"/>
                  </a:lnTo>
                  <a:lnTo>
                    <a:pt x="830" y="2194"/>
                  </a:lnTo>
                  <a:lnTo>
                    <a:pt x="941" y="2231"/>
                  </a:lnTo>
                  <a:lnTo>
                    <a:pt x="1051" y="2231"/>
                  </a:lnTo>
                  <a:lnTo>
                    <a:pt x="1162" y="2250"/>
                  </a:lnTo>
                  <a:lnTo>
                    <a:pt x="1273" y="2231"/>
                  </a:lnTo>
                  <a:lnTo>
                    <a:pt x="1365" y="2213"/>
                  </a:lnTo>
                  <a:lnTo>
                    <a:pt x="1476" y="2176"/>
                  </a:lnTo>
                  <a:lnTo>
                    <a:pt x="1678" y="2084"/>
                  </a:lnTo>
                  <a:lnTo>
                    <a:pt x="1844" y="1955"/>
                  </a:lnTo>
                  <a:lnTo>
                    <a:pt x="1992" y="1789"/>
                  </a:lnTo>
                  <a:lnTo>
                    <a:pt x="2121" y="1604"/>
                  </a:lnTo>
                  <a:lnTo>
                    <a:pt x="2158" y="1512"/>
                  </a:lnTo>
                  <a:lnTo>
                    <a:pt x="2195" y="1401"/>
                  </a:lnTo>
                  <a:lnTo>
                    <a:pt x="2232" y="1291"/>
                  </a:lnTo>
                  <a:lnTo>
                    <a:pt x="2232" y="1180"/>
                  </a:lnTo>
                  <a:lnTo>
                    <a:pt x="2232" y="1070"/>
                  </a:lnTo>
                  <a:lnTo>
                    <a:pt x="2232" y="959"/>
                  </a:lnTo>
                  <a:lnTo>
                    <a:pt x="2195" y="848"/>
                  </a:lnTo>
                  <a:lnTo>
                    <a:pt x="2176" y="738"/>
                  </a:lnTo>
                  <a:lnTo>
                    <a:pt x="2066" y="553"/>
                  </a:lnTo>
                  <a:lnTo>
                    <a:pt x="1937" y="369"/>
                  </a:lnTo>
                  <a:lnTo>
                    <a:pt x="1771" y="221"/>
                  </a:lnTo>
                  <a:lnTo>
                    <a:pt x="1586" y="111"/>
                  </a:lnTo>
                  <a:lnTo>
                    <a:pt x="1494" y="74"/>
                  </a:lnTo>
                  <a:lnTo>
                    <a:pt x="1383" y="37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13"/>
            <p:cNvSpPr/>
            <p:nvPr/>
          </p:nvSpPr>
          <p:spPr>
            <a:xfrm>
              <a:off x="5211525" y="1140650"/>
              <a:ext cx="55325" cy="55350"/>
            </a:xfrm>
            <a:custGeom>
              <a:avLst/>
              <a:gdLst/>
              <a:ahLst/>
              <a:cxnLst/>
              <a:rect l="l" t="t" r="r" b="b"/>
              <a:pathLst>
                <a:path w="2213" h="2214" extrusionOk="0">
                  <a:moveTo>
                    <a:pt x="1106" y="1"/>
                  </a:moveTo>
                  <a:lnTo>
                    <a:pt x="996" y="19"/>
                  </a:lnTo>
                  <a:lnTo>
                    <a:pt x="885" y="38"/>
                  </a:lnTo>
                  <a:lnTo>
                    <a:pt x="682" y="93"/>
                  </a:lnTo>
                  <a:lnTo>
                    <a:pt x="498" y="204"/>
                  </a:lnTo>
                  <a:lnTo>
                    <a:pt x="332" y="333"/>
                  </a:lnTo>
                  <a:lnTo>
                    <a:pt x="203" y="499"/>
                  </a:lnTo>
                  <a:lnTo>
                    <a:pt x="92" y="683"/>
                  </a:lnTo>
                  <a:lnTo>
                    <a:pt x="19" y="886"/>
                  </a:lnTo>
                  <a:lnTo>
                    <a:pt x="0" y="997"/>
                  </a:lnTo>
                  <a:lnTo>
                    <a:pt x="0" y="1107"/>
                  </a:lnTo>
                  <a:lnTo>
                    <a:pt x="0" y="1218"/>
                  </a:lnTo>
                  <a:lnTo>
                    <a:pt x="19" y="1310"/>
                  </a:lnTo>
                  <a:lnTo>
                    <a:pt x="92" y="1513"/>
                  </a:lnTo>
                  <a:lnTo>
                    <a:pt x="185" y="1697"/>
                  </a:lnTo>
                  <a:lnTo>
                    <a:pt x="314" y="1863"/>
                  </a:lnTo>
                  <a:lnTo>
                    <a:pt x="480" y="2011"/>
                  </a:lnTo>
                  <a:lnTo>
                    <a:pt x="664" y="2121"/>
                  </a:lnTo>
                  <a:lnTo>
                    <a:pt x="867" y="2177"/>
                  </a:lnTo>
                  <a:lnTo>
                    <a:pt x="977" y="2195"/>
                  </a:lnTo>
                  <a:lnTo>
                    <a:pt x="1088" y="2214"/>
                  </a:lnTo>
                  <a:lnTo>
                    <a:pt x="1199" y="2214"/>
                  </a:lnTo>
                  <a:lnTo>
                    <a:pt x="1309" y="2195"/>
                  </a:lnTo>
                  <a:lnTo>
                    <a:pt x="1420" y="2158"/>
                  </a:lnTo>
                  <a:lnTo>
                    <a:pt x="1512" y="2121"/>
                  </a:lnTo>
                  <a:lnTo>
                    <a:pt x="1715" y="2029"/>
                  </a:lnTo>
                  <a:lnTo>
                    <a:pt x="1881" y="1882"/>
                  </a:lnTo>
                  <a:lnTo>
                    <a:pt x="2010" y="1716"/>
                  </a:lnTo>
                  <a:lnTo>
                    <a:pt x="2121" y="1513"/>
                  </a:lnTo>
                  <a:lnTo>
                    <a:pt x="2157" y="1421"/>
                  </a:lnTo>
                  <a:lnTo>
                    <a:pt x="2194" y="1310"/>
                  </a:lnTo>
                  <a:lnTo>
                    <a:pt x="2194" y="1199"/>
                  </a:lnTo>
                  <a:lnTo>
                    <a:pt x="2213" y="1089"/>
                  </a:lnTo>
                  <a:lnTo>
                    <a:pt x="2194" y="978"/>
                  </a:lnTo>
                  <a:lnTo>
                    <a:pt x="2176" y="868"/>
                  </a:lnTo>
                  <a:lnTo>
                    <a:pt x="2102" y="665"/>
                  </a:lnTo>
                  <a:lnTo>
                    <a:pt x="2010" y="480"/>
                  </a:lnTo>
                  <a:lnTo>
                    <a:pt x="1862" y="333"/>
                  </a:lnTo>
                  <a:lnTo>
                    <a:pt x="1696" y="185"/>
                  </a:lnTo>
                  <a:lnTo>
                    <a:pt x="1512" y="93"/>
                  </a:lnTo>
                  <a:lnTo>
                    <a:pt x="1309" y="19"/>
                  </a:lnTo>
                  <a:lnTo>
                    <a:pt x="1199" y="19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13"/>
            <p:cNvSpPr/>
            <p:nvPr/>
          </p:nvSpPr>
          <p:spPr>
            <a:xfrm>
              <a:off x="4949225" y="766825"/>
              <a:ext cx="54875" cy="55350"/>
            </a:xfrm>
            <a:custGeom>
              <a:avLst/>
              <a:gdLst/>
              <a:ahLst/>
              <a:cxnLst/>
              <a:rect l="l" t="t" r="r" b="b"/>
              <a:pathLst>
                <a:path w="2195" h="2214" extrusionOk="0">
                  <a:moveTo>
                    <a:pt x="1015" y="1"/>
                  </a:moveTo>
                  <a:lnTo>
                    <a:pt x="904" y="19"/>
                  </a:lnTo>
                  <a:lnTo>
                    <a:pt x="702" y="74"/>
                  </a:lnTo>
                  <a:lnTo>
                    <a:pt x="517" y="185"/>
                  </a:lnTo>
                  <a:lnTo>
                    <a:pt x="351" y="314"/>
                  </a:lnTo>
                  <a:lnTo>
                    <a:pt x="204" y="462"/>
                  </a:lnTo>
                  <a:lnTo>
                    <a:pt x="93" y="646"/>
                  </a:lnTo>
                  <a:lnTo>
                    <a:pt x="19" y="849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81"/>
                  </a:lnTo>
                  <a:lnTo>
                    <a:pt x="1" y="1291"/>
                  </a:lnTo>
                  <a:lnTo>
                    <a:pt x="56" y="1494"/>
                  </a:lnTo>
                  <a:lnTo>
                    <a:pt x="167" y="1678"/>
                  </a:lnTo>
                  <a:lnTo>
                    <a:pt x="277" y="1844"/>
                  </a:lnTo>
                  <a:lnTo>
                    <a:pt x="443" y="1992"/>
                  </a:lnTo>
                  <a:lnTo>
                    <a:pt x="628" y="2103"/>
                  </a:lnTo>
                  <a:lnTo>
                    <a:pt x="831" y="2176"/>
                  </a:lnTo>
                  <a:lnTo>
                    <a:pt x="941" y="2195"/>
                  </a:lnTo>
                  <a:lnTo>
                    <a:pt x="1033" y="2213"/>
                  </a:lnTo>
                  <a:lnTo>
                    <a:pt x="1162" y="2213"/>
                  </a:lnTo>
                  <a:lnTo>
                    <a:pt x="1273" y="2195"/>
                  </a:lnTo>
                  <a:lnTo>
                    <a:pt x="1365" y="2176"/>
                  </a:lnTo>
                  <a:lnTo>
                    <a:pt x="1476" y="2139"/>
                  </a:lnTo>
                  <a:lnTo>
                    <a:pt x="1679" y="2047"/>
                  </a:lnTo>
                  <a:lnTo>
                    <a:pt x="1845" y="1900"/>
                  </a:lnTo>
                  <a:lnTo>
                    <a:pt x="1992" y="1734"/>
                  </a:lnTo>
                  <a:lnTo>
                    <a:pt x="2103" y="1549"/>
                  </a:lnTo>
                  <a:lnTo>
                    <a:pt x="2140" y="1439"/>
                  </a:lnTo>
                  <a:lnTo>
                    <a:pt x="2177" y="1347"/>
                  </a:lnTo>
                  <a:lnTo>
                    <a:pt x="2195" y="1236"/>
                  </a:lnTo>
                  <a:lnTo>
                    <a:pt x="2195" y="1125"/>
                  </a:lnTo>
                  <a:lnTo>
                    <a:pt x="2195" y="1015"/>
                  </a:lnTo>
                  <a:lnTo>
                    <a:pt x="2177" y="904"/>
                  </a:lnTo>
                  <a:lnTo>
                    <a:pt x="2121" y="701"/>
                  </a:lnTo>
                  <a:lnTo>
                    <a:pt x="2011" y="517"/>
                  </a:lnTo>
                  <a:lnTo>
                    <a:pt x="1882" y="351"/>
                  </a:lnTo>
                  <a:lnTo>
                    <a:pt x="1716" y="203"/>
                  </a:lnTo>
                  <a:lnTo>
                    <a:pt x="1531" y="111"/>
                  </a:lnTo>
                  <a:lnTo>
                    <a:pt x="1328" y="37"/>
                  </a:lnTo>
                  <a:lnTo>
                    <a:pt x="1236" y="1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13"/>
            <p:cNvSpPr/>
            <p:nvPr/>
          </p:nvSpPr>
          <p:spPr>
            <a:xfrm>
              <a:off x="5014225" y="860400"/>
              <a:ext cx="56275" cy="56275"/>
            </a:xfrm>
            <a:custGeom>
              <a:avLst/>
              <a:gdLst/>
              <a:ahLst/>
              <a:cxnLst/>
              <a:rect l="l" t="t" r="r" b="b"/>
              <a:pathLst>
                <a:path w="2251" h="2251" extrusionOk="0">
                  <a:moveTo>
                    <a:pt x="1125" y="1"/>
                  </a:moveTo>
                  <a:lnTo>
                    <a:pt x="996" y="19"/>
                  </a:lnTo>
                  <a:lnTo>
                    <a:pt x="886" y="37"/>
                  </a:lnTo>
                  <a:lnTo>
                    <a:pt x="793" y="56"/>
                  </a:lnTo>
                  <a:lnTo>
                    <a:pt x="683" y="111"/>
                  </a:lnTo>
                  <a:lnTo>
                    <a:pt x="498" y="203"/>
                  </a:lnTo>
                  <a:lnTo>
                    <a:pt x="333" y="351"/>
                  </a:lnTo>
                  <a:lnTo>
                    <a:pt x="185" y="517"/>
                  </a:lnTo>
                  <a:lnTo>
                    <a:pt x="74" y="720"/>
                  </a:lnTo>
                  <a:lnTo>
                    <a:pt x="38" y="812"/>
                  </a:lnTo>
                  <a:lnTo>
                    <a:pt x="19" y="922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" y="1254"/>
                  </a:lnTo>
                  <a:lnTo>
                    <a:pt x="19" y="1365"/>
                  </a:lnTo>
                  <a:lnTo>
                    <a:pt x="93" y="1568"/>
                  </a:lnTo>
                  <a:lnTo>
                    <a:pt x="203" y="1752"/>
                  </a:lnTo>
                  <a:lnTo>
                    <a:pt x="333" y="1918"/>
                  </a:lnTo>
                  <a:lnTo>
                    <a:pt x="498" y="2047"/>
                  </a:lnTo>
                  <a:lnTo>
                    <a:pt x="683" y="2158"/>
                  </a:lnTo>
                  <a:lnTo>
                    <a:pt x="886" y="2232"/>
                  </a:lnTo>
                  <a:lnTo>
                    <a:pt x="978" y="2250"/>
                  </a:lnTo>
                  <a:lnTo>
                    <a:pt x="1199" y="2250"/>
                  </a:lnTo>
                  <a:lnTo>
                    <a:pt x="1310" y="2232"/>
                  </a:lnTo>
                  <a:lnTo>
                    <a:pt x="1420" y="2213"/>
                  </a:lnTo>
                  <a:lnTo>
                    <a:pt x="1531" y="2176"/>
                  </a:lnTo>
                  <a:lnTo>
                    <a:pt x="1715" y="2066"/>
                  </a:lnTo>
                  <a:lnTo>
                    <a:pt x="1900" y="1937"/>
                  </a:lnTo>
                  <a:lnTo>
                    <a:pt x="2029" y="1771"/>
                  </a:lnTo>
                  <a:lnTo>
                    <a:pt x="2139" y="1568"/>
                  </a:lnTo>
                  <a:lnTo>
                    <a:pt x="2176" y="1476"/>
                  </a:lnTo>
                  <a:lnTo>
                    <a:pt x="2213" y="1365"/>
                  </a:lnTo>
                  <a:lnTo>
                    <a:pt x="2232" y="1254"/>
                  </a:lnTo>
                  <a:lnTo>
                    <a:pt x="2250" y="1144"/>
                  </a:lnTo>
                  <a:lnTo>
                    <a:pt x="2232" y="1033"/>
                  </a:lnTo>
                  <a:lnTo>
                    <a:pt x="2213" y="922"/>
                  </a:lnTo>
                  <a:lnTo>
                    <a:pt x="2195" y="812"/>
                  </a:lnTo>
                  <a:lnTo>
                    <a:pt x="2158" y="720"/>
                  </a:lnTo>
                  <a:lnTo>
                    <a:pt x="2047" y="517"/>
                  </a:lnTo>
                  <a:lnTo>
                    <a:pt x="1900" y="351"/>
                  </a:lnTo>
                  <a:lnTo>
                    <a:pt x="1734" y="203"/>
                  </a:lnTo>
                  <a:lnTo>
                    <a:pt x="1549" y="93"/>
                  </a:lnTo>
                  <a:lnTo>
                    <a:pt x="1439" y="56"/>
                  </a:lnTo>
                  <a:lnTo>
                    <a:pt x="1347" y="37"/>
                  </a:lnTo>
                  <a:lnTo>
                    <a:pt x="1236" y="19"/>
                  </a:lnTo>
                  <a:lnTo>
                    <a:pt x="11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13"/>
            <p:cNvSpPr/>
            <p:nvPr/>
          </p:nvSpPr>
          <p:spPr>
            <a:xfrm>
              <a:off x="5645275" y="1462875"/>
              <a:ext cx="55350" cy="55800"/>
            </a:xfrm>
            <a:custGeom>
              <a:avLst/>
              <a:gdLst/>
              <a:ahLst/>
              <a:cxnLst/>
              <a:rect l="l" t="t" r="r" b="b"/>
              <a:pathLst>
                <a:path w="2214" h="2232" extrusionOk="0">
                  <a:moveTo>
                    <a:pt x="1125" y="0"/>
                  </a:moveTo>
                  <a:lnTo>
                    <a:pt x="1015" y="19"/>
                  </a:lnTo>
                  <a:lnTo>
                    <a:pt x="904" y="37"/>
                  </a:lnTo>
                  <a:lnTo>
                    <a:pt x="793" y="56"/>
                  </a:lnTo>
                  <a:lnTo>
                    <a:pt x="683" y="92"/>
                  </a:lnTo>
                  <a:lnTo>
                    <a:pt x="498" y="203"/>
                  </a:lnTo>
                  <a:lnTo>
                    <a:pt x="332" y="351"/>
                  </a:lnTo>
                  <a:lnTo>
                    <a:pt x="185" y="517"/>
                  </a:lnTo>
                  <a:lnTo>
                    <a:pt x="74" y="701"/>
                  </a:lnTo>
                  <a:lnTo>
                    <a:pt x="37" y="812"/>
                  </a:lnTo>
                  <a:lnTo>
                    <a:pt x="19" y="922"/>
                  </a:lnTo>
                  <a:lnTo>
                    <a:pt x="0" y="1014"/>
                  </a:lnTo>
                  <a:lnTo>
                    <a:pt x="0" y="1143"/>
                  </a:lnTo>
                  <a:lnTo>
                    <a:pt x="0" y="1236"/>
                  </a:lnTo>
                  <a:lnTo>
                    <a:pt x="19" y="1346"/>
                  </a:lnTo>
                  <a:lnTo>
                    <a:pt x="93" y="1549"/>
                  </a:lnTo>
                  <a:lnTo>
                    <a:pt x="185" y="1733"/>
                  </a:lnTo>
                  <a:lnTo>
                    <a:pt x="332" y="1899"/>
                  </a:lnTo>
                  <a:lnTo>
                    <a:pt x="498" y="2028"/>
                  </a:lnTo>
                  <a:lnTo>
                    <a:pt x="683" y="2139"/>
                  </a:lnTo>
                  <a:lnTo>
                    <a:pt x="885" y="2194"/>
                  </a:lnTo>
                  <a:lnTo>
                    <a:pt x="978" y="2213"/>
                  </a:lnTo>
                  <a:lnTo>
                    <a:pt x="1088" y="2231"/>
                  </a:lnTo>
                  <a:lnTo>
                    <a:pt x="1199" y="2231"/>
                  </a:lnTo>
                  <a:lnTo>
                    <a:pt x="1310" y="2213"/>
                  </a:lnTo>
                  <a:lnTo>
                    <a:pt x="1420" y="2176"/>
                  </a:lnTo>
                  <a:lnTo>
                    <a:pt x="1531" y="2139"/>
                  </a:lnTo>
                  <a:lnTo>
                    <a:pt x="1715" y="2028"/>
                  </a:lnTo>
                  <a:lnTo>
                    <a:pt x="1881" y="1899"/>
                  </a:lnTo>
                  <a:lnTo>
                    <a:pt x="2029" y="1733"/>
                  </a:lnTo>
                  <a:lnTo>
                    <a:pt x="2121" y="1531"/>
                  </a:lnTo>
                  <a:lnTo>
                    <a:pt x="2176" y="1438"/>
                  </a:lnTo>
                  <a:lnTo>
                    <a:pt x="2195" y="1328"/>
                  </a:lnTo>
                  <a:lnTo>
                    <a:pt x="2213" y="1217"/>
                  </a:lnTo>
                  <a:lnTo>
                    <a:pt x="2213" y="1107"/>
                  </a:lnTo>
                  <a:lnTo>
                    <a:pt x="2213" y="996"/>
                  </a:lnTo>
                  <a:lnTo>
                    <a:pt x="2195" y="885"/>
                  </a:lnTo>
                  <a:lnTo>
                    <a:pt x="2121" y="682"/>
                  </a:lnTo>
                  <a:lnTo>
                    <a:pt x="2010" y="498"/>
                  </a:lnTo>
                  <a:lnTo>
                    <a:pt x="1881" y="332"/>
                  </a:lnTo>
                  <a:lnTo>
                    <a:pt x="1715" y="203"/>
                  </a:lnTo>
                  <a:lnTo>
                    <a:pt x="1531" y="92"/>
                  </a:lnTo>
                  <a:lnTo>
                    <a:pt x="1328" y="37"/>
                  </a:lnTo>
                  <a:lnTo>
                    <a:pt x="1217" y="1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13"/>
            <p:cNvSpPr/>
            <p:nvPr/>
          </p:nvSpPr>
          <p:spPr>
            <a:xfrm>
              <a:off x="5420800" y="1344400"/>
              <a:ext cx="53475" cy="53500"/>
            </a:xfrm>
            <a:custGeom>
              <a:avLst/>
              <a:gdLst/>
              <a:ahLst/>
              <a:cxnLst/>
              <a:rect l="l" t="t" r="r" b="b"/>
              <a:pathLst>
                <a:path w="2139" h="2140" extrusionOk="0">
                  <a:moveTo>
                    <a:pt x="1033" y="1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2"/>
                  </a:lnTo>
                  <a:lnTo>
                    <a:pt x="74" y="646"/>
                  </a:lnTo>
                  <a:lnTo>
                    <a:pt x="19" y="849"/>
                  </a:lnTo>
                  <a:lnTo>
                    <a:pt x="0" y="1052"/>
                  </a:lnTo>
                  <a:lnTo>
                    <a:pt x="0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26"/>
                  </a:lnTo>
                  <a:lnTo>
                    <a:pt x="461" y="1955"/>
                  </a:lnTo>
                  <a:lnTo>
                    <a:pt x="645" y="2047"/>
                  </a:lnTo>
                  <a:lnTo>
                    <a:pt x="848" y="2121"/>
                  </a:lnTo>
                  <a:lnTo>
                    <a:pt x="959" y="2121"/>
                  </a:lnTo>
                  <a:lnTo>
                    <a:pt x="1069" y="2139"/>
                  </a:lnTo>
                  <a:lnTo>
                    <a:pt x="1180" y="2121"/>
                  </a:lnTo>
                  <a:lnTo>
                    <a:pt x="1291" y="2103"/>
                  </a:lnTo>
                  <a:lnTo>
                    <a:pt x="1494" y="2047"/>
                  </a:lnTo>
                  <a:lnTo>
                    <a:pt x="1678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5" y="1476"/>
                  </a:lnTo>
                  <a:lnTo>
                    <a:pt x="2120" y="1273"/>
                  </a:lnTo>
                  <a:lnTo>
                    <a:pt x="2139" y="1162"/>
                  </a:lnTo>
                  <a:lnTo>
                    <a:pt x="2139" y="1052"/>
                  </a:lnTo>
                  <a:lnTo>
                    <a:pt x="2139" y="923"/>
                  </a:lnTo>
                  <a:lnTo>
                    <a:pt x="2120" y="830"/>
                  </a:lnTo>
                  <a:lnTo>
                    <a:pt x="2047" y="628"/>
                  </a:lnTo>
                  <a:lnTo>
                    <a:pt x="1936" y="443"/>
                  </a:lnTo>
                  <a:lnTo>
                    <a:pt x="1807" y="277"/>
                  </a:lnTo>
                  <a:lnTo>
                    <a:pt x="1641" y="148"/>
                  </a:lnTo>
                  <a:lnTo>
                    <a:pt x="1457" y="56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13"/>
            <p:cNvSpPr/>
            <p:nvPr/>
          </p:nvSpPr>
          <p:spPr>
            <a:xfrm>
              <a:off x="6268475" y="1658325"/>
              <a:ext cx="53050" cy="53025"/>
            </a:xfrm>
            <a:custGeom>
              <a:avLst/>
              <a:gdLst/>
              <a:ahLst/>
              <a:cxnLst/>
              <a:rect l="l" t="t" r="r" b="b"/>
              <a:pathLst>
                <a:path w="2122" h="2121" extrusionOk="0">
                  <a:moveTo>
                    <a:pt x="1089" y="0"/>
                  </a:moveTo>
                  <a:lnTo>
                    <a:pt x="867" y="18"/>
                  </a:lnTo>
                  <a:lnTo>
                    <a:pt x="665" y="74"/>
                  </a:lnTo>
                  <a:lnTo>
                    <a:pt x="480" y="166"/>
                  </a:lnTo>
                  <a:lnTo>
                    <a:pt x="314" y="295"/>
                  </a:lnTo>
                  <a:lnTo>
                    <a:pt x="185" y="461"/>
                  </a:lnTo>
                  <a:lnTo>
                    <a:pt x="93" y="627"/>
                  </a:lnTo>
                  <a:lnTo>
                    <a:pt x="19" y="830"/>
                  </a:lnTo>
                  <a:lnTo>
                    <a:pt x="1" y="1051"/>
                  </a:lnTo>
                  <a:lnTo>
                    <a:pt x="19" y="1272"/>
                  </a:lnTo>
                  <a:lnTo>
                    <a:pt x="75" y="1475"/>
                  </a:lnTo>
                  <a:lnTo>
                    <a:pt x="167" y="1659"/>
                  </a:lnTo>
                  <a:lnTo>
                    <a:pt x="296" y="1807"/>
                  </a:lnTo>
                  <a:lnTo>
                    <a:pt x="443" y="1936"/>
                  </a:lnTo>
                  <a:lnTo>
                    <a:pt x="628" y="2028"/>
                  </a:lnTo>
                  <a:lnTo>
                    <a:pt x="812" y="2102"/>
                  </a:lnTo>
                  <a:lnTo>
                    <a:pt x="1033" y="2120"/>
                  </a:lnTo>
                  <a:lnTo>
                    <a:pt x="1255" y="2102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5"/>
                  </a:lnTo>
                  <a:lnTo>
                    <a:pt x="1937" y="1678"/>
                  </a:lnTo>
                  <a:lnTo>
                    <a:pt x="2029" y="1494"/>
                  </a:lnTo>
                  <a:lnTo>
                    <a:pt x="2103" y="1291"/>
                  </a:lnTo>
                  <a:lnTo>
                    <a:pt x="2121" y="1069"/>
                  </a:lnTo>
                  <a:lnTo>
                    <a:pt x="2103" y="848"/>
                  </a:lnTo>
                  <a:lnTo>
                    <a:pt x="2047" y="645"/>
                  </a:lnTo>
                  <a:lnTo>
                    <a:pt x="1955" y="479"/>
                  </a:lnTo>
                  <a:lnTo>
                    <a:pt x="1826" y="314"/>
                  </a:lnTo>
                  <a:lnTo>
                    <a:pt x="1679" y="184"/>
                  </a:lnTo>
                  <a:lnTo>
                    <a:pt x="1494" y="92"/>
                  </a:lnTo>
                  <a:lnTo>
                    <a:pt x="1310" y="37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13"/>
            <p:cNvSpPr/>
            <p:nvPr/>
          </p:nvSpPr>
          <p:spPr>
            <a:xfrm>
              <a:off x="5278350" y="1236075"/>
              <a:ext cx="53050" cy="53050"/>
            </a:xfrm>
            <a:custGeom>
              <a:avLst/>
              <a:gdLst/>
              <a:ahLst/>
              <a:cxnLst/>
              <a:rect l="l" t="t" r="r" b="b"/>
              <a:pathLst>
                <a:path w="2122" h="2122" extrusionOk="0">
                  <a:moveTo>
                    <a:pt x="1052" y="1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67" y="443"/>
                  </a:lnTo>
                  <a:lnTo>
                    <a:pt x="74" y="628"/>
                  </a:lnTo>
                  <a:lnTo>
                    <a:pt x="19" y="830"/>
                  </a:lnTo>
                  <a:lnTo>
                    <a:pt x="1" y="1052"/>
                  </a:lnTo>
                  <a:lnTo>
                    <a:pt x="1" y="116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7" y="1660"/>
                  </a:lnTo>
                  <a:lnTo>
                    <a:pt x="296" y="1808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03"/>
                  </a:lnTo>
                  <a:lnTo>
                    <a:pt x="959" y="2121"/>
                  </a:lnTo>
                  <a:lnTo>
                    <a:pt x="1181" y="2121"/>
                  </a:lnTo>
                  <a:lnTo>
                    <a:pt x="1291" y="2103"/>
                  </a:lnTo>
                  <a:lnTo>
                    <a:pt x="1494" y="2029"/>
                  </a:lnTo>
                  <a:lnTo>
                    <a:pt x="1679" y="1937"/>
                  </a:lnTo>
                  <a:lnTo>
                    <a:pt x="1826" y="1789"/>
                  </a:lnTo>
                  <a:lnTo>
                    <a:pt x="1955" y="1642"/>
                  </a:lnTo>
                  <a:lnTo>
                    <a:pt x="2047" y="1457"/>
                  </a:lnTo>
                  <a:lnTo>
                    <a:pt x="2103" y="1236"/>
                  </a:lnTo>
                  <a:lnTo>
                    <a:pt x="2121" y="1125"/>
                  </a:lnTo>
                  <a:lnTo>
                    <a:pt x="2121" y="1015"/>
                  </a:lnTo>
                  <a:lnTo>
                    <a:pt x="2084" y="812"/>
                  </a:lnTo>
                  <a:lnTo>
                    <a:pt x="2029" y="609"/>
                  </a:lnTo>
                  <a:lnTo>
                    <a:pt x="1937" y="425"/>
                  </a:lnTo>
                  <a:lnTo>
                    <a:pt x="1789" y="277"/>
                  </a:lnTo>
                  <a:lnTo>
                    <a:pt x="1642" y="167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13"/>
            <p:cNvSpPr/>
            <p:nvPr/>
          </p:nvSpPr>
          <p:spPr>
            <a:xfrm>
              <a:off x="5872075" y="1587325"/>
              <a:ext cx="52550" cy="52575"/>
            </a:xfrm>
            <a:custGeom>
              <a:avLst/>
              <a:gdLst/>
              <a:ahLst/>
              <a:cxnLst/>
              <a:rect l="l" t="t" r="r" b="b"/>
              <a:pathLst>
                <a:path w="2102" h="2103" extrusionOk="0">
                  <a:moveTo>
                    <a:pt x="959" y="1"/>
                  </a:moveTo>
                  <a:lnTo>
                    <a:pt x="848" y="19"/>
                  </a:lnTo>
                  <a:lnTo>
                    <a:pt x="645" y="74"/>
                  </a:lnTo>
                  <a:lnTo>
                    <a:pt x="461" y="167"/>
                  </a:lnTo>
                  <a:lnTo>
                    <a:pt x="313" y="296"/>
                  </a:lnTo>
                  <a:lnTo>
                    <a:pt x="184" y="462"/>
                  </a:lnTo>
                  <a:lnTo>
                    <a:pt x="74" y="627"/>
                  </a:lnTo>
                  <a:lnTo>
                    <a:pt x="18" y="849"/>
                  </a:lnTo>
                  <a:lnTo>
                    <a:pt x="0" y="959"/>
                  </a:lnTo>
                  <a:lnTo>
                    <a:pt x="0" y="1070"/>
                  </a:lnTo>
                  <a:lnTo>
                    <a:pt x="18" y="1273"/>
                  </a:lnTo>
                  <a:lnTo>
                    <a:pt x="92" y="1476"/>
                  </a:lnTo>
                  <a:lnTo>
                    <a:pt x="184" y="1660"/>
                  </a:lnTo>
                  <a:lnTo>
                    <a:pt x="313" y="1808"/>
                  </a:lnTo>
                  <a:lnTo>
                    <a:pt x="461" y="1937"/>
                  </a:lnTo>
                  <a:lnTo>
                    <a:pt x="645" y="2029"/>
                  </a:lnTo>
                  <a:lnTo>
                    <a:pt x="830" y="2084"/>
                  </a:lnTo>
                  <a:lnTo>
                    <a:pt x="1051" y="2103"/>
                  </a:lnTo>
                  <a:lnTo>
                    <a:pt x="1272" y="2084"/>
                  </a:lnTo>
                  <a:lnTo>
                    <a:pt x="1475" y="2029"/>
                  </a:lnTo>
                  <a:lnTo>
                    <a:pt x="1641" y="1918"/>
                  </a:lnTo>
                  <a:lnTo>
                    <a:pt x="1807" y="1808"/>
                  </a:lnTo>
                  <a:lnTo>
                    <a:pt x="1918" y="1642"/>
                  </a:lnTo>
                  <a:lnTo>
                    <a:pt x="2010" y="1476"/>
                  </a:lnTo>
                  <a:lnTo>
                    <a:pt x="2084" y="1273"/>
                  </a:lnTo>
                  <a:lnTo>
                    <a:pt x="2102" y="1070"/>
                  </a:lnTo>
                  <a:lnTo>
                    <a:pt x="2084" y="849"/>
                  </a:lnTo>
                  <a:lnTo>
                    <a:pt x="2028" y="646"/>
                  </a:lnTo>
                  <a:lnTo>
                    <a:pt x="1936" y="462"/>
                  </a:lnTo>
                  <a:lnTo>
                    <a:pt x="1807" y="314"/>
                  </a:lnTo>
                  <a:lnTo>
                    <a:pt x="165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6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13"/>
            <p:cNvSpPr/>
            <p:nvPr/>
          </p:nvSpPr>
          <p:spPr>
            <a:xfrm>
              <a:off x="5951800" y="1601150"/>
              <a:ext cx="53050" cy="53500"/>
            </a:xfrm>
            <a:custGeom>
              <a:avLst/>
              <a:gdLst/>
              <a:ahLst/>
              <a:cxnLst/>
              <a:rect l="l" t="t" r="r" b="b"/>
              <a:pathLst>
                <a:path w="2122" h="2140" extrusionOk="0">
                  <a:moveTo>
                    <a:pt x="978" y="1"/>
                  </a:moveTo>
                  <a:lnTo>
                    <a:pt x="867" y="19"/>
                  </a:lnTo>
                  <a:lnTo>
                    <a:pt x="646" y="74"/>
                  </a:lnTo>
                  <a:lnTo>
                    <a:pt x="462" y="167"/>
                  </a:lnTo>
                  <a:lnTo>
                    <a:pt x="314" y="296"/>
                  </a:lnTo>
                  <a:lnTo>
                    <a:pt x="167" y="462"/>
                  </a:lnTo>
                  <a:lnTo>
                    <a:pt x="75" y="646"/>
                  </a:lnTo>
                  <a:lnTo>
                    <a:pt x="19" y="849"/>
                  </a:lnTo>
                  <a:lnTo>
                    <a:pt x="1" y="960"/>
                  </a:lnTo>
                  <a:lnTo>
                    <a:pt x="1" y="1070"/>
                  </a:lnTo>
                  <a:lnTo>
                    <a:pt x="19" y="1291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43" y="1955"/>
                  </a:lnTo>
                  <a:lnTo>
                    <a:pt x="628" y="2047"/>
                  </a:lnTo>
                  <a:lnTo>
                    <a:pt x="812" y="2103"/>
                  </a:lnTo>
                  <a:lnTo>
                    <a:pt x="1033" y="2140"/>
                  </a:lnTo>
                  <a:lnTo>
                    <a:pt x="1144" y="2121"/>
                  </a:lnTo>
                  <a:lnTo>
                    <a:pt x="1255" y="2121"/>
                  </a:lnTo>
                  <a:lnTo>
                    <a:pt x="1457" y="2047"/>
                  </a:lnTo>
                  <a:lnTo>
                    <a:pt x="1642" y="1955"/>
                  </a:lnTo>
                  <a:lnTo>
                    <a:pt x="1808" y="1826"/>
                  </a:lnTo>
                  <a:lnTo>
                    <a:pt x="1937" y="1679"/>
                  </a:lnTo>
                  <a:lnTo>
                    <a:pt x="2047" y="1494"/>
                  </a:lnTo>
                  <a:lnTo>
                    <a:pt x="2103" y="1291"/>
                  </a:lnTo>
                  <a:lnTo>
                    <a:pt x="2121" y="1181"/>
                  </a:lnTo>
                  <a:lnTo>
                    <a:pt x="2121" y="1070"/>
                  </a:lnTo>
                  <a:lnTo>
                    <a:pt x="2103" y="849"/>
                  </a:lnTo>
                  <a:lnTo>
                    <a:pt x="2047" y="646"/>
                  </a:lnTo>
                  <a:lnTo>
                    <a:pt x="1955" y="462"/>
                  </a:lnTo>
                  <a:lnTo>
                    <a:pt x="1826" y="314"/>
                  </a:lnTo>
                  <a:lnTo>
                    <a:pt x="1679" y="185"/>
                  </a:lnTo>
                  <a:lnTo>
                    <a:pt x="1494" y="93"/>
                  </a:lnTo>
                  <a:lnTo>
                    <a:pt x="1291" y="1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13"/>
            <p:cNvSpPr/>
            <p:nvPr/>
          </p:nvSpPr>
          <p:spPr>
            <a:xfrm>
              <a:off x="4884700" y="673725"/>
              <a:ext cx="52575" cy="53025"/>
            </a:xfrm>
            <a:custGeom>
              <a:avLst/>
              <a:gdLst/>
              <a:ahLst/>
              <a:cxnLst/>
              <a:rect l="l" t="t" r="r" b="b"/>
              <a:pathLst>
                <a:path w="2103" h="2121" extrusionOk="0">
                  <a:moveTo>
                    <a:pt x="1033" y="0"/>
                  </a:moveTo>
                  <a:lnTo>
                    <a:pt x="812" y="37"/>
                  </a:lnTo>
                  <a:lnTo>
                    <a:pt x="609" y="92"/>
                  </a:lnTo>
                  <a:lnTo>
                    <a:pt x="443" y="184"/>
                  </a:lnTo>
                  <a:lnTo>
                    <a:pt x="296" y="314"/>
                  </a:lnTo>
                  <a:lnTo>
                    <a:pt x="166" y="461"/>
                  </a:lnTo>
                  <a:lnTo>
                    <a:pt x="74" y="645"/>
                  </a:lnTo>
                  <a:lnTo>
                    <a:pt x="19" y="848"/>
                  </a:lnTo>
                  <a:lnTo>
                    <a:pt x="1" y="1051"/>
                  </a:lnTo>
                  <a:lnTo>
                    <a:pt x="19" y="1291"/>
                  </a:lnTo>
                  <a:lnTo>
                    <a:pt x="74" y="1494"/>
                  </a:lnTo>
                  <a:lnTo>
                    <a:pt x="166" y="1660"/>
                  </a:lnTo>
                  <a:lnTo>
                    <a:pt x="296" y="1825"/>
                  </a:lnTo>
                  <a:lnTo>
                    <a:pt x="461" y="1955"/>
                  </a:lnTo>
                  <a:lnTo>
                    <a:pt x="646" y="2047"/>
                  </a:lnTo>
                  <a:lnTo>
                    <a:pt x="849" y="2102"/>
                  </a:lnTo>
                  <a:lnTo>
                    <a:pt x="1070" y="2120"/>
                  </a:lnTo>
                  <a:lnTo>
                    <a:pt x="1291" y="2102"/>
                  </a:lnTo>
                  <a:lnTo>
                    <a:pt x="1476" y="2028"/>
                  </a:lnTo>
                  <a:lnTo>
                    <a:pt x="1660" y="1936"/>
                  </a:lnTo>
                  <a:lnTo>
                    <a:pt x="1807" y="1807"/>
                  </a:lnTo>
                  <a:lnTo>
                    <a:pt x="1937" y="1660"/>
                  </a:lnTo>
                  <a:lnTo>
                    <a:pt x="2029" y="1475"/>
                  </a:lnTo>
                  <a:lnTo>
                    <a:pt x="2084" y="1291"/>
                  </a:lnTo>
                  <a:lnTo>
                    <a:pt x="2102" y="1070"/>
                  </a:lnTo>
                  <a:lnTo>
                    <a:pt x="2084" y="848"/>
                  </a:lnTo>
                  <a:lnTo>
                    <a:pt x="2029" y="645"/>
                  </a:lnTo>
                  <a:lnTo>
                    <a:pt x="1937" y="461"/>
                  </a:lnTo>
                  <a:lnTo>
                    <a:pt x="1789" y="295"/>
                  </a:lnTo>
                  <a:lnTo>
                    <a:pt x="1642" y="184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13"/>
            <p:cNvSpPr/>
            <p:nvPr/>
          </p:nvSpPr>
          <p:spPr>
            <a:xfrm>
              <a:off x="4781900" y="328450"/>
              <a:ext cx="52575" cy="53050"/>
            </a:xfrm>
            <a:custGeom>
              <a:avLst/>
              <a:gdLst/>
              <a:ahLst/>
              <a:cxnLst/>
              <a:rect l="l" t="t" r="r" b="b"/>
              <a:pathLst>
                <a:path w="2103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83" y="75"/>
                  </a:lnTo>
                  <a:lnTo>
                    <a:pt x="480" y="167"/>
                  </a:lnTo>
                  <a:lnTo>
                    <a:pt x="333" y="277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9" y="1255"/>
                  </a:lnTo>
                  <a:lnTo>
                    <a:pt x="56" y="1458"/>
                  </a:lnTo>
                  <a:lnTo>
                    <a:pt x="148" y="1642"/>
                  </a:lnTo>
                  <a:lnTo>
                    <a:pt x="277" y="1789"/>
                  </a:lnTo>
                  <a:lnTo>
                    <a:pt x="425" y="1918"/>
                  </a:lnTo>
                  <a:lnTo>
                    <a:pt x="591" y="2029"/>
                  </a:lnTo>
                  <a:lnTo>
                    <a:pt x="794" y="2084"/>
                  </a:lnTo>
                  <a:lnTo>
                    <a:pt x="996" y="2121"/>
                  </a:lnTo>
                  <a:lnTo>
                    <a:pt x="1218" y="2103"/>
                  </a:lnTo>
                  <a:lnTo>
                    <a:pt x="1439" y="2048"/>
                  </a:lnTo>
                  <a:lnTo>
                    <a:pt x="1623" y="1974"/>
                  </a:lnTo>
                  <a:lnTo>
                    <a:pt x="1789" y="1845"/>
                  </a:lnTo>
                  <a:lnTo>
                    <a:pt x="1918" y="1697"/>
                  </a:lnTo>
                  <a:lnTo>
                    <a:pt x="2011" y="1513"/>
                  </a:lnTo>
                  <a:lnTo>
                    <a:pt x="2084" y="1310"/>
                  </a:lnTo>
                  <a:lnTo>
                    <a:pt x="2103" y="1199"/>
                  </a:lnTo>
                  <a:lnTo>
                    <a:pt x="2103" y="1089"/>
                  </a:lnTo>
                  <a:lnTo>
                    <a:pt x="2103" y="867"/>
                  </a:lnTo>
                  <a:lnTo>
                    <a:pt x="2047" y="665"/>
                  </a:lnTo>
                  <a:lnTo>
                    <a:pt x="1955" y="499"/>
                  </a:lnTo>
                  <a:lnTo>
                    <a:pt x="1826" y="333"/>
                  </a:lnTo>
                  <a:lnTo>
                    <a:pt x="1679" y="204"/>
                  </a:lnTo>
                  <a:lnTo>
                    <a:pt x="1513" y="112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13"/>
            <p:cNvSpPr/>
            <p:nvPr/>
          </p:nvSpPr>
          <p:spPr>
            <a:xfrm>
              <a:off x="6028325" y="1615450"/>
              <a:ext cx="53950" cy="53500"/>
            </a:xfrm>
            <a:custGeom>
              <a:avLst/>
              <a:gdLst/>
              <a:ahLst/>
              <a:cxnLst/>
              <a:rect l="l" t="t" r="r" b="b"/>
              <a:pathLst>
                <a:path w="2158" h="2140" extrusionOk="0">
                  <a:moveTo>
                    <a:pt x="1107" y="0"/>
                  </a:moveTo>
                  <a:lnTo>
                    <a:pt x="886" y="19"/>
                  </a:lnTo>
                  <a:lnTo>
                    <a:pt x="683" y="74"/>
                  </a:lnTo>
                  <a:lnTo>
                    <a:pt x="498" y="166"/>
                  </a:lnTo>
                  <a:lnTo>
                    <a:pt x="332" y="295"/>
                  </a:lnTo>
                  <a:lnTo>
                    <a:pt x="203" y="443"/>
                  </a:lnTo>
                  <a:lnTo>
                    <a:pt x="93" y="627"/>
                  </a:lnTo>
                  <a:lnTo>
                    <a:pt x="37" y="830"/>
                  </a:lnTo>
                  <a:lnTo>
                    <a:pt x="19" y="941"/>
                  </a:lnTo>
                  <a:lnTo>
                    <a:pt x="1" y="1051"/>
                  </a:lnTo>
                  <a:lnTo>
                    <a:pt x="19" y="1162"/>
                  </a:lnTo>
                  <a:lnTo>
                    <a:pt x="19" y="1273"/>
                  </a:lnTo>
                  <a:lnTo>
                    <a:pt x="93" y="1475"/>
                  </a:lnTo>
                  <a:lnTo>
                    <a:pt x="185" y="1660"/>
                  </a:lnTo>
                  <a:lnTo>
                    <a:pt x="314" y="1826"/>
                  </a:lnTo>
                  <a:lnTo>
                    <a:pt x="462" y="1955"/>
                  </a:lnTo>
                  <a:lnTo>
                    <a:pt x="646" y="2047"/>
                  </a:lnTo>
                  <a:lnTo>
                    <a:pt x="849" y="2121"/>
                  </a:lnTo>
                  <a:lnTo>
                    <a:pt x="959" y="2139"/>
                  </a:lnTo>
                  <a:lnTo>
                    <a:pt x="1199" y="2139"/>
                  </a:lnTo>
                  <a:lnTo>
                    <a:pt x="1291" y="2121"/>
                  </a:lnTo>
                  <a:lnTo>
                    <a:pt x="1512" y="2047"/>
                  </a:lnTo>
                  <a:lnTo>
                    <a:pt x="1697" y="1955"/>
                  </a:lnTo>
                  <a:lnTo>
                    <a:pt x="1844" y="1826"/>
                  </a:lnTo>
                  <a:lnTo>
                    <a:pt x="1973" y="1660"/>
                  </a:lnTo>
                  <a:lnTo>
                    <a:pt x="2066" y="1475"/>
                  </a:lnTo>
                  <a:lnTo>
                    <a:pt x="2139" y="1273"/>
                  </a:lnTo>
                  <a:lnTo>
                    <a:pt x="2139" y="1162"/>
                  </a:lnTo>
                  <a:lnTo>
                    <a:pt x="2158" y="1051"/>
                  </a:lnTo>
                  <a:lnTo>
                    <a:pt x="2121" y="830"/>
                  </a:lnTo>
                  <a:lnTo>
                    <a:pt x="2066" y="646"/>
                  </a:lnTo>
                  <a:lnTo>
                    <a:pt x="1973" y="461"/>
                  </a:lnTo>
                  <a:lnTo>
                    <a:pt x="1844" y="314"/>
                  </a:lnTo>
                  <a:lnTo>
                    <a:pt x="1697" y="185"/>
                  </a:lnTo>
                  <a:lnTo>
                    <a:pt x="1512" y="74"/>
                  </a:lnTo>
                  <a:lnTo>
                    <a:pt x="1328" y="19"/>
                  </a:lnTo>
                  <a:lnTo>
                    <a:pt x="11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13"/>
            <p:cNvSpPr/>
            <p:nvPr/>
          </p:nvSpPr>
          <p:spPr>
            <a:xfrm>
              <a:off x="5566450" y="1449950"/>
              <a:ext cx="53025" cy="53050"/>
            </a:xfrm>
            <a:custGeom>
              <a:avLst/>
              <a:gdLst/>
              <a:ahLst/>
              <a:cxnLst/>
              <a:rect l="l" t="t" r="r" b="b"/>
              <a:pathLst>
                <a:path w="2121" h="2122" extrusionOk="0">
                  <a:moveTo>
                    <a:pt x="1107" y="1"/>
                  </a:moveTo>
                  <a:lnTo>
                    <a:pt x="886" y="19"/>
                  </a:lnTo>
                  <a:lnTo>
                    <a:pt x="664" y="75"/>
                  </a:lnTo>
                  <a:lnTo>
                    <a:pt x="480" y="167"/>
                  </a:lnTo>
                  <a:lnTo>
                    <a:pt x="332" y="296"/>
                  </a:lnTo>
                  <a:lnTo>
                    <a:pt x="185" y="444"/>
                  </a:lnTo>
                  <a:lnTo>
                    <a:pt x="93" y="628"/>
                  </a:lnTo>
                  <a:lnTo>
                    <a:pt x="37" y="83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4" y="1476"/>
                  </a:lnTo>
                  <a:lnTo>
                    <a:pt x="166" y="1642"/>
                  </a:lnTo>
                  <a:lnTo>
                    <a:pt x="296" y="1808"/>
                  </a:lnTo>
                  <a:lnTo>
                    <a:pt x="443" y="1937"/>
                  </a:lnTo>
                  <a:lnTo>
                    <a:pt x="609" y="2029"/>
                  </a:lnTo>
                  <a:lnTo>
                    <a:pt x="812" y="2103"/>
                  </a:lnTo>
                  <a:lnTo>
                    <a:pt x="1033" y="2121"/>
                  </a:lnTo>
                  <a:lnTo>
                    <a:pt x="1254" y="2103"/>
                  </a:lnTo>
                  <a:lnTo>
                    <a:pt x="1457" y="2048"/>
                  </a:lnTo>
                  <a:lnTo>
                    <a:pt x="1642" y="1955"/>
                  </a:lnTo>
                  <a:lnTo>
                    <a:pt x="1807" y="1826"/>
                  </a:lnTo>
                  <a:lnTo>
                    <a:pt x="1937" y="1679"/>
                  </a:lnTo>
                  <a:lnTo>
                    <a:pt x="2029" y="1494"/>
                  </a:lnTo>
                  <a:lnTo>
                    <a:pt x="2102" y="1292"/>
                  </a:lnTo>
                  <a:lnTo>
                    <a:pt x="2121" y="1070"/>
                  </a:lnTo>
                  <a:lnTo>
                    <a:pt x="2102" y="868"/>
                  </a:lnTo>
                  <a:lnTo>
                    <a:pt x="2047" y="665"/>
                  </a:lnTo>
                  <a:lnTo>
                    <a:pt x="1955" y="480"/>
                  </a:lnTo>
                  <a:lnTo>
                    <a:pt x="1826" y="333"/>
                  </a:lnTo>
                  <a:lnTo>
                    <a:pt x="1678" y="204"/>
                  </a:lnTo>
                  <a:lnTo>
                    <a:pt x="1512" y="93"/>
                  </a:lnTo>
                  <a:lnTo>
                    <a:pt x="1310" y="38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13"/>
            <p:cNvSpPr/>
            <p:nvPr/>
          </p:nvSpPr>
          <p:spPr>
            <a:xfrm>
              <a:off x="6108525" y="1629725"/>
              <a:ext cx="53500" cy="53500"/>
            </a:xfrm>
            <a:custGeom>
              <a:avLst/>
              <a:gdLst/>
              <a:ahLst/>
              <a:cxnLst/>
              <a:rect l="l" t="t" r="r" b="b"/>
              <a:pathLst>
                <a:path w="2140" h="2140" extrusionOk="0">
                  <a:moveTo>
                    <a:pt x="886" y="1"/>
                  </a:moveTo>
                  <a:lnTo>
                    <a:pt x="665" y="56"/>
                  </a:lnTo>
                  <a:lnTo>
                    <a:pt x="480" y="167"/>
                  </a:lnTo>
                  <a:lnTo>
                    <a:pt x="314" y="277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31"/>
                  </a:lnTo>
                  <a:lnTo>
                    <a:pt x="1" y="941"/>
                  </a:lnTo>
                  <a:lnTo>
                    <a:pt x="1" y="1052"/>
                  </a:lnTo>
                  <a:lnTo>
                    <a:pt x="19" y="1273"/>
                  </a:lnTo>
                  <a:lnTo>
                    <a:pt x="75" y="1476"/>
                  </a:lnTo>
                  <a:lnTo>
                    <a:pt x="167" y="1660"/>
                  </a:lnTo>
                  <a:lnTo>
                    <a:pt x="296" y="1826"/>
                  </a:lnTo>
                  <a:lnTo>
                    <a:pt x="462" y="1955"/>
                  </a:lnTo>
                  <a:lnTo>
                    <a:pt x="646" y="2048"/>
                  </a:lnTo>
                  <a:lnTo>
                    <a:pt x="849" y="2121"/>
                  </a:lnTo>
                  <a:lnTo>
                    <a:pt x="960" y="2140"/>
                  </a:lnTo>
                  <a:lnTo>
                    <a:pt x="1181" y="2140"/>
                  </a:lnTo>
                  <a:lnTo>
                    <a:pt x="1291" y="2121"/>
                  </a:lnTo>
                  <a:lnTo>
                    <a:pt x="1494" y="2048"/>
                  </a:lnTo>
                  <a:lnTo>
                    <a:pt x="1679" y="1955"/>
                  </a:lnTo>
                  <a:lnTo>
                    <a:pt x="1826" y="1826"/>
                  </a:lnTo>
                  <a:lnTo>
                    <a:pt x="1955" y="1660"/>
                  </a:lnTo>
                  <a:lnTo>
                    <a:pt x="2066" y="1476"/>
                  </a:lnTo>
                  <a:lnTo>
                    <a:pt x="2121" y="1273"/>
                  </a:lnTo>
                  <a:lnTo>
                    <a:pt x="2140" y="1162"/>
                  </a:lnTo>
                  <a:lnTo>
                    <a:pt x="2140" y="1052"/>
                  </a:lnTo>
                  <a:lnTo>
                    <a:pt x="2121" y="849"/>
                  </a:lnTo>
                  <a:lnTo>
                    <a:pt x="2066" y="646"/>
                  </a:lnTo>
                  <a:lnTo>
                    <a:pt x="1955" y="462"/>
                  </a:lnTo>
                  <a:lnTo>
                    <a:pt x="1845" y="314"/>
                  </a:lnTo>
                  <a:lnTo>
                    <a:pt x="1679" y="185"/>
                  </a:lnTo>
                  <a:lnTo>
                    <a:pt x="1513" y="75"/>
                  </a:lnTo>
                  <a:lnTo>
                    <a:pt x="1310" y="19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13"/>
            <p:cNvSpPr/>
            <p:nvPr/>
          </p:nvSpPr>
          <p:spPr>
            <a:xfrm>
              <a:off x="4832625" y="502250"/>
              <a:ext cx="53950" cy="53475"/>
            </a:xfrm>
            <a:custGeom>
              <a:avLst/>
              <a:gdLst/>
              <a:ahLst/>
              <a:cxnLst/>
              <a:rect l="l" t="t" r="r" b="b"/>
              <a:pathLst>
                <a:path w="2158" h="2139" extrusionOk="0">
                  <a:moveTo>
                    <a:pt x="1051" y="0"/>
                  </a:moveTo>
                  <a:lnTo>
                    <a:pt x="940" y="19"/>
                  </a:lnTo>
                  <a:lnTo>
                    <a:pt x="830" y="37"/>
                  </a:lnTo>
                  <a:lnTo>
                    <a:pt x="627" y="92"/>
                  </a:lnTo>
                  <a:lnTo>
                    <a:pt x="461" y="203"/>
                  </a:lnTo>
                  <a:lnTo>
                    <a:pt x="295" y="332"/>
                  </a:lnTo>
                  <a:lnTo>
                    <a:pt x="166" y="498"/>
                  </a:lnTo>
                  <a:lnTo>
                    <a:pt x="74" y="682"/>
                  </a:lnTo>
                  <a:lnTo>
                    <a:pt x="18" y="885"/>
                  </a:lnTo>
                  <a:lnTo>
                    <a:pt x="0" y="1106"/>
                  </a:lnTo>
                  <a:lnTo>
                    <a:pt x="37" y="1328"/>
                  </a:lnTo>
                  <a:lnTo>
                    <a:pt x="92" y="1512"/>
                  </a:lnTo>
                  <a:lnTo>
                    <a:pt x="203" y="1696"/>
                  </a:lnTo>
                  <a:lnTo>
                    <a:pt x="332" y="1844"/>
                  </a:lnTo>
                  <a:lnTo>
                    <a:pt x="479" y="1973"/>
                  </a:lnTo>
                  <a:lnTo>
                    <a:pt x="664" y="2065"/>
                  </a:lnTo>
                  <a:lnTo>
                    <a:pt x="848" y="2120"/>
                  </a:lnTo>
                  <a:lnTo>
                    <a:pt x="1069" y="2139"/>
                  </a:lnTo>
                  <a:lnTo>
                    <a:pt x="1180" y="2139"/>
                  </a:lnTo>
                  <a:lnTo>
                    <a:pt x="1291" y="2120"/>
                  </a:lnTo>
                  <a:lnTo>
                    <a:pt x="1494" y="2065"/>
                  </a:lnTo>
                  <a:lnTo>
                    <a:pt x="1678" y="1973"/>
                  </a:lnTo>
                  <a:lnTo>
                    <a:pt x="1844" y="1844"/>
                  </a:lnTo>
                  <a:lnTo>
                    <a:pt x="1973" y="1678"/>
                  </a:lnTo>
                  <a:lnTo>
                    <a:pt x="2065" y="1494"/>
                  </a:lnTo>
                  <a:lnTo>
                    <a:pt x="2120" y="1291"/>
                  </a:lnTo>
                  <a:lnTo>
                    <a:pt x="2139" y="1180"/>
                  </a:lnTo>
                  <a:lnTo>
                    <a:pt x="2157" y="1069"/>
                  </a:lnTo>
                  <a:lnTo>
                    <a:pt x="2120" y="848"/>
                  </a:lnTo>
                  <a:lnTo>
                    <a:pt x="2065" y="645"/>
                  </a:lnTo>
                  <a:lnTo>
                    <a:pt x="1973" y="461"/>
                  </a:lnTo>
                  <a:lnTo>
                    <a:pt x="1825" y="295"/>
                  </a:lnTo>
                  <a:lnTo>
                    <a:pt x="1678" y="166"/>
                  </a:lnTo>
                  <a:lnTo>
                    <a:pt x="1494" y="74"/>
                  </a:lnTo>
                  <a:lnTo>
                    <a:pt x="1272" y="1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13"/>
            <p:cNvSpPr/>
            <p:nvPr/>
          </p:nvSpPr>
          <p:spPr>
            <a:xfrm>
              <a:off x="6188750" y="1644025"/>
              <a:ext cx="53025" cy="53025"/>
            </a:xfrm>
            <a:custGeom>
              <a:avLst/>
              <a:gdLst/>
              <a:ahLst/>
              <a:cxnLst/>
              <a:rect l="l" t="t" r="r" b="b"/>
              <a:pathLst>
                <a:path w="2121" h="2121" extrusionOk="0">
                  <a:moveTo>
                    <a:pt x="1051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295" y="295"/>
                  </a:lnTo>
                  <a:lnTo>
                    <a:pt x="184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1033"/>
                  </a:lnTo>
                  <a:lnTo>
                    <a:pt x="0" y="1162"/>
                  </a:lnTo>
                  <a:lnTo>
                    <a:pt x="0" y="1273"/>
                  </a:lnTo>
                  <a:lnTo>
                    <a:pt x="74" y="1476"/>
                  </a:lnTo>
                  <a:lnTo>
                    <a:pt x="166" y="1660"/>
                  </a:lnTo>
                  <a:lnTo>
                    <a:pt x="295" y="1807"/>
                  </a:lnTo>
                  <a:lnTo>
                    <a:pt x="443" y="1955"/>
                  </a:lnTo>
                  <a:lnTo>
                    <a:pt x="627" y="2047"/>
                  </a:lnTo>
                  <a:lnTo>
                    <a:pt x="830" y="2102"/>
                  </a:lnTo>
                  <a:lnTo>
                    <a:pt x="940" y="2121"/>
                  </a:lnTo>
                  <a:lnTo>
                    <a:pt x="1051" y="2121"/>
                  </a:lnTo>
                  <a:lnTo>
                    <a:pt x="1272" y="2102"/>
                  </a:lnTo>
                  <a:lnTo>
                    <a:pt x="1475" y="2047"/>
                  </a:lnTo>
                  <a:lnTo>
                    <a:pt x="1659" y="1955"/>
                  </a:lnTo>
                  <a:lnTo>
                    <a:pt x="1807" y="1826"/>
                  </a:lnTo>
                  <a:lnTo>
                    <a:pt x="1936" y="1678"/>
                  </a:lnTo>
                  <a:lnTo>
                    <a:pt x="2028" y="1494"/>
                  </a:lnTo>
                  <a:lnTo>
                    <a:pt x="2102" y="1310"/>
                  </a:lnTo>
                  <a:lnTo>
                    <a:pt x="2120" y="1088"/>
                  </a:lnTo>
                  <a:lnTo>
                    <a:pt x="2120" y="978"/>
                  </a:lnTo>
                  <a:lnTo>
                    <a:pt x="2102" y="867"/>
                  </a:lnTo>
                  <a:lnTo>
                    <a:pt x="2047" y="664"/>
                  </a:lnTo>
                  <a:lnTo>
                    <a:pt x="1954" y="480"/>
                  </a:lnTo>
                  <a:lnTo>
                    <a:pt x="1825" y="314"/>
                  </a:lnTo>
                  <a:lnTo>
                    <a:pt x="1659" y="185"/>
                  </a:lnTo>
                  <a:lnTo>
                    <a:pt x="1475" y="74"/>
                  </a:lnTo>
                  <a:lnTo>
                    <a:pt x="1272" y="19"/>
                  </a:lnTo>
                  <a:lnTo>
                    <a:pt x="116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13"/>
            <p:cNvSpPr/>
            <p:nvPr/>
          </p:nvSpPr>
          <p:spPr>
            <a:xfrm>
              <a:off x="6348700" y="1670300"/>
              <a:ext cx="52550" cy="52100"/>
            </a:xfrm>
            <a:custGeom>
              <a:avLst/>
              <a:gdLst/>
              <a:ahLst/>
              <a:cxnLst/>
              <a:rect l="l" t="t" r="r" b="b"/>
              <a:pathLst>
                <a:path w="2102" h="2084" extrusionOk="0">
                  <a:moveTo>
                    <a:pt x="1033" y="0"/>
                  </a:moveTo>
                  <a:lnTo>
                    <a:pt x="811" y="19"/>
                  </a:lnTo>
                  <a:lnTo>
                    <a:pt x="627" y="74"/>
                  </a:lnTo>
                  <a:lnTo>
                    <a:pt x="443" y="185"/>
                  </a:lnTo>
                  <a:lnTo>
                    <a:pt x="295" y="314"/>
                  </a:lnTo>
                  <a:lnTo>
                    <a:pt x="166" y="461"/>
                  </a:lnTo>
                  <a:lnTo>
                    <a:pt x="74" y="646"/>
                  </a:lnTo>
                  <a:lnTo>
                    <a:pt x="18" y="849"/>
                  </a:lnTo>
                  <a:lnTo>
                    <a:pt x="0" y="1051"/>
                  </a:lnTo>
                  <a:lnTo>
                    <a:pt x="37" y="1273"/>
                  </a:lnTo>
                  <a:lnTo>
                    <a:pt x="92" y="1476"/>
                  </a:lnTo>
                  <a:lnTo>
                    <a:pt x="184" y="1641"/>
                  </a:lnTo>
                  <a:lnTo>
                    <a:pt x="314" y="1789"/>
                  </a:lnTo>
                  <a:lnTo>
                    <a:pt x="479" y="1918"/>
                  </a:lnTo>
                  <a:lnTo>
                    <a:pt x="645" y="2010"/>
                  </a:lnTo>
                  <a:lnTo>
                    <a:pt x="848" y="2066"/>
                  </a:lnTo>
                  <a:lnTo>
                    <a:pt x="1069" y="2084"/>
                  </a:lnTo>
                  <a:lnTo>
                    <a:pt x="1272" y="2066"/>
                  </a:lnTo>
                  <a:lnTo>
                    <a:pt x="1475" y="1992"/>
                  </a:lnTo>
                  <a:lnTo>
                    <a:pt x="1659" y="1900"/>
                  </a:lnTo>
                  <a:lnTo>
                    <a:pt x="1807" y="1771"/>
                  </a:lnTo>
                  <a:lnTo>
                    <a:pt x="1936" y="1623"/>
                  </a:lnTo>
                  <a:lnTo>
                    <a:pt x="2028" y="1439"/>
                  </a:lnTo>
                  <a:lnTo>
                    <a:pt x="2084" y="1236"/>
                  </a:lnTo>
                  <a:lnTo>
                    <a:pt x="2102" y="1015"/>
                  </a:lnTo>
                  <a:lnTo>
                    <a:pt x="2065" y="812"/>
                  </a:lnTo>
                  <a:lnTo>
                    <a:pt x="2010" y="609"/>
                  </a:lnTo>
                  <a:lnTo>
                    <a:pt x="1918" y="443"/>
                  </a:lnTo>
                  <a:lnTo>
                    <a:pt x="1789" y="277"/>
                  </a:lnTo>
                  <a:lnTo>
                    <a:pt x="1623" y="166"/>
                  </a:lnTo>
                  <a:lnTo>
                    <a:pt x="1457" y="74"/>
                  </a:lnTo>
                  <a:lnTo>
                    <a:pt x="1254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13"/>
            <p:cNvSpPr/>
            <p:nvPr/>
          </p:nvSpPr>
          <p:spPr>
            <a:xfrm>
              <a:off x="4936800" y="848875"/>
              <a:ext cx="51175" cy="51200"/>
            </a:xfrm>
            <a:custGeom>
              <a:avLst/>
              <a:gdLst/>
              <a:ahLst/>
              <a:cxnLst/>
              <a:rect l="l" t="t" r="r" b="b"/>
              <a:pathLst>
                <a:path w="2047" h="2048" extrusionOk="0">
                  <a:moveTo>
                    <a:pt x="922" y="1"/>
                  </a:moveTo>
                  <a:lnTo>
                    <a:pt x="830" y="19"/>
                  </a:lnTo>
                  <a:lnTo>
                    <a:pt x="627" y="74"/>
                  </a:lnTo>
                  <a:lnTo>
                    <a:pt x="443" y="167"/>
                  </a:lnTo>
                  <a:lnTo>
                    <a:pt x="295" y="296"/>
                  </a:lnTo>
                  <a:lnTo>
                    <a:pt x="166" y="443"/>
                  </a:lnTo>
                  <a:lnTo>
                    <a:pt x="74" y="627"/>
                  </a:lnTo>
                  <a:lnTo>
                    <a:pt x="18" y="830"/>
                  </a:lnTo>
                  <a:lnTo>
                    <a:pt x="0" y="923"/>
                  </a:lnTo>
                  <a:lnTo>
                    <a:pt x="0" y="1033"/>
                  </a:lnTo>
                  <a:lnTo>
                    <a:pt x="0" y="1144"/>
                  </a:lnTo>
                  <a:lnTo>
                    <a:pt x="18" y="1254"/>
                  </a:lnTo>
                  <a:lnTo>
                    <a:pt x="92" y="1439"/>
                  </a:lnTo>
                  <a:lnTo>
                    <a:pt x="184" y="1623"/>
                  </a:lnTo>
                  <a:lnTo>
                    <a:pt x="313" y="1771"/>
                  </a:lnTo>
                  <a:lnTo>
                    <a:pt x="479" y="1900"/>
                  </a:lnTo>
                  <a:lnTo>
                    <a:pt x="664" y="1992"/>
                  </a:lnTo>
                  <a:lnTo>
                    <a:pt x="848" y="2029"/>
                  </a:lnTo>
                  <a:lnTo>
                    <a:pt x="959" y="2047"/>
                  </a:lnTo>
                  <a:lnTo>
                    <a:pt x="1069" y="2047"/>
                  </a:lnTo>
                  <a:lnTo>
                    <a:pt x="1272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0" y="1734"/>
                  </a:lnTo>
                  <a:lnTo>
                    <a:pt x="1881" y="1568"/>
                  </a:lnTo>
                  <a:lnTo>
                    <a:pt x="1973" y="1402"/>
                  </a:lnTo>
                  <a:lnTo>
                    <a:pt x="2028" y="1199"/>
                  </a:lnTo>
                  <a:lnTo>
                    <a:pt x="2047" y="996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62" y="443"/>
                  </a:lnTo>
                  <a:lnTo>
                    <a:pt x="1752" y="296"/>
                  </a:lnTo>
                  <a:lnTo>
                    <a:pt x="1604" y="167"/>
                  </a:lnTo>
                  <a:lnTo>
                    <a:pt x="1420" y="74"/>
                  </a:lnTo>
                  <a:lnTo>
                    <a:pt x="1235" y="19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13"/>
            <p:cNvSpPr/>
            <p:nvPr/>
          </p:nvSpPr>
          <p:spPr>
            <a:xfrm>
              <a:off x="5067700" y="103695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15" y="0"/>
                  </a:moveTo>
                  <a:lnTo>
                    <a:pt x="812" y="19"/>
                  </a:lnTo>
                  <a:lnTo>
                    <a:pt x="627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37" y="793"/>
                  </a:lnTo>
                  <a:lnTo>
                    <a:pt x="0" y="996"/>
                  </a:lnTo>
                  <a:lnTo>
                    <a:pt x="19" y="1217"/>
                  </a:lnTo>
                  <a:lnTo>
                    <a:pt x="74" y="1420"/>
                  </a:lnTo>
                  <a:lnTo>
                    <a:pt x="166" y="1586"/>
                  </a:lnTo>
                  <a:lnTo>
                    <a:pt x="295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2" y="2047"/>
                  </a:lnTo>
                  <a:lnTo>
                    <a:pt x="1015" y="2065"/>
                  </a:lnTo>
                  <a:lnTo>
                    <a:pt x="1236" y="2047"/>
                  </a:lnTo>
                  <a:lnTo>
                    <a:pt x="1439" y="1992"/>
                  </a:lnTo>
                  <a:lnTo>
                    <a:pt x="1605" y="1900"/>
                  </a:lnTo>
                  <a:lnTo>
                    <a:pt x="1771" y="1770"/>
                  </a:lnTo>
                  <a:lnTo>
                    <a:pt x="1881" y="1623"/>
                  </a:lnTo>
                  <a:lnTo>
                    <a:pt x="1992" y="1439"/>
                  </a:lnTo>
                  <a:lnTo>
                    <a:pt x="2047" y="1236"/>
                  </a:lnTo>
                  <a:lnTo>
                    <a:pt x="2066" y="1033"/>
                  </a:lnTo>
                  <a:lnTo>
                    <a:pt x="2047" y="830"/>
                  </a:lnTo>
                  <a:lnTo>
                    <a:pt x="1992" y="627"/>
                  </a:lnTo>
                  <a:lnTo>
                    <a:pt x="1881" y="443"/>
                  </a:lnTo>
                  <a:lnTo>
                    <a:pt x="1771" y="295"/>
                  </a:lnTo>
                  <a:lnTo>
                    <a:pt x="1605" y="166"/>
                  </a:lnTo>
                  <a:lnTo>
                    <a:pt x="1439" y="74"/>
                  </a:lnTo>
                  <a:lnTo>
                    <a:pt x="1236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13"/>
            <p:cNvSpPr/>
            <p:nvPr/>
          </p:nvSpPr>
          <p:spPr>
            <a:xfrm>
              <a:off x="5344725" y="1331025"/>
              <a:ext cx="51200" cy="51200"/>
            </a:xfrm>
            <a:custGeom>
              <a:avLst/>
              <a:gdLst/>
              <a:ahLst/>
              <a:cxnLst/>
              <a:rect l="l" t="t" r="r" b="b"/>
              <a:pathLst>
                <a:path w="2048" h="2048" extrusionOk="0">
                  <a:moveTo>
                    <a:pt x="941" y="1"/>
                  </a:moveTo>
                  <a:lnTo>
                    <a:pt x="831" y="19"/>
                  </a:lnTo>
                  <a:lnTo>
                    <a:pt x="646" y="75"/>
                  </a:lnTo>
                  <a:lnTo>
                    <a:pt x="462" y="167"/>
                  </a:lnTo>
                  <a:lnTo>
                    <a:pt x="296" y="296"/>
                  </a:lnTo>
                  <a:lnTo>
                    <a:pt x="185" y="443"/>
                  </a:lnTo>
                  <a:lnTo>
                    <a:pt x="75" y="628"/>
                  </a:lnTo>
                  <a:lnTo>
                    <a:pt x="19" y="831"/>
                  </a:lnTo>
                  <a:lnTo>
                    <a:pt x="1" y="923"/>
                  </a:lnTo>
                  <a:lnTo>
                    <a:pt x="1" y="1033"/>
                  </a:lnTo>
                  <a:lnTo>
                    <a:pt x="1" y="1144"/>
                  </a:lnTo>
                  <a:lnTo>
                    <a:pt x="19" y="1255"/>
                  </a:lnTo>
                  <a:lnTo>
                    <a:pt x="93" y="1439"/>
                  </a:lnTo>
                  <a:lnTo>
                    <a:pt x="185" y="1624"/>
                  </a:lnTo>
                  <a:lnTo>
                    <a:pt x="314" y="1771"/>
                  </a:lnTo>
                  <a:lnTo>
                    <a:pt x="480" y="1900"/>
                  </a:lnTo>
                  <a:lnTo>
                    <a:pt x="665" y="1992"/>
                  </a:lnTo>
                  <a:lnTo>
                    <a:pt x="849" y="2048"/>
                  </a:lnTo>
                  <a:lnTo>
                    <a:pt x="1070" y="2048"/>
                  </a:lnTo>
                  <a:lnTo>
                    <a:pt x="1273" y="2029"/>
                  </a:lnTo>
                  <a:lnTo>
                    <a:pt x="1457" y="1955"/>
                  </a:lnTo>
                  <a:lnTo>
                    <a:pt x="1623" y="1863"/>
                  </a:lnTo>
                  <a:lnTo>
                    <a:pt x="1771" y="1734"/>
                  </a:lnTo>
                  <a:lnTo>
                    <a:pt x="1881" y="1587"/>
                  </a:lnTo>
                  <a:lnTo>
                    <a:pt x="1974" y="1402"/>
                  </a:lnTo>
                  <a:lnTo>
                    <a:pt x="2029" y="1218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74" y="628"/>
                  </a:lnTo>
                  <a:lnTo>
                    <a:pt x="1881" y="462"/>
                  </a:lnTo>
                  <a:lnTo>
                    <a:pt x="1752" y="296"/>
                  </a:lnTo>
                  <a:lnTo>
                    <a:pt x="1605" y="185"/>
                  </a:lnTo>
                  <a:lnTo>
                    <a:pt x="1439" y="93"/>
                  </a:lnTo>
                  <a:lnTo>
                    <a:pt x="1255" y="19"/>
                  </a:lnTo>
                  <a:lnTo>
                    <a:pt x="10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13"/>
            <p:cNvSpPr/>
            <p:nvPr/>
          </p:nvSpPr>
          <p:spPr>
            <a:xfrm>
              <a:off x="5713025" y="1559200"/>
              <a:ext cx="51200" cy="51650"/>
            </a:xfrm>
            <a:custGeom>
              <a:avLst/>
              <a:gdLst/>
              <a:ahLst/>
              <a:cxnLst/>
              <a:rect l="l" t="t" r="r" b="b"/>
              <a:pathLst>
                <a:path w="2048" h="2066" extrusionOk="0">
                  <a:moveTo>
                    <a:pt x="1033" y="1"/>
                  </a:moveTo>
                  <a:lnTo>
                    <a:pt x="831" y="19"/>
                  </a:lnTo>
                  <a:lnTo>
                    <a:pt x="628" y="93"/>
                  </a:lnTo>
                  <a:lnTo>
                    <a:pt x="462" y="185"/>
                  </a:lnTo>
                  <a:lnTo>
                    <a:pt x="314" y="296"/>
                  </a:lnTo>
                  <a:lnTo>
                    <a:pt x="185" y="443"/>
                  </a:lnTo>
                  <a:lnTo>
                    <a:pt x="93" y="628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218"/>
                  </a:lnTo>
                  <a:lnTo>
                    <a:pt x="75" y="1402"/>
                  </a:lnTo>
                  <a:lnTo>
                    <a:pt x="167" y="1587"/>
                  </a:lnTo>
                  <a:lnTo>
                    <a:pt x="277" y="1734"/>
                  </a:lnTo>
                  <a:lnTo>
                    <a:pt x="425" y="1863"/>
                  </a:lnTo>
                  <a:lnTo>
                    <a:pt x="591" y="1955"/>
                  </a:lnTo>
                  <a:lnTo>
                    <a:pt x="794" y="2029"/>
                  </a:lnTo>
                  <a:lnTo>
                    <a:pt x="978" y="2066"/>
                  </a:lnTo>
                  <a:lnTo>
                    <a:pt x="1089" y="2047"/>
                  </a:lnTo>
                  <a:lnTo>
                    <a:pt x="1199" y="2047"/>
                  </a:lnTo>
                  <a:lnTo>
                    <a:pt x="1402" y="1992"/>
                  </a:lnTo>
                  <a:lnTo>
                    <a:pt x="1568" y="1882"/>
                  </a:lnTo>
                  <a:lnTo>
                    <a:pt x="1734" y="1771"/>
                  </a:lnTo>
                  <a:lnTo>
                    <a:pt x="1863" y="1605"/>
                  </a:lnTo>
                  <a:lnTo>
                    <a:pt x="1955" y="1439"/>
                  </a:lnTo>
                  <a:lnTo>
                    <a:pt x="2029" y="1236"/>
                  </a:lnTo>
                  <a:lnTo>
                    <a:pt x="2047" y="1126"/>
                  </a:lnTo>
                  <a:lnTo>
                    <a:pt x="2047" y="1015"/>
                  </a:lnTo>
                  <a:lnTo>
                    <a:pt x="2029" y="812"/>
                  </a:lnTo>
                  <a:lnTo>
                    <a:pt x="1955" y="628"/>
                  </a:lnTo>
                  <a:lnTo>
                    <a:pt x="1863" y="462"/>
                  </a:lnTo>
                  <a:lnTo>
                    <a:pt x="1734" y="314"/>
                  </a:lnTo>
                  <a:lnTo>
                    <a:pt x="1587" y="185"/>
                  </a:lnTo>
                  <a:lnTo>
                    <a:pt x="1421" y="93"/>
                  </a:lnTo>
                  <a:lnTo>
                    <a:pt x="1236" y="38"/>
                  </a:lnTo>
                  <a:lnTo>
                    <a:pt x="10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13"/>
            <p:cNvSpPr/>
            <p:nvPr/>
          </p:nvSpPr>
          <p:spPr>
            <a:xfrm>
              <a:off x="5792775" y="1573500"/>
              <a:ext cx="51650" cy="51650"/>
            </a:xfrm>
            <a:custGeom>
              <a:avLst/>
              <a:gdLst/>
              <a:ahLst/>
              <a:cxnLst/>
              <a:rect l="l" t="t" r="r" b="b"/>
              <a:pathLst>
                <a:path w="2066" h="2066" extrusionOk="0">
                  <a:moveTo>
                    <a:pt x="1052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62" y="166"/>
                  </a:lnTo>
                  <a:lnTo>
                    <a:pt x="296" y="277"/>
                  </a:lnTo>
                  <a:lnTo>
                    <a:pt x="167" y="443"/>
                  </a:lnTo>
                  <a:lnTo>
                    <a:pt x="74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" y="1217"/>
                  </a:lnTo>
                  <a:lnTo>
                    <a:pt x="56" y="1420"/>
                  </a:lnTo>
                  <a:lnTo>
                    <a:pt x="148" y="1586"/>
                  </a:lnTo>
                  <a:lnTo>
                    <a:pt x="277" y="1752"/>
                  </a:lnTo>
                  <a:lnTo>
                    <a:pt x="406" y="1881"/>
                  </a:lnTo>
                  <a:lnTo>
                    <a:pt x="591" y="1973"/>
                  </a:lnTo>
                  <a:lnTo>
                    <a:pt x="775" y="2029"/>
                  </a:lnTo>
                  <a:lnTo>
                    <a:pt x="978" y="2066"/>
                  </a:lnTo>
                  <a:lnTo>
                    <a:pt x="1181" y="2047"/>
                  </a:lnTo>
                  <a:lnTo>
                    <a:pt x="1384" y="2010"/>
                  </a:lnTo>
                  <a:lnTo>
                    <a:pt x="1568" y="1918"/>
                  </a:lnTo>
                  <a:lnTo>
                    <a:pt x="1734" y="1789"/>
                  </a:lnTo>
                  <a:lnTo>
                    <a:pt x="1863" y="1641"/>
                  </a:lnTo>
                  <a:lnTo>
                    <a:pt x="1974" y="1475"/>
                  </a:lnTo>
                  <a:lnTo>
                    <a:pt x="2029" y="1291"/>
                  </a:lnTo>
                  <a:lnTo>
                    <a:pt x="2066" y="1070"/>
                  </a:lnTo>
                  <a:lnTo>
                    <a:pt x="2047" y="849"/>
                  </a:lnTo>
                  <a:lnTo>
                    <a:pt x="1992" y="664"/>
                  </a:lnTo>
                  <a:lnTo>
                    <a:pt x="1900" y="480"/>
                  </a:lnTo>
                  <a:lnTo>
                    <a:pt x="1789" y="314"/>
                  </a:lnTo>
                  <a:lnTo>
                    <a:pt x="1642" y="185"/>
                  </a:lnTo>
                  <a:lnTo>
                    <a:pt x="1457" y="93"/>
                  </a:lnTo>
                  <a:lnTo>
                    <a:pt x="1273" y="1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13"/>
            <p:cNvSpPr/>
            <p:nvPr/>
          </p:nvSpPr>
          <p:spPr>
            <a:xfrm>
              <a:off x="5002250" y="942900"/>
              <a:ext cx="51650" cy="51675"/>
            </a:xfrm>
            <a:custGeom>
              <a:avLst/>
              <a:gdLst/>
              <a:ahLst/>
              <a:cxnLst/>
              <a:rect l="l" t="t" r="r" b="b"/>
              <a:pathLst>
                <a:path w="2066" h="2067" extrusionOk="0">
                  <a:moveTo>
                    <a:pt x="996" y="1"/>
                  </a:moveTo>
                  <a:lnTo>
                    <a:pt x="793" y="19"/>
                  </a:lnTo>
                  <a:lnTo>
                    <a:pt x="609" y="75"/>
                  </a:lnTo>
                  <a:lnTo>
                    <a:pt x="443" y="185"/>
                  </a:lnTo>
                  <a:lnTo>
                    <a:pt x="295" y="296"/>
                  </a:lnTo>
                  <a:lnTo>
                    <a:pt x="166" y="444"/>
                  </a:lnTo>
                  <a:lnTo>
                    <a:pt x="74" y="628"/>
                  </a:lnTo>
                  <a:lnTo>
                    <a:pt x="19" y="812"/>
                  </a:lnTo>
                  <a:lnTo>
                    <a:pt x="0" y="1015"/>
                  </a:lnTo>
                  <a:lnTo>
                    <a:pt x="19" y="1218"/>
                  </a:lnTo>
                  <a:lnTo>
                    <a:pt x="74" y="1421"/>
                  </a:lnTo>
                  <a:lnTo>
                    <a:pt x="166" y="1605"/>
                  </a:lnTo>
                  <a:lnTo>
                    <a:pt x="295" y="1753"/>
                  </a:lnTo>
                  <a:lnTo>
                    <a:pt x="443" y="1882"/>
                  </a:lnTo>
                  <a:lnTo>
                    <a:pt x="627" y="1974"/>
                  </a:lnTo>
                  <a:lnTo>
                    <a:pt x="812" y="2029"/>
                  </a:lnTo>
                  <a:lnTo>
                    <a:pt x="1033" y="2066"/>
                  </a:lnTo>
                  <a:lnTo>
                    <a:pt x="1236" y="2029"/>
                  </a:lnTo>
                  <a:lnTo>
                    <a:pt x="1438" y="1974"/>
                  </a:lnTo>
                  <a:lnTo>
                    <a:pt x="1604" y="1882"/>
                  </a:lnTo>
                  <a:lnTo>
                    <a:pt x="1770" y="1753"/>
                  </a:lnTo>
                  <a:lnTo>
                    <a:pt x="1881" y="1605"/>
                  </a:lnTo>
                  <a:lnTo>
                    <a:pt x="1992" y="1421"/>
                  </a:lnTo>
                  <a:lnTo>
                    <a:pt x="2047" y="1218"/>
                  </a:lnTo>
                  <a:lnTo>
                    <a:pt x="2065" y="1015"/>
                  </a:lnTo>
                  <a:lnTo>
                    <a:pt x="2028" y="812"/>
                  </a:lnTo>
                  <a:lnTo>
                    <a:pt x="1973" y="609"/>
                  </a:lnTo>
                  <a:lnTo>
                    <a:pt x="1881" y="444"/>
                  </a:lnTo>
                  <a:lnTo>
                    <a:pt x="1752" y="278"/>
                  </a:lnTo>
                  <a:lnTo>
                    <a:pt x="1586" y="167"/>
                  </a:lnTo>
                  <a:lnTo>
                    <a:pt x="1420" y="75"/>
                  </a:lnTo>
                  <a:lnTo>
                    <a:pt x="1217" y="19"/>
                  </a:lnTo>
                  <a:lnTo>
                    <a:pt x="99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13"/>
            <p:cNvSpPr/>
            <p:nvPr/>
          </p:nvSpPr>
          <p:spPr>
            <a:xfrm>
              <a:off x="4819700" y="583375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867" y="0"/>
                  </a:moveTo>
                  <a:lnTo>
                    <a:pt x="665" y="56"/>
                  </a:lnTo>
                  <a:lnTo>
                    <a:pt x="480" y="148"/>
                  </a:lnTo>
                  <a:lnTo>
                    <a:pt x="333" y="277"/>
                  </a:lnTo>
                  <a:lnTo>
                    <a:pt x="185" y="424"/>
                  </a:lnTo>
                  <a:lnTo>
                    <a:pt x="93" y="590"/>
                  </a:lnTo>
                  <a:lnTo>
                    <a:pt x="19" y="793"/>
                  </a:lnTo>
                  <a:lnTo>
                    <a:pt x="1" y="904"/>
                  </a:lnTo>
                  <a:lnTo>
                    <a:pt x="1" y="996"/>
                  </a:lnTo>
                  <a:lnTo>
                    <a:pt x="19" y="1199"/>
                  </a:lnTo>
                  <a:lnTo>
                    <a:pt x="75" y="1402"/>
                  </a:lnTo>
                  <a:lnTo>
                    <a:pt x="148" y="1567"/>
                  </a:lnTo>
                  <a:lnTo>
                    <a:pt x="277" y="1733"/>
                  </a:lnTo>
                  <a:lnTo>
                    <a:pt x="425" y="1862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978" y="2047"/>
                  </a:lnTo>
                  <a:lnTo>
                    <a:pt x="1181" y="2047"/>
                  </a:lnTo>
                  <a:lnTo>
                    <a:pt x="1384" y="1992"/>
                  </a:lnTo>
                  <a:lnTo>
                    <a:pt x="1568" y="1899"/>
                  </a:lnTo>
                  <a:lnTo>
                    <a:pt x="1734" y="1770"/>
                  </a:lnTo>
                  <a:lnTo>
                    <a:pt x="1863" y="1623"/>
                  </a:lnTo>
                  <a:lnTo>
                    <a:pt x="1955" y="1457"/>
                  </a:lnTo>
                  <a:lnTo>
                    <a:pt x="2029" y="1254"/>
                  </a:lnTo>
                  <a:lnTo>
                    <a:pt x="2047" y="1162"/>
                  </a:lnTo>
                  <a:lnTo>
                    <a:pt x="2047" y="1051"/>
                  </a:lnTo>
                  <a:lnTo>
                    <a:pt x="2029" y="848"/>
                  </a:lnTo>
                  <a:lnTo>
                    <a:pt x="1974" y="646"/>
                  </a:lnTo>
                  <a:lnTo>
                    <a:pt x="1900" y="480"/>
                  </a:lnTo>
                  <a:lnTo>
                    <a:pt x="1771" y="332"/>
                  </a:lnTo>
                  <a:lnTo>
                    <a:pt x="1623" y="203"/>
                  </a:lnTo>
                  <a:lnTo>
                    <a:pt x="1457" y="92"/>
                  </a:lnTo>
                  <a:lnTo>
                    <a:pt x="1273" y="19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13"/>
            <p:cNvSpPr/>
            <p:nvPr/>
          </p:nvSpPr>
          <p:spPr>
            <a:xfrm>
              <a:off x="4768550" y="4091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70" y="1"/>
                  </a:moveTo>
                  <a:lnTo>
                    <a:pt x="867" y="19"/>
                  </a:lnTo>
                  <a:lnTo>
                    <a:pt x="664" y="74"/>
                  </a:lnTo>
                  <a:lnTo>
                    <a:pt x="498" y="148"/>
                  </a:lnTo>
                  <a:lnTo>
                    <a:pt x="332" y="277"/>
                  </a:lnTo>
                  <a:lnTo>
                    <a:pt x="203" y="425"/>
                  </a:lnTo>
                  <a:lnTo>
                    <a:pt x="92" y="591"/>
                  </a:lnTo>
                  <a:lnTo>
                    <a:pt x="19" y="775"/>
                  </a:lnTo>
                  <a:lnTo>
                    <a:pt x="0" y="978"/>
                  </a:lnTo>
                  <a:lnTo>
                    <a:pt x="0" y="1181"/>
                  </a:lnTo>
                  <a:lnTo>
                    <a:pt x="55" y="1365"/>
                  </a:lnTo>
                  <a:lnTo>
                    <a:pt x="129" y="1549"/>
                  </a:lnTo>
                  <a:lnTo>
                    <a:pt x="240" y="1697"/>
                  </a:lnTo>
                  <a:lnTo>
                    <a:pt x="387" y="1844"/>
                  </a:lnTo>
                  <a:lnTo>
                    <a:pt x="553" y="1955"/>
                  </a:lnTo>
                  <a:lnTo>
                    <a:pt x="738" y="2010"/>
                  </a:lnTo>
                  <a:lnTo>
                    <a:pt x="940" y="2047"/>
                  </a:lnTo>
                  <a:lnTo>
                    <a:pt x="1051" y="2066"/>
                  </a:lnTo>
                  <a:lnTo>
                    <a:pt x="1162" y="2047"/>
                  </a:lnTo>
                  <a:lnTo>
                    <a:pt x="1346" y="1992"/>
                  </a:lnTo>
                  <a:lnTo>
                    <a:pt x="1530" y="1918"/>
                  </a:lnTo>
                  <a:lnTo>
                    <a:pt x="1696" y="1789"/>
                  </a:lnTo>
                  <a:lnTo>
                    <a:pt x="1844" y="1642"/>
                  </a:lnTo>
                  <a:lnTo>
                    <a:pt x="1936" y="1457"/>
                  </a:lnTo>
                  <a:lnTo>
                    <a:pt x="2010" y="1273"/>
                  </a:lnTo>
                  <a:lnTo>
                    <a:pt x="2028" y="1162"/>
                  </a:lnTo>
                  <a:lnTo>
                    <a:pt x="2047" y="1070"/>
                  </a:lnTo>
                  <a:lnTo>
                    <a:pt x="2028" y="867"/>
                  </a:lnTo>
                  <a:lnTo>
                    <a:pt x="1973" y="664"/>
                  </a:lnTo>
                  <a:lnTo>
                    <a:pt x="1881" y="498"/>
                  </a:lnTo>
                  <a:lnTo>
                    <a:pt x="1770" y="332"/>
                  </a:lnTo>
                  <a:lnTo>
                    <a:pt x="1623" y="203"/>
                  </a:lnTo>
                  <a:lnTo>
                    <a:pt x="1457" y="111"/>
                  </a:lnTo>
                  <a:lnTo>
                    <a:pt x="1254" y="37"/>
                  </a:lnTo>
                  <a:lnTo>
                    <a:pt x="10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13"/>
            <p:cNvSpPr/>
            <p:nvPr/>
          </p:nvSpPr>
          <p:spPr>
            <a:xfrm>
              <a:off x="5133625" y="1128225"/>
              <a:ext cx="51175" cy="51650"/>
            </a:xfrm>
            <a:custGeom>
              <a:avLst/>
              <a:gdLst/>
              <a:ahLst/>
              <a:cxnLst/>
              <a:rect l="l" t="t" r="r" b="b"/>
              <a:pathLst>
                <a:path w="2047" h="2066" extrusionOk="0">
                  <a:moveTo>
                    <a:pt x="1033" y="0"/>
                  </a:moveTo>
                  <a:lnTo>
                    <a:pt x="830" y="19"/>
                  </a:lnTo>
                  <a:lnTo>
                    <a:pt x="645" y="74"/>
                  </a:lnTo>
                  <a:lnTo>
                    <a:pt x="461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2" y="609"/>
                  </a:lnTo>
                  <a:lnTo>
                    <a:pt x="19" y="793"/>
                  </a:lnTo>
                  <a:lnTo>
                    <a:pt x="0" y="996"/>
                  </a:lnTo>
                  <a:lnTo>
                    <a:pt x="0" y="1106"/>
                  </a:lnTo>
                  <a:lnTo>
                    <a:pt x="19" y="1217"/>
                  </a:lnTo>
                  <a:lnTo>
                    <a:pt x="74" y="1401"/>
                  </a:lnTo>
                  <a:lnTo>
                    <a:pt x="166" y="1586"/>
                  </a:lnTo>
                  <a:lnTo>
                    <a:pt x="277" y="1752"/>
                  </a:lnTo>
                  <a:lnTo>
                    <a:pt x="443" y="1881"/>
                  </a:lnTo>
                  <a:lnTo>
                    <a:pt x="609" y="1973"/>
                  </a:lnTo>
                  <a:lnTo>
                    <a:pt x="811" y="2047"/>
                  </a:lnTo>
                  <a:lnTo>
                    <a:pt x="904" y="2065"/>
                  </a:lnTo>
                  <a:lnTo>
                    <a:pt x="1014" y="2065"/>
                  </a:lnTo>
                  <a:lnTo>
                    <a:pt x="1217" y="2047"/>
                  </a:lnTo>
                  <a:lnTo>
                    <a:pt x="1420" y="1991"/>
                  </a:lnTo>
                  <a:lnTo>
                    <a:pt x="1586" y="1899"/>
                  </a:lnTo>
                  <a:lnTo>
                    <a:pt x="1733" y="1770"/>
                  </a:lnTo>
                  <a:lnTo>
                    <a:pt x="1862" y="1623"/>
                  </a:lnTo>
                  <a:lnTo>
                    <a:pt x="1955" y="1457"/>
                  </a:lnTo>
                  <a:lnTo>
                    <a:pt x="2028" y="1272"/>
                  </a:lnTo>
                  <a:lnTo>
                    <a:pt x="2047" y="1070"/>
                  </a:lnTo>
                  <a:lnTo>
                    <a:pt x="2047" y="959"/>
                  </a:lnTo>
                  <a:lnTo>
                    <a:pt x="2028" y="848"/>
                  </a:lnTo>
                  <a:lnTo>
                    <a:pt x="1973" y="664"/>
                  </a:lnTo>
                  <a:lnTo>
                    <a:pt x="1881" y="480"/>
                  </a:lnTo>
                  <a:lnTo>
                    <a:pt x="1770" y="314"/>
                  </a:lnTo>
                  <a:lnTo>
                    <a:pt x="1604" y="185"/>
                  </a:lnTo>
                  <a:lnTo>
                    <a:pt x="1438" y="92"/>
                  </a:lnTo>
                  <a:lnTo>
                    <a:pt x="1235" y="37"/>
                  </a:lnTo>
                  <a:lnTo>
                    <a:pt x="1143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5487625" y="1436600"/>
              <a:ext cx="51200" cy="51175"/>
            </a:xfrm>
            <a:custGeom>
              <a:avLst/>
              <a:gdLst/>
              <a:ahLst/>
              <a:cxnLst/>
              <a:rect l="l" t="t" r="r" b="b"/>
              <a:pathLst>
                <a:path w="2048" h="2047" extrusionOk="0">
                  <a:moveTo>
                    <a:pt x="1070" y="0"/>
                  </a:moveTo>
                  <a:lnTo>
                    <a:pt x="867" y="19"/>
                  </a:lnTo>
                  <a:lnTo>
                    <a:pt x="683" y="56"/>
                  </a:lnTo>
                  <a:lnTo>
                    <a:pt x="498" y="148"/>
                  </a:lnTo>
                  <a:lnTo>
                    <a:pt x="351" y="258"/>
                  </a:lnTo>
                  <a:lnTo>
                    <a:pt x="203" y="406"/>
                  </a:lnTo>
                  <a:lnTo>
                    <a:pt x="111" y="572"/>
                  </a:lnTo>
                  <a:lnTo>
                    <a:pt x="37" y="756"/>
                  </a:lnTo>
                  <a:lnTo>
                    <a:pt x="1" y="959"/>
                  </a:lnTo>
                  <a:lnTo>
                    <a:pt x="1" y="1070"/>
                  </a:lnTo>
                  <a:lnTo>
                    <a:pt x="1" y="1162"/>
                  </a:lnTo>
                  <a:lnTo>
                    <a:pt x="56" y="1365"/>
                  </a:lnTo>
                  <a:lnTo>
                    <a:pt x="148" y="1549"/>
                  </a:lnTo>
                  <a:lnTo>
                    <a:pt x="259" y="1715"/>
                  </a:lnTo>
                  <a:lnTo>
                    <a:pt x="406" y="1844"/>
                  </a:lnTo>
                  <a:lnTo>
                    <a:pt x="591" y="1955"/>
                  </a:lnTo>
                  <a:lnTo>
                    <a:pt x="775" y="2028"/>
                  </a:lnTo>
                  <a:lnTo>
                    <a:pt x="886" y="2047"/>
                  </a:lnTo>
                  <a:lnTo>
                    <a:pt x="1199" y="2047"/>
                  </a:lnTo>
                  <a:lnTo>
                    <a:pt x="1383" y="1992"/>
                  </a:lnTo>
                  <a:lnTo>
                    <a:pt x="1549" y="1899"/>
                  </a:lnTo>
                  <a:lnTo>
                    <a:pt x="1715" y="1770"/>
                  </a:lnTo>
                  <a:lnTo>
                    <a:pt x="1844" y="1623"/>
                  </a:lnTo>
                  <a:lnTo>
                    <a:pt x="1955" y="1457"/>
                  </a:lnTo>
                  <a:lnTo>
                    <a:pt x="2010" y="1273"/>
                  </a:lnTo>
                  <a:lnTo>
                    <a:pt x="2047" y="1070"/>
                  </a:lnTo>
                  <a:lnTo>
                    <a:pt x="2029" y="867"/>
                  </a:lnTo>
                  <a:lnTo>
                    <a:pt x="1973" y="683"/>
                  </a:lnTo>
                  <a:lnTo>
                    <a:pt x="1900" y="498"/>
                  </a:lnTo>
                  <a:lnTo>
                    <a:pt x="1771" y="351"/>
                  </a:lnTo>
                  <a:lnTo>
                    <a:pt x="1642" y="203"/>
                  </a:lnTo>
                  <a:lnTo>
                    <a:pt x="1457" y="111"/>
                  </a:lnTo>
                  <a:lnTo>
                    <a:pt x="1273" y="37"/>
                  </a:lnTo>
                  <a:lnTo>
                    <a:pt x="10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4871325" y="754850"/>
              <a:ext cx="50750" cy="50725"/>
            </a:xfrm>
            <a:custGeom>
              <a:avLst/>
              <a:gdLst/>
              <a:ahLst/>
              <a:cxnLst/>
              <a:rect l="l" t="t" r="r" b="b"/>
              <a:pathLst>
                <a:path w="2030" h="2029" extrusionOk="0">
                  <a:moveTo>
                    <a:pt x="1015" y="0"/>
                  </a:moveTo>
                  <a:lnTo>
                    <a:pt x="812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204" y="443"/>
                  </a:lnTo>
                  <a:lnTo>
                    <a:pt x="93" y="609"/>
                  </a:lnTo>
                  <a:lnTo>
                    <a:pt x="38" y="775"/>
                  </a:lnTo>
                  <a:lnTo>
                    <a:pt x="1" y="977"/>
                  </a:lnTo>
                  <a:lnTo>
                    <a:pt x="1" y="1070"/>
                  </a:lnTo>
                  <a:lnTo>
                    <a:pt x="19" y="1180"/>
                  </a:lnTo>
                  <a:lnTo>
                    <a:pt x="75" y="1365"/>
                  </a:lnTo>
                  <a:lnTo>
                    <a:pt x="167" y="1549"/>
                  </a:lnTo>
                  <a:lnTo>
                    <a:pt x="277" y="1697"/>
                  </a:lnTo>
                  <a:lnTo>
                    <a:pt x="425" y="1826"/>
                  </a:lnTo>
                  <a:lnTo>
                    <a:pt x="609" y="1936"/>
                  </a:lnTo>
                  <a:lnTo>
                    <a:pt x="794" y="1992"/>
                  </a:lnTo>
                  <a:lnTo>
                    <a:pt x="996" y="2028"/>
                  </a:lnTo>
                  <a:lnTo>
                    <a:pt x="1089" y="2028"/>
                  </a:lnTo>
                  <a:lnTo>
                    <a:pt x="1181" y="2010"/>
                  </a:lnTo>
                  <a:lnTo>
                    <a:pt x="1384" y="1955"/>
                  </a:lnTo>
                  <a:lnTo>
                    <a:pt x="1550" y="1862"/>
                  </a:lnTo>
                  <a:lnTo>
                    <a:pt x="1716" y="1733"/>
                  </a:lnTo>
                  <a:lnTo>
                    <a:pt x="1845" y="1586"/>
                  </a:lnTo>
                  <a:lnTo>
                    <a:pt x="1937" y="1420"/>
                  </a:lnTo>
                  <a:lnTo>
                    <a:pt x="1992" y="1236"/>
                  </a:lnTo>
                  <a:lnTo>
                    <a:pt x="2029" y="1033"/>
                  </a:lnTo>
                  <a:lnTo>
                    <a:pt x="2029" y="922"/>
                  </a:lnTo>
                  <a:lnTo>
                    <a:pt x="2011" y="830"/>
                  </a:lnTo>
                  <a:lnTo>
                    <a:pt x="1955" y="646"/>
                  </a:lnTo>
                  <a:lnTo>
                    <a:pt x="1845" y="461"/>
                  </a:lnTo>
                  <a:lnTo>
                    <a:pt x="1734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8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5199525" y="1223175"/>
              <a:ext cx="50725" cy="50275"/>
            </a:xfrm>
            <a:custGeom>
              <a:avLst/>
              <a:gdLst/>
              <a:ahLst/>
              <a:cxnLst/>
              <a:rect l="l" t="t" r="r" b="b"/>
              <a:pathLst>
                <a:path w="2029" h="2011" extrusionOk="0">
                  <a:moveTo>
                    <a:pt x="1033" y="0"/>
                  </a:moveTo>
                  <a:lnTo>
                    <a:pt x="830" y="19"/>
                  </a:lnTo>
                  <a:lnTo>
                    <a:pt x="628" y="74"/>
                  </a:lnTo>
                  <a:lnTo>
                    <a:pt x="462" y="166"/>
                  </a:lnTo>
                  <a:lnTo>
                    <a:pt x="314" y="295"/>
                  </a:lnTo>
                  <a:lnTo>
                    <a:pt x="185" y="443"/>
                  </a:lnTo>
                  <a:lnTo>
                    <a:pt x="93" y="609"/>
                  </a:lnTo>
                  <a:lnTo>
                    <a:pt x="19" y="812"/>
                  </a:lnTo>
                  <a:lnTo>
                    <a:pt x="1" y="1015"/>
                  </a:lnTo>
                  <a:lnTo>
                    <a:pt x="19" y="1199"/>
                  </a:lnTo>
                  <a:lnTo>
                    <a:pt x="93" y="1402"/>
                  </a:lnTo>
                  <a:lnTo>
                    <a:pt x="185" y="1568"/>
                  </a:lnTo>
                  <a:lnTo>
                    <a:pt x="314" y="1715"/>
                  </a:lnTo>
                  <a:lnTo>
                    <a:pt x="462" y="1844"/>
                  </a:lnTo>
                  <a:lnTo>
                    <a:pt x="646" y="1936"/>
                  </a:lnTo>
                  <a:lnTo>
                    <a:pt x="830" y="1992"/>
                  </a:lnTo>
                  <a:lnTo>
                    <a:pt x="1033" y="2010"/>
                  </a:lnTo>
                  <a:lnTo>
                    <a:pt x="1236" y="1992"/>
                  </a:lnTo>
                  <a:lnTo>
                    <a:pt x="1421" y="1918"/>
                  </a:lnTo>
                  <a:lnTo>
                    <a:pt x="1586" y="1826"/>
                  </a:lnTo>
                  <a:lnTo>
                    <a:pt x="1734" y="1697"/>
                  </a:lnTo>
                  <a:lnTo>
                    <a:pt x="1863" y="1531"/>
                  </a:lnTo>
                  <a:lnTo>
                    <a:pt x="1955" y="1365"/>
                  </a:lnTo>
                  <a:lnTo>
                    <a:pt x="2011" y="1180"/>
                  </a:lnTo>
                  <a:lnTo>
                    <a:pt x="2029" y="1070"/>
                  </a:lnTo>
                  <a:lnTo>
                    <a:pt x="2029" y="978"/>
                  </a:lnTo>
                  <a:lnTo>
                    <a:pt x="1992" y="775"/>
                  </a:lnTo>
                  <a:lnTo>
                    <a:pt x="1937" y="590"/>
                  </a:lnTo>
                  <a:lnTo>
                    <a:pt x="1845" y="424"/>
                  </a:lnTo>
                  <a:lnTo>
                    <a:pt x="1716" y="295"/>
                  </a:lnTo>
                  <a:lnTo>
                    <a:pt x="1568" y="166"/>
                  </a:lnTo>
                  <a:lnTo>
                    <a:pt x="1402" y="74"/>
                  </a:lnTo>
                  <a:lnTo>
                    <a:pt x="1218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5633750" y="1545850"/>
              <a:ext cx="49800" cy="49800"/>
            </a:xfrm>
            <a:custGeom>
              <a:avLst/>
              <a:gdLst/>
              <a:ahLst/>
              <a:cxnLst/>
              <a:rect l="l" t="t" r="r" b="b"/>
              <a:pathLst>
                <a:path w="1992" h="1992" extrusionOk="0">
                  <a:moveTo>
                    <a:pt x="941" y="0"/>
                  </a:moveTo>
                  <a:lnTo>
                    <a:pt x="830" y="19"/>
                  </a:lnTo>
                  <a:lnTo>
                    <a:pt x="646" y="74"/>
                  </a:lnTo>
                  <a:lnTo>
                    <a:pt x="480" y="148"/>
                  </a:lnTo>
                  <a:lnTo>
                    <a:pt x="314" y="277"/>
                  </a:lnTo>
                  <a:lnTo>
                    <a:pt x="185" y="424"/>
                  </a:lnTo>
                  <a:lnTo>
                    <a:pt x="93" y="609"/>
                  </a:lnTo>
                  <a:lnTo>
                    <a:pt x="19" y="793"/>
                  </a:lnTo>
                  <a:lnTo>
                    <a:pt x="1" y="885"/>
                  </a:lnTo>
                  <a:lnTo>
                    <a:pt x="1" y="977"/>
                  </a:lnTo>
                  <a:lnTo>
                    <a:pt x="19" y="1180"/>
                  </a:lnTo>
                  <a:lnTo>
                    <a:pt x="74" y="1365"/>
                  </a:lnTo>
                  <a:lnTo>
                    <a:pt x="166" y="1531"/>
                  </a:lnTo>
                  <a:lnTo>
                    <a:pt x="277" y="1678"/>
                  </a:lnTo>
                  <a:lnTo>
                    <a:pt x="425" y="1807"/>
                  </a:lnTo>
                  <a:lnTo>
                    <a:pt x="591" y="1899"/>
                  </a:lnTo>
                  <a:lnTo>
                    <a:pt x="775" y="1973"/>
                  </a:lnTo>
                  <a:lnTo>
                    <a:pt x="959" y="1991"/>
                  </a:lnTo>
                  <a:lnTo>
                    <a:pt x="1051" y="1991"/>
                  </a:lnTo>
                  <a:lnTo>
                    <a:pt x="1162" y="1973"/>
                  </a:lnTo>
                  <a:lnTo>
                    <a:pt x="1346" y="1918"/>
                  </a:lnTo>
                  <a:lnTo>
                    <a:pt x="1512" y="1844"/>
                  </a:lnTo>
                  <a:lnTo>
                    <a:pt x="1678" y="1715"/>
                  </a:lnTo>
                  <a:lnTo>
                    <a:pt x="1807" y="1567"/>
                  </a:lnTo>
                  <a:lnTo>
                    <a:pt x="1900" y="1383"/>
                  </a:lnTo>
                  <a:lnTo>
                    <a:pt x="1973" y="1199"/>
                  </a:lnTo>
                  <a:lnTo>
                    <a:pt x="1992" y="1106"/>
                  </a:lnTo>
                  <a:lnTo>
                    <a:pt x="1992" y="1014"/>
                  </a:lnTo>
                  <a:lnTo>
                    <a:pt x="1973" y="811"/>
                  </a:lnTo>
                  <a:lnTo>
                    <a:pt x="1918" y="627"/>
                  </a:lnTo>
                  <a:lnTo>
                    <a:pt x="1826" y="461"/>
                  </a:lnTo>
                  <a:lnTo>
                    <a:pt x="1715" y="314"/>
                  </a:lnTo>
                  <a:lnTo>
                    <a:pt x="1568" y="185"/>
                  </a:lnTo>
                  <a:lnTo>
                    <a:pt x="1402" y="92"/>
                  </a:lnTo>
                  <a:lnTo>
                    <a:pt x="1217" y="19"/>
                  </a:lnTo>
                  <a:lnTo>
                    <a:pt x="103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4717825" y="238125"/>
              <a:ext cx="49350" cy="47500"/>
            </a:xfrm>
            <a:custGeom>
              <a:avLst/>
              <a:gdLst/>
              <a:ahLst/>
              <a:cxnLst/>
              <a:rect l="l" t="t" r="r" b="b"/>
              <a:pathLst>
                <a:path w="1974" h="1900" extrusionOk="0">
                  <a:moveTo>
                    <a:pt x="609" y="0"/>
                  </a:moveTo>
                  <a:lnTo>
                    <a:pt x="480" y="74"/>
                  </a:lnTo>
                  <a:lnTo>
                    <a:pt x="370" y="148"/>
                  </a:lnTo>
                  <a:lnTo>
                    <a:pt x="277" y="240"/>
                  </a:lnTo>
                  <a:lnTo>
                    <a:pt x="185" y="350"/>
                  </a:lnTo>
                  <a:lnTo>
                    <a:pt x="112" y="461"/>
                  </a:lnTo>
                  <a:lnTo>
                    <a:pt x="56" y="590"/>
                  </a:lnTo>
                  <a:lnTo>
                    <a:pt x="19" y="738"/>
                  </a:lnTo>
                  <a:lnTo>
                    <a:pt x="1" y="867"/>
                  </a:lnTo>
                  <a:lnTo>
                    <a:pt x="1" y="977"/>
                  </a:lnTo>
                  <a:lnTo>
                    <a:pt x="19" y="1069"/>
                  </a:lnTo>
                  <a:lnTo>
                    <a:pt x="75" y="1272"/>
                  </a:lnTo>
                  <a:lnTo>
                    <a:pt x="167" y="1438"/>
                  </a:lnTo>
                  <a:lnTo>
                    <a:pt x="296" y="1586"/>
                  </a:lnTo>
                  <a:lnTo>
                    <a:pt x="443" y="1715"/>
                  </a:lnTo>
                  <a:lnTo>
                    <a:pt x="609" y="1825"/>
                  </a:lnTo>
                  <a:lnTo>
                    <a:pt x="794" y="1881"/>
                  </a:lnTo>
                  <a:lnTo>
                    <a:pt x="904" y="1899"/>
                  </a:lnTo>
                  <a:lnTo>
                    <a:pt x="997" y="1899"/>
                  </a:lnTo>
                  <a:lnTo>
                    <a:pt x="1199" y="1881"/>
                  </a:lnTo>
                  <a:lnTo>
                    <a:pt x="1365" y="1825"/>
                  </a:lnTo>
                  <a:lnTo>
                    <a:pt x="1531" y="1715"/>
                  </a:lnTo>
                  <a:lnTo>
                    <a:pt x="1679" y="1604"/>
                  </a:lnTo>
                  <a:lnTo>
                    <a:pt x="1808" y="1457"/>
                  </a:lnTo>
                  <a:lnTo>
                    <a:pt x="1900" y="1291"/>
                  </a:lnTo>
                  <a:lnTo>
                    <a:pt x="1955" y="1106"/>
                  </a:lnTo>
                  <a:lnTo>
                    <a:pt x="1974" y="922"/>
                  </a:lnTo>
                  <a:lnTo>
                    <a:pt x="1974" y="774"/>
                  </a:lnTo>
                  <a:lnTo>
                    <a:pt x="1937" y="627"/>
                  </a:lnTo>
                  <a:lnTo>
                    <a:pt x="1882" y="498"/>
                  </a:lnTo>
                  <a:lnTo>
                    <a:pt x="1808" y="369"/>
                  </a:lnTo>
                  <a:lnTo>
                    <a:pt x="1716" y="258"/>
                  </a:lnTo>
                  <a:lnTo>
                    <a:pt x="1623" y="148"/>
                  </a:lnTo>
                  <a:lnTo>
                    <a:pt x="1494" y="74"/>
                  </a:lnTo>
                  <a:lnTo>
                    <a:pt x="136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4755625" y="490725"/>
              <a:ext cx="48425" cy="48425"/>
            </a:xfrm>
            <a:custGeom>
              <a:avLst/>
              <a:gdLst/>
              <a:ahLst/>
              <a:cxnLst/>
              <a:rect l="l" t="t" r="r" b="b"/>
              <a:pathLst>
                <a:path w="1937" h="1937" extrusionOk="0">
                  <a:moveTo>
                    <a:pt x="941" y="0"/>
                  </a:moveTo>
                  <a:lnTo>
                    <a:pt x="738" y="19"/>
                  </a:lnTo>
                  <a:lnTo>
                    <a:pt x="554" y="92"/>
                  </a:lnTo>
                  <a:lnTo>
                    <a:pt x="388" y="185"/>
                  </a:lnTo>
                  <a:lnTo>
                    <a:pt x="259" y="295"/>
                  </a:lnTo>
                  <a:lnTo>
                    <a:pt x="130" y="461"/>
                  </a:lnTo>
                  <a:lnTo>
                    <a:pt x="56" y="627"/>
                  </a:lnTo>
                  <a:lnTo>
                    <a:pt x="1" y="811"/>
                  </a:lnTo>
                  <a:lnTo>
                    <a:pt x="1" y="1014"/>
                  </a:lnTo>
                  <a:lnTo>
                    <a:pt x="19" y="1199"/>
                  </a:lnTo>
                  <a:lnTo>
                    <a:pt x="75" y="1365"/>
                  </a:lnTo>
                  <a:lnTo>
                    <a:pt x="167" y="1530"/>
                  </a:lnTo>
                  <a:lnTo>
                    <a:pt x="296" y="1660"/>
                  </a:lnTo>
                  <a:lnTo>
                    <a:pt x="425" y="1770"/>
                  </a:lnTo>
                  <a:lnTo>
                    <a:pt x="591" y="1862"/>
                  </a:lnTo>
                  <a:lnTo>
                    <a:pt x="775" y="1918"/>
                  </a:lnTo>
                  <a:lnTo>
                    <a:pt x="960" y="1936"/>
                  </a:lnTo>
                  <a:lnTo>
                    <a:pt x="1162" y="1918"/>
                  </a:lnTo>
                  <a:lnTo>
                    <a:pt x="1347" y="1862"/>
                  </a:lnTo>
                  <a:lnTo>
                    <a:pt x="1513" y="1770"/>
                  </a:lnTo>
                  <a:lnTo>
                    <a:pt x="1660" y="1641"/>
                  </a:lnTo>
                  <a:lnTo>
                    <a:pt x="1771" y="1494"/>
                  </a:lnTo>
                  <a:lnTo>
                    <a:pt x="1863" y="1328"/>
                  </a:lnTo>
                  <a:lnTo>
                    <a:pt x="1918" y="1143"/>
                  </a:lnTo>
                  <a:lnTo>
                    <a:pt x="1937" y="959"/>
                  </a:lnTo>
                  <a:lnTo>
                    <a:pt x="1900" y="756"/>
                  </a:lnTo>
                  <a:lnTo>
                    <a:pt x="1845" y="572"/>
                  </a:lnTo>
                  <a:lnTo>
                    <a:pt x="1752" y="406"/>
                  </a:lnTo>
                  <a:lnTo>
                    <a:pt x="1642" y="258"/>
                  </a:lnTo>
                  <a:lnTo>
                    <a:pt x="1494" y="148"/>
                  </a:lnTo>
                  <a:lnTo>
                    <a:pt x="1310" y="55"/>
                  </a:lnTo>
                  <a:lnTo>
                    <a:pt x="1126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13"/>
            <p:cNvSpPr/>
            <p:nvPr/>
          </p:nvSpPr>
          <p:spPr>
            <a:xfrm>
              <a:off x="5412025" y="1426450"/>
              <a:ext cx="48425" cy="48900"/>
            </a:xfrm>
            <a:custGeom>
              <a:avLst/>
              <a:gdLst/>
              <a:ahLst/>
              <a:cxnLst/>
              <a:rect l="l" t="t" r="r" b="b"/>
              <a:pathLst>
                <a:path w="1937" h="1956" extrusionOk="0">
                  <a:moveTo>
                    <a:pt x="960" y="1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67"/>
                  </a:lnTo>
                  <a:lnTo>
                    <a:pt x="296" y="277"/>
                  </a:lnTo>
                  <a:lnTo>
                    <a:pt x="167" y="425"/>
                  </a:lnTo>
                  <a:lnTo>
                    <a:pt x="75" y="572"/>
                  </a:lnTo>
                  <a:lnTo>
                    <a:pt x="19" y="757"/>
                  </a:lnTo>
                  <a:lnTo>
                    <a:pt x="1" y="941"/>
                  </a:lnTo>
                  <a:lnTo>
                    <a:pt x="1" y="1144"/>
                  </a:lnTo>
                  <a:lnTo>
                    <a:pt x="56" y="1328"/>
                  </a:lnTo>
                  <a:lnTo>
                    <a:pt x="130" y="1494"/>
                  </a:lnTo>
                  <a:lnTo>
                    <a:pt x="259" y="1642"/>
                  </a:lnTo>
                  <a:lnTo>
                    <a:pt x="388" y="1771"/>
                  </a:lnTo>
                  <a:lnTo>
                    <a:pt x="554" y="1863"/>
                  </a:lnTo>
                  <a:lnTo>
                    <a:pt x="738" y="1918"/>
                  </a:lnTo>
                  <a:lnTo>
                    <a:pt x="941" y="1955"/>
                  </a:lnTo>
                  <a:lnTo>
                    <a:pt x="1125" y="1937"/>
                  </a:lnTo>
                  <a:lnTo>
                    <a:pt x="1310" y="1881"/>
                  </a:lnTo>
                  <a:lnTo>
                    <a:pt x="1494" y="1789"/>
                  </a:lnTo>
                  <a:lnTo>
                    <a:pt x="1642" y="1679"/>
                  </a:lnTo>
                  <a:lnTo>
                    <a:pt x="1752" y="1531"/>
                  </a:lnTo>
                  <a:lnTo>
                    <a:pt x="1845" y="1365"/>
                  </a:lnTo>
                  <a:lnTo>
                    <a:pt x="1900" y="1181"/>
                  </a:lnTo>
                  <a:lnTo>
                    <a:pt x="1937" y="996"/>
                  </a:lnTo>
                  <a:lnTo>
                    <a:pt x="1918" y="793"/>
                  </a:lnTo>
                  <a:lnTo>
                    <a:pt x="1863" y="609"/>
                  </a:lnTo>
                  <a:lnTo>
                    <a:pt x="1771" y="443"/>
                  </a:lnTo>
                  <a:lnTo>
                    <a:pt x="1642" y="296"/>
                  </a:lnTo>
                  <a:lnTo>
                    <a:pt x="1513" y="167"/>
                  </a:lnTo>
                  <a:lnTo>
                    <a:pt x="1347" y="93"/>
                  </a:lnTo>
                  <a:lnTo>
                    <a:pt x="1162" y="19"/>
                  </a:lnTo>
                  <a:lnTo>
                    <a:pt x="9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13"/>
            <p:cNvSpPr/>
            <p:nvPr/>
          </p:nvSpPr>
          <p:spPr>
            <a:xfrm>
              <a:off x="5266375" y="1318600"/>
              <a:ext cx="47950" cy="47950"/>
            </a:xfrm>
            <a:custGeom>
              <a:avLst/>
              <a:gdLst/>
              <a:ahLst/>
              <a:cxnLst/>
              <a:rect l="l" t="t" r="r" b="b"/>
              <a:pathLst>
                <a:path w="1918" h="1918" extrusionOk="0">
                  <a:moveTo>
                    <a:pt x="922" y="0"/>
                  </a:moveTo>
                  <a:lnTo>
                    <a:pt x="738" y="19"/>
                  </a:lnTo>
                  <a:lnTo>
                    <a:pt x="553" y="92"/>
                  </a:lnTo>
                  <a:lnTo>
                    <a:pt x="406" y="184"/>
                  </a:lnTo>
                  <a:lnTo>
                    <a:pt x="258" y="295"/>
                  </a:lnTo>
                  <a:lnTo>
                    <a:pt x="148" y="443"/>
                  </a:lnTo>
                  <a:lnTo>
                    <a:pt x="74" y="609"/>
                  </a:lnTo>
                  <a:lnTo>
                    <a:pt x="19" y="775"/>
                  </a:lnTo>
                  <a:lnTo>
                    <a:pt x="0" y="977"/>
                  </a:lnTo>
                  <a:lnTo>
                    <a:pt x="37" y="1162"/>
                  </a:lnTo>
                  <a:lnTo>
                    <a:pt x="92" y="1346"/>
                  </a:lnTo>
                  <a:lnTo>
                    <a:pt x="166" y="1494"/>
                  </a:lnTo>
                  <a:lnTo>
                    <a:pt x="295" y="1641"/>
                  </a:lnTo>
                  <a:lnTo>
                    <a:pt x="424" y="1752"/>
                  </a:lnTo>
                  <a:lnTo>
                    <a:pt x="590" y="1844"/>
                  </a:lnTo>
                  <a:lnTo>
                    <a:pt x="756" y="1881"/>
                  </a:lnTo>
                  <a:lnTo>
                    <a:pt x="959" y="1918"/>
                  </a:lnTo>
                  <a:lnTo>
                    <a:pt x="1162" y="1899"/>
                  </a:lnTo>
                  <a:lnTo>
                    <a:pt x="1346" y="1844"/>
                  </a:lnTo>
                  <a:lnTo>
                    <a:pt x="1512" y="1752"/>
                  </a:lnTo>
                  <a:lnTo>
                    <a:pt x="1641" y="1623"/>
                  </a:lnTo>
                  <a:lnTo>
                    <a:pt x="1770" y="1494"/>
                  </a:lnTo>
                  <a:lnTo>
                    <a:pt x="1844" y="1328"/>
                  </a:lnTo>
                  <a:lnTo>
                    <a:pt x="1899" y="1143"/>
                  </a:lnTo>
                  <a:lnTo>
                    <a:pt x="1918" y="940"/>
                  </a:lnTo>
                  <a:lnTo>
                    <a:pt x="1899" y="738"/>
                  </a:lnTo>
                  <a:lnTo>
                    <a:pt x="1844" y="553"/>
                  </a:lnTo>
                  <a:lnTo>
                    <a:pt x="1752" y="387"/>
                  </a:lnTo>
                  <a:lnTo>
                    <a:pt x="1623" y="258"/>
                  </a:lnTo>
                  <a:lnTo>
                    <a:pt x="1475" y="129"/>
                  </a:lnTo>
                  <a:lnTo>
                    <a:pt x="1309" y="5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5555400" y="1532925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40" y="1"/>
                  </a:moveTo>
                  <a:lnTo>
                    <a:pt x="738" y="19"/>
                  </a:lnTo>
                  <a:lnTo>
                    <a:pt x="572" y="75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4" y="554"/>
                  </a:lnTo>
                  <a:lnTo>
                    <a:pt x="18" y="738"/>
                  </a:lnTo>
                  <a:lnTo>
                    <a:pt x="0" y="923"/>
                  </a:lnTo>
                  <a:lnTo>
                    <a:pt x="0" y="1126"/>
                  </a:lnTo>
                  <a:lnTo>
                    <a:pt x="55" y="1292"/>
                  </a:lnTo>
                  <a:lnTo>
                    <a:pt x="148" y="1457"/>
                  </a:lnTo>
                  <a:lnTo>
                    <a:pt x="240" y="1605"/>
                  </a:lnTo>
                  <a:lnTo>
                    <a:pt x="387" y="1716"/>
                  </a:lnTo>
                  <a:lnTo>
                    <a:pt x="535" y="1808"/>
                  </a:lnTo>
                  <a:lnTo>
                    <a:pt x="719" y="1863"/>
                  </a:lnTo>
                  <a:lnTo>
                    <a:pt x="903" y="1882"/>
                  </a:lnTo>
                  <a:lnTo>
                    <a:pt x="1106" y="1863"/>
                  </a:lnTo>
                  <a:lnTo>
                    <a:pt x="1291" y="1826"/>
                  </a:lnTo>
                  <a:lnTo>
                    <a:pt x="1457" y="1734"/>
                  </a:lnTo>
                  <a:lnTo>
                    <a:pt x="1604" y="1623"/>
                  </a:lnTo>
                  <a:lnTo>
                    <a:pt x="1715" y="1476"/>
                  </a:lnTo>
                  <a:lnTo>
                    <a:pt x="1807" y="1310"/>
                  </a:lnTo>
                  <a:lnTo>
                    <a:pt x="1862" y="1126"/>
                  </a:lnTo>
                  <a:lnTo>
                    <a:pt x="1881" y="923"/>
                  </a:lnTo>
                  <a:lnTo>
                    <a:pt x="1862" y="738"/>
                  </a:lnTo>
                  <a:lnTo>
                    <a:pt x="1807" y="554"/>
                  </a:lnTo>
                  <a:lnTo>
                    <a:pt x="1715" y="407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309" y="75"/>
                  </a:lnTo>
                  <a:lnTo>
                    <a:pt x="1125" y="19"/>
                  </a:lnTo>
                  <a:lnTo>
                    <a:pt x="9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5056175" y="11167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756" y="0"/>
                  </a:moveTo>
                  <a:lnTo>
                    <a:pt x="572" y="56"/>
                  </a:lnTo>
                  <a:lnTo>
                    <a:pt x="406" y="129"/>
                  </a:lnTo>
                  <a:lnTo>
                    <a:pt x="277" y="240"/>
                  </a:lnTo>
                  <a:lnTo>
                    <a:pt x="148" y="387"/>
                  </a:lnTo>
                  <a:lnTo>
                    <a:pt x="74" y="535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" y="1106"/>
                  </a:lnTo>
                  <a:lnTo>
                    <a:pt x="56" y="1272"/>
                  </a:lnTo>
                  <a:lnTo>
                    <a:pt x="130" y="1438"/>
                  </a:lnTo>
                  <a:lnTo>
                    <a:pt x="240" y="1586"/>
                  </a:lnTo>
                  <a:lnTo>
                    <a:pt x="388" y="1697"/>
                  </a:lnTo>
                  <a:lnTo>
                    <a:pt x="535" y="1789"/>
                  </a:lnTo>
                  <a:lnTo>
                    <a:pt x="720" y="1844"/>
                  </a:lnTo>
                  <a:lnTo>
                    <a:pt x="904" y="1862"/>
                  </a:lnTo>
                  <a:lnTo>
                    <a:pt x="1107" y="1844"/>
                  </a:lnTo>
                  <a:lnTo>
                    <a:pt x="1273" y="1789"/>
                  </a:lnTo>
                  <a:lnTo>
                    <a:pt x="1439" y="1715"/>
                  </a:lnTo>
                  <a:lnTo>
                    <a:pt x="1586" y="1604"/>
                  </a:lnTo>
                  <a:lnTo>
                    <a:pt x="1697" y="1475"/>
                  </a:lnTo>
                  <a:lnTo>
                    <a:pt x="1789" y="1309"/>
                  </a:lnTo>
                  <a:lnTo>
                    <a:pt x="1844" y="1143"/>
                  </a:lnTo>
                  <a:lnTo>
                    <a:pt x="1863" y="941"/>
                  </a:lnTo>
                  <a:lnTo>
                    <a:pt x="1844" y="756"/>
                  </a:lnTo>
                  <a:lnTo>
                    <a:pt x="1789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44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4924800" y="9309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1"/>
                  </a:moveTo>
                  <a:lnTo>
                    <a:pt x="720" y="19"/>
                  </a:lnTo>
                  <a:lnTo>
                    <a:pt x="535" y="74"/>
                  </a:lnTo>
                  <a:lnTo>
                    <a:pt x="388" y="167"/>
                  </a:lnTo>
                  <a:lnTo>
                    <a:pt x="240" y="277"/>
                  </a:lnTo>
                  <a:lnTo>
                    <a:pt x="148" y="425"/>
                  </a:lnTo>
                  <a:lnTo>
                    <a:pt x="56" y="591"/>
                  </a:lnTo>
                  <a:lnTo>
                    <a:pt x="19" y="775"/>
                  </a:lnTo>
                  <a:lnTo>
                    <a:pt x="1" y="959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67" y="1476"/>
                  </a:lnTo>
                  <a:lnTo>
                    <a:pt x="277" y="1623"/>
                  </a:lnTo>
                  <a:lnTo>
                    <a:pt x="425" y="1734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59" y="1863"/>
                  </a:lnTo>
                  <a:lnTo>
                    <a:pt x="1144" y="1844"/>
                  </a:lnTo>
                  <a:lnTo>
                    <a:pt x="1328" y="1789"/>
                  </a:lnTo>
                  <a:lnTo>
                    <a:pt x="1476" y="1697"/>
                  </a:lnTo>
                  <a:lnTo>
                    <a:pt x="1605" y="1586"/>
                  </a:lnTo>
                  <a:lnTo>
                    <a:pt x="1715" y="1439"/>
                  </a:lnTo>
                  <a:lnTo>
                    <a:pt x="1808" y="1291"/>
                  </a:lnTo>
                  <a:lnTo>
                    <a:pt x="1844" y="1107"/>
                  </a:lnTo>
                  <a:lnTo>
                    <a:pt x="1863" y="904"/>
                  </a:lnTo>
                  <a:lnTo>
                    <a:pt x="1844" y="720"/>
                  </a:lnTo>
                  <a:lnTo>
                    <a:pt x="1789" y="535"/>
                  </a:lnTo>
                  <a:lnTo>
                    <a:pt x="1697" y="388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107" y="19"/>
                  </a:lnTo>
                  <a:lnTo>
                    <a:pt x="9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4807250" y="662200"/>
              <a:ext cx="47525" cy="47950"/>
            </a:xfrm>
            <a:custGeom>
              <a:avLst/>
              <a:gdLst/>
              <a:ahLst/>
              <a:cxnLst/>
              <a:rect l="l" t="t" r="r" b="b"/>
              <a:pathLst>
                <a:path w="1901" h="1918" extrusionOk="0">
                  <a:moveTo>
                    <a:pt x="978" y="0"/>
                  </a:moveTo>
                  <a:lnTo>
                    <a:pt x="775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5" y="572"/>
                  </a:lnTo>
                  <a:lnTo>
                    <a:pt x="19" y="756"/>
                  </a:lnTo>
                  <a:lnTo>
                    <a:pt x="1" y="959"/>
                  </a:lnTo>
                  <a:lnTo>
                    <a:pt x="19" y="1143"/>
                  </a:lnTo>
                  <a:lnTo>
                    <a:pt x="75" y="1328"/>
                  </a:lnTo>
                  <a:lnTo>
                    <a:pt x="148" y="1494"/>
                  </a:lnTo>
                  <a:lnTo>
                    <a:pt x="259" y="1623"/>
                  </a:lnTo>
                  <a:lnTo>
                    <a:pt x="407" y="1733"/>
                  </a:lnTo>
                  <a:lnTo>
                    <a:pt x="554" y="1826"/>
                  </a:lnTo>
                  <a:lnTo>
                    <a:pt x="738" y="1881"/>
                  </a:lnTo>
                  <a:lnTo>
                    <a:pt x="923" y="1918"/>
                  </a:lnTo>
                  <a:lnTo>
                    <a:pt x="1126" y="1899"/>
                  </a:lnTo>
                  <a:lnTo>
                    <a:pt x="1310" y="1844"/>
                  </a:lnTo>
                  <a:lnTo>
                    <a:pt x="1476" y="1752"/>
                  </a:lnTo>
                  <a:lnTo>
                    <a:pt x="1623" y="1641"/>
                  </a:lnTo>
                  <a:lnTo>
                    <a:pt x="1734" y="1494"/>
                  </a:lnTo>
                  <a:lnTo>
                    <a:pt x="1826" y="1328"/>
                  </a:lnTo>
                  <a:lnTo>
                    <a:pt x="1882" y="1143"/>
                  </a:lnTo>
                  <a:lnTo>
                    <a:pt x="1900" y="959"/>
                  </a:lnTo>
                  <a:lnTo>
                    <a:pt x="1882" y="756"/>
                  </a:lnTo>
                  <a:lnTo>
                    <a:pt x="1845" y="590"/>
                  </a:lnTo>
                  <a:lnTo>
                    <a:pt x="1753" y="424"/>
                  </a:lnTo>
                  <a:lnTo>
                    <a:pt x="1642" y="277"/>
                  </a:lnTo>
                  <a:lnTo>
                    <a:pt x="1494" y="166"/>
                  </a:lnTo>
                  <a:lnTo>
                    <a:pt x="1347" y="74"/>
                  </a:lnTo>
                  <a:lnTo>
                    <a:pt x="1163" y="19"/>
                  </a:lnTo>
                  <a:lnTo>
                    <a:pt x="97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4704925" y="317400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41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7" y="406"/>
                  </a:lnTo>
                  <a:lnTo>
                    <a:pt x="74" y="554"/>
                  </a:lnTo>
                  <a:lnTo>
                    <a:pt x="19" y="738"/>
                  </a:lnTo>
                  <a:lnTo>
                    <a:pt x="1" y="922"/>
                  </a:lnTo>
                  <a:lnTo>
                    <a:pt x="19" y="1125"/>
                  </a:lnTo>
                  <a:lnTo>
                    <a:pt x="74" y="1309"/>
                  </a:lnTo>
                  <a:lnTo>
                    <a:pt x="148" y="1457"/>
                  </a:lnTo>
                  <a:lnTo>
                    <a:pt x="259" y="1604"/>
                  </a:lnTo>
                  <a:lnTo>
                    <a:pt x="406" y="1715"/>
                  </a:lnTo>
                  <a:lnTo>
                    <a:pt x="554" y="1789"/>
                  </a:lnTo>
                  <a:lnTo>
                    <a:pt x="738" y="1844"/>
                  </a:lnTo>
                  <a:lnTo>
                    <a:pt x="941" y="1863"/>
                  </a:lnTo>
                  <a:lnTo>
                    <a:pt x="1125" y="1844"/>
                  </a:lnTo>
                  <a:lnTo>
                    <a:pt x="1310" y="1789"/>
                  </a:lnTo>
                  <a:lnTo>
                    <a:pt x="1457" y="1715"/>
                  </a:lnTo>
                  <a:lnTo>
                    <a:pt x="1605" y="1604"/>
                  </a:lnTo>
                  <a:lnTo>
                    <a:pt x="1715" y="1457"/>
                  </a:lnTo>
                  <a:lnTo>
                    <a:pt x="1789" y="1309"/>
                  </a:lnTo>
                  <a:lnTo>
                    <a:pt x="1844" y="1125"/>
                  </a:lnTo>
                  <a:lnTo>
                    <a:pt x="1863" y="941"/>
                  </a:lnTo>
                  <a:lnTo>
                    <a:pt x="1844" y="738"/>
                  </a:lnTo>
                  <a:lnTo>
                    <a:pt x="1808" y="572"/>
                  </a:lnTo>
                  <a:lnTo>
                    <a:pt x="1715" y="406"/>
                  </a:lnTo>
                  <a:lnTo>
                    <a:pt x="1605" y="277"/>
                  </a:lnTo>
                  <a:lnTo>
                    <a:pt x="1476" y="148"/>
                  </a:lnTo>
                  <a:lnTo>
                    <a:pt x="1310" y="74"/>
                  </a:lnTo>
                  <a:lnTo>
                    <a:pt x="1125" y="19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5940275" y="1684125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609" y="56"/>
                  </a:lnTo>
                  <a:lnTo>
                    <a:pt x="443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20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5" y="1291"/>
                  </a:lnTo>
                  <a:lnTo>
                    <a:pt x="148" y="1457"/>
                  </a:lnTo>
                  <a:lnTo>
                    <a:pt x="259" y="1605"/>
                  </a:lnTo>
                  <a:lnTo>
                    <a:pt x="407" y="1715"/>
                  </a:lnTo>
                  <a:lnTo>
                    <a:pt x="572" y="1808"/>
                  </a:lnTo>
                  <a:lnTo>
                    <a:pt x="757" y="1863"/>
                  </a:lnTo>
                  <a:lnTo>
                    <a:pt x="960" y="1881"/>
                  </a:lnTo>
                  <a:lnTo>
                    <a:pt x="1144" y="1863"/>
                  </a:lnTo>
                  <a:lnTo>
                    <a:pt x="1328" y="1808"/>
                  </a:lnTo>
                  <a:lnTo>
                    <a:pt x="1476" y="1734"/>
                  </a:lnTo>
                  <a:lnTo>
                    <a:pt x="1623" y="1623"/>
                  </a:lnTo>
                  <a:lnTo>
                    <a:pt x="1734" y="1476"/>
                  </a:lnTo>
                  <a:lnTo>
                    <a:pt x="1808" y="1328"/>
                  </a:lnTo>
                  <a:lnTo>
                    <a:pt x="1863" y="1144"/>
                  </a:lnTo>
                  <a:lnTo>
                    <a:pt x="1882" y="959"/>
                  </a:lnTo>
                  <a:lnTo>
                    <a:pt x="1882" y="757"/>
                  </a:lnTo>
                  <a:lnTo>
                    <a:pt x="1826" y="591"/>
                  </a:lnTo>
                  <a:lnTo>
                    <a:pt x="1734" y="425"/>
                  </a:lnTo>
                  <a:lnTo>
                    <a:pt x="1642" y="277"/>
                  </a:lnTo>
                  <a:lnTo>
                    <a:pt x="1494" y="167"/>
                  </a:lnTo>
                  <a:lnTo>
                    <a:pt x="1347" y="74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6020025" y="1698425"/>
              <a:ext cx="47500" cy="47025"/>
            </a:xfrm>
            <a:custGeom>
              <a:avLst/>
              <a:gdLst/>
              <a:ahLst/>
              <a:cxnLst/>
              <a:rect l="l" t="t" r="r" b="b"/>
              <a:pathLst>
                <a:path w="1900" h="1881" extrusionOk="0">
                  <a:moveTo>
                    <a:pt x="812" y="0"/>
                  </a:moveTo>
                  <a:lnTo>
                    <a:pt x="628" y="55"/>
                  </a:lnTo>
                  <a:lnTo>
                    <a:pt x="462" y="129"/>
                  </a:lnTo>
                  <a:lnTo>
                    <a:pt x="314" y="240"/>
                  </a:lnTo>
                  <a:lnTo>
                    <a:pt x="185" y="387"/>
                  </a:lnTo>
                  <a:lnTo>
                    <a:pt x="93" y="535"/>
                  </a:lnTo>
                  <a:lnTo>
                    <a:pt x="38" y="719"/>
                  </a:lnTo>
                  <a:lnTo>
                    <a:pt x="1" y="922"/>
                  </a:lnTo>
                  <a:lnTo>
                    <a:pt x="19" y="1106"/>
                  </a:lnTo>
                  <a:lnTo>
                    <a:pt x="74" y="1291"/>
                  </a:lnTo>
                  <a:lnTo>
                    <a:pt x="148" y="1457"/>
                  </a:lnTo>
                  <a:lnTo>
                    <a:pt x="259" y="1586"/>
                  </a:lnTo>
                  <a:lnTo>
                    <a:pt x="388" y="1715"/>
                  </a:lnTo>
                  <a:lnTo>
                    <a:pt x="535" y="1807"/>
                  </a:lnTo>
                  <a:lnTo>
                    <a:pt x="720" y="1862"/>
                  </a:lnTo>
                  <a:lnTo>
                    <a:pt x="904" y="1881"/>
                  </a:lnTo>
                  <a:lnTo>
                    <a:pt x="1107" y="1881"/>
                  </a:lnTo>
                  <a:lnTo>
                    <a:pt x="1291" y="1826"/>
                  </a:lnTo>
                  <a:lnTo>
                    <a:pt x="1457" y="1752"/>
                  </a:lnTo>
                  <a:lnTo>
                    <a:pt x="1605" y="1641"/>
                  </a:lnTo>
                  <a:lnTo>
                    <a:pt x="1734" y="1512"/>
                  </a:lnTo>
                  <a:lnTo>
                    <a:pt x="1826" y="1346"/>
                  </a:lnTo>
                  <a:lnTo>
                    <a:pt x="1881" y="1162"/>
                  </a:lnTo>
                  <a:lnTo>
                    <a:pt x="1900" y="977"/>
                  </a:lnTo>
                  <a:lnTo>
                    <a:pt x="1881" y="775"/>
                  </a:lnTo>
                  <a:lnTo>
                    <a:pt x="1844" y="590"/>
                  </a:lnTo>
                  <a:lnTo>
                    <a:pt x="1771" y="443"/>
                  </a:lnTo>
                  <a:lnTo>
                    <a:pt x="1660" y="295"/>
                  </a:lnTo>
                  <a:lnTo>
                    <a:pt x="1531" y="185"/>
                  </a:lnTo>
                  <a:lnTo>
                    <a:pt x="1365" y="92"/>
                  </a:lnTo>
                  <a:lnTo>
                    <a:pt x="1199" y="19"/>
                  </a:lnTo>
                  <a:lnTo>
                    <a:pt x="10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4990250" y="1024950"/>
              <a:ext cx="47050" cy="47050"/>
            </a:xfrm>
            <a:custGeom>
              <a:avLst/>
              <a:gdLst/>
              <a:ahLst/>
              <a:cxnLst/>
              <a:rect l="l" t="t" r="r" b="b"/>
              <a:pathLst>
                <a:path w="1882" h="1882" extrusionOk="0">
                  <a:moveTo>
                    <a:pt x="978" y="1"/>
                  </a:moveTo>
                  <a:lnTo>
                    <a:pt x="775" y="19"/>
                  </a:lnTo>
                  <a:lnTo>
                    <a:pt x="591" y="56"/>
                  </a:lnTo>
                  <a:lnTo>
                    <a:pt x="425" y="148"/>
                  </a:lnTo>
                  <a:lnTo>
                    <a:pt x="277" y="259"/>
                  </a:lnTo>
                  <a:lnTo>
                    <a:pt x="148" y="407"/>
                  </a:lnTo>
                  <a:lnTo>
                    <a:pt x="75" y="573"/>
                  </a:lnTo>
                  <a:lnTo>
                    <a:pt x="19" y="757"/>
                  </a:lnTo>
                  <a:lnTo>
                    <a:pt x="1" y="960"/>
                  </a:lnTo>
                  <a:lnTo>
                    <a:pt x="19" y="1144"/>
                  </a:lnTo>
                  <a:lnTo>
                    <a:pt x="75" y="1329"/>
                  </a:lnTo>
                  <a:lnTo>
                    <a:pt x="148" y="1476"/>
                  </a:lnTo>
                  <a:lnTo>
                    <a:pt x="277" y="1624"/>
                  </a:lnTo>
                  <a:lnTo>
                    <a:pt x="407" y="1734"/>
                  </a:lnTo>
                  <a:lnTo>
                    <a:pt x="572" y="1808"/>
                  </a:lnTo>
                  <a:lnTo>
                    <a:pt x="738" y="1863"/>
                  </a:lnTo>
                  <a:lnTo>
                    <a:pt x="941" y="1882"/>
                  </a:lnTo>
                  <a:lnTo>
                    <a:pt x="1126" y="1863"/>
                  </a:lnTo>
                  <a:lnTo>
                    <a:pt x="1310" y="1808"/>
                  </a:lnTo>
                  <a:lnTo>
                    <a:pt x="1457" y="1734"/>
                  </a:lnTo>
                  <a:lnTo>
                    <a:pt x="1605" y="1624"/>
                  </a:lnTo>
                  <a:lnTo>
                    <a:pt x="1716" y="1476"/>
                  </a:lnTo>
                  <a:lnTo>
                    <a:pt x="1808" y="1329"/>
                  </a:lnTo>
                  <a:lnTo>
                    <a:pt x="1863" y="1144"/>
                  </a:lnTo>
                  <a:lnTo>
                    <a:pt x="1882" y="960"/>
                  </a:lnTo>
                  <a:lnTo>
                    <a:pt x="1863" y="775"/>
                  </a:lnTo>
                  <a:lnTo>
                    <a:pt x="1808" y="591"/>
                  </a:lnTo>
                  <a:lnTo>
                    <a:pt x="1734" y="425"/>
                  </a:lnTo>
                  <a:lnTo>
                    <a:pt x="1623" y="278"/>
                  </a:lnTo>
                  <a:lnTo>
                    <a:pt x="1494" y="167"/>
                  </a:lnTo>
                  <a:lnTo>
                    <a:pt x="1328" y="75"/>
                  </a:lnTo>
                  <a:lnTo>
                    <a:pt x="1162" y="19"/>
                  </a:lnTo>
                  <a:lnTo>
                    <a:pt x="97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6097475" y="1712700"/>
              <a:ext cx="47025" cy="47050"/>
            </a:xfrm>
            <a:custGeom>
              <a:avLst/>
              <a:gdLst/>
              <a:ahLst/>
              <a:cxnLst/>
              <a:rect l="l" t="t" r="r" b="b"/>
              <a:pathLst>
                <a:path w="1881" h="1882" extrusionOk="0">
                  <a:moveTo>
                    <a:pt x="922" y="1"/>
                  </a:moveTo>
                  <a:lnTo>
                    <a:pt x="719" y="19"/>
                  </a:lnTo>
                  <a:lnTo>
                    <a:pt x="553" y="75"/>
                  </a:lnTo>
                  <a:lnTo>
                    <a:pt x="387" y="167"/>
                  </a:lnTo>
                  <a:lnTo>
                    <a:pt x="258" y="277"/>
                  </a:lnTo>
                  <a:lnTo>
                    <a:pt x="148" y="406"/>
                  </a:lnTo>
                  <a:lnTo>
                    <a:pt x="56" y="572"/>
                  </a:lnTo>
                  <a:lnTo>
                    <a:pt x="19" y="757"/>
                  </a:lnTo>
                  <a:lnTo>
                    <a:pt x="0" y="941"/>
                  </a:lnTo>
                  <a:lnTo>
                    <a:pt x="19" y="1144"/>
                  </a:lnTo>
                  <a:lnTo>
                    <a:pt x="74" y="1328"/>
                  </a:lnTo>
                  <a:lnTo>
                    <a:pt x="148" y="1494"/>
                  </a:lnTo>
                  <a:lnTo>
                    <a:pt x="277" y="1623"/>
                  </a:lnTo>
                  <a:lnTo>
                    <a:pt x="424" y="1734"/>
                  </a:lnTo>
                  <a:lnTo>
                    <a:pt x="572" y="1826"/>
                  </a:lnTo>
                  <a:lnTo>
                    <a:pt x="775" y="1881"/>
                  </a:lnTo>
                  <a:lnTo>
                    <a:pt x="959" y="1881"/>
                  </a:lnTo>
                  <a:lnTo>
                    <a:pt x="1162" y="1863"/>
                  </a:lnTo>
                  <a:lnTo>
                    <a:pt x="1328" y="1808"/>
                  </a:lnTo>
                  <a:lnTo>
                    <a:pt x="1494" y="1716"/>
                  </a:lnTo>
                  <a:lnTo>
                    <a:pt x="1623" y="1605"/>
                  </a:lnTo>
                  <a:lnTo>
                    <a:pt x="1733" y="1476"/>
                  </a:lnTo>
                  <a:lnTo>
                    <a:pt x="1807" y="1310"/>
                  </a:lnTo>
                  <a:lnTo>
                    <a:pt x="1863" y="1144"/>
                  </a:lnTo>
                  <a:lnTo>
                    <a:pt x="1881" y="941"/>
                  </a:lnTo>
                  <a:lnTo>
                    <a:pt x="1863" y="738"/>
                  </a:lnTo>
                  <a:lnTo>
                    <a:pt x="1807" y="554"/>
                  </a:lnTo>
                  <a:lnTo>
                    <a:pt x="1733" y="406"/>
                  </a:lnTo>
                  <a:lnTo>
                    <a:pt x="1604" y="259"/>
                  </a:lnTo>
                  <a:lnTo>
                    <a:pt x="1457" y="148"/>
                  </a:lnTo>
                  <a:lnTo>
                    <a:pt x="1291" y="56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6177225" y="1723775"/>
              <a:ext cx="47500" cy="47500"/>
            </a:xfrm>
            <a:custGeom>
              <a:avLst/>
              <a:gdLst/>
              <a:ahLst/>
              <a:cxnLst/>
              <a:rect l="l" t="t" r="r" b="b"/>
              <a:pathLst>
                <a:path w="1900" h="1900" extrusionOk="0">
                  <a:moveTo>
                    <a:pt x="977" y="0"/>
                  </a:moveTo>
                  <a:lnTo>
                    <a:pt x="793" y="19"/>
                  </a:lnTo>
                  <a:lnTo>
                    <a:pt x="609" y="74"/>
                  </a:lnTo>
                  <a:lnTo>
                    <a:pt x="424" y="148"/>
                  </a:lnTo>
                  <a:lnTo>
                    <a:pt x="295" y="258"/>
                  </a:lnTo>
                  <a:lnTo>
                    <a:pt x="166" y="406"/>
                  </a:lnTo>
                  <a:lnTo>
                    <a:pt x="74" y="572"/>
                  </a:lnTo>
                  <a:lnTo>
                    <a:pt x="19" y="738"/>
                  </a:lnTo>
                  <a:lnTo>
                    <a:pt x="0" y="941"/>
                  </a:lnTo>
                  <a:lnTo>
                    <a:pt x="19" y="1143"/>
                  </a:lnTo>
                  <a:lnTo>
                    <a:pt x="55" y="1309"/>
                  </a:lnTo>
                  <a:lnTo>
                    <a:pt x="148" y="1475"/>
                  </a:lnTo>
                  <a:lnTo>
                    <a:pt x="258" y="1623"/>
                  </a:lnTo>
                  <a:lnTo>
                    <a:pt x="387" y="1733"/>
                  </a:lnTo>
                  <a:lnTo>
                    <a:pt x="535" y="1826"/>
                  </a:lnTo>
                  <a:lnTo>
                    <a:pt x="719" y="1881"/>
                  </a:lnTo>
                  <a:lnTo>
                    <a:pt x="904" y="1899"/>
                  </a:lnTo>
                  <a:lnTo>
                    <a:pt x="1106" y="1899"/>
                  </a:lnTo>
                  <a:lnTo>
                    <a:pt x="1291" y="1844"/>
                  </a:lnTo>
                  <a:lnTo>
                    <a:pt x="1457" y="1752"/>
                  </a:lnTo>
                  <a:lnTo>
                    <a:pt x="1604" y="1641"/>
                  </a:lnTo>
                  <a:lnTo>
                    <a:pt x="1715" y="1512"/>
                  </a:lnTo>
                  <a:lnTo>
                    <a:pt x="1807" y="1346"/>
                  </a:lnTo>
                  <a:lnTo>
                    <a:pt x="1862" y="1162"/>
                  </a:lnTo>
                  <a:lnTo>
                    <a:pt x="1899" y="959"/>
                  </a:lnTo>
                  <a:lnTo>
                    <a:pt x="1881" y="775"/>
                  </a:lnTo>
                  <a:lnTo>
                    <a:pt x="1825" y="590"/>
                  </a:lnTo>
                  <a:lnTo>
                    <a:pt x="1752" y="443"/>
                  </a:lnTo>
                  <a:lnTo>
                    <a:pt x="1641" y="295"/>
                  </a:lnTo>
                  <a:lnTo>
                    <a:pt x="1512" y="185"/>
                  </a:lnTo>
                  <a:lnTo>
                    <a:pt x="1346" y="92"/>
                  </a:lnTo>
                  <a:lnTo>
                    <a:pt x="1180" y="37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6257425" y="1738525"/>
              <a:ext cx="46575" cy="46575"/>
            </a:xfrm>
            <a:custGeom>
              <a:avLst/>
              <a:gdLst/>
              <a:ahLst/>
              <a:cxnLst/>
              <a:rect l="l" t="t" r="r" b="b"/>
              <a:pathLst>
                <a:path w="1863" h="1863" extrusionOk="0">
                  <a:moveTo>
                    <a:pt x="904" y="0"/>
                  </a:moveTo>
                  <a:lnTo>
                    <a:pt x="719" y="19"/>
                  </a:lnTo>
                  <a:lnTo>
                    <a:pt x="535" y="74"/>
                  </a:lnTo>
                  <a:lnTo>
                    <a:pt x="388" y="166"/>
                  </a:lnTo>
                  <a:lnTo>
                    <a:pt x="258" y="295"/>
                  </a:lnTo>
                  <a:lnTo>
                    <a:pt x="148" y="424"/>
                  </a:lnTo>
                  <a:lnTo>
                    <a:pt x="56" y="590"/>
                  </a:lnTo>
                  <a:lnTo>
                    <a:pt x="19" y="775"/>
                  </a:lnTo>
                  <a:lnTo>
                    <a:pt x="0" y="959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94"/>
                  </a:lnTo>
                  <a:lnTo>
                    <a:pt x="277" y="1623"/>
                  </a:lnTo>
                  <a:lnTo>
                    <a:pt x="424" y="1733"/>
                  </a:lnTo>
                  <a:lnTo>
                    <a:pt x="590" y="1807"/>
                  </a:lnTo>
                  <a:lnTo>
                    <a:pt x="756" y="1863"/>
                  </a:lnTo>
                  <a:lnTo>
                    <a:pt x="959" y="1863"/>
                  </a:lnTo>
                  <a:lnTo>
                    <a:pt x="1143" y="1844"/>
                  </a:lnTo>
                  <a:lnTo>
                    <a:pt x="1328" y="1789"/>
                  </a:lnTo>
                  <a:lnTo>
                    <a:pt x="1475" y="1697"/>
                  </a:lnTo>
                  <a:lnTo>
                    <a:pt x="1623" y="1586"/>
                  </a:lnTo>
                  <a:lnTo>
                    <a:pt x="1733" y="1438"/>
                  </a:lnTo>
                  <a:lnTo>
                    <a:pt x="1807" y="1291"/>
                  </a:lnTo>
                  <a:lnTo>
                    <a:pt x="1863" y="1107"/>
                  </a:lnTo>
                  <a:lnTo>
                    <a:pt x="1863" y="904"/>
                  </a:lnTo>
                  <a:lnTo>
                    <a:pt x="1844" y="719"/>
                  </a:lnTo>
                  <a:lnTo>
                    <a:pt x="1789" y="553"/>
                  </a:lnTo>
                  <a:lnTo>
                    <a:pt x="1697" y="388"/>
                  </a:lnTo>
                  <a:lnTo>
                    <a:pt x="1586" y="258"/>
                  </a:lnTo>
                  <a:lnTo>
                    <a:pt x="1438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4742725" y="571850"/>
              <a:ext cx="45650" cy="45650"/>
            </a:xfrm>
            <a:custGeom>
              <a:avLst/>
              <a:gdLst/>
              <a:ahLst/>
              <a:cxnLst/>
              <a:rect l="l" t="t" r="r" b="b"/>
              <a:pathLst>
                <a:path w="1826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66"/>
                  </a:lnTo>
                  <a:lnTo>
                    <a:pt x="277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2"/>
                  </a:lnTo>
                  <a:lnTo>
                    <a:pt x="148" y="1420"/>
                  </a:lnTo>
                  <a:lnTo>
                    <a:pt x="277" y="1567"/>
                  </a:lnTo>
                  <a:lnTo>
                    <a:pt x="406" y="1678"/>
                  </a:lnTo>
                  <a:lnTo>
                    <a:pt x="572" y="1770"/>
                  </a:lnTo>
                  <a:lnTo>
                    <a:pt x="757" y="1807"/>
                  </a:lnTo>
                  <a:lnTo>
                    <a:pt x="941" y="1826"/>
                  </a:lnTo>
                  <a:lnTo>
                    <a:pt x="1125" y="1807"/>
                  </a:lnTo>
                  <a:lnTo>
                    <a:pt x="1291" y="1733"/>
                  </a:lnTo>
                  <a:lnTo>
                    <a:pt x="1439" y="1660"/>
                  </a:lnTo>
                  <a:lnTo>
                    <a:pt x="1568" y="1531"/>
                  </a:lnTo>
                  <a:lnTo>
                    <a:pt x="1678" y="1402"/>
                  </a:lnTo>
                  <a:lnTo>
                    <a:pt x="1752" y="1254"/>
                  </a:lnTo>
                  <a:lnTo>
                    <a:pt x="1808" y="1070"/>
                  </a:lnTo>
                  <a:lnTo>
                    <a:pt x="1826" y="904"/>
                  </a:lnTo>
                  <a:lnTo>
                    <a:pt x="1789" y="719"/>
                  </a:lnTo>
                  <a:lnTo>
                    <a:pt x="1734" y="553"/>
                  </a:lnTo>
                  <a:lnTo>
                    <a:pt x="1660" y="406"/>
                  </a:lnTo>
                  <a:lnTo>
                    <a:pt x="1549" y="258"/>
                  </a:lnTo>
                  <a:lnTo>
                    <a:pt x="1402" y="166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5476100" y="15195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0"/>
                  </a:moveTo>
                  <a:lnTo>
                    <a:pt x="609" y="55"/>
                  </a:lnTo>
                  <a:lnTo>
                    <a:pt x="443" y="129"/>
                  </a:lnTo>
                  <a:lnTo>
                    <a:pt x="314" y="240"/>
                  </a:lnTo>
                  <a:lnTo>
                    <a:pt x="185" y="369"/>
                  </a:lnTo>
                  <a:lnTo>
                    <a:pt x="93" y="516"/>
                  </a:lnTo>
                  <a:lnTo>
                    <a:pt x="38" y="682"/>
                  </a:lnTo>
                  <a:lnTo>
                    <a:pt x="1" y="867"/>
                  </a:lnTo>
                  <a:lnTo>
                    <a:pt x="19" y="1033"/>
                  </a:lnTo>
                  <a:lnTo>
                    <a:pt x="56" y="1217"/>
                  </a:lnTo>
                  <a:lnTo>
                    <a:pt x="130" y="1365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89"/>
                  </a:lnTo>
                  <a:lnTo>
                    <a:pt x="867" y="1807"/>
                  </a:lnTo>
                  <a:lnTo>
                    <a:pt x="1052" y="1807"/>
                  </a:lnTo>
                  <a:lnTo>
                    <a:pt x="1218" y="1752"/>
                  </a:lnTo>
                  <a:lnTo>
                    <a:pt x="1365" y="1678"/>
                  </a:lnTo>
                  <a:lnTo>
                    <a:pt x="1513" y="1567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89" y="1125"/>
                  </a:lnTo>
                  <a:lnTo>
                    <a:pt x="1808" y="941"/>
                  </a:lnTo>
                  <a:lnTo>
                    <a:pt x="1808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295"/>
                  </a:lnTo>
                  <a:lnTo>
                    <a:pt x="1439" y="185"/>
                  </a:lnTo>
                  <a:lnTo>
                    <a:pt x="1291" y="92"/>
                  </a:lnTo>
                  <a:lnTo>
                    <a:pt x="1125" y="1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5781250" y="1656475"/>
              <a:ext cx="45675" cy="45650"/>
            </a:xfrm>
            <a:custGeom>
              <a:avLst/>
              <a:gdLst/>
              <a:ahLst/>
              <a:cxnLst/>
              <a:rect l="l" t="t" r="r" b="b"/>
              <a:pathLst>
                <a:path w="1827" h="1826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388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88"/>
                  </a:lnTo>
                  <a:lnTo>
                    <a:pt x="74" y="1273"/>
                  </a:lnTo>
                  <a:lnTo>
                    <a:pt x="167" y="1420"/>
                  </a:lnTo>
                  <a:lnTo>
                    <a:pt x="277" y="1568"/>
                  </a:lnTo>
                  <a:lnTo>
                    <a:pt x="425" y="1678"/>
                  </a:lnTo>
                  <a:lnTo>
                    <a:pt x="591" y="1752"/>
                  </a:lnTo>
                  <a:lnTo>
                    <a:pt x="757" y="1807"/>
                  </a:lnTo>
                  <a:lnTo>
                    <a:pt x="959" y="1826"/>
                  </a:lnTo>
                  <a:lnTo>
                    <a:pt x="1144" y="1789"/>
                  </a:lnTo>
                  <a:lnTo>
                    <a:pt x="1310" y="1733"/>
                  </a:lnTo>
                  <a:lnTo>
                    <a:pt x="1457" y="1641"/>
                  </a:lnTo>
                  <a:lnTo>
                    <a:pt x="1586" y="1531"/>
                  </a:lnTo>
                  <a:lnTo>
                    <a:pt x="1697" y="1402"/>
                  </a:lnTo>
                  <a:lnTo>
                    <a:pt x="1771" y="1236"/>
                  </a:lnTo>
                  <a:lnTo>
                    <a:pt x="1826" y="1070"/>
                  </a:lnTo>
                  <a:lnTo>
                    <a:pt x="1826" y="885"/>
                  </a:lnTo>
                  <a:lnTo>
                    <a:pt x="1808" y="701"/>
                  </a:lnTo>
                  <a:lnTo>
                    <a:pt x="1752" y="535"/>
                  </a:lnTo>
                  <a:lnTo>
                    <a:pt x="1660" y="388"/>
                  </a:lnTo>
                  <a:lnTo>
                    <a:pt x="1550" y="258"/>
                  </a:lnTo>
                  <a:lnTo>
                    <a:pt x="1420" y="148"/>
                  </a:lnTo>
                  <a:lnTo>
                    <a:pt x="1273" y="56"/>
                  </a:lnTo>
                  <a:lnTo>
                    <a:pt x="1089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13"/>
            <p:cNvSpPr/>
            <p:nvPr/>
          </p:nvSpPr>
          <p:spPr>
            <a:xfrm>
              <a:off x="4691550" y="398075"/>
              <a:ext cx="45200" cy="45175"/>
            </a:xfrm>
            <a:custGeom>
              <a:avLst/>
              <a:gdLst/>
              <a:ahLst/>
              <a:cxnLst/>
              <a:rect l="l" t="t" r="r" b="b"/>
              <a:pathLst>
                <a:path w="1808" h="1807" extrusionOk="0">
                  <a:moveTo>
                    <a:pt x="923" y="0"/>
                  </a:moveTo>
                  <a:lnTo>
                    <a:pt x="738" y="18"/>
                  </a:lnTo>
                  <a:lnTo>
                    <a:pt x="573" y="55"/>
                  </a:lnTo>
                  <a:lnTo>
                    <a:pt x="425" y="148"/>
                  </a:lnTo>
                  <a:lnTo>
                    <a:pt x="278" y="240"/>
                  </a:lnTo>
                  <a:lnTo>
                    <a:pt x="167" y="387"/>
                  </a:lnTo>
                  <a:lnTo>
                    <a:pt x="75" y="535"/>
                  </a:lnTo>
                  <a:lnTo>
                    <a:pt x="19" y="701"/>
                  </a:lnTo>
                  <a:lnTo>
                    <a:pt x="1" y="885"/>
                  </a:lnTo>
                  <a:lnTo>
                    <a:pt x="1" y="1051"/>
                  </a:lnTo>
                  <a:lnTo>
                    <a:pt x="56" y="1217"/>
                  </a:lnTo>
                  <a:lnTo>
                    <a:pt x="130" y="1383"/>
                  </a:lnTo>
                  <a:lnTo>
                    <a:pt x="241" y="1512"/>
                  </a:lnTo>
                  <a:lnTo>
                    <a:pt x="370" y="1641"/>
                  </a:lnTo>
                  <a:lnTo>
                    <a:pt x="536" y="1733"/>
                  </a:lnTo>
                  <a:lnTo>
                    <a:pt x="702" y="1789"/>
                  </a:lnTo>
                  <a:lnTo>
                    <a:pt x="868" y="1807"/>
                  </a:lnTo>
                  <a:lnTo>
                    <a:pt x="1052" y="1789"/>
                  </a:lnTo>
                  <a:lnTo>
                    <a:pt x="1218" y="1752"/>
                  </a:lnTo>
                  <a:lnTo>
                    <a:pt x="1384" y="1659"/>
                  </a:lnTo>
                  <a:lnTo>
                    <a:pt x="1513" y="1567"/>
                  </a:lnTo>
                  <a:lnTo>
                    <a:pt x="1624" y="1420"/>
                  </a:lnTo>
                  <a:lnTo>
                    <a:pt x="1716" y="1272"/>
                  </a:lnTo>
                  <a:lnTo>
                    <a:pt x="1789" y="1106"/>
                  </a:lnTo>
                  <a:lnTo>
                    <a:pt x="1808" y="922"/>
                  </a:lnTo>
                  <a:lnTo>
                    <a:pt x="1789" y="756"/>
                  </a:lnTo>
                  <a:lnTo>
                    <a:pt x="1753" y="590"/>
                  </a:lnTo>
                  <a:lnTo>
                    <a:pt x="1660" y="424"/>
                  </a:lnTo>
                  <a:lnTo>
                    <a:pt x="1550" y="295"/>
                  </a:lnTo>
                  <a:lnTo>
                    <a:pt x="1421" y="166"/>
                  </a:lnTo>
                  <a:lnTo>
                    <a:pt x="1273" y="74"/>
                  </a:lnTo>
                  <a:lnTo>
                    <a:pt x="1107" y="18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13"/>
            <p:cNvSpPr/>
            <p:nvPr/>
          </p:nvSpPr>
          <p:spPr>
            <a:xfrm>
              <a:off x="5122100" y="1210725"/>
              <a:ext cx="46100" cy="46125"/>
            </a:xfrm>
            <a:custGeom>
              <a:avLst/>
              <a:gdLst/>
              <a:ahLst/>
              <a:cxnLst/>
              <a:rect l="l" t="t" r="r" b="b"/>
              <a:pathLst>
                <a:path w="1844" h="1845" extrusionOk="0">
                  <a:moveTo>
                    <a:pt x="885" y="1"/>
                  </a:moveTo>
                  <a:lnTo>
                    <a:pt x="701" y="37"/>
                  </a:lnTo>
                  <a:lnTo>
                    <a:pt x="516" y="93"/>
                  </a:lnTo>
                  <a:lnTo>
                    <a:pt x="369" y="185"/>
                  </a:lnTo>
                  <a:lnTo>
                    <a:pt x="240" y="296"/>
                  </a:lnTo>
                  <a:lnTo>
                    <a:pt x="129" y="443"/>
                  </a:lnTo>
                  <a:lnTo>
                    <a:pt x="55" y="609"/>
                  </a:lnTo>
                  <a:lnTo>
                    <a:pt x="0" y="775"/>
                  </a:lnTo>
                  <a:lnTo>
                    <a:pt x="0" y="978"/>
                  </a:lnTo>
                  <a:lnTo>
                    <a:pt x="19" y="1162"/>
                  </a:lnTo>
                  <a:lnTo>
                    <a:pt x="74" y="1328"/>
                  </a:lnTo>
                  <a:lnTo>
                    <a:pt x="166" y="1476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53" y="1789"/>
                  </a:lnTo>
                  <a:lnTo>
                    <a:pt x="738" y="1844"/>
                  </a:lnTo>
                  <a:lnTo>
                    <a:pt x="922" y="1844"/>
                  </a:lnTo>
                  <a:lnTo>
                    <a:pt x="1106" y="1826"/>
                  </a:lnTo>
                  <a:lnTo>
                    <a:pt x="1291" y="1789"/>
                  </a:lnTo>
                  <a:lnTo>
                    <a:pt x="1438" y="1697"/>
                  </a:lnTo>
                  <a:lnTo>
                    <a:pt x="1567" y="1586"/>
                  </a:lnTo>
                  <a:lnTo>
                    <a:pt x="1696" y="1439"/>
                  </a:lnTo>
                  <a:lnTo>
                    <a:pt x="1770" y="1291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07" y="720"/>
                  </a:lnTo>
                  <a:lnTo>
                    <a:pt x="1752" y="554"/>
                  </a:lnTo>
                  <a:lnTo>
                    <a:pt x="1678" y="388"/>
                  </a:lnTo>
                  <a:lnTo>
                    <a:pt x="1549" y="259"/>
                  </a:lnTo>
                  <a:lnTo>
                    <a:pt x="1420" y="148"/>
                  </a:lnTo>
                  <a:lnTo>
                    <a:pt x="1254" y="74"/>
                  </a:lnTo>
                  <a:lnTo>
                    <a:pt x="1088" y="19"/>
                  </a:lnTo>
                  <a:lnTo>
                    <a:pt x="88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5861000" y="1670300"/>
              <a:ext cx="46125" cy="46575"/>
            </a:xfrm>
            <a:custGeom>
              <a:avLst/>
              <a:gdLst/>
              <a:ahLst/>
              <a:cxnLst/>
              <a:rect l="l" t="t" r="r" b="b"/>
              <a:pathLst>
                <a:path w="1845" h="1863" extrusionOk="0">
                  <a:moveTo>
                    <a:pt x="922" y="0"/>
                  </a:moveTo>
                  <a:lnTo>
                    <a:pt x="738" y="19"/>
                  </a:lnTo>
                  <a:lnTo>
                    <a:pt x="554" y="74"/>
                  </a:lnTo>
                  <a:lnTo>
                    <a:pt x="406" y="148"/>
                  </a:lnTo>
                  <a:lnTo>
                    <a:pt x="259" y="259"/>
                  </a:lnTo>
                  <a:lnTo>
                    <a:pt x="148" y="406"/>
                  </a:lnTo>
                  <a:lnTo>
                    <a:pt x="56" y="554"/>
                  </a:lnTo>
                  <a:lnTo>
                    <a:pt x="19" y="738"/>
                  </a:lnTo>
                  <a:lnTo>
                    <a:pt x="1" y="941"/>
                  </a:lnTo>
                  <a:lnTo>
                    <a:pt x="19" y="1125"/>
                  </a:lnTo>
                  <a:lnTo>
                    <a:pt x="74" y="1310"/>
                  </a:lnTo>
                  <a:lnTo>
                    <a:pt x="166" y="1457"/>
                  </a:lnTo>
                  <a:lnTo>
                    <a:pt x="277" y="1605"/>
                  </a:lnTo>
                  <a:lnTo>
                    <a:pt x="406" y="1715"/>
                  </a:lnTo>
                  <a:lnTo>
                    <a:pt x="572" y="1789"/>
                  </a:lnTo>
                  <a:lnTo>
                    <a:pt x="756" y="1844"/>
                  </a:lnTo>
                  <a:lnTo>
                    <a:pt x="941" y="1863"/>
                  </a:lnTo>
                  <a:lnTo>
                    <a:pt x="1144" y="1826"/>
                  </a:lnTo>
                  <a:lnTo>
                    <a:pt x="1310" y="1771"/>
                  </a:lnTo>
                  <a:lnTo>
                    <a:pt x="1476" y="1678"/>
                  </a:lnTo>
                  <a:lnTo>
                    <a:pt x="1605" y="1568"/>
                  </a:lnTo>
                  <a:lnTo>
                    <a:pt x="1715" y="1420"/>
                  </a:lnTo>
                  <a:lnTo>
                    <a:pt x="1789" y="1273"/>
                  </a:lnTo>
                  <a:lnTo>
                    <a:pt x="1844" y="1088"/>
                  </a:lnTo>
                  <a:lnTo>
                    <a:pt x="1844" y="885"/>
                  </a:lnTo>
                  <a:lnTo>
                    <a:pt x="1826" y="701"/>
                  </a:lnTo>
                  <a:lnTo>
                    <a:pt x="1771" y="535"/>
                  </a:lnTo>
                  <a:lnTo>
                    <a:pt x="1678" y="388"/>
                  </a:lnTo>
                  <a:lnTo>
                    <a:pt x="1568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4859350" y="837350"/>
              <a:ext cx="46125" cy="45675"/>
            </a:xfrm>
            <a:custGeom>
              <a:avLst/>
              <a:gdLst/>
              <a:ahLst/>
              <a:cxnLst/>
              <a:rect l="l" t="t" r="r" b="b"/>
              <a:pathLst>
                <a:path w="1845" h="1827" extrusionOk="0">
                  <a:moveTo>
                    <a:pt x="922" y="1"/>
                  </a:moveTo>
                  <a:lnTo>
                    <a:pt x="738" y="19"/>
                  </a:lnTo>
                  <a:lnTo>
                    <a:pt x="572" y="56"/>
                  </a:lnTo>
                  <a:lnTo>
                    <a:pt x="406" y="148"/>
                  </a:lnTo>
                  <a:lnTo>
                    <a:pt x="277" y="259"/>
                  </a:lnTo>
                  <a:lnTo>
                    <a:pt x="166" y="388"/>
                  </a:lnTo>
                  <a:lnTo>
                    <a:pt x="74" y="535"/>
                  </a:lnTo>
                  <a:lnTo>
                    <a:pt x="19" y="701"/>
                  </a:lnTo>
                  <a:lnTo>
                    <a:pt x="0" y="886"/>
                  </a:lnTo>
                  <a:lnTo>
                    <a:pt x="19" y="1088"/>
                  </a:lnTo>
                  <a:lnTo>
                    <a:pt x="74" y="1254"/>
                  </a:lnTo>
                  <a:lnTo>
                    <a:pt x="148" y="1420"/>
                  </a:lnTo>
                  <a:lnTo>
                    <a:pt x="259" y="1549"/>
                  </a:lnTo>
                  <a:lnTo>
                    <a:pt x="406" y="1679"/>
                  </a:lnTo>
                  <a:lnTo>
                    <a:pt x="554" y="1752"/>
                  </a:lnTo>
                  <a:lnTo>
                    <a:pt x="738" y="1808"/>
                  </a:lnTo>
                  <a:lnTo>
                    <a:pt x="922" y="1826"/>
                  </a:lnTo>
                  <a:lnTo>
                    <a:pt x="1107" y="1808"/>
                  </a:lnTo>
                  <a:lnTo>
                    <a:pt x="1273" y="1752"/>
                  </a:lnTo>
                  <a:lnTo>
                    <a:pt x="1439" y="1679"/>
                  </a:lnTo>
                  <a:lnTo>
                    <a:pt x="1568" y="1568"/>
                  </a:lnTo>
                  <a:lnTo>
                    <a:pt x="1678" y="1439"/>
                  </a:lnTo>
                  <a:lnTo>
                    <a:pt x="1770" y="1291"/>
                  </a:lnTo>
                  <a:lnTo>
                    <a:pt x="1826" y="1125"/>
                  </a:lnTo>
                  <a:lnTo>
                    <a:pt x="1844" y="941"/>
                  </a:lnTo>
                  <a:lnTo>
                    <a:pt x="1826" y="738"/>
                  </a:lnTo>
                  <a:lnTo>
                    <a:pt x="1770" y="572"/>
                  </a:lnTo>
                  <a:lnTo>
                    <a:pt x="1697" y="406"/>
                  </a:lnTo>
                  <a:lnTo>
                    <a:pt x="1586" y="259"/>
                  </a:lnTo>
                  <a:lnTo>
                    <a:pt x="1439" y="148"/>
                  </a:lnTo>
                  <a:lnTo>
                    <a:pt x="1291" y="74"/>
                  </a:lnTo>
                  <a:lnTo>
                    <a:pt x="1107" y="19"/>
                  </a:lnTo>
                  <a:lnTo>
                    <a:pt x="9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5333200" y="1413550"/>
              <a:ext cx="45675" cy="46125"/>
            </a:xfrm>
            <a:custGeom>
              <a:avLst/>
              <a:gdLst/>
              <a:ahLst/>
              <a:cxnLst/>
              <a:rect l="l" t="t" r="r" b="b"/>
              <a:pathLst>
                <a:path w="1827" h="1845" extrusionOk="0">
                  <a:moveTo>
                    <a:pt x="941" y="0"/>
                  </a:moveTo>
                  <a:lnTo>
                    <a:pt x="757" y="19"/>
                  </a:lnTo>
                  <a:lnTo>
                    <a:pt x="591" y="74"/>
                  </a:lnTo>
                  <a:lnTo>
                    <a:pt x="425" y="148"/>
                  </a:lnTo>
                  <a:lnTo>
                    <a:pt x="296" y="259"/>
                  </a:lnTo>
                  <a:lnTo>
                    <a:pt x="185" y="388"/>
                  </a:lnTo>
                  <a:lnTo>
                    <a:pt x="93" y="535"/>
                  </a:lnTo>
                  <a:lnTo>
                    <a:pt x="38" y="701"/>
                  </a:lnTo>
                  <a:lnTo>
                    <a:pt x="1" y="885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30" y="1402"/>
                  </a:lnTo>
                  <a:lnTo>
                    <a:pt x="241" y="1531"/>
                  </a:lnTo>
                  <a:lnTo>
                    <a:pt x="370" y="1660"/>
                  </a:lnTo>
                  <a:lnTo>
                    <a:pt x="517" y="1752"/>
                  </a:lnTo>
                  <a:lnTo>
                    <a:pt x="683" y="1807"/>
                  </a:lnTo>
                  <a:lnTo>
                    <a:pt x="867" y="1844"/>
                  </a:lnTo>
                  <a:lnTo>
                    <a:pt x="1052" y="1826"/>
                  </a:lnTo>
                  <a:lnTo>
                    <a:pt x="1236" y="1789"/>
                  </a:lnTo>
                  <a:lnTo>
                    <a:pt x="1402" y="1697"/>
                  </a:lnTo>
                  <a:lnTo>
                    <a:pt x="1550" y="1586"/>
                  </a:lnTo>
                  <a:lnTo>
                    <a:pt x="1660" y="1457"/>
                  </a:lnTo>
                  <a:lnTo>
                    <a:pt x="1752" y="1291"/>
                  </a:lnTo>
                  <a:lnTo>
                    <a:pt x="1808" y="1125"/>
                  </a:lnTo>
                  <a:lnTo>
                    <a:pt x="1826" y="922"/>
                  </a:lnTo>
                  <a:lnTo>
                    <a:pt x="1808" y="738"/>
                  </a:lnTo>
                  <a:lnTo>
                    <a:pt x="1771" y="572"/>
                  </a:lnTo>
                  <a:lnTo>
                    <a:pt x="1679" y="424"/>
                  </a:lnTo>
                  <a:lnTo>
                    <a:pt x="1568" y="277"/>
                  </a:lnTo>
                  <a:lnTo>
                    <a:pt x="1439" y="166"/>
                  </a:lnTo>
                  <a:lnTo>
                    <a:pt x="1292" y="93"/>
                  </a:lnTo>
                  <a:lnTo>
                    <a:pt x="1126" y="37"/>
                  </a:lnTo>
                  <a:lnTo>
                    <a:pt x="94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6337625" y="1753275"/>
              <a:ext cx="46125" cy="46125"/>
            </a:xfrm>
            <a:custGeom>
              <a:avLst/>
              <a:gdLst/>
              <a:ahLst/>
              <a:cxnLst/>
              <a:rect l="l" t="t" r="r" b="b"/>
              <a:pathLst>
                <a:path w="1845" h="1845" extrusionOk="0">
                  <a:moveTo>
                    <a:pt x="904" y="0"/>
                  </a:moveTo>
                  <a:lnTo>
                    <a:pt x="720" y="19"/>
                  </a:lnTo>
                  <a:lnTo>
                    <a:pt x="554" y="74"/>
                  </a:lnTo>
                  <a:lnTo>
                    <a:pt x="388" y="166"/>
                  </a:lnTo>
                  <a:lnTo>
                    <a:pt x="259" y="277"/>
                  </a:lnTo>
                  <a:lnTo>
                    <a:pt x="148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107"/>
                  </a:lnTo>
                  <a:lnTo>
                    <a:pt x="74" y="1273"/>
                  </a:lnTo>
                  <a:lnTo>
                    <a:pt x="166" y="1439"/>
                  </a:lnTo>
                  <a:lnTo>
                    <a:pt x="277" y="1568"/>
                  </a:lnTo>
                  <a:lnTo>
                    <a:pt x="406" y="1697"/>
                  </a:lnTo>
                  <a:lnTo>
                    <a:pt x="572" y="1770"/>
                  </a:lnTo>
                  <a:lnTo>
                    <a:pt x="757" y="1826"/>
                  </a:lnTo>
                  <a:lnTo>
                    <a:pt x="941" y="1844"/>
                  </a:lnTo>
                  <a:lnTo>
                    <a:pt x="1125" y="1807"/>
                  </a:lnTo>
                  <a:lnTo>
                    <a:pt x="1291" y="1752"/>
                  </a:lnTo>
                  <a:lnTo>
                    <a:pt x="1457" y="1678"/>
                  </a:lnTo>
                  <a:lnTo>
                    <a:pt x="1586" y="1568"/>
                  </a:lnTo>
                  <a:lnTo>
                    <a:pt x="1697" y="1439"/>
                  </a:lnTo>
                  <a:lnTo>
                    <a:pt x="1771" y="1273"/>
                  </a:lnTo>
                  <a:lnTo>
                    <a:pt x="1826" y="1107"/>
                  </a:lnTo>
                  <a:lnTo>
                    <a:pt x="1844" y="922"/>
                  </a:lnTo>
                  <a:lnTo>
                    <a:pt x="1826" y="738"/>
                  </a:lnTo>
                  <a:lnTo>
                    <a:pt x="1771" y="553"/>
                  </a:lnTo>
                  <a:lnTo>
                    <a:pt x="1678" y="388"/>
                  </a:lnTo>
                  <a:lnTo>
                    <a:pt x="1568" y="258"/>
                  </a:lnTo>
                  <a:lnTo>
                    <a:pt x="1439" y="148"/>
                  </a:lnTo>
                  <a:lnTo>
                    <a:pt x="1273" y="56"/>
                  </a:lnTo>
                  <a:lnTo>
                    <a:pt x="1088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5188000" y="1305675"/>
              <a:ext cx="45200" cy="45200"/>
            </a:xfrm>
            <a:custGeom>
              <a:avLst/>
              <a:gdLst/>
              <a:ahLst/>
              <a:cxnLst/>
              <a:rect l="l" t="t" r="r" b="b"/>
              <a:pathLst>
                <a:path w="1808" h="1808" extrusionOk="0">
                  <a:moveTo>
                    <a:pt x="775" y="1"/>
                  </a:moveTo>
                  <a:lnTo>
                    <a:pt x="591" y="56"/>
                  </a:lnTo>
                  <a:lnTo>
                    <a:pt x="443" y="130"/>
                  </a:lnTo>
                  <a:lnTo>
                    <a:pt x="296" y="241"/>
                  </a:lnTo>
                  <a:lnTo>
                    <a:pt x="185" y="370"/>
                  </a:lnTo>
                  <a:lnTo>
                    <a:pt x="93" y="536"/>
                  </a:lnTo>
                  <a:lnTo>
                    <a:pt x="38" y="701"/>
                  </a:lnTo>
                  <a:lnTo>
                    <a:pt x="1" y="867"/>
                  </a:lnTo>
                  <a:lnTo>
                    <a:pt x="19" y="1052"/>
                  </a:lnTo>
                  <a:lnTo>
                    <a:pt x="75" y="1218"/>
                  </a:lnTo>
                  <a:lnTo>
                    <a:pt x="148" y="1384"/>
                  </a:lnTo>
                  <a:lnTo>
                    <a:pt x="259" y="1513"/>
                  </a:lnTo>
                  <a:lnTo>
                    <a:pt x="388" y="1623"/>
                  </a:lnTo>
                  <a:lnTo>
                    <a:pt x="554" y="1716"/>
                  </a:lnTo>
                  <a:lnTo>
                    <a:pt x="720" y="1771"/>
                  </a:lnTo>
                  <a:lnTo>
                    <a:pt x="886" y="1808"/>
                  </a:lnTo>
                  <a:lnTo>
                    <a:pt x="1052" y="1789"/>
                  </a:lnTo>
                  <a:lnTo>
                    <a:pt x="1218" y="1734"/>
                  </a:lnTo>
                  <a:lnTo>
                    <a:pt x="1365" y="1660"/>
                  </a:lnTo>
                  <a:lnTo>
                    <a:pt x="1513" y="1550"/>
                  </a:lnTo>
                  <a:lnTo>
                    <a:pt x="1623" y="1421"/>
                  </a:lnTo>
                  <a:lnTo>
                    <a:pt x="1716" y="1292"/>
                  </a:lnTo>
                  <a:lnTo>
                    <a:pt x="1771" y="1126"/>
                  </a:lnTo>
                  <a:lnTo>
                    <a:pt x="1808" y="960"/>
                  </a:lnTo>
                  <a:lnTo>
                    <a:pt x="1789" y="775"/>
                  </a:lnTo>
                  <a:lnTo>
                    <a:pt x="1752" y="609"/>
                  </a:lnTo>
                  <a:lnTo>
                    <a:pt x="1679" y="443"/>
                  </a:lnTo>
                  <a:lnTo>
                    <a:pt x="1568" y="314"/>
                  </a:lnTo>
                  <a:lnTo>
                    <a:pt x="1439" y="185"/>
                  </a:lnTo>
                  <a:lnTo>
                    <a:pt x="1291" y="93"/>
                  </a:lnTo>
                  <a:lnTo>
                    <a:pt x="1126" y="19"/>
                  </a:lnTo>
                  <a:lnTo>
                    <a:pt x="9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5701975" y="1642650"/>
              <a:ext cx="44725" cy="44725"/>
            </a:xfrm>
            <a:custGeom>
              <a:avLst/>
              <a:gdLst/>
              <a:ahLst/>
              <a:cxnLst/>
              <a:rect l="l" t="t" r="r" b="b"/>
              <a:pathLst>
                <a:path w="1789" h="1789" extrusionOk="0">
                  <a:moveTo>
                    <a:pt x="904" y="0"/>
                  </a:moveTo>
                  <a:lnTo>
                    <a:pt x="738" y="19"/>
                  </a:lnTo>
                  <a:lnTo>
                    <a:pt x="572" y="55"/>
                  </a:lnTo>
                  <a:lnTo>
                    <a:pt x="424" y="148"/>
                  </a:lnTo>
                  <a:lnTo>
                    <a:pt x="277" y="258"/>
                  </a:lnTo>
                  <a:lnTo>
                    <a:pt x="166" y="387"/>
                  </a:lnTo>
                  <a:lnTo>
                    <a:pt x="74" y="535"/>
                  </a:lnTo>
                  <a:lnTo>
                    <a:pt x="19" y="682"/>
                  </a:lnTo>
                  <a:lnTo>
                    <a:pt x="0" y="848"/>
                  </a:lnTo>
                  <a:lnTo>
                    <a:pt x="19" y="1033"/>
                  </a:lnTo>
                  <a:lnTo>
                    <a:pt x="56" y="1199"/>
                  </a:lnTo>
                  <a:lnTo>
                    <a:pt x="148" y="1365"/>
                  </a:lnTo>
                  <a:lnTo>
                    <a:pt x="258" y="1494"/>
                  </a:lnTo>
                  <a:lnTo>
                    <a:pt x="388" y="1623"/>
                  </a:lnTo>
                  <a:lnTo>
                    <a:pt x="535" y="1696"/>
                  </a:lnTo>
                  <a:lnTo>
                    <a:pt x="701" y="1770"/>
                  </a:lnTo>
                  <a:lnTo>
                    <a:pt x="885" y="1789"/>
                  </a:lnTo>
                  <a:lnTo>
                    <a:pt x="1051" y="1770"/>
                  </a:lnTo>
                  <a:lnTo>
                    <a:pt x="1217" y="1715"/>
                  </a:lnTo>
                  <a:lnTo>
                    <a:pt x="1365" y="1641"/>
                  </a:lnTo>
                  <a:lnTo>
                    <a:pt x="1494" y="1531"/>
                  </a:lnTo>
                  <a:lnTo>
                    <a:pt x="1604" y="1401"/>
                  </a:lnTo>
                  <a:lnTo>
                    <a:pt x="1697" y="1254"/>
                  </a:lnTo>
                  <a:lnTo>
                    <a:pt x="1752" y="1088"/>
                  </a:lnTo>
                  <a:lnTo>
                    <a:pt x="1789" y="922"/>
                  </a:lnTo>
                  <a:lnTo>
                    <a:pt x="1770" y="756"/>
                  </a:lnTo>
                  <a:lnTo>
                    <a:pt x="1734" y="572"/>
                  </a:lnTo>
                  <a:lnTo>
                    <a:pt x="1641" y="424"/>
                  </a:lnTo>
                  <a:lnTo>
                    <a:pt x="1531" y="277"/>
                  </a:lnTo>
                  <a:lnTo>
                    <a:pt x="1402" y="166"/>
                  </a:lnTo>
                  <a:lnTo>
                    <a:pt x="1236" y="74"/>
                  </a:lnTo>
                  <a:lnTo>
                    <a:pt x="1070" y="19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4794350" y="743325"/>
              <a:ext cx="44750" cy="45200"/>
            </a:xfrm>
            <a:custGeom>
              <a:avLst/>
              <a:gdLst/>
              <a:ahLst/>
              <a:cxnLst/>
              <a:rect l="l" t="t" r="r" b="b"/>
              <a:pathLst>
                <a:path w="1790" h="1808" extrusionOk="0">
                  <a:moveTo>
                    <a:pt x="923" y="0"/>
                  </a:moveTo>
                  <a:lnTo>
                    <a:pt x="738" y="19"/>
                  </a:lnTo>
                  <a:lnTo>
                    <a:pt x="572" y="74"/>
                  </a:lnTo>
                  <a:lnTo>
                    <a:pt x="406" y="148"/>
                  </a:lnTo>
                  <a:lnTo>
                    <a:pt x="277" y="258"/>
                  </a:lnTo>
                  <a:lnTo>
                    <a:pt x="167" y="406"/>
                  </a:lnTo>
                  <a:lnTo>
                    <a:pt x="74" y="553"/>
                  </a:lnTo>
                  <a:lnTo>
                    <a:pt x="19" y="719"/>
                  </a:lnTo>
                  <a:lnTo>
                    <a:pt x="1" y="904"/>
                  </a:lnTo>
                  <a:lnTo>
                    <a:pt x="19" y="1070"/>
                  </a:lnTo>
                  <a:lnTo>
                    <a:pt x="56" y="1236"/>
                  </a:lnTo>
                  <a:lnTo>
                    <a:pt x="148" y="1383"/>
                  </a:lnTo>
                  <a:lnTo>
                    <a:pt x="240" y="1512"/>
                  </a:lnTo>
                  <a:lnTo>
                    <a:pt x="369" y="1623"/>
                  </a:lnTo>
                  <a:lnTo>
                    <a:pt x="517" y="1715"/>
                  </a:lnTo>
                  <a:lnTo>
                    <a:pt x="683" y="1770"/>
                  </a:lnTo>
                  <a:lnTo>
                    <a:pt x="849" y="1807"/>
                  </a:lnTo>
                  <a:lnTo>
                    <a:pt x="1033" y="1789"/>
                  </a:lnTo>
                  <a:lnTo>
                    <a:pt x="1199" y="1752"/>
                  </a:lnTo>
                  <a:lnTo>
                    <a:pt x="1347" y="1678"/>
                  </a:lnTo>
                  <a:lnTo>
                    <a:pt x="1494" y="1568"/>
                  </a:lnTo>
                  <a:lnTo>
                    <a:pt x="1623" y="1438"/>
                  </a:lnTo>
                  <a:lnTo>
                    <a:pt x="1715" y="1291"/>
                  </a:lnTo>
                  <a:lnTo>
                    <a:pt x="1771" y="1125"/>
                  </a:lnTo>
                  <a:lnTo>
                    <a:pt x="1789" y="941"/>
                  </a:lnTo>
                  <a:lnTo>
                    <a:pt x="1789" y="756"/>
                  </a:lnTo>
                  <a:lnTo>
                    <a:pt x="1734" y="590"/>
                  </a:lnTo>
                  <a:lnTo>
                    <a:pt x="1660" y="443"/>
                  </a:lnTo>
                  <a:lnTo>
                    <a:pt x="1549" y="295"/>
                  </a:lnTo>
                  <a:lnTo>
                    <a:pt x="1420" y="185"/>
                  </a:lnTo>
                  <a:lnTo>
                    <a:pt x="1254" y="92"/>
                  </a:lnTo>
                  <a:lnTo>
                    <a:pt x="1089" y="37"/>
                  </a:lnTo>
                  <a:lnTo>
                    <a:pt x="92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5623150" y="1629275"/>
              <a:ext cx="42425" cy="42900"/>
            </a:xfrm>
            <a:custGeom>
              <a:avLst/>
              <a:gdLst/>
              <a:ahLst/>
              <a:cxnLst/>
              <a:rect l="l" t="t" r="r" b="b"/>
              <a:pathLst>
                <a:path w="1697" h="1716" extrusionOk="0">
                  <a:moveTo>
                    <a:pt x="867" y="0"/>
                  </a:moveTo>
                  <a:lnTo>
                    <a:pt x="701" y="19"/>
                  </a:lnTo>
                  <a:lnTo>
                    <a:pt x="535" y="56"/>
                  </a:lnTo>
                  <a:lnTo>
                    <a:pt x="388" y="130"/>
                  </a:lnTo>
                  <a:lnTo>
                    <a:pt x="259" y="240"/>
                  </a:lnTo>
                  <a:lnTo>
                    <a:pt x="148" y="369"/>
                  </a:lnTo>
                  <a:lnTo>
                    <a:pt x="74" y="517"/>
                  </a:lnTo>
                  <a:lnTo>
                    <a:pt x="19" y="664"/>
                  </a:lnTo>
                  <a:lnTo>
                    <a:pt x="0" y="849"/>
                  </a:lnTo>
                  <a:lnTo>
                    <a:pt x="19" y="1015"/>
                  </a:lnTo>
                  <a:lnTo>
                    <a:pt x="56" y="1180"/>
                  </a:lnTo>
                  <a:lnTo>
                    <a:pt x="129" y="1328"/>
                  </a:lnTo>
                  <a:lnTo>
                    <a:pt x="240" y="1457"/>
                  </a:lnTo>
                  <a:lnTo>
                    <a:pt x="369" y="1568"/>
                  </a:lnTo>
                  <a:lnTo>
                    <a:pt x="517" y="1641"/>
                  </a:lnTo>
                  <a:lnTo>
                    <a:pt x="683" y="1697"/>
                  </a:lnTo>
                  <a:lnTo>
                    <a:pt x="849" y="1715"/>
                  </a:lnTo>
                  <a:lnTo>
                    <a:pt x="1033" y="1697"/>
                  </a:lnTo>
                  <a:lnTo>
                    <a:pt x="1199" y="1641"/>
                  </a:lnTo>
                  <a:lnTo>
                    <a:pt x="1328" y="1549"/>
                  </a:lnTo>
                  <a:lnTo>
                    <a:pt x="1457" y="1457"/>
                  </a:lnTo>
                  <a:lnTo>
                    <a:pt x="1568" y="1328"/>
                  </a:lnTo>
                  <a:lnTo>
                    <a:pt x="1641" y="1180"/>
                  </a:lnTo>
                  <a:lnTo>
                    <a:pt x="1697" y="1015"/>
                  </a:lnTo>
                  <a:lnTo>
                    <a:pt x="1697" y="830"/>
                  </a:lnTo>
                  <a:lnTo>
                    <a:pt x="1678" y="664"/>
                  </a:lnTo>
                  <a:lnTo>
                    <a:pt x="1641" y="517"/>
                  </a:lnTo>
                  <a:lnTo>
                    <a:pt x="1549" y="369"/>
                  </a:lnTo>
                  <a:lnTo>
                    <a:pt x="1457" y="259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33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5400500" y="1506650"/>
              <a:ext cx="42450" cy="42450"/>
            </a:xfrm>
            <a:custGeom>
              <a:avLst/>
              <a:gdLst/>
              <a:ahLst/>
              <a:cxnLst/>
              <a:rect l="l" t="t" r="r" b="b"/>
              <a:pathLst>
                <a:path w="1698" h="1698" extrusionOk="0">
                  <a:moveTo>
                    <a:pt x="886" y="1"/>
                  </a:moveTo>
                  <a:lnTo>
                    <a:pt x="720" y="19"/>
                  </a:lnTo>
                  <a:lnTo>
                    <a:pt x="554" y="56"/>
                  </a:lnTo>
                  <a:lnTo>
                    <a:pt x="406" y="130"/>
                  </a:lnTo>
                  <a:lnTo>
                    <a:pt x="277" y="222"/>
                  </a:lnTo>
                  <a:lnTo>
                    <a:pt x="167" y="351"/>
                  </a:lnTo>
                  <a:lnTo>
                    <a:pt x="75" y="499"/>
                  </a:lnTo>
                  <a:lnTo>
                    <a:pt x="38" y="665"/>
                  </a:lnTo>
                  <a:lnTo>
                    <a:pt x="1" y="831"/>
                  </a:lnTo>
                  <a:lnTo>
                    <a:pt x="19" y="1015"/>
                  </a:lnTo>
                  <a:lnTo>
                    <a:pt x="75" y="1162"/>
                  </a:lnTo>
                  <a:lnTo>
                    <a:pt x="130" y="1310"/>
                  </a:lnTo>
                  <a:lnTo>
                    <a:pt x="241" y="1439"/>
                  </a:lnTo>
                  <a:lnTo>
                    <a:pt x="351" y="1531"/>
                  </a:lnTo>
                  <a:lnTo>
                    <a:pt x="480" y="1623"/>
                  </a:lnTo>
                  <a:lnTo>
                    <a:pt x="646" y="1660"/>
                  </a:lnTo>
                  <a:lnTo>
                    <a:pt x="812" y="1697"/>
                  </a:lnTo>
                  <a:lnTo>
                    <a:pt x="978" y="1679"/>
                  </a:lnTo>
                  <a:lnTo>
                    <a:pt x="1144" y="1642"/>
                  </a:lnTo>
                  <a:lnTo>
                    <a:pt x="1291" y="1568"/>
                  </a:lnTo>
                  <a:lnTo>
                    <a:pt x="1439" y="1476"/>
                  </a:lnTo>
                  <a:lnTo>
                    <a:pt x="1531" y="1347"/>
                  </a:lnTo>
                  <a:lnTo>
                    <a:pt x="1623" y="1199"/>
                  </a:lnTo>
                  <a:lnTo>
                    <a:pt x="1679" y="1052"/>
                  </a:lnTo>
                  <a:lnTo>
                    <a:pt x="1697" y="867"/>
                  </a:lnTo>
                  <a:lnTo>
                    <a:pt x="1679" y="702"/>
                  </a:lnTo>
                  <a:lnTo>
                    <a:pt x="1642" y="536"/>
                  </a:lnTo>
                  <a:lnTo>
                    <a:pt x="1568" y="388"/>
                  </a:lnTo>
                  <a:lnTo>
                    <a:pt x="1476" y="277"/>
                  </a:lnTo>
                  <a:lnTo>
                    <a:pt x="1347" y="167"/>
                  </a:lnTo>
                  <a:lnTo>
                    <a:pt x="1218" y="93"/>
                  </a:lnTo>
                  <a:lnTo>
                    <a:pt x="1070" y="38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4641775" y="238125"/>
              <a:ext cx="41975" cy="29525"/>
            </a:xfrm>
            <a:custGeom>
              <a:avLst/>
              <a:gdLst/>
              <a:ahLst/>
              <a:cxnLst/>
              <a:rect l="l" t="t" r="r" b="b"/>
              <a:pathLst>
                <a:path w="1679" h="1181" extrusionOk="0">
                  <a:moveTo>
                    <a:pt x="56" y="0"/>
                  </a:moveTo>
                  <a:lnTo>
                    <a:pt x="19" y="166"/>
                  </a:lnTo>
                  <a:lnTo>
                    <a:pt x="1" y="350"/>
                  </a:lnTo>
                  <a:lnTo>
                    <a:pt x="19" y="516"/>
                  </a:lnTo>
                  <a:lnTo>
                    <a:pt x="74" y="682"/>
                  </a:lnTo>
                  <a:lnTo>
                    <a:pt x="148" y="830"/>
                  </a:lnTo>
                  <a:lnTo>
                    <a:pt x="259" y="959"/>
                  </a:lnTo>
                  <a:lnTo>
                    <a:pt x="388" y="1051"/>
                  </a:lnTo>
                  <a:lnTo>
                    <a:pt x="535" y="1125"/>
                  </a:lnTo>
                  <a:lnTo>
                    <a:pt x="701" y="1162"/>
                  </a:lnTo>
                  <a:lnTo>
                    <a:pt x="867" y="1180"/>
                  </a:lnTo>
                  <a:lnTo>
                    <a:pt x="1033" y="1162"/>
                  </a:lnTo>
                  <a:lnTo>
                    <a:pt x="1199" y="1106"/>
                  </a:lnTo>
                  <a:lnTo>
                    <a:pt x="1328" y="1033"/>
                  </a:lnTo>
                  <a:lnTo>
                    <a:pt x="1457" y="922"/>
                  </a:lnTo>
                  <a:lnTo>
                    <a:pt x="1549" y="793"/>
                  </a:lnTo>
                  <a:lnTo>
                    <a:pt x="1623" y="664"/>
                  </a:lnTo>
                  <a:lnTo>
                    <a:pt x="1660" y="498"/>
                  </a:lnTo>
                  <a:lnTo>
                    <a:pt x="1679" y="332"/>
                  </a:lnTo>
                  <a:lnTo>
                    <a:pt x="1660" y="166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4978275" y="1104700"/>
              <a:ext cx="41975" cy="41975"/>
            </a:xfrm>
            <a:custGeom>
              <a:avLst/>
              <a:gdLst/>
              <a:ahLst/>
              <a:cxnLst/>
              <a:rect l="l" t="t" r="r" b="b"/>
              <a:pathLst>
                <a:path w="1679" h="1679" extrusionOk="0">
                  <a:moveTo>
                    <a:pt x="683" y="1"/>
                  </a:moveTo>
                  <a:lnTo>
                    <a:pt x="535" y="56"/>
                  </a:lnTo>
                  <a:lnTo>
                    <a:pt x="388" y="111"/>
                  </a:lnTo>
                  <a:lnTo>
                    <a:pt x="259" y="222"/>
                  </a:lnTo>
                  <a:lnTo>
                    <a:pt x="166" y="333"/>
                  </a:lnTo>
                  <a:lnTo>
                    <a:pt x="74" y="462"/>
                  </a:lnTo>
                  <a:lnTo>
                    <a:pt x="37" y="628"/>
                  </a:lnTo>
                  <a:lnTo>
                    <a:pt x="0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30" y="1291"/>
                  </a:lnTo>
                  <a:lnTo>
                    <a:pt x="222" y="1421"/>
                  </a:lnTo>
                  <a:lnTo>
                    <a:pt x="351" y="1513"/>
                  </a:lnTo>
                  <a:lnTo>
                    <a:pt x="498" y="1605"/>
                  </a:lnTo>
                  <a:lnTo>
                    <a:pt x="646" y="1660"/>
                  </a:lnTo>
                  <a:lnTo>
                    <a:pt x="830" y="1679"/>
                  </a:lnTo>
                  <a:lnTo>
                    <a:pt x="996" y="1660"/>
                  </a:lnTo>
                  <a:lnTo>
                    <a:pt x="1162" y="1623"/>
                  </a:lnTo>
                  <a:lnTo>
                    <a:pt x="1310" y="1550"/>
                  </a:lnTo>
                  <a:lnTo>
                    <a:pt x="1420" y="1457"/>
                  </a:lnTo>
                  <a:lnTo>
                    <a:pt x="1531" y="1328"/>
                  </a:lnTo>
                  <a:lnTo>
                    <a:pt x="1605" y="1199"/>
                  </a:lnTo>
                  <a:lnTo>
                    <a:pt x="1660" y="1052"/>
                  </a:lnTo>
                  <a:lnTo>
                    <a:pt x="1678" y="886"/>
                  </a:lnTo>
                  <a:lnTo>
                    <a:pt x="1678" y="701"/>
                  </a:lnTo>
                  <a:lnTo>
                    <a:pt x="1641" y="536"/>
                  </a:lnTo>
                  <a:lnTo>
                    <a:pt x="1568" y="388"/>
                  </a:lnTo>
                  <a:lnTo>
                    <a:pt x="1457" y="259"/>
                  </a:lnTo>
                  <a:lnTo>
                    <a:pt x="1346" y="148"/>
                  </a:lnTo>
                  <a:lnTo>
                    <a:pt x="1199" y="75"/>
                  </a:lnTo>
                  <a:lnTo>
                    <a:pt x="1033" y="19"/>
                  </a:lnTo>
                  <a:lnTo>
                    <a:pt x="86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4912825" y="1012975"/>
              <a:ext cx="41975" cy="42425"/>
            </a:xfrm>
            <a:custGeom>
              <a:avLst/>
              <a:gdLst/>
              <a:ahLst/>
              <a:cxnLst/>
              <a:rect l="l" t="t" r="r" b="b"/>
              <a:pathLst>
                <a:path w="1679" h="1697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74"/>
                  </a:lnTo>
                  <a:lnTo>
                    <a:pt x="351" y="148"/>
                  </a:lnTo>
                  <a:lnTo>
                    <a:pt x="222" y="259"/>
                  </a:lnTo>
                  <a:lnTo>
                    <a:pt x="129" y="388"/>
                  </a:lnTo>
                  <a:lnTo>
                    <a:pt x="56" y="535"/>
                  </a:lnTo>
                  <a:lnTo>
                    <a:pt x="0" y="701"/>
                  </a:lnTo>
                  <a:lnTo>
                    <a:pt x="0" y="886"/>
                  </a:lnTo>
                  <a:lnTo>
                    <a:pt x="19" y="1052"/>
                  </a:lnTo>
                  <a:lnTo>
                    <a:pt x="74" y="1199"/>
                  </a:lnTo>
                  <a:lnTo>
                    <a:pt x="148" y="1347"/>
                  </a:lnTo>
                  <a:lnTo>
                    <a:pt x="240" y="1457"/>
                  </a:lnTo>
                  <a:lnTo>
                    <a:pt x="369" y="1549"/>
                  </a:lnTo>
                  <a:lnTo>
                    <a:pt x="517" y="1623"/>
                  </a:lnTo>
                  <a:lnTo>
                    <a:pt x="664" y="1678"/>
                  </a:lnTo>
                  <a:lnTo>
                    <a:pt x="830" y="1697"/>
                  </a:lnTo>
                  <a:lnTo>
                    <a:pt x="1014" y="1678"/>
                  </a:lnTo>
                  <a:lnTo>
                    <a:pt x="1180" y="1623"/>
                  </a:lnTo>
                  <a:lnTo>
                    <a:pt x="1328" y="1549"/>
                  </a:lnTo>
                  <a:lnTo>
                    <a:pt x="1438" y="1439"/>
                  </a:lnTo>
                  <a:lnTo>
                    <a:pt x="1549" y="1310"/>
                  </a:lnTo>
                  <a:lnTo>
                    <a:pt x="1623" y="1162"/>
                  </a:lnTo>
                  <a:lnTo>
                    <a:pt x="1660" y="996"/>
                  </a:lnTo>
                  <a:lnTo>
                    <a:pt x="1678" y="830"/>
                  </a:lnTo>
                  <a:lnTo>
                    <a:pt x="1660" y="646"/>
                  </a:lnTo>
                  <a:lnTo>
                    <a:pt x="1604" y="498"/>
                  </a:lnTo>
                  <a:lnTo>
                    <a:pt x="1531" y="369"/>
                  </a:lnTo>
                  <a:lnTo>
                    <a:pt x="1420" y="240"/>
                  </a:lnTo>
                  <a:lnTo>
                    <a:pt x="1309" y="148"/>
                  </a:lnTo>
                  <a:lnTo>
                    <a:pt x="1162" y="74"/>
                  </a:lnTo>
                  <a:lnTo>
                    <a:pt x="1014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5255300" y="1401550"/>
              <a:ext cx="41525" cy="41525"/>
            </a:xfrm>
            <a:custGeom>
              <a:avLst/>
              <a:gdLst/>
              <a:ahLst/>
              <a:cxnLst/>
              <a:rect l="l" t="t" r="r" b="b"/>
              <a:pathLst>
                <a:path w="1661" h="1661" extrusionOk="0">
                  <a:moveTo>
                    <a:pt x="701" y="1"/>
                  </a:moveTo>
                  <a:lnTo>
                    <a:pt x="535" y="56"/>
                  </a:lnTo>
                  <a:lnTo>
                    <a:pt x="388" y="130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9"/>
                  </a:lnTo>
                  <a:lnTo>
                    <a:pt x="19" y="646"/>
                  </a:lnTo>
                  <a:lnTo>
                    <a:pt x="1" y="831"/>
                  </a:lnTo>
                  <a:lnTo>
                    <a:pt x="19" y="997"/>
                  </a:lnTo>
                  <a:lnTo>
                    <a:pt x="75" y="1163"/>
                  </a:lnTo>
                  <a:lnTo>
                    <a:pt x="148" y="1310"/>
                  </a:lnTo>
                  <a:lnTo>
                    <a:pt x="240" y="1421"/>
                  </a:lnTo>
                  <a:lnTo>
                    <a:pt x="351" y="1513"/>
                  </a:lnTo>
                  <a:lnTo>
                    <a:pt x="499" y="1605"/>
                  </a:lnTo>
                  <a:lnTo>
                    <a:pt x="646" y="1642"/>
                  </a:lnTo>
                  <a:lnTo>
                    <a:pt x="831" y="1660"/>
                  </a:lnTo>
                  <a:lnTo>
                    <a:pt x="996" y="1642"/>
                  </a:lnTo>
                  <a:lnTo>
                    <a:pt x="1162" y="1605"/>
                  </a:lnTo>
                  <a:lnTo>
                    <a:pt x="1291" y="1531"/>
                  </a:lnTo>
                  <a:lnTo>
                    <a:pt x="1421" y="1439"/>
                  </a:lnTo>
                  <a:lnTo>
                    <a:pt x="1513" y="1329"/>
                  </a:lnTo>
                  <a:lnTo>
                    <a:pt x="1605" y="1181"/>
                  </a:lnTo>
                  <a:lnTo>
                    <a:pt x="1642" y="1034"/>
                  </a:lnTo>
                  <a:lnTo>
                    <a:pt x="1660" y="868"/>
                  </a:lnTo>
                  <a:lnTo>
                    <a:pt x="1660" y="683"/>
                  </a:lnTo>
                  <a:lnTo>
                    <a:pt x="1623" y="536"/>
                  </a:lnTo>
                  <a:lnTo>
                    <a:pt x="1550" y="388"/>
                  </a:lnTo>
                  <a:lnTo>
                    <a:pt x="1457" y="259"/>
                  </a:lnTo>
                  <a:lnTo>
                    <a:pt x="1347" y="148"/>
                  </a:lnTo>
                  <a:lnTo>
                    <a:pt x="1199" y="75"/>
                  </a:lnTo>
                  <a:lnTo>
                    <a:pt x="1052" y="19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4730275" y="653900"/>
              <a:ext cx="41525" cy="41500"/>
            </a:xfrm>
            <a:custGeom>
              <a:avLst/>
              <a:gdLst/>
              <a:ahLst/>
              <a:cxnLst/>
              <a:rect l="l" t="t" r="r" b="b"/>
              <a:pathLst>
                <a:path w="1661" h="1660" extrusionOk="0">
                  <a:moveTo>
                    <a:pt x="701" y="0"/>
                  </a:moveTo>
                  <a:lnTo>
                    <a:pt x="535" y="56"/>
                  </a:lnTo>
                  <a:lnTo>
                    <a:pt x="388" y="129"/>
                  </a:lnTo>
                  <a:lnTo>
                    <a:pt x="259" y="222"/>
                  </a:lnTo>
                  <a:lnTo>
                    <a:pt x="148" y="351"/>
                  </a:lnTo>
                  <a:lnTo>
                    <a:pt x="75" y="498"/>
                  </a:lnTo>
                  <a:lnTo>
                    <a:pt x="19" y="646"/>
                  </a:lnTo>
                  <a:lnTo>
                    <a:pt x="1" y="830"/>
                  </a:lnTo>
                  <a:lnTo>
                    <a:pt x="19" y="996"/>
                  </a:lnTo>
                  <a:lnTo>
                    <a:pt x="56" y="1162"/>
                  </a:lnTo>
                  <a:lnTo>
                    <a:pt x="130" y="1309"/>
                  </a:lnTo>
                  <a:lnTo>
                    <a:pt x="240" y="1420"/>
                  </a:lnTo>
                  <a:lnTo>
                    <a:pt x="351" y="1512"/>
                  </a:lnTo>
                  <a:lnTo>
                    <a:pt x="499" y="1604"/>
                  </a:lnTo>
                  <a:lnTo>
                    <a:pt x="646" y="1641"/>
                  </a:lnTo>
                  <a:lnTo>
                    <a:pt x="830" y="1660"/>
                  </a:lnTo>
                  <a:lnTo>
                    <a:pt x="996" y="1641"/>
                  </a:lnTo>
                  <a:lnTo>
                    <a:pt x="1144" y="1604"/>
                  </a:lnTo>
                  <a:lnTo>
                    <a:pt x="1291" y="1531"/>
                  </a:lnTo>
                  <a:lnTo>
                    <a:pt x="1420" y="1438"/>
                  </a:lnTo>
                  <a:lnTo>
                    <a:pt x="1513" y="1328"/>
                  </a:lnTo>
                  <a:lnTo>
                    <a:pt x="1586" y="1180"/>
                  </a:lnTo>
                  <a:lnTo>
                    <a:pt x="1642" y="1033"/>
                  </a:lnTo>
                  <a:lnTo>
                    <a:pt x="1660" y="848"/>
                  </a:lnTo>
                  <a:lnTo>
                    <a:pt x="1660" y="682"/>
                  </a:lnTo>
                  <a:lnTo>
                    <a:pt x="1605" y="517"/>
                  </a:lnTo>
                  <a:lnTo>
                    <a:pt x="1550" y="387"/>
                  </a:lnTo>
                  <a:lnTo>
                    <a:pt x="1457" y="258"/>
                  </a:lnTo>
                  <a:lnTo>
                    <a:pt x="1328" y="148"/>
                  </a:lnTo>
                  <a:lnTo>
                    <a:pt x="1199" y="74"/>
                  </a:lnTo>
                  <a:lnTo>
                    <a:pt x="1052" y="19"/>
                  </a:lnTo>
                  <a:lnTo>
                    <a:pt x="86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4679125" y="479650"/>
              <a:ext cx="41500" cy="41525"/>
            </a:xfrm>
            <a:custGeom>
              <a:avLst/>
              <a:gdLst/>
              <a:ahLst/>
              <a:cxnLst/>
              <a:rect l="l" t="t" r="r" b="b"/>
              <a:pathLst>
                <a:path w="1660" h="1661" extrusionOk="0">
                  <a:moveTo>
                    <a:pt x="793" y="1"/>
                  </a:moveTo>
                  <a:lnTo>
                    <a:pt x="627" y="19"/>
                  </a:lnTo>
                  <a:lnTo>
                    <a:pt x="461" y="74"/>
                  </a:lnTo>
                  <a:lnTo>
                    <a:pt x="332" y="167"/>
                  </a:lnTo>
                  <a:lnTo>
                    <a:pt x="203" y="259"/>
                  </a:lnTo>
                  <a:lnTo>
                    <a:pt x="111" y="388"/>
                  </a:lnTo>
                  <a:lnTo>
                    <a:pt x="55" y="535"/>
                  </a:lnTo>
                  <a:lnTo>
                    <a:pt x="0" y="683"/>
                  </a:lnTo>
                  <a:lnTo>
                    <a:pt x="0" y="867"/>
                  </a:lnTo>
                  <a:lnTo>
                    <a:pt x="19" y="1033"/>
                  </a:lnTo>
                  <a:lnTo>
                    <a:pt x="55" y="1181"/>
                  </a:lnTo>
                  <a:lnTo>
                    <a:pt x="148" y="1328"/>
                  </a:lnTo>
                  <a:lnTo>
                    <a:pt x="240" y="1439"/>
                  </a:lnTo>
                  <a:lnTo>
                    <a:pt x="369" y="1531"/>
                  </a:lnTo>
                  <a:lnTo>
                    <a:pt x="498" y="1605"/>
                  </a:lnTo>
                  <a:lnTo>
                    <a:pt x="664" y="1660"/>
                  </a:lnTo>
                  <a:lnTo>
                    <a:pt x="996" y="1660"/>
                  </a:lnTo>
                  <a:lnTo>
                    <a:pt x="1162" y="1605"/>
                  </a:lnTo>
                  <a:lnTo>
                    <a:pt x="1309" y="1531"/>
                  </a:lnTo>
                  <a:lnTo>
                    <a:pt x="1420" y="1439"/>
                  </a:lnTo>
                  <a:lnTo>
                    <a:pt x="1512" y="1310"/>
                  </a:lnTo>
                  <a:lnTo>
                    <a:pt x="1586" y="1162"/>
                  </a:lnTo>
                  <a:lnTo>
                    <a:pt x="1641" y="1015"/>
                  </a:lnTo>
                  <a:lnTo>
                    <a:pt x="1660" y="849"/>
                  </a:lnTo>
                  <a:lnTo>
                    <a:pt x="1641" y="664"/>
                  </a:lnTo>
                  <a:lnTo>
                    <a:pt x="1586" y="498"/>
                  </a:lnTo>
                  <a:lnTo>
                    <a:pt x="1512" y="351"/>
                  </a:lnTo>
                  <a:lnTo>
                    <a:pt x="1420" y="240"/>
                  </a:lnTo>
                  <a:lnTo>
                    <a:pt x="1291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4847375" y="919400"/>
              <a:ext cx="41500" cy="41050"/>
            </a:xfrm>
            <a:custGeom>
              <a:avLst/>
              <a:gdLst/>
              <a:ahLst/>
              <a:cxnLst/>
              <a:rect l="l" t="t" r="r" b="b"/>
              <a:pathLst>
                <a:path w="1660" h="1642" extrusionOk="0">
                  <a:moveTo>
                    <a:pt x="811" y="1"/>
                  </a:moveTo>
                  <a:lnTo>
                    <a:pt x="627" y="19"/>
                  </a:lnTo>
                  <a:lnTo>
                    <a:pt x="479" y="74"/>
                  </a:lnTo>
                  <a:lnTo>
                    <a:pt x="350" y="148"/>
                  </a:lnTo>
                  <a:lnTo>
                    <a:pt x="221" y="259"/>
                  </a:lnTo>
                  <a:lnTo>
                    <a:pt x="129" y="369"/>
                  </a:lnTo>
                  <a:lnTo>
                    <a:pt x="55" y="517"/>
                  </a:lnTo>
                  <a:lnTo>
                    <a:pt x="18" y="683"/>
                  </a:lnTo>
                  <a:lnTo>
                    <a:pt x="0" y="849"/>
                  </a:lnTo>
                  <a:lnTo>
                    <a:pt x="37" y="1015"/>
                  </a:lnTo>
                  <a:lnTo>
                    <a:pt x="74" y="1181"/>
                  </a:lnTo>
                  <a:lnTo>
                    <a:pt x="148" y="1310"/>
                  </a:lnTo>
                  <a:lnTo>
                    <a:pt x="258" y="1439"/>
                  </a:lnTo>
                  <a:lnTo>
                    <a:pt x="387" y="1531"/>
                  </a:lnTo>
                  <a:lnTo>
                    <a:pt x="516" y="1605"/>
                  </a:lnTo>
                  <a:lnTo>
                    <a:pt x="682" y="1642"/>
                  </a:lnTo>
                  <a:lnTo>
                    <a:pt x="848" y="1642"/>
                  </a:lnTo>
                  <a:lnTo>
                    <a:pt x="1033" y="1623"/>
                  </a:lnTo>
                  <a:lnTo>
                    <a:pt x="1180" y="1586"/>
                  </a:lnTo>
                  <a:lnTo>
                    <a:pt x="1328" y="1494"/>
                  </a:lnTo>
                  <a:lnTo>
                    <a:pt x="1438" y="1402"/>
                  </a:lnTo>
                  <a:lnTo>
                    <a:pt x="1530" y="1273"/>
                  </a:lnTo>
                  <a:lnTo>
                    <a:pt x="1604" y="1125"/>
                  </a:lnTo>
                  <a:lnTo>
                    <a:pt x="1641" y="978"/>
                  </a:lnTo>
                  <a:lnTo>
                    <a:pt x="1659" y="793"/>
                  </a:lnTo>
                  <a:lnTo>
                    <a:pt x="1641" y="628"/>
                  </a:lnTo>
                  <a:lnTo>
                    <a:pt x="1586" y="480"/>
                  </a:lnTo>
                  <a:lnTo>
                    <a:pt x="1512" y="333"/>
                  </a:lnTo>
                  <a:lnTo>
                    <a:pt x="1401" y="222"/>
                  </a:lnTo>
                  <a:lnTo>
                    <a:pt x="1272" y="130"/>
                  </a:lnTo>
                  <a:lnTo>
                    <a:pt x="1143" y="56"/>
                  </a:lnTo>
                  <a:lnTo>
                    <a:pt x="977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5044650" y="1199200"/>
              <a:ext cx="41050" cy="41050"/>
            </a:xfrm>
            <a:custGeom>
              <a:avLst/>
              <a:gdLst/>
              <a:ahLst/>
              <a:cxnLst/>
              <a:rect l="l" t="t" r="r" b="b"/>
              <a:pathLst>
                <a:path w="1642" h="1642" extrusionOk="0">
                  <a:moveTo>
                    <a:pt x="830" y="1"/>
                  </a:moveTo>
                  <a:lnTo>
                    <a:pt x="664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33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93"/>
                  </a:lnTo>
                  <a:lnTo>
                    <a:pt x="1" y="978"/>
                  </a:lnTo>
                  <a:lnTo>
                    <a:pt x="56" y="1125"/>
                  </a:lnTo>
                  <a:lnTo>
                    <a:pt x="111" y="1273"/>
                  </a:lnTo>
                  <a:lnTo>
                    <a:pt x="203" y="1402"/>
                  </a:lnTo>
                  <a:lnTo>
                    <a:pt x="332" y="1494"/>
                  </a:lnTo>
                  <a:lnTo>
                    <a:pt x="462" y="1568"/>
                  </a:lnTo>
                  <a:lnTo>
                    <a:pt x="627" y="1623"/>
                  </a:lnTo>
                  <a:lnTo>
                    <a:pt x="793" y="1642"/>
                  </a:lnTo>
                  <a:lnTo>
                    <a:pt x="959" y="1623"/>
                  </a:lnTo>
                  <a:lnTo>
                    <a:pt x="1125" y="1586"/>
                  </a:lnTo>
                  <a:lnTo>
                    <a:pt x="1273" y="1513"/>
                  </a:lnTo>
                  <a:lnTo>
                    <a:pt x="1383" y="1420"/>
                  </a:lnTo>
                  <a:lnTo>
                    <a:pt x="1494" y="1310"/>
                  </a:lnTo>
                  <a:lnTo>
                    <a:pt x="1568" y="1162"/>
                  </a:lnTo>
                  <a:lnTo>
                    <a:pt x="1623" y="1015"/>
                  </a:lnTo>
                  <a:lnTo>
                    <a:pt x="1642" y="849"/>
                  </a:lnTo>
                  <a:lnTo>
                    <a:pt x="1623" y="664"/>
                  </a:lnTo>
                  <a:lnTo>
                    <a:pt x="1586" y="517"/>
                  </a:lnTo>
                  <a:lnTo>
                    <a:pt x="1512" y="369"/>
                  </a:lnTo>
                  <a:lnTo>
                    <a:pt x="1420" y="240"/>
                  </a:lnTo>
                  <a:lnTo>
                    <a:pt x="1310" y="148"/>
                  </a:lnTo>
                  <a:lnTo>
                    <a:pt x="1162" y="74"/>
                  </a:lnTo>
                  <a:lnTo>
                    <a:pt x="1015" y="19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6166600" y="180767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683" y="0"/>
                  </a:moveTo>
                  <a:lnTo>
                    <a:pt x="536" y="37"/>
                  </a:lnTo>
                  <a:lnTo>
                    <a:pt x="388" y="111"/>
                  </a:lnTo>
                  <a:lnTo>
                    <a:pt x="259" y="203"/>
                  </a:lnTo>
                  <a:lnTo>
                    <a:pt x="149" y="313"/>
                  </a:lnTo>
                  <a:lnTo>
                    <a:pt x="75" y="443"/>
                  </a:lnTo>
                  <a:lnTo>
                    <a:pt x="19" y="608"/>
                  </a:lnTo>
                  <a:lnTo>
                    <a:pt x="1" y="774"/>
                  </a:lnTo>
                  <a:lnTo>
                    <a:pt x="1" y="922"/>
                  </a:lnTo>
                  <a:lnTo>
                    <a:pt x="38" y="1088"/>
                  </a:lnTo>
                  <a:lnTo>
                    <a:pt x="112" y="1217"/>
                  </a:lnTo>
                  <a:lnTo>
                    <a:pt x="204" y="1346"/>
                  </a:lnTo>
                  <a:lnTo>
                    <a:pt x="314" y="1438"/>
                  </a:lnTo>
                  <a:lnTo>
                    <a:pt x="444" y="1512"/>
                  </a:lnTo>
                  <a:lnTo>
                    <a:pt x="591" y="1567"/>
                  </a:lnTo>
                  <a:lnTo>
                    <a:pt x="739" y="1604"/>
                  </a:lnTo>
                  <a:lnTo>
                    <a:pt x="904" y="1586"/>
                  </a:lnTo>
                  <a:lnTo>
                    <a:pt x="1070" y="1549"/>
                  </a:lnTo>
                  <a:lnTo>
                    <a:pt x="1218" y="1494"/>
                  </a:lnTo>
                  <a:lnTo>
                    <a:pt x="1347" y="1401"/>
                  </a:lnTo>
                  <a:lnTo>
                    <a:pt x="1439" y="1272"/>
                  </a:lnTo>
                  <a:lnTo>
                    <a:pt x="1531" y="1143"/>
                  </a:lnTo>
                  <a:lnTo>
                    <a:pt x="1587" y="996"/>
                  </a:lnTo>
                  <a:lnTo>
                    <a:pt x="1605" y="830"/>
                  </a:lnTo>
                  <a:lnTo>
                    <a:pt x="1587" y="664"/>
                  </a:lnTo>
                  <a:lnTo>
                    <a:pt x="1550" y="516"/>
                  </a:lnTo>
                  <a:lnTo>
                    <a:pt x="1494" y="369"/>
                  </a:lnTo>
                  <a:lnTo>
                    <a:pt x="1402" y="258"/>
                  </a:lnTo>
                  <a:lnTo>
                    <a:pt x="1292" y="148"/>
                  </a:lnTo>
                  <a:lnTo>
                    <a:pt x="1163" y="74"/>
                  </a:lnTo>
                  <a:lnTo>
                    <a:pt x="1015" y="18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6009425" y="17786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849" y="0"/>
                  </a:moveTo>
                  <a:lnTo>
                    <a:pt x="664" y="19"/>
                  </a:lnTo>
                  <a:lnTo>
                    <a:pt x="517" y="56"/>
                  </a:lnTo>
                  <a:lnTo>
                    <a:pt x="369" y="129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30" y="1254"/>
                  </a:lnTo>
                  <a:lnTo>
                    <a:pt x="222" y="1383"/>
                  </a:lnTo>
                  <a:lnTo>
                    <a:pt x="332" y="1475"/>
                  </a:lnTo>
                  <a:lnTo>
                    <a:pt x="462" y="1549"/>
                  </a:lnTo>
                  <a:lnTo>
                    <a:pt x="609" y="1605"/>
                  </a:lnTo>
                  <a:lnTo>
                    <a:pt x="775" y="1623"/>
                  </a:lnTo>
                  <a:lnTo>
                    <a:pt x="941" y="1623"/>
                  </a:lnTo>
                  <a:lnTo>
                    <a:pt x="1107" y="1568"/>
                  </a:lnTo>
                  <a:lnTo>
                    <a:pt x="1254" y="1512"/>
                  </a:lnTo>
                  <a:lnTo>
                    <a:pt x="1365" y="1402"/>
                  </a:lnTo>
                  <a:lnTo>
                    <a:pt x="1476" y="1291"/>
                  </a:lnTo>
                  <a:lnTo>
                    <a:pt x="1549" y="1144"/>
                  </a:lnTo>
                  <a:lnTo>
                    <a:pt x="1605" y="996"/>
                  </a:lnTo>
                  <a:lnTo>
                    <a:pt x="1623" y="830"/>
                  </a:lnTo>
                  <a:lnTo>
                    <a:pt x="1605" y="664"/>
                  </a:lnTo>
                  <a:lnTo>
                    <a:pt x="1568" y="517"/>
                  </a:lnTo>
                  <a:lnTo>
                    <a:pt x="1494" y="369"/>
                  </a:lnTo>
                  <a:lnTo>
                    <a:pt x="1402" y="259"/>
                  </a:lnTo>
                  <a:lnTo>
                    <a:pt x="1291" y="148"/>
                  </a:lnTo>
                  <a:lnTo>
                    <a:pt x="1162" y="74"/>
                  </a:lnTo>
                  <a:lnTo>
                    <a:pt x="996" y="37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6086400" y="1792925"/>
              <a:ext cx="40600" cy="40575"/>
            </a:xfrm>
            <a:custGeom>
              <a:avLst/>
              <a:gdLst/>
              <a:ahLst/>
              <a:cxnLst/>
              <a:rect l="l" t="t" r="r" b="b"/>
              <a:pathLst>
                <a:path w="1624" h="1623" extrusionOk="0">
                  <a:moveTo>
                    <a:pt x="794" y="0"/>
                  </a:moveTo>
                  <a:lnTo>
                    <a:pt x="646" y="18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50"/>
                  </a:lnTo>
                  <a:lnTo>
                    <a:pt x="75" y="479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25"/>
                  </a:lnTo>
                  <a:lnTo>
                    <a:pt x="130" y="1272"/>
                  </a:lnTo>
                  <a:lnTo>
                    <a:pt x="222" y="1383"/>
                  </a:lnTo>
                  <a:lnTo>
                    <a:pt x="351" y="1494"/>
                  </a:lnTo>
                  <a:lnTo>
                    <a:pt x="499" y="1567"/>
                  </a:lnTo>
                  <a:lnTo>
                    <a:pt x="646" y="1604"/>
                  </a:lnTo>
                  <a:lnTo>
                    <a:pt x="812" y="1623"/>
                  </a:lnTo>
                  <a:lnTo>
                    <a:pt x="996" y="1604"/>
                  </a:lnTo>
                  <a:lnTo>
                    <a:pt x="1144" y="1549"/>
                  </a:lnTo>
                  <a:lnTo>
                    <a:pt x="1291" y="1475"/>
                  </a:lnTo>
                  <a:lnTo>
                    <a:pt x="1402" y="1383"/>
                  </a:lnTo>
                  <a:lnTo>
                    <a:pt x="1494" y="1254"/>
                  </a:lnTo>
                  <a:lnTo>
                    <a:pt x="1568" y="1106"/>
                  </a:lnTo>
                  <a:lnTo>
                    <a:pt x="1605" y="940"/>
                  </a:lnTo>
                  <a:lnTo>
                    <a:pt x="1623" y="774"/>
                  </a:lnTo>
                  <a:lnTo>
                    <a:pt x="1605" y="608"/>
                  </a:lnTo>
                  <a:lnTo>
                    <a:pt x="1550" y="461"/>
                  </a:lnTo>
                  <a:lnTo>
                    <a:pt x="1476" y="332"/>
                  </a:lnTo>
                  <a:lnTo>
                    <a:pt x="1365" y="221"/>
                  </a:lnTo>
                  <a:lnTo>
                    <a:pt x="1255" y="129"/>
                  </a:lnTo>
                  <a:lnTo>
                    <a:pt x="1125" y="55"/>
                  </a:lnTo>
                  <a:lnTo>
                    <a:pt x="960" y="18"/>
                  </a:lnTo>
                  <a:lnTo>
                    <a:pt x="79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5544325" y="161637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664" y="0"/>
                  </a:moveTo>
                  <a:lnTo>
                    <a:pt x="517" y="55"/>
                  </a:lnTo>
                  <a:lnTo>
                    <a:pt x="369" y="111"/>
                  </a:lnTo>
                  <a:lnTo>
                    <a:pt x="240" y="221"/>
                  </a:lnTo>
                  <a:lnTo>
                    <a:pt x="148" y="332"/>
                  </a:lnTo>
                  <a:lnTo>
                    <a:pt x="74" y="480"/>
                  </a:lnTo>
                  <a:lnTo>
                    <a:pt x="19" y="627"/>
                  </a:lnTo>
                  <a:lnTo>
                    <a:pt x="1" y="793"/>
                  </a:lnTo>
                  <a:lnTo>
                    <a:pt x="19" y="959"/>
                  </a:lnTo>
                  <a:lnTo>
                    <a:pt x="56" y="1106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32" y="1457"/>
                  </a:lnTo>
                  <a:lnTo>
                    <a:pt x="461" y="1531"/>
                  </a:lnTo>
                  <a:lnTo>
                    <a:pt x="609" y="1586"/>
                  </a:lnTo>
                  <a:lnTo>
                    <a:pt x="775" y="1604"/>
                  </a:lnTo>
                  <a:lnTo>
                    <a:pt x="941" y="1586"/>
                  </a:lnTo>
                  <a:lnTo>
                    <a:pt x="1107" y="1549"/>
                  </a:lnTo>
                  <a:lnTo>
                    <a:pt x="1236" y="1475"/>
                  </a:lnTo>
                  <a:lnTo>
                    <a:pt x="1365" y="1383"/>
                  </a:lnTo>
                  <a:lnTo>
                    <a:pt x="1457" y="1272"/>
                  </a:lnTo>
                  <a:lnTo>
                    <a:pt x="1549" y="1125"/>
                  </a:lnTo>
                  <a:lnTo>
                    <a:pt x="1586" y="977"/>
                  </a:lnTo>
                  <a:lnTo>
                    <a:pt x="1605" y="811"/>
                  </a:lnTo>
                  <a:lnTo>
                    <a:pt x="1605" y="646"/>
                  </a:lnTo>
                  <a:lnTo>
                    <a:pt x="1549" y="498"/>
                  </a:lnTo>
                  <a:lnTo>
                    <a:pt x="1476" y="369"/>
                  </a:lnTo>
                  <a:lnTo>
                    <a:pt x="1383" y="240"/>
                  </a:lnTo>
                  <a:lnTo>
                    <a:pt x="1273" y="148"/>
                  </a:lnTo>
                  <a:lnTo>
                    <a:pt x="1144" y="74"/>
                  </a:lnTo>
                  <a:lnTo>
                    <a:pt x="996" y="19"/>
                  </a:lnTo>
                  <a:lnTo>
                    <a:pt x="8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6246825" y="1821950"/>
              <a:ext cx="39650" cy="39675"/>
            </a:xfrm>
            <a:custGeom>
              <a:avLst/>
              <a:gdLst/>
              <a:ahLst/>
              <a:cxnLst/>
              <a:rect l="l" t="t" r="r" b="b"/>
              <a:pathLst>
                <a:path w="1586" h="1587" extrusionOk="0">
                  <a:moveTo>
                    <a:pt x="775" y="1"/>
                  </a:moveTo>
                  <a:lnTo>
                    <a:pt x="609" y="19"/>
                  </a:lnTo>
                  <a:lnTo>
                    <a:pt x="461" y="74"/>
                  </a:lnTo>
                  <a:lnTo>
                    <a:pt x="332" y="148"/>
                  </a:lnTo>
                  <a:lnTo>
                    <a:pt x="221" y="259"/>
                  </a:lnTo>
                  <a:lnTo>
                    <a:pt x="111" y="369"/>
                  </a:lnTo>
                  <a:lnTo>
                    <a:pt x="56" y="517"/>
                  </a:lnTo>
                  <a:lnTo>
                    <a:pt x="0" y="664"/>
                  </a:lnTo>
                  <a:lnTo>
                    <a:pt x="0" y="812"/>
                  </a:lnTo>
                  <a:lnTo>
                    <a:pt x="19" y="978"/>
                  </a:lnTo>
                  <a:lnTo>
                    <a:pt x="56" y="1125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57"/>
                  </a:lnTo>
                  <a:lnTo>
                    <a:pt x="498" y="1531"/>
                  </a:lnTo>
                  <a:lnTo>
                    <a:pt x="646" y="1586"/>
                  </a:lnTo>
                  <a:lnTo>
                    <a:pt x="812" y="1586"/>
                  </a:lnTo>
                  <a:lnTo>
                    <a:pt x="959" y="1568"/>
                  </a:lnTo>
                  <a:lnTo>
                    <a:pt x="1107" y="1513"/>
                  </a:lnTo>
                  <a:lnTo>
                    <a:pt x="1236" y="1439"/>
                  </a:lnTo>
                  <a:lnTo>
                    <a:pt x="1365" y="1347"/>
                  </a:lnTo>
                  <a:lnTo>
                    <a:pt x="1457" y="1218"/>
                  </a:lnTo>
                  <a:lnTo>
                    <a:pt x="1531" y="1088"/>
                  </a:lnTo>
                  <a:lnTo>
                    <a:pt x="1567" y="941"/>
                  </a:lnTo>
                  <a:lnTo>
                    <a:pt x="1586" y="775"/>
                  </a:lnTo>
                  <a:lnTo>
                    <a:pt x="1567" y="628"/>
                  </a:lnTo>
                  <a:lnTo>
                    <a:pt x="1512" y="480"/>
                  </a:lnTo>
                  <a:lnTo>
                    <a:pt x="1438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070" y="56"/>
                  </a:lnTo>
                  <a:lnTo>
                    <a:pt x="922" y="19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5929675" y="1767550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812" y="1"/>
                  </a:moveTo>
                  <a:lnTo>
                    <a:pt x="665" y="19"/>
                  </a:lnTo>
                  <a:lnTo>
                    <a:pt x="517" y="56"/>
                  </a:lnTo>
                  <a:lnTo>
                    <a:pt x="370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5" y="462"/>
                  </a:lnTo>
                  <a:lnTo>
                    <a:pt x="19" y="609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56" y="1089"/>
                  </a:lnTo>
                  <a:lnTo>
                    <a:pt x="130" y="1236"/>
                  </a:lnTo>
                  <a:lnTo>
                    <a:pt x="222" y="1365"/>
                  </a:lnTo>
                  <a:lnTo>
                    <a:pt x="351" y="1458"/>
                  </a:lnTo>
                  <a:lnTo>
                    <a:pt x="499" y="1531"/>
                  </a:lnTo>
                  <a:lnTo>
                    <a:pt x="646" y="1587"/>
                  </a:lnTo>
                  <a:lnTo>
                    <a:pt x="812" y="1605"/>
                  </a:lnTo>
                  <a:lnTo>
                    <a:pt x="978" y="1587"/>
                  </a:lnTo>
                  <a:lnTo>
                    <a:pt x="1126" y="1531"/>
                  </a:lnTo>
                  <a:lnTo>
                    <a:pt x="1255" y="1458"/>
                  </a:lnTo>
                  <a:lnTo>
                    <a:pt x="1365" y="1365"/>
                  </a:lnTo>
                  <a:lnTo>
                    <a:pt x="1476" y="1255"/>
                  </a:lnTo>
                  <a:lnTo>
                    <a:pt x="1531" y="1107"/>
                  </a:lnTo>
                  <a:lnTo>
                    <a:pt x="1586" y="960"/>
                  </a:lnTo>
                  <a:lnTo>
                    <a:pt x="1605" y="812"/>
                  </a:lnTo>
                  <a:lnTo>
                    <a:pt x="1586" y="646"/>
                  </a:lnTo>
                  <a:lnTo>
                    <a:pt x="1550" y="499"/>
                  </a:lnTo>
                  <a:lnTo>
                    <a:pt x="1476" y="370"/>
                  </a:lnTo>
                  <a:lnTo>
                    <a:pt x="1365" y="241"/>
                  </a:lnTo>
                  <a:lnTo>
                    <a:pt x="1255" y="148"/>
                  </a:lnTo>
                  <a:lnTo>
                    <a:pt x="1126" y="75"/>
                  </a:lnTo>
                  <a:lnTo>
                    <a:pt x="978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4628400" y="306325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794" y="1"/>
                  </a:moveTo>
                  <a:lnTo>
                    <a:pt x="646" y="19"/>
                  </a:lnTo>
                  <a:lnTo>
                    <a:pt x="499" y="75"/>
                  </a:lnTo>
                  <a:lnTo>
                    <a:pt x="351" y="148"/>
                  </a:lnTo>
                  <a:lnTo>
                    <a:pt x="241" y="241"/>
                  </a:lnTo>
                  <a:lnTo>
                    <a:pt x="148" y="351"/>
                  </a:lnTo>
                  <a:lnTo>
                    <a:pt x="75" y="480"/>
                  </a:lnTo>
                  <a:lnTo>
                    <a:pt x="19" y="628"/>
                  </a:lnTo>
                  <a:lnTo>
                    <a:pt x="1" y="794"/>
                  </a:lnTo>
                  <a:lnTo>
                    <a:pt x="19" y="960"/>
                  </a:lnTo>
                  <a:lnTo>
                    <a:pt x="56" y="1126"/>
                  </a:lnTo>
                  <a:lnTo>
                    <a:pt x="148" y="1255"/>
                  </a:lnTo>
                  <a:lnTo>
                    <a:pt x="241" y="1384"/>
                  </a:lnTo>
                  <a:lnTo>
                    <a:pt x="370" y="1476"/>
                  </a:lnTo>
                  <a:lnTo>
                    <a:pt x="499" y="1550"/>
                  </a:lnTo>
                  <a:lnTo>
                    <a:pt x="665" y="1587"/>
                  </a:lnTo>
                  <a:lnTo>
                    <a:pt x="831" y="1605"/>
                  </a:lnTo>
                  <a:lnTo>
                    <a:pt x="997" y="1587"/>
                  </a:lnTo>
                  <a:lnTo>
                    <a:pt x="1144" y="1531"/>
                  </a:lnTo>
                  <a:lnTo>
                    <a:pt x="1273" y="1457"/>
                  </a:lnTo>
                  <a:lnTo>
                    <a:pt x="1384" y="1347"/>
                  </a:lnTo>
                  <a:lnTo>
                    <a:pt x="1476" y="1236"/>
                  </a:lnTo>
                  <a:lnTo>
                    <a:pt x="1550" y="1107"/>
                  </a:lnTo>
                  <a:lnTo>
                    <a:pt x="1587" y="941"/>
                  </a:lnTo>
                  <a:lnTo>
                    <a:pt x="1605" y="794"/>
                  </a:lnTo>
                  <a:lnTo>
                    <a:pt x="1587" y="628"/>
                  </a:lnTo>
                  <a:lnTo>
                    <a:pt x="1531" y="480"/>
                  </a:lnTo>
                  <a:lnTo>
                    <a:pt x="1458" y="351"/>
                  </a:lnTo>
                  <a:lnTo>
                    <a:pt x="1365" y="241"/>
                  </a:lnTo>
                  <a:lnTo>
                    <a:pt x="1236" y="130"/>
                  </a:lnTo>
                  <a:lnTo>
                    <a:pt x="1107" y="75"/>
                  </a:lnTo>
                  <a:lnTo>
                    <a:pt x="960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13"/>
            <p:cNvSpPr/>
            <p:nvPr/>
          </p:nvSpPr>
          <p:spPr>
            <a:xfrm>
              <a:off x="5110575" y="1293700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793" y="0"/>
                  </a:moveTo>
                  <a:lnTo>
                    <a:pt x="646" y="19"/>
                  </a:lnTo>
                  <a:lnTo>
                    <a:pt x="480" y="74"/>
                  </a:lnTo>
                  <a:lnTo>
                    <a:pt x="351" y="148"/>
                  </a:lnTo>
                  <a:lnTo>
                    <a:pt x="240" y="240"/>
                  </a:lnTo>
                  <a:lnTo>
                    <a:pt x="148" y="369"/>
                  </a:lnTo>
                  <a:lnTo>
                    <a:pt x="74" y="498"/>
                  </a:lnTo>
                  <a:lnTo>
                    <a:pt x="19" y="646"/>
                  </a:lnTo>
                  <a:lnTo>
                    <a:pt x="0" y="812"/>
                  </a:lnTo>
                  <a:lnTo>
                    <a:pt x="19" y="959"/>
                  </a:lnTo>
                  <a:lnTo>
                    <a:pt x="56" y="1107"/>
                  </a:lnTo>
                  <a:lnTo>
                    <a:pt x="129" y="1254"/>
                  </a:lnTo>
                  <a:lnTo>
                    <a:pt x="240" y="1365"/>
                  </a:lnTo>
                  <a:lnTo>
                    <a:pt x="351" y="1457"/>
                  </a:lnTo>
                  <a:lnTo>
                    <a:pt x="480" y="1531"/>
                  </a:lnTo>
                  <a:lnTo>
                    <a:pt x="627" y="1586"/>
                  </a:lnTo>
                  <a:lnTo>
                    <a:pt x="793" y="1605"/>
                  </a:lnTo>
                  <a:lnTo>
                    <a:pt x="959" y="1586"/>
                  </a:lnTo>
                  <a:lnTo>
                    <a:pt x="1107" y="1549"/>
                  </a:lnTo>
                  <a:lnTo>
                    <a:pt x="1254" y="1476"/>
                  </a:lnTo>
                  <a:lnTo>
                    <a:pt x="1365" y="1365"/>
                  </a:lnTo>
                  <a:lnTo>
                    <a:pt x="1475" y="1254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3"/>
                  </a:lnTo>
                  <a:lnTo>
                    <a:pt x="1586" y="627"/>
                  </a:lnTo>
                  <a:lnTo>
                    <a:pt x="1531" y="480"/>
                  </a:lnTo>
                  <a:lnTo>
                    <a:pt x="1457" y="351"/>
                  </a:lnTo>
                  <a:lnTo>
                    <a:pt x="1365" y="240"/>
                  </a:lnTo>
                  <a:lnTo>
                    <a:pt x="1236" y="130"/>
                  </a:lnTo>
                  <a:lnTo>
                    <a:pt x="1107" y="74"/>
                  </a:lnTo>
                  <a:lnTo>
                    <a:pt x="959" y="19"/>
                  </a:lnTo>
                  <a:lnTo>
                    <a:pt x="7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13"/>
            <p:cNvSpPr/>
            <p:nvPr/>
          </p:nvSpPr>
          <p:spPr>
            <a:xfrm>
              <a:off x="4782375" y="825825"/>
              <a:ext cx="40125" cy="40125"/>
            </a:xfrm>
            <a:custGeom>
              <a:avLst/>
              <a:gdLst/>
              <a:ahLst/>
              <a:cxnLst/>
              <a:rect l="l" t="t" r="r" b="b"/>
              <a:pathLst>
                <a:path w="1605" h="1605" extrusionOk="0">
                  <a:moveTo>
                    <a:pt x="812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28"/>
                  </a:lnTo>
                  <a:lnTo>
                    <a:pt x="0" y="775"/>
                  </a:lnTo>
                  <a:lnTo>
                    <a:pt x="19" y="941"/>
                  </a:lnTo>
                  <a:lnTo>
                    <a:pt x="74" y="1107"/>
                  </a:lnTo>
                  <a:lnTo>
                    <a:pt x="148" y="1254"/>
                  </a:lnTo>
                  <a:lnTo>
                    <a:pt x="240" y="1365"/>
                  </a:lnTo>
                  <a:lnTo>
                    <a:pt x="369" y="1476"/>
                  </a:lnTo>
                  <a:lnTo>
                    <a:pt x="498" y="1549"/>
                  </a:lnTo>
                  <a:lnTo>
                    <a:pt x="664" y="1586"/>
                  </a:lnTo>
                  <a:lnTo>
                    <a:pt x="830" y="1605"/>
                  </a:lnTo>
                  <a:lnTo>
                    <a:pt x="977" y="1586"/>
                  </a:lnTo>
                  <a:lnTo>
                    <a:pt x="1125" y="1531"/>
                  </a:lnTo>
                  <a:lnTo>
                    <a:pt x="1272" y="1457"/>
                  </a:lnTo>
                  <a:lnTo>
                    <a:pt x="1383" y="1365"/>
                  </a:lnTo>
                  <a:lnTo>
                    <a:pt x="1475" y="1236"/>
                  </a:lnTo>
                  <a:lnTo>
                    <a:pt x="1549" y="1107"/>
                  </a:lnTo>
                  <a:lnTo>
                    <a:pt x="1586" y="959"/>
                  </a:lnTo>
                  <a:lnTo>
                    <a:pt x="1604" y="794"/>
                  </a:lnTo>
                  <a:lnTo>
                    <a:pt x="1586" y="628"/>
                  </a:lnTo>
                  <a:lnTo>
                    <a:pt x="1549" y="480"/>
                  </a:lnTo>
                  <a:lnTo>
                    <a:pt x="1475" y="351"/>
                  </a:lnTo>
                  <a:lnTo>
                    <a:pt x="1365" y="240"/>
                  </a:lnTo>
                  <a:lnTo>
                    <a:pt x="1254" y="148"/>
                  </a:lnTo>
                  <a:lnTo>
                    <a:pt x="1125" y="74"/>
                  </a:lnTo>
                  <a:lnTo>
                    <a:pt x="977" y="19"/>
                  </a:lnTo>
                  <a:lnTo>
                    <a:pt x="8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13"/>
            <p:cNvSpPr/>
            <p:nvPr/>
          </p:nvSpPr>
          <p:spPr>
            <a:xfrm>
              <a:off x="5849925" y="1753725"/>
              <a:ext cx="39675" cy="39225"/>
            </a:xfrm>
            <a:custGeom>
              <a:avLst/>
              <a:gdLst/>
              <a:ahLst/>
              <a:cxnLst/>
              <a:rect l="l" t="t" r="r" b="b"/>
              <a:pathLst>
                <a:path w="1587" h="1569" extrusionOk="0">
                  <a:moveTo>
                    <a:pt x="794" y="1"/>
                  </a:moveTo>
                  <a:lnTo>
                    <a:pt x="628" y="19"/>
                  </a:lnTo>
                  <a:lnTo>
                    <a:pt x="480" y="75"/>
                  </a:lnTo>
                  <a:lnTo>
                    <a:pt x="351" y="148"/>
                  </a:lnTo>
                  <a:lnTo>
                    <a:pt x="222" y="240"/>
                  </a:lnTo>
                  <a:lnTo>
                    <a:pt x="130" y="370"/>
                  </a:lnTo>
                  <a:lnTo>
                    <a:pt x="56" y="499"/>
                  </a:lnTo>
                  <a:lnTo>
                    <a:pt x="19" y="646"/>
                  </a:lnTo>
                  <a:lnTo>
                    <a:pt x="1" y="812"/>
                  </a:lnTo>
                  <a:lnTo>
                    <a:pt x="38" y="978"/>
                  </a:lnTo>
                  <a:lnTo>
                    <a:pt x="75" y="1125"/>
                  </a:lnTo>
                  <a:lnTo>
                    <a:pt x="148" y="1236"/>
                  </a:lnTo>
                  <a:lnTo>
                    <a:pt x="241" y="1347"/>
                  </a:lnTo>
                  <a:lnTo>
                    <a:pt x="351" y="1439"/>
                  </a:lnTo>
                  <a:lnTo>
                    <a:pt x="462" y="1494"/>
                  </a:lnTo>
                  <a:lnTo>
                    <a:pt x="609" y="1550"/>
                  </a:lnTo>
                  <a:lnTo>
                    <a:pt x="775" y="1568"/>
                  </a:lnTo>
                  <a:lnTo>
                    <a:pt x="941" y="1568"/>
                  </a:lnTo>
                  <a:lnTo>
                    <a:pt x="1089" y="1531"/>
                  </a:lnTo>
                  <a:lnTo>
                    <a:pt x="1218" y="1457"/>
                  </a:lnTo>
                  <a:lnTo>
                    <a:pt x="1347" y="1347"/>
                  </a:lnTo>
                  <a:lnTo>
                    <a:pt x="1439" y="1236"/>
                  </a:lnTo>
                  <a:lnTo>
                    <a:pt x="1513" y="1089"/>
                  </a:lnTo>
                  <a:lnTo>
                    <a:pt x="1568" y="941"/>
                  </a:lnTo>
                  <a:lnTo>
                    <a:pt x="1587" y="794"/>
                  </a:lnTo>
                  <a:lnTo>
                    <a:pt x="1568" y="628"/>
                  </a:lnTo>
                  <a:lnTo>
                    <a:pt x="1531" y="480"/>
                  </a:lnTo>
                  <a:lnTo>
                    <a:pt x="1439" y="351"/>
                  </a:lnTo>
                  <a:lnTo>
                    <a:pt x="1347" y="222"/>
                  </a:lnTo>
                  <a:lnTo>
                    <a:pt x="1236" y="130"/>
                  </a:lnTo>
                  <a:lnTo>
                    <a:pt x="1089" y="56"/>
                  </a:lnTo>
                  <a:lnTo>
                    <a:pt x="941" y="19"/>
                  </a:lnTo>
                  <a:lnTo>
                    <a:pt x="79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13"/>
            <p:cNvSpPr/>
            <p:nvPr/>
          </p:nvSpPr>
          <p:spPr>
            <a:xfrm>
              <a:off x="5176950" y="138865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74"/>
                  </a:lnTo>
                  <a:lnTo>
                    <a:pt x="369" y="130"/>
                  </a:lnTo>
                  <a:lnTo>
                    <a:pt x="240" y="222"/>
                  </a:lnTo>
                  <a:lnTo>
                    <a:pt x="148" y="351"/>
                  </a:lnTo>
                  <a:lnTo>
                    <a:pt x="74" y="480"/>
                  </a:lnTo>
                  <a:lnTo>
                    <a:pt x="19" y="609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29" y="1181"/>
                  </a:lnTo>
                  <a:lnTo>
                    <a:pt x="222" y="1310"/>
                  </a:lnTo>
                  <a:lnTo>
                    <a:pt x="332" y="1402"/>
                  </a:lnTo>
                  <a:lnTo>
                    <a:pt x="461" y="1476"/>
                  </a:lnTo>
                  <a:lnTo>
                    <a:pt x="609" y="1531"/>
                  </a:lnTo>
                  <a:lnTo>
                    <a:pt x="756" y="1550"/>
                  </a:lnTo>
                  <a:lnTo>
                    <a:pt x="904" y="1531"/>
                  </a:lnTo>
                  <a:lnTo>
                    <a:pt x="1051" y="1494"/>
                  </a:lnTo>
                  <a:lnTo>
                    <a:pt x="1180" y="1420"/>
                  </a:lnTo>
                  <a:lnTo>
                    <a:pt x="1309" y="1328"/>
                  </a:lnTo>
                  <a:lnTo>
                    <a:pt x="1402" y="1218"/>
                  </a:lnTo>
                  <a:lnTo>
                    <a:pt x="1475" y="1089"/>
                  </a:lnTo>
                  <a:lnTo>
                    <a:pt x="1531" y="941"/>
                  </a:lnTo>
                  <a:lnTo>
                    <a:pt x="1549" y="794"/>
                  </a:lnTo>
                  <a:lnTo>
                    <a:pt x="1531" y="646"/>
                  </a:lnTo>
                  <a:lnTo>
                    <a:pt x="1494" y="499"/>
                  </a:lnTo>
                  <a:lnTo>
                    <a:pt x="1420" y="369"/>
                  </a:lnTo>
                  <a:lnTo>
                    <a:pt x="1328" y="259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13"/>
            <p:cNvSpPr/>
            <p:nvPr/>
          </p:nvSpPr>
          <p:spPr>
            <a:xfrm>
              <a:off x="4666200" y="561250"/>
              <a:ext cx="38750" cy="38725"/>
            </a:xfrm>
            <a:custGeom>
              <a:avLst/>
              <a:gdLst/>
              <a:ahLst/>
              <a:cxnLst/>
              <a:rect l="l" t="t" r="r" b="b"/>
              <a:pathLst>
                <a:path w="1550" h="1549" extrusionOk="0">
                  <a:moveTo>
                    <a:pt x="757" y="0"/>
                  </a:moveTo>
                  <a:lnTo>
                    <a:pt x="609" y="19"/>
                  </a:lnTo>
                  <a:lnTo>
                    <a:pt x="462" y="55"/>
                  </a:lnTo>
                  <a:lnTo>
                    <a:pt x="333" y="129"/>
                  </a:lnTo>
                  <a:lnTo>
                    <a:pt x="222" y="221"/>
                  </a:lnTo>
                  <a:lnTo>
                    <a:pt x="130" y="350"/>
                  </a:lnTo>
                  <a:lnTo>
                    <a:pt x="56" y="480"/>
                  </a:lnTo>
                  <a:lnTo>
                    <a:pt x="19" y="609"/>
                  </a:lnTo>
                  <a:lnTo>
                    <a:pt x="1" y="756"/>
                  </a:lnTo>
                  <a:lnTo>
                    <a:pt x="19" y="922"/>
                  </a:lnTo>
                  <a:lnTo>
                    <a:pt x="56" y="1051"/>
                  </a:lnTo>
                  <a:lnTo>
                    <a:pt x="130" y="1180"/>
                  </a:lnTo>
                  <a:lnTo>
                    <a:pt x="222" y="1309"/>
                  </a:lnTo>
                  <a:lnTo>
                    <a:pt x="333" y="1401"/>
                  </a:lnTo>
                  <a:lnTo>
                    <a:pt x="462" y="1475"/>
                  </a:lnTo>
                  <a:lnTo>
                    <a:pt x="609" y="1531"/>
                  </a:lnTo>
                  <a:lnTo>
                    <a:pt x="757" y="1549"/>
                  </a:lnTo>
                  <a:lnTo>
                    <a:pt x="904" y="1531"/>
                  </a:lnTo>
                  <a:lnTo>
                    <a:pt x="1052" y="1475"/>
                  </a:lnTo>
                  <a:lnTo>
                    <a:pt x="1199" y="1401"/>
                  </a:lnTo>
                  <a:lnTo>
                    <a:pt x="1310" y="1309"/>
                  </a:lnTo>
                  <a:lnTo>
                    <a:pt x="1421" y="1180"/>
                  </a:lnTo>
                  <a:lnTo>
                    <a:pt x="1494" y="1051"/>
                  </a:lnTo>
                  <a:lnTo>
                    <a:pt x="1531" y="904"/>
                  </a:lnTo>
                  <a:lnTo>
                    <a:pt x="1550" y="738"/>
                  </a:lnTo>
                  <a:lnTo>
                    <a:pt x="1531" y="590"/>
                  </a:lnTo>
                  <a:lnTo>
                    <a:pt x="1476" y="461"/>
                  </a:lnTo>
                  <a:lnTo>
                    <a:pt x="1402" y="332"/>
                  </a:lnTo>
                  <a:lnTo>
                    <a:pt x="1292" y="221"/>
                  </a:lnTo>
                  <a:lnTo>
                    <a:pt x="1181" y="129"/>
                  </a:lnTo>
                  <a:lnTo>
                    <a:pt x="1052" y="55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13"/>
            <p:cNvSpPr/>
            <p:nvPr/>
          </p:nvSpPr>
          <p:spPr>
            <a:xfrm>
              <a:off x="6327025" y="1836700"/>
              <a:ext cx="38750" cy="38750"/>
            </a:xfrm>
            <a:custGeom>
              <a:avLst/>
              <a:gdLst/>
              <a:ahLst/>
              <a:cxnLst/>
              <a:rect l="l" t="t" r="r" b="b"/>
              <a:pathLst>
                <a:path w="1550" h="1550" extrusionOk="0">
                  <a:moveTo>
                    <a:pt x="793" y="1"/>
                  </a:moveTo>
                  <a:lnTo>
                    <a:pt x="646" y="19"/>
                  </a:lnTo>
                  <a:lnTo>
                    <a:pt x="498" y="56"/>
                  </a:lnTo>
                  <a:lnTo>
                    <a:pt x="369" y="130"/>
                  </a:lnTo>
                  <a:lnTo>
                    <a:pt x="259" y="222"/>
                  </a:lnTo>
                  <a:lnTo>
                    <a:pt x="148" y="333"/>
                  </a:lnTo>
                  <a:lnTo>
                    <a:pt x="74" y="462"/>
                  </a:lnTo>
                  <a:lnTo>
                    <a:pt x="19" y="591"/>
                  </a:lnTo>
                  <a:lnTo>
                    <a:pt x="0" y="757"/>
                  </a:lnTo>
                  <a:lnTo>
                    <a:pt x="19" y="904"/>
                  </a:lnTo>
                  <a:lnTo>
                    <a:pt x="56" y="1052"/>
                  </a:lnTo>
                  <a:lnTo>
                    <a:pt x="130" y="1199"/>
                  </a:lnTo>
                  <a:lnTo>
                    <a:pt x="222" y="1310"/>
                  </a:lnTo>
                  <a:lnTo>
                    <a:pt x="351" y="1420"/>
                  </a:lnTo>
                  <a:lnTo>
                    <a:pt x="480" y="1494"/>
                  </a:lnTo>
                  <a:lnTo>
                    <a:pt x="627" y="1531"/>
                  </a:lnTo>
                  <a:lnTo>
                    <a:pt x="793" y="1549"/>
                  </a:lnTo>
                  <a:lnTo>
                    <a:pt x="941" y="1531"/>
                  </a:lnTo>
                  <a:lnTo>
                    <a:pt x="1088" y="1494"/>
                  </a:lnTo>
                  <a:lnTo>
                    <a:pt x="1217" y="1402"/>
                  </a:lnTo>
                  <a:lnTo>
                    <a:pt x="1328" y="1310"/>
                  </a:lnTo>
                  <a:lnTo>
                    <a:pt x="1420" y="1199"/>
                  </a:lnTo>
                  <a:lnTo>
                    <a:pt x="1494" y="1070"/>
                  </a:lnTo>
                  <a:lnTo>
                    <a:pt x="1531" y="923"/>
                  </a:lnTo>
                  <a:lnTo>
                    <a:pt x="1549" y="775"/>
                  </a:lnTo>
                  <a:lnTo>
                    <a:pt x="1531" y="628"/>
                  </a:lnTo>
                  <a:lnTo>
                    <a:pt x="1494" y="480"/>
                  </a:lnTo>
                  <a:lnTo>
                    <a:pt x="1420" y="351"/>
                  </a:lnTo>
                  <a:lnTo>
                    <a:pt x="1328" y="240"/>
                  </a:lnTo>
                  <a:lnTo>
                    <a:pt x="1217" y="148"/>
                  </a:lnTo>
                  <a:lnTo>
                    <a:pt x="1088" y="74"/>
                  </a:lnTo>
                  <a:lnTo>
                    <a:pt x="941" y="19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13"/>
            <p:cNvSpPr/>
            <p:nvPr/>
          </p:nvSpPr>
          <p:spPr>
            <a:xfrm>
              <a:off x="5770650" y="1739900"/>
              <a:ext cx="38275" cy="38275"/>
            </a:xfrm>
            <a:custGeom>
              <a:avLst/>
              <a:gdLst/>
              <a:ahLst/>
              <a:cxnLst/>
              <a:rect l="l" t="t" r="r" b="b"/>
              <a:pathLst>
                <a:path w="1531" h="1531" extrusionOk="0">
                  <a:moveTo>
                    <a:pt x="757" y="1"/>
                  </a:moveTo>
                  <a:lnTo>
                    <a:pt x="609" y="19"/>
                  </a:lnTo>
                  <a:lnTo>
                    <a:pt x="462" y="74"/>
                  </a:lnTo>
                  <a:lnTo>
                    <a:pt x="333" y="148"/>
                  </a:lnTo>
                  <a:lnTo>
                    <a:pt x="222" y="240"/>
                  </a:lnTo>
                  <a:lnTo>
                    <a:pt x="130" y="351"/>
                  </a:lnTo>
                  <a:lnTo>
                    <a:pt x="56" y="480"/>
                  </a:lnTo>
                  <a:lnTo>
                    <a:pt x="19" y="628"/>
                  </a:lnTo>
                  <a:lnTo>
                    <a:pt x="1" y="775"/>
                  </a:lnTo>
                  <a:lnTo>
                    <a:pt x="19" y="941"/>
                  </a:lnTo>
                  <a:lnTo>
                    <a:pt x="74" y="1070"/>
                  </a:lnTo>
                  <a:lnTo>
                    <a:pt x="148" y="1199"/>
                  </a:lnTo>
                  <a:lnTo>
                    <a:pt x="240" y="1310"/>
                  </a:lnTo>
                  <a:lnTo>
                    <a:pt x="369" y="1402"/>
                  </a:lnTo>
                  <a:lnTo>
                    <a:pt x="498" y="1476"/>
                  </a:lnTo>
                  <a:lnTo>
                    <a:pt x="628" y="1531"/>
                  </a:lnTo>
                  <a:lnTo>
                    <a:pt x="793" y="1531"/>
                  </a:lnTo>
                  <a:lnTo>
                    <a:pt x="941" y="1513"/>
                  </a:lnTo>
                  <a:lnTo>
                    <a:pt x="1070" y="1476"/>
                  </a:lnTo>
                  <a:lnTo>
                    <a:pt x="1199" y="1383"/>
                  </a:lnTo>
                  <a:lnTo>
                    <a:pt x="1310" y="1291"/>
                  </a:lnTo>
                  <a:lnTo>
                    <a:pt x="1420" y="1181"/>
                  </a:lnTo>
                  <a:lnTo>
                    <a:pt x="1476" y="1052"/>
                  </a:lnTo>
                  <a:lnTo>
                    <a:pt x="1531" y="904"/>
                  </a:lnTo>
                  <a:lnTo>
                    <a:pt x="1531" y="757"/>
                  </a:lnTo>
                  <a:lnTo>
                    <a:pt x="1513" y="609"/>
                  </a:lnTo>
                  <a:lnTo>
                    <a:pt x="1476" y="462"/>
                  </a:lnTo>
                  <a:lnTo>
                    <a:pt x="1402" y="333"/>
                  </a:lnTo>
                  <a:lnTo>
                    <a:pt x="1291" y="222"/>
                  </a:lnTo>
                  <a:lnTo>
                    <a:pt x="1181" y="130"/>
                  </a:lnTo>
                  <a:lnTo>
                    <a:pt x="1052" y="56"/>
                  </a:lnTo>
                  <a:lnTo>
                    <a:pt x="904" y="19"/>
                  </a:lnTo>
                  <a:lnTo>
                    <a:pt x="75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5322150" y="1494225"/>
              <a:ext cx="39200" cy="39200"/>
            </a:xfrm>
            <a:custGeom>
              <a:avLst/>
              <a:gdLst/>
              <a:ahLst/>
              <a:cxnLst/>
              <a:rect l="l" t="t" r="r" b="b"/>
              <a:pathLst>
                <a:path w="1568" h="1568" extrusionOk="0">
                  <a:moveTo>
                    <a:pt x="683" y="0"/>
                  </a:moveTo>
                  <a:lnTo>
                    <a:pt x="535" y="37"/>
                  </a:lnTo>
                  <a:lnTo>
                    <a:pt x="406" y="111"/>
                  </a:lnTo>
                  <a:lnTo>
                    <a:pt x="277" y="203"/>
                  </a:lnTo>
                  <a:lnTo>
                    <a:pt x="166" y="314"/>
                  </a:lnTo>
                  <a:lnTo>
                    <a:pt x="93" y="443"/>
                  </a:lnTo>
                  <a:lnTo>
                    <a:pt x="37" y="590"/>
                  </a:lnTo>
                  <a:lnTo>
                    <a:pt x="0" y="756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29" y="1180"/>
                  </a:lnTo>
                  <a:lnTo>
                    <a:pt x="203" y="1291"/>
                  </a:lnTo>
                  <a:lnTo>
                    <a:pt x="314" y="1401"/>
                  </a:lnTo>
                  <a:lnTo>
                    <a:pt x="443" y="1475"/>
                  </a:lnTo>
                  <a:lnTo>
                    <a:pt x="590" y="1530"/>
                  </a:lnTo>
                  <a:lnTo>
                    <a:pt x="738" y="1567"/>
                  </a:lnTo>
                  <a:lnTo>
                    <a:pt x="885" y="1549"/>
                  </a:lnTo>
                  <a:lnTo>
                    <a:pt x="1033" y="1512"/>
                  </a:lnTo>
                  <a:lnTo>
                    <a:pt x="1180" y="1457"/>
                  </a:lnTo>
                  <a:lnTo>
                    <a:pt x="1309" y="1346"/>
                  </a:lnTo>
                  <a:lnTo>
                    <a:pt x="1402" y="1235"/>
                  </a:lnTo>
                  <a:lnTo>
                    <a:pt x="1494" y="1106"/>
                  </a:lnTo>
                  <a:lnTo>
                    <a:pt x="1549" y="959"/>
                  </a:lnTo>
                  <a:lnTo>
                    <a:pt x="1568" y="811"/>
                  </a:lnTo>
                  <a:lnTo>
                    <a:pt x="1568" y="664"/>
                  </a:lnTo>
                  <a:lnTo>
                    <a:pt x="1531" y="516"/>
                  </a:lnTo>
                  <a:lnTo>
                    <a:pt x="1457" y="387"/>
                  </a:lnTo>
                  <a:lnTo>
                    <a:pt x="1365" y="258"/>
                  </a:lnTo>
                  <a:lnTo>
                    <a:pt x="1254" y="166"/>
                  </a:lnTo>
                  <a:lnTo>
                    <a:pt x="1125" y="74"/>
                  </a:lnTo>
                  <a:lnTo>
                    <a:pt x="996" y="19"/>
                  </a:lnTo>
                  <a:lnTo>
                    <a:pt x="84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4615500" y="387925"/>
              <a:ext cx="36900" cy="36900"/>
            </a:xfrm>
            <a:custGeom>
              <a:avLst/>
              <a:gdLst/>
              <a:ahLst/>
              <a:cxnLst/>
              <a:rect l="l" t="t" r="r" b="b"/>
              <a:pathLst>
                <a:path w="1476" h="1476" extrusionOk="0">
                  <a:moveTo>
                    <a:pt x="738" y="0"/>
                  </a:moveTo>
                  <a:lnTo>
                    <a:pt x="572" y="19"/>
                  </a:lnTo>
                  <a:lnTo>
                    <a:pt x="443" y="56"/>
                  </a:lnTo>
                  <a:lnTo>
                    <a:pt x="314" y="129"/>
                  </a:lnTo>
                  <a:lnTo>
                    <a:pt x="222" y="203"/>
                  </a:lnTo>
                  <a:lnTo>
                    <a:pt x="130" y="295"/>
                  </a:lnTo>
                  <a:lnTo>
                    <a:pt x="74" y="424"/>
                  </a:lnTo>
                  <a:lnTo>
                    <a:pt x="38" y="554"/>
                  </a:lnTo>
                  <a:lnTo>
                    <a:pt x="1" y="720"/>
                  </a:lnTo>
                  <a:lnTo>
                    <a:pt x="19" y="867"/>
                  </a:lnTo>
                  <a:lnTo>
                    <a:pt x="56" y="1015"/>
                  </a:lnTo>
                  <a:lnTo>
                    <a:pt x="111" y="1144"/>
                  </a:lnTo>
                  <a:lnTo>
                    <a:pt x="222" y="1254"/>
                  </a:lnTo>
                  <a:lnTo>
                    <a:pt x="333" y="1346"/>
                  </a:lnTo>
                  <a:lnTo>
                    <a:pt x="462" y="1420"/>
                  </a:lnTo>
                  <a:lnTo>
                    <a:pt x="609" y="1457"/>
                  </a:lnTo>
                  <a:lnTo>
                    <a:pt x="775" y="1475"/>
                  </a:lnTo>
                  <a:lnTo>
                    <a:pt x="923" y="1457"/>
                  </a:lnTo>
                  <a:lnTo>
                    <a:pt x="1052" y="1420"/>
                  </a:lnTo>
                  <a:lnTo>
                    <a:pt x="1181" y="1346"/>
                  </a:lnTo>
                  <a:lnTo>
                    <a:pt x="1273" y="1273"/>
                  </a:lnTo>
                  <a:lnTo>
                    <a:pt x="1347" y="1180"/>
                  </a:lnTo>
                  <a:lnTo>
                    <a:pt x="1420" y="1051"/>
                  </a:lnTo>
                  <a:lnTo>
                    <a:pt x="1457" y="922"/>
                  </a:lnTo>
                  <a:lnTo>
                    <a:pt x="1476" y="756"/>
                  </a:lnTo>
                  <a:lnTo>
                    <a:pt x="1476" y="609"/>
                  </a:lnTo>
                  <a:lnTo>
                    <a:pt x="1439" y="461"/>
                  </a:lnTo>
                  <a:lnTo>
                    <a:pt x="1365" y="332"/>
                  </a:lnTo>
                  <a:lnTo>
                    <a:pt x="1273" y="222"/>
                  </a:lnTo>
                  <a:lnTo>
                    <a:pt x="1162" y="129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4717825" y="732725"/>
              <a:ext cx="37825" cy="3782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38" y="0"/>
                  </a:moveTo>
                  <a:lnTo>
                    <a:pt x="591" y="19"/>
                  </a:lnTo>
                  <a:lnTo>
                    <a:pt x="443" y="74"/>
                  </a:lnTo>
                  <a:lnTo>
                    <a:pt x="314" y="148"/>
                  </a:lnTo>
                  <a:lnTo>
                    <a:pt x="204" y="258"/>
                  </a:lnTo>
                  <a:lnTo>
                    <a:pt x="112" y="369"/>
                  </a:lnTo>
                  <a:lnTo>
                    <a:pt x="38" y="498"/>
                  </a:lnTo>
                  <a:lnTo>
                    <a:pt x="19" y="646"/>
                  </a:lnTo>
                  <a:lnTo>
                    <a:pt x="1" y="793"/>
                  </a:lnTo>
                  <a:lnTo>
                    <a:pt x="38" y="959"/>
                  </a:lnTo>
                  <a:lnTo>
                    <a:pt x="93" y="1088"/>
                  </a:lnTo>
                  <a:lnTo>
                    <a:pt x="148" y="1217"/>
                  </a:lnTo>
                  <a:lnTo>
                    <a:pt x="241" y="1309"/>
                  </a:lnTo>
                  <a:lnTo>
                    <a:pt x="351" y="1383"/>
                  </a:lnTo>
                  <a:lnTo>
                    <a:pt x="462" y="1457"/>
                  </a:lnTo>
                  <a:lnTo>
                    <a:pt x="609" y="1494"/>
                  </a:lnTo>
                  <a:lnTo>
                    <a:pt x="757" y="1512"/>
                  </a:lnTo>
                  <a:lnTo>
                    <a:pt x="904" y="1494"/>
                  </a:lnTo>
                  <a:lnTo>
                    <a:pt x="1052" y="1457"/>
                  </a:lnTo>
                  <a:lnTo>
                    <a:pt x="1181" y="1383"/>
                  </a:lnTo>
                  <a:lnTo>
                    <a:pt x="1292" y="1291"/>
                  </a:lnTo>
                  <a:lnTo>
                    <a:pt x="1384" y="1180"/>
                  </a:lnTo>
                  <a:lnTo>
                    <a:pt x="1458" y="1033"/>
                  </a:lnTo>
                  <a:lnTo>
                    <a:pt x="1513" y="904"/>
                  </a:lnTo>
                  <a:lnTo>
                    <a:pt x="1513" y="738"/>
                  </a:lnTo>
                  <a:lnTo>
                    <a:pt x="1494" y="590"/>
                  </a:lnTo>
                  <a:lnTo>
                    <a:pt x="1458" y="461"/>
                  </a:lnTo>
                  <a:lnTo>
                    <a:pt x="1365" y="332"/>
                  </a:lnTo>
                  <a:lnTo>
                    <a:pt x="1273" y="221"/>
                  </a:lnTo>
                  <a:lnTo>
                    <a:pt x="1163" y="129"/>
                  </a:lnTo>
                  <a:lnTo>
                    <a:pt x="1033" y="55"/>
                  </a:lnTo>
                  <a:lnTo>
                    <a:pt x="886" y="19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5468275" y="1603450"/>
              <a:ext cx="37825" cy="37375"/>
            </a:xfrm>
            <a:custGeom>
              <a:avLst/>
              <a:gdLst/>
              <a:ahLst/>
              <a:cxnLst/>
              <a:rect l="l" t="t" r="r" b="b"/>
              <a:pathLst>
                <a:path w="1513" h="1495" extrusionOk="0">
                  <a:moveTo>
                    <a:pt x="664" y="1"/>
                  </a:moveTo>
                  <a:lnTo>
                    <a:pt x="516" y="38"/>
                  </a:lnTo>
                  <a:lnTo>
                    <a:pt x="387" y="93"/>
                  </a:lnTo>
                  <a:lnTo>
                    <a:pt x="258" y="185"/>
                  </a:lnTo>
                  <a:lnTo>
                    <a:pt x="166" y="296"/>
                  </a:lnTo>
                  <a:lnTo>
                    <a:pt x="92" y="425"/>
                  </a:lnTo>
                  <a:lnTo>
                    <a:pt x="37" y="572"/>
                  </a:lnTo>
                  <a:lnTo>
                    <a:pt x="0" y="720"/>
                  </a:lnTo>
                  <a:lnTo>
                    <a:pt x="19" y="868"/>
                  </a:lnTo>
                  <a:lnTo>
                    <a:pt x="56" y="1015"/>
                  </a:lnTo>
                  <a:lnTo>
                    <a:pt x="129" y="1144"/>
                  </a:lnTo>
                  <a:lnTo>
                    <a:pt x="221" y="1255"/>
                  </a:lnTo>
                  <a:lnTo>
                    <a:pt x="332" y="1365"/>
                  </a:lnTo>
                  <a:lnTo>
                    <a:pt x="461" y="1439"/>
                  </a:lnTo>
                  <a:lnTo>
                    <a:pt x="590" y="1476"/>
                  </a:lnTo>
                  <a:lnTo>
                    <a:pt x="756" y="1494"/>
                  </a:lnTo>
                  <a:lnTo>
                    <a:pt x="904" y="1494"/>
                  </a:lnTo>
                  <a:lnTo>
                    <a:pt x="1051" y="1439"/>
                  </a:lnTo>
                  <a:lnTo>
                    <a:pt x="1180" y="1384"/>
                  </a:lnTo>
                  <a:lnTo>
                    <a:pt x="1291" y="1292"/>
                  </a:lnTo>
                  <a:lnTo>
                    <a:pt x="1383" y="1163"/>
                  </a:lnTo>
                  <a:lnTo>
                    <a:pt x="1457" y="1033"/>
                  </a:lnTo>
                  <a:lnTo>
                    <a:pt x="1512" y="904"/>
                  </a:lnTo>
                  <a:lnTo>
                    <a:pt x="1512" y="757"/>
                  </a:lnTo>
                  <a:lnTo>
                    <a:pt x="1494" y="591"/>
                  </a:lnTo>
                  <a:lnTo>
                    <a:pt x="1457" y="443"/>
                  </a:lnTo>
                  <a:lnTo>
                    <a:pt x="1402" y="333"/>
                  </a:lnTo>
                  <a:lnTo>
                    <a:pt x="1328" y="222"/>
                  </a:lnTo>
                  <a:lnTo>
                    <a:pt x="1217" y="130"/>
                  </a:lnTo>
                  <a:lnTo>
                    <a:pt x="1107" y="75"/>
                  </a:lnTo>
                  <a:lnTo>
                    <a:pt x="959" y="19"/>
                  </a:lnTo>
                  <a:lnTo>
                    <a:pt x="81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4901750" y="1095950"/>
              <a:ext cx="35525" cy="35975"/>
            </a:xfrm>
            <a:custGeom>
              <a:avLst/>
              <a:gdLst/>
              <a:ahLst/>
              <a:cxnLst/>
              <a:rect l="l" t="t" r="r" b="b"/>
              <a:pathLst>
                <a:path w="1421" h="1439" extrusionOk="0">
                  <a:moveTo>
                    <a:pt x="701" y="0"/>
                  </a:moveTo>
                  <a:lnTo>
                    <a:pt x="535" y="37"/>
                  </a:lnTo>
                  <a:lnTo>
                    <a:pt x="406" y="74"/>
                  </a:lnTo>
                  <a:lnTo>
                    <a:pt x="277" y="148"/>
                  </a:lnTo>
                  <a:lnTo>
                    <a:pt x="185" y="222"/>
                  </a:lnTo>
                  <a:lnTo>
                    <a:pt x="111" y="314"/>
                  </a:lnTo>
                  <a:lnTo>
                    <a:pt x="38" y="443"/>
                  </a:lnTo>
                  <a:lnTo>
                    <a:pt x="19" y="572"/>
                  </a:lnTo>
                  <a:lnTo>
                    <a:pt x="1" y="738"/>
                  </a:lnTo>
                  <a:lnTo>
                    <a:pt x="19" y="904"/>
                  </a:lnTo>
                  <a:lnTo>
                    <a:pt x="56" y="1033"/>
                  </a:lnTo>
                  <a:lnTo>
                    <a:pt x="111" y="1162"/>
                  </a:lnTo>
                  <a:lnTo>
                    <a:pt x="204" y="1254"/>
                  </a:lnTo>
                  <a:lnTo>
                    <a:pt x="296" y="1328"/>
                  </a:lnTo>
                  <a:lnTo>
                    <a:pt x="425" y="1383"/>
                  </a:lnTo>
                  <a:lnTo>
                    <a:pt x="554" y="1420"/>
                  </a:lnTo>
                  <a:lnTo>
                    <a:pt x="720" y="1439"/>
                  </a:lnTo>
                  <a:lnTo>
                    <a:pt x="886" y="1420"/>
                  </a:lnTo>
                  <a:lnTo>
                    <a:pt x="1015" y="1383"/>
                  </a:lnTo>
                  <a:lnTo>
                    <a:pt x="1144" y="1328"/>
                  </a:lnTo>
                  <a:lnTo>
                    <a:pt x="1236" y="1236"/>
                  </a:lnTo>
                  <a:lnTo>
                    <a:pt x="1310" y="1144"/>
                  </a:lnTo>
                  <a:lnTo>
                    <a:pt x="1384" y="1015"/>
                  </a:lnTo>
                  <a:lnTo>
                    <a:pt x="1402" y="886"/>
                  </a:lnTo>
                  <a:lnTo>
                    <a:pt x="1420" y="720"/>
                  </a:lnTo>
                  <a:lnTo>
                    <a:pt x="1402" y="554"/>
                  </a:lnTo>
                  <a:lnTo>
                    <a:pt x="1365" y="425"/>
                  </a:lnTo>
                  <a:lnTo>
                    <a:pt x="1310" y="295"/>
                  </a:lnTo>
                  <a:lnTo>
                    <a:pt x="1218" y="203"/>
                  </a:lnTo>
                  <a:lnTo>
                    <a:pt x="1125" y="130"/>
                  </a:lnTo>
                  <a:lnTo>
                    <a:pt x="996" y="74"/>
                  </a:lnTo>
                  <a:lnTo>
                    <a:pt x="867" y="37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4967200" y="1187675"/>
              <a:ext cx="36000" cy="35525"/>
            </a:xfrm>
            <a:custGeom>
              <a:avLst/>
              <a:gdLst/>
              <a:ahLst/>
              <a:cxnLst/>
              <a:rect l="l" t="t" r="r" b="b"/>
              <a:pathLst>
                <a:path w="1440" h="1421" extrusionOk="0">
                  <a:moveTo>
                    <a:pt x="720" y="1"/>
                  </a:moveTo>
                  <a:lnTo>
                    <a:pt x="573" y="19"/>
                  </a:lnTo>
                  <a:lnTo>
                    <a:pt x="425" y="38"/>
                  </a:lnTo>
                  <a:lnTo>
                    <a:pt x="296" y="111"/>
                  </a:lnTo>
                  <a:lnTo>
                    <a:pt x="204" y="185"/>
                  </a:lnTo>
                  <a:lnTo>
                    <a:pt x="130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701"/>
                  </a:lnTo>
                  <a:lnTo>
                    <a:pt x="19" y="867"/>
                  </a:lnTo>
                  <a:lnTo>
                    <a:pt x="56" y="996"/>
                  </a:lnTo>
                  <a:lnTo>
                    <a:pt x="112" y="1125"/>
                  </a:lnTo>
                  <a:lnTo>
                    <a:pt x="185" y="1218"/>
                  </a:lnTo>
                  <a:lnTo>
                    <a:pt x="296" y="1310"/>
                  </a:lnTo>
                  <a:lnTo>
                    <a:pt x="407" y="1365"/>
                  </a:lnTo>
                  <a:lnTo>
                    <a:pt x="554" y="1402"/>
                  </a:lnTo>
                  <a:lnTo>
                    <a:pt x="702" y="1420"/>
                  </a:lnTo>
                  <a:lnTo>
                    <a:pt x="868" y="1402"/>
                  </a:lnTo>
                  <a:lnTo>
                    <a:pt x="1015" y="1384"/>
                  </a:lnTo>
                  <a:lnTo>
                    <a:pt x="1126" y="1310"/>
                  </a:lnTo>
                  <a:lnTo>
                    <a:pt x="1218" y="1236"/>
                  </a:lnTo>
                  <a:lnTo>
                    <a:pt x="1310" y="1144"/>
                  </a:lnTo>
                  <a:lnTo>
                    <a:pt x="1365" y="1015"/>
                  </a:lnTo>
                  <a:lnTo>
                    <a:pt x="1421" y="886"/>
                  </a:lnTo>
                  <a:lnTo>
                    <a:pt x="1439" y="720"/>
                  </a:lnTo>
                  <a:lnTo>
                    <a:pt x="1421" y="572"/>
                  </a:lnTo>
                  <a:lnTo>
                    <a:pt x="1384" y="425"/>
                  </a:lnTo>
                  <a:lnTo>
                    <a:pt x="1310" y="296"/>
                  </a:lnTo>
                  <a:lnTo>
                    <a:pt x="1236" y="203"/>
                  </a:lnTo>
                  <a:lnTo>
                    <a:pt x="1144" y="111"/>
                  </a:lnTo>
                  <a:lnTo>
                    <a:pt x="1033" y="56"/>
                  </a:lnTo>
                  <a:lnTo>
                    <a:pt x="886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5692300" y="1727000"/>
              <a:ext cx="35975" cy="35525"/>
            </a:xfrm>
            <a:custGeom>
              <a:avLst/>
              <a:gdLst/>
              <a:ahLst/>
              <a:cxnLst/>
              <a:rect l="l" t="t" r="r" b="b"/>
              <a:pathLst>
                <a:path w="1439" h="1421" extrusionOk="0">
                  <a:moveTo>
                    <a:pt x="719" y="0"/>
                  </a:moveTo>
                  <a:lnTo>
                    <a:pt x="553" y="19"/>
                  </a:lnTo>
                  <a:lnTo>
                    <a:pt x="424" y="56"/>
                  </a:lnTo>
                  <a:lnTo>
                    <a:pt x="295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5" y="406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37" y="996"/>
                  </a:lnTo>
                  <a:lnTo>
                    <a:pt x="92" y="1125"/>
                  </a:lnTo>
                  <a:lnTo>
                    <a:pt x="185" y="1236"/>
                  </a:lnTo>
                  <a:lnTo>
                    <a:pt x="277" y="1309"/>
                  </a:lnTo>
                  <a:lnTo>
                    <a:pt x="406" y="1365"/>
                  </a:lnTo>
                  <a:lnTo>
                    <a:pt x="535" y="1402"/>
                  </a:lnTo>
                  <a:lnTo>
                    <a:pt x="701" y="1420"/>
                  </a:lnTo>
                  <a:lnTo>
                    <a:pt x="867" y="1420"/>
                  </a:lnTo>
                  <a:lnTo>
                    <a:pt x="996" y="1383"/>
                  </a:lnTo>
                  <a:lnTo>
                    <a:pt x="1125" y="1309"/>
                  </a:lnTo>
                  <a:lnTo>
                    <a:pt x="1217" y="1236"/>
                  </a:lnTo>
                  <a:lnTo>
                    <a:pt x="1291" y="1125"/>
                  </a:lnTo>
                  <a:lnTo>
                    <a:pt x="1365" y="1014"/>
                  </a:lnTo>
                  <a:lnTo>
                    <a:pt x="1401" y="867"/>
                  </a:lnTo>
                  <a:lnTo>
                    <a:pt x="1438" y="701"/>
                  </a:lnTo>
                  <a:lnTo>
                    <a:pt x="1401" y="553"/>
                  </a:lnTo>
                  <a:lnTo>
                    <a:pt x="1365" y="406"/>
                  </a:lnTo>
                  <a:lnTo>
                    <a:pt x="1309" y="295"/>
                  </a:lnTo>
                  <a:lnTo>
                    <a:pt x="1236" y="203"/>
                  </a:lnTo>
                  <a:lnTo>
                    <a:pt x="1125" y="111"/>
                  </a:lnTo>
                  <a:lnTo>
                    <a:pt x="1014" y="56"/>
                  </a:lnTo>
                  <a:lnTo>
                    <a:pt x="885" y="19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5245175" y="148545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516" y="1"/>
                  </a:moveTo>
                  <a:lnTo>
                    <a:pt x="387" y="38"/>
                  </a:lnTo>
                  <a:lnTo>
                    <a:pt x="258" y="93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83"/>
                  </a:lnTo>
                  <a:lnTo>
                    <a:pt x="0" y="830"/>
                  </a:lnTo>
                  <a:lnTo>
                    <a:pt x="37" y="960"/>
                  </a:lnTo>
                  <a:lnTo>
                    <a:pt x="92" y="1070"/>
                  </a:lnTo>
                  <a:lnTo>
                    <a:pt x="166" y="1181"/>
                  </a:lnTo>
                  <a:lnTo>
                    <a:pt x="277" y="1255"/>
                  </a:lnTo>
                  <a:lnTo>
                    <a:pt x="387" y="1310"/>
                  </a:lnTo>
                  <a:lnTo>
                    <a:pt x="516" y="1347"/>
                  </a:lnTo>
                  <a:lnTo>
                    <a:pt x="830" y="1347"/>
                  </a:lnTo>
                  <a:lnTo>
                    <a:pt x="959" y="1310"/>
                  </a:lnTo>
                  <a:lnTo>
                    <a:pt x="1070" y="1236"/>
                  </a:lnTo>
                  <a:lnTo>
                    <a:pt x="1162" y="1162"/>
                  </a:lnTo>
                  <a:lnTo>
                    <a:pt x="1236" y="1052"/>
                  </a:lnTo>
                  <a:lnTo>
                    <a:pt x="1291" y="941"/>
                  </a:lnTo>
                  <a:lnTo>
                    <a:pt x="1346" y="794"/>
                  </a:lnTo>
                  <a:lnTo>
                    <a:pt x="1365" y="646"/>
                  </a:lnTo>
                  <a:lnTo>
                    <a:pt x="1346" y="499"/>
                  </a:lnTo>
                  <a:lnTo>
                    <a:pt x="1291" y="370"/>
                  </a:lnTo>
                  <a:lnTo>
                    <a:pt x="1236" y="259"/>
                  </a:lnTo>
                  <a:lnTo>
                    <a:pt x="1162" y="167"/>
                  </a:lnTo>
                  <a:lnTo>
                    <a:pt x="1070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4836300" y="1002375"/>
              <a:ext cx="35525" cy="35050"/>
            </a:xfrm>
            <a:custGeom>
              <a:avLst/>
              <a:gdLst/>
              <a:ahLst/>
              <a:cxnLst/>
              <a:rect l="l" t="t" r="r" b="b"/>
              <a:pathLst>
                <a:path w="1421" h="1402" extrusionOk="0">
                  <a:moveTo>
                    <a:pt x="683" y="1"/>
                  </a:moveTo>
                  <a:lnTo>
                    <a:pt x="535" y="19"/>
                  </a:lnTo>
                  <a:lnTo>
                    <a:pt x="406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406"/>
                  </a:lnTo>
                  <a:lnTo>
                    <a:pt x="19" y="535"/>
                  </a:lnTo>
                  <a:lnTo>
                    <a:pt x="1" y="683"/>
                  </a:lnTo>
                  <a:lnTo>
                    <a:pt x="19" y="849"/>
                  </a:lnTo>
                  <a:lnTo>
                    <a:pt x="37" y="978"/>
                  </a:lnTo>
                  <a:lnTo>
                    <a:pt x="93" y="1107"/>
                  </a:lnTo>
                  <a:lnTo>
                    <a:pt x="166" y="1199"/>
                  </a:lnTo>
                  <a:lnTo>
                    <a:pt x="277" y="1291"/>
                  </a:lnTo>
                  <a:lnTo>
                    <a:pt x="388" y="1347"/>
                  </a:lnTo>
                  <a:lnTo>
                    <a:pt x="535" y="1383"/>
                  </a:lnTo>
                  <a:lnTo>
                    <a:pt x="701" y="1402"/>
                  </a:lnTo>
                  <a:lnTo>
                    <a:pt x="849" y="1402"/>
                  </a:lnTo>
                  <a:lnTo>
                    <a:pt x="996" y="1365"/>
                  </a:lnTo>
                  <a:lnTo>
                    <a:pt x="1107" y="1291"/>
                  </a:lnTo>
                  <a:lnTo>
                    <a:pt x="1217" y="1217"/>
                  </a:lnTo>
                  <a:lnTo>
                    <a:pt x="1291" y="1107"/>
                  </a:lnTo>
                  <a:lnTo>
                    <a:pt x="1347" y="978"/>
                  </a:lnTo>
                  <a:lnTo>
                    <a:pt x="1402" y="830"/>
                  </a:lnTo>
                  <a:lnTo>
                    <a:pt x="1420" y="664"/>
                  </a:lnTo>
                  <a:lnTo>
                    <a:pt x="1383" y="517"/>
                  </a:lnTo>
                  <a:lnTo>
                    <a:pt x="1347" y="388"/>
                  </a:lnTo>
                  <a:lnTo>
                    <a:pt x="1273" y="277"/>
                  </a:lnTo>
                  <a:lnTo>
                    <a:pt x="1199" y="185"/>
                  </a:lnTo>
                  <a:lnTo>
                    <a:pt x="1107" y="93"/>
                  </a:lnTo>
                  <a:lnTo>
                    <a:pt x="978" y="37"/>
                  </a:lnTo>
                  <a:lnTo>
                    <a:pt x="849" y="19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4657000" y="643300"/>
              <a:ext cx="34575" cy="34125"/>
            </a:xfrm>
            <a:custGeom>
              <a:avLst/>
              <a:gdLst/>
              <a:ahLst/>
              <a:cxnLst/>
              <a:rect l="l" t="t" r="r" b="b"/>
              <a:pathLst>
                <a:path w="1383" h="1365" extrusionOk="0">
                  <a:moveTo>
                    <a:pt x="664" y="0"/>
                  </a:moveTo>
                  <a:lnTo>
                    <a:pt x="498" y="19"/>
                  </a:lnTo>
                  <a:lnTo>
                    <a:pt x="369" y="55"/>
                  </a:lnTo>
                  <a:lnTo>
                    <a:pt x="258" y="129"/>
                  </a:lnTo>
                  <a:lnTo>
                    <a:pt x="166" y="203"/>
                  </a:lnTo>
                  <a:lnTo>
                    <a:pt x="92" y="314"/>
                  </a:lnTo>
                  <a:lnTo>
                    <a:pt x="37" y="424"/>
                  </a:lnTo>
                  <a:lnTo>
                    <a:pt x="19" y="553"/>
                  </a:lnTo>
                  <a:lnTo>
                    <a:pt x="0" y="701"/>
                  </a:lnTo>
                  <a:lnTo>
                    <a:pt x="19" y="867"/>
                  </a:lnTo>
                  <a:lnTo>
                    <a:pt x="55" y="996"/>
                  </a:lnTo>
                  <a:lnTo>
                    <a:pt x="129" y="1106"/>
                  </a:lnTo>
                  <a:lnTo>
                    <a:pt x="203" y="1199"/>
                  </a:lnTo>
                  <a:lnTo>
                    <a:pt x="314" y="1272"/>
                  </a:lnTo>
                  <a:lnTo>
                    <a:pt x="424" y="1328"/>
                  </a:lnTo>
                  <a:lnTo>
                    <a:pt x="553" y="1365"/>
                  </a:lnTo>
                  <a:lnTo>
                    <a:pt x="719" y="1365"/>
                  </a:lnTo>
                  <a:lnTo>
                    <a:pt x="867" y="1346"/>
                  </a:lnTo>
                  <a:lnTo>
                    <a:pt x="996" y="1309"/>
                  </a:lnTo>
                  <a:lnTo>
                    <a:pt x="1106" y="1236"/>
                  </a:lnTo>
                  <a:lnTo>
                    <a:pt x="1199" y="1162"/>
                  </a:lnTo>
                  <a:lnTo>
                    <a:pt x="1272" y="1051"/>
                  </a:lnTo>
                  <a:lnTo>
                    <a:pt x="1328" y="922"/>
                  </a:lnTo>
                  <a:lnTo>
                    <a:pt x="1365" y="775"/>
                  </a:lnTo>
                  <a:lnTo>
                    <a:pt x="1383" y="609"/>
                  </a:lnTo>
                  <a:lnTo>
                    <a:pt x="1346" y="480"/>
                  </a:lnTo>
                  <a:lnTo>
                    <a:pt x="1291" y="369"/>
                  </a:lnTo>
                  <a:lnTo>
                    <a:pt x="1235" y="258"/>
                  </a:lnTo>
                  <a:lnTo>
                    <a:pt x="1143" y="166"/>
                  </a:lnTo>
                  <a:lnTo>
                    <a:pt x="1051" y="92"/>
                  </a:lnTo>
                  <a:lnTo>
                    <a:pt x="940" y="37"/>
                  </a:lnTo>
                  <a:lnTo>
                    <a:pt x="81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5033600" y="1282625"/>
              <a:ext cx="34575" cy="34150"/>
            </a:xfrm>
            <a:custGeom>
              <a:avLst/>
              <a:gdLst/>
              <a:ahLst/>
              <a:cxnLst/>
              <a:rect l="l" t="t" r="r" b="b"/>
              <a:pathLst>
                <a:path w="1383" h="1366" extrusionOk="0">
                  <a:moveTo>
                    <a:pt x="535" y="1"/>
                  </a:moveTo>
                  <a:lnTo>
                    <a:pt x="406" y="38"/>
                  </a:lnTo>
                  <a:lnTo>
                    <a:pt x="295" y="93"/>
                  </a:lnTo>
                  <a:lnTo>
                    <a:pt x="184" y="185"/>
                  </a:lnTo>
                  <a:lnTo>
                    <a:pt x="111" y="278"/>
                  </a:lnTo>
                  <a:lnTo>
                    <a:pt x="55" y="388"/>
                  </a:lnTo>
                  <a:lnTo>
                    <a:pt x="18" y="517"/>
                  </a:lnTo>
                  <a:lnTo>
                    <a:pt x="0" y="665"/>
                  </a:lnTo>
                  <a:lnTo>
                    <a:pt x="0" y="812"/>
                  </a:lnTo>
                  <a:lnTo>
                    <a:pt x="37" y="960"/>
                  </a:lnTo>
                  <a:lnTo>
                    <a:pt x="111" y="1070"/>
                  </a:lnTo>
                  <a:lnTo>
                    <a:pt x="203" y="1181"/>
                  </a:lnTo>
                  <a:lnTo>
                    <a:pt x="313" y="1273"/>
                  </a:lnTo>
                  <a:lnTo>
                    <a:pt x="424" y="1328"/>
                  </a:lnTo>
                  <a:lnTo>
                    <a:pt x="572" y="1365"/>
                  </a:lnTo>
                  <a:lnTo>
                    <a:pt x="719" y="1365"/>
                  </a:lnTo>
                  <a:lnTo>
                    <a:pt x="867" y="1347"/>
                  </a:lnTo>
                  <a:lnTo>
                    <a:pt x="996" y="1310"/>
                  </a:lnTo>
                  <a:lnTo>
                    <a:pt x="1106" y="1255"/>
                  </a:lnTo>
                  <a:lnTo>
                    <a:pt x="1199" y="1163"/>
                  </a:lnTo>
                  <a:lnTo>
                    <a:pt x="1272" y="1070"/>
                  </a:lnTo>
                  <a:lnTo>
                    <a:pt x="1328" y="978"/>
                  </a:lnTo>
                  <a:lnTo>
                    <a:pt x="1364" y="868"/>
                  </a:lnTo>
                  <a:lnTo>
                    <a:pt x="1383" y="738"/>
                  </a:lnTo>
                  <a:lnTo>
                    <a:pt x="1364" y="573"/>
                  </a:lnTo>
                  <a:lnTo>
                    <a:pt x="1328" y="425"/>
                  </a:lnTo>
                  <a:lnTo>
                    <a:pt x="1254" y="296"/>
                  </a:lnTo>
                  <a:lnTo>
                    <a:pt x="1180" y="185"/>
                  </a:lnTo>
                  <a:lnTo>
                    <a:pt x="1069" y="93"/>
                  </a:lnTo>
                  <a:lnTo>
                    <a:pt x="959" y="3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5390375" y="1591025"/>
              <a:ext cx="34600" cy="33675"/>
            </a:xfrm>
            <a:custGeom>
              <a:avLst/>
              <a:gdLst/>
              <a:ahLst/>
              <a:cxnLst/>
              <a:rect l="l" t="t" r="r" b="b"/>
              <a:pathLst>
                <a:path w="1384" h="1347" extrusionOk="0">
                  <a:moveTo>
                    <a:pt x="535" y="0"/>
                  </a:moveTo>
                  <a:lnTo>
                    <a:pt x="387" y="37"/>
                  </a:lnTo>
                  <a:lnTo>
                    <a:pt x="277" y="92"/>
                  </a:lnTo>
                  <a:lnTo>
                    <a:pt x="185" y="184"/>
                  </a:lnTo>
                  <a:lnTo>
                    <a:pt x="111" y="277"/>
                  </a:lnTo>
                  <a:lnTo>
                    <a:pt x="55" y="387"/>
                  </a:lnTo>
                  <a:lnTo>
                    <a:pt x="19" y="535"/>
                  </a:lnTo>
                  <a:lnTo>
                    <a:pt x="0" y="682"/>
                  </a:lnTo>
                  <a:lnTo>
                    <a:pt x="19" y="830"/>
                  </a:lnTo>
                  <a:lnTo>
                    <a:pt x="55" y="959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54"/>
                  </a:lnTo>
                  <a:lnTo>
                    <a:pt x="406" y="1309"/>
                  </a:lnTo>
                  <a:lnTo>
                    <a:pt x="535" y="1346"/>
                  </a:lnTo>
                  <a:lnTo>
                    <a:pt x="848" y="1346"/>
                  </a:lnTo>
                  <a:lnTo>
                    <a:pt x="977" y="1309"/>
                  </a:lnTo>
                  <a:lnTo>
                    <a:pt x="1088" y="1235"/>
                  </a:lnTo>
                  <a:lnTo>
                    <a:pt x="1180" y="1162"/>
                  </a:lnTo>
                  <a:lnTo>
                    <a:pt x="1254" y="1069"/>
                  </a:lnTo>
                  <a:lnTo>
                    <a:pt x="1309" y="940"/>
                  </a:lnTo>
                  <a:lnTo>
                    <a:pt x="1346" y="811"/>
                  </a:lnTo>
                  <a:lnTo>
                    <a:pt x="1383" y="664"/>
                  </a:lnTo>
                  <a:lnTo>
                    <a:pt x="1346" y="516"/>
                  </a:lnTo>
                  <a:lnTo>
                    <a:pt x="1309" y="387"/>
                  </a:lnTo>
                  <a:lnTo>
                    <a:pt x="1254" y="277"/>
                  </a:lnTo>
                  <a:lnTo>
                    <a:pt x="1162" y="166"/>
                  </a:lnTo>
                  <a:lnTo>
                    <a:pt x="1070" y="92"/>
                  </a:lnTo>
                  <a:lnTo>
                    <a:pt x="959" y="37"/>
                  </a:lnTo>
                  <a:lnTo>
                    <a:pt x="8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4770850" y="908350"/>
              <a:ext cx="34600" cy="35050"/>
            </a:xfrm>
            <a:custGeom>
              <a:avLst/>
              <a:gdLst/>
              <a:ahLst/>
              <a:cxnLst/>
              <a:rect l="l" t="t" r="r" b="b"/>
              <a:pathLst>
                <a:path w="1384" h="1402" extrusionOk="0">
                  <a:moveTo>
                    <a:pt x="627" y="0"/>
                  </a:moveTo>
                  <a:lnTo>
                    <a:pt x="480" y="37"/>
                  </a:lnTo>
                  <a:lnTo>
                    <a:pt x="351" y="92"/>
                  </a:lnTo>
                  <a:lnTo>
                    <a:pt x="240" y="166"/>
                  </a:lnTo>
                  <a:lnTo>
                    <a:pt x="148" y="258"/>
                  </a:lnTo>
                  <a:lnTo>
                    <a:pt x="74" y="387"/>
                  </a:lnTo>
                  <a:lnTo>
                    <a:pt x="19" y="516"/>
                  </a:lnTo>
                  <a:lnTo>
                    <a:pt x="0" y="664"/>
                  </a:lnTo>
                  <a:lnTo>
                    <a:pt x="19" y="811"/>
                  </a:lnTo>
                  <a:lnTo>
                    <a:pt x="37" y="959"/>
                  </a:lnTo>
                  <a:lnTo>
                    <a:pt x="92" y="1070"/>
                  </a:lnTo>
                  <a:lnTo>
                    <a:pt x="166" y="1162"/>
                  </a:lnTo>
                  <a:lnTo>
                    <a:pt x="258" y="1254"/>
                  </a:lnTo>
                  <a:lnTo>
                    <a:pt x="369" y="1309"/>
                  </a:lnTo>
                  <a:lnTo>
                    <a:pt x="498" y="1365"/>
                  </a:lnTo>
                  <a:lnTo>
                    <a:pt x="646" y="1401"/>
                  </a:lnTo>
                  <a:lnTo>
                    <a:pt x="793" y="1383"/>
                  </a:lnTo>
                  <a:lnTo>
                    <a:pt x="922" y="1346"/>
                  </a:lnTo>
                  <a:lnTo>
                    <a:pt x="1051" y="1291"/>
                  </a:lnTo>
                  <a:lnTo>
                    <a:pt x="1162" y="1235"/>
                  </a:lnTo>
                  <a:lnTo>
                    <a:pt x="1236" y="1143"/>
                  </a:lnTo>
                  <a:lnTo>
                    <a:pt x="1309" y="1033"/>
                  </a:lnTo>
                  <a:lnTo>
                    <a:pt x="1365" y="904"/>
                  </a:lnTo>
                  <a:lnTo>
                    <a:pt x="1383" y="756"/>
                  </a:lnTo>
                  <a:lnTo>
                    <a:pt x="1383" y="609"/>
                  </a:lnTo>
                  <a:lnTo>
                    <a:pt x="1365" y="461"/>
                  </a:lnTo>
                  <a:lnTo>
                    <a:pt x="1309" y="350"/>
                  </a:lnTo>
                  <a:lnTo>
                    <a:pt x="1254" y="240"/>
                  </a:lnTo>
                  <a:lnTo>
                    <a:pt x="1162" y="166"/>
                  </a:lnTo>
                  <a:lnTo>
                    <a:pt x="1051" y="92"/>
                  </a:lnTo>
                  <a:lnTo>
                    <a:pt x="922" y="37"/>
                  </a:lnTo>
                  <a:lnTo>
                    <a:pt x="775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4709550" y="815225"/>
              <a:ext cx="31825" cy="35050"/>
            </a:xfrm>
            <a:custGeom>
              <a:avLst/>
              <a:gdLst/>
              <a:ahLst/>
              <a:cxnLst/>
              <a:rect l="l" t="t" r="r" b="b"/>
              <a:pathLst>
                <a:path w="1273" h="1402" extrusionOk="0">
                  <a:moveTo>
                    <a:pt x="645" y="1"/>
                  </a:moveTo>
                  <a:lnTo>
                    <a:pt x="498" y="19"/>
                  </a:lnTo>
                  <a:lnTo>
                    <a:pt x="369" y="56"/>
                  </a:lnTo>
                  <a:lnTo>
                    <a:pt x="258" y="111"/>
                  </a:lnTo>
                  <a:lnTo>
                    <a:pt x="166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498"/>
                  </a:lnTo>
                  <a:lnTo>
                    <a:pt x="0" y="646"/>
                  </a:lnTo>
                  <a:lnTo>
                    <a:pt x="37" y="738"/>
                  </a:lnTo>
                  <a:lnTo>
                    <a:pt x="74" y="830"/>
                  </a:lnTo>
                  <a:lnTo>
                    <a:pt x="203" y="1033"/>
                  </a:lnTo>
                  <a:lnTo>
                    <a:pt x="350" y="1218"/>
                  </a:lnTo>
                  <a:lnTo>
                    <a:pt x="479" y="1402"/>
                  </a:lnTo>
                  <a:lnTo>
                    <a:pt x="756" y="1402"/>
                  </a:lnTo>
                  <a:lnTo>
                    <a:pt x="904" y="1236"/>
                  </a:lnTo>
                  <a:lnTo>
                    <a:pt x="1051" y="1052"/>
                  </a:lnTo>
                  <a:lnTo>
                    <a:pt x="1199" y="867"/>
                  </a:lnTo>
                  <a:lnTo>
                    <a:pt x="1235" y="757"/>
                  </a:lnTo>
                  <a:lnTo>
                    <a:pt x="1272" y="664"/>
                  </a:lnTo>
                  <a:lnTo>
                    <a:pt x="1272" y="535"/>
                  </a:lnTo>
                  <a:lnTo>
                    <a:pt x="1254" y="406"/>
                  </a:lnTo>
                  <a:lnTo>
                    <a:pt x="1199" y="296"/>
                  </a:lnTo>
                  <a:lnTo>
                    <a:pt x="1125" y="203"/>
                  </a:lnTo>
                  <a:lnTo>
                    <a:pt x="1033" y="130"/>
                  </a:lnTo>
                  <a:lnTo>
                    <a:pt x="922" y="56"/>
                  </a:lnTo>
                  <a:lnTo>
                    <a:pt x="793" y="19"/>
                  </a:lnTo>
                  <a:lnTo>
                    <a:pt x="64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4605825" y="469500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498" y="19"/>
                  </a:lnTo>
                  <a:lnTo>
                    <a:pt x="388" y="56"/>
                  </a:lnTo>
                  <a:lnTo>
                    <a:pt x="277" y="112"/>
                  </a:lnTo>
                  <a:lnTo>
                    <a:pt x="185" y="185"/>
                  </a:lnTo>
                  <a:lnTo>
                    <a:pt x="111" y="278"/>
                  </a:lnTo>
                  <a:lnTo>
                    <a:pt x="56" y="388"/>
                  </a:lnTo>
                  <a:lnTo>
                    <a:pt x="19" y="517"/>
                  </a:lnTo>
                  <a:lnTo>
                    <a:pt x="0" y="665"/>
                  </a:lnTo>
                  <a:lnTo>
                    <a:pt x="19" y="812"/>
                  </a:lnTo>
                  <a:lnTo>
                    <a:pt x="56" y="941"/>
                  </a:lnTo>
                  <a:lnTo>
                    <a:pt x="111" y="1070"/>
                  </a:lnTo>
                  <a:lnTo>
                    <a:pt x="185" y="1163"/>
                  </a:lnTo>
                  <a:lnTo>
                    <a:pt x="277" y="1236"/>
                  </a:lnTo>
                  <a:lnTo>
                    <a:pt x="388" y="1292"/>
                  </a:lnTo>
                  <a:lnTo>
                    <a:pt x="535" y="1329"/>
                  </a:lnTo>
                  <a:lnTo>
                    <a:pt x="683" y="1347"/>
                  </a:lnTo>
                  <a:lnTo>
                    <a:pt x="830" y="1329"/>
                  </a:lnTo>
                  <a:lnTo>
                    <a:pt x="959" y="1292"/>
                  </a:lnTo>
                  <a:lnTo>
                    <a:pt x="1070" y="1236"/>
                  </a:lnTo>
                  <a:lnTo>
                    <a:pt x="1162" y="1144"/>
                  </a:lnTo>
                  <a:lnTo>
                    <a:pt x="1236" y="1052"/>
                  </a:lnTo>
                  <a:lnTo>
                    <a:pt x="1291" y="923"/>
                  </a:lnTo>
                  <a:lnTo>
                    <a:pt x="1346" y="775"/>
                  </a:lnTo>
                  <a:lnTo>
                    <a:pt x="1365" y="628"/>
                  </a:lnTo>
                  <a:lnTo>
                    <a:pt x="1328" y="480"/>
                  </a:lnTo>
                  <a:lnTo>
                    <a:pt x="1291" y="370"/>
                  </a:lnTo>
                  <a:lnTo>
                    <a:pt x="1217" y="259"/>
                  </a:lnTo>
                  <a:lnTo>
                    <a:pt x="1144" y="167"/>
                  </a:lnTo>
                  <a:lnTo>
                    <a:pt x="1051" y="93"/>
                  </a:lnTo>
                  <a:lnTo>
                    <a:pt x="922" y="38"/>
                  </a:lnTo>
                  <a:lnTo>
                    <a:pt x="79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5100425" y="1377600"/>
              <a:ext cx="35050" cy="31825"/>
            </a:xfrm>
            <a:custGeom>
              <a:avLst/>
              <a:gdLst/>
              <a:ahLst/>
              <a:cxnLst/>
              <a:rect l="l" t="t" r="r" b="b"/>
              <a:pathLst>
                <a:path w="1402" h="1273" extrusionOk="0">
                  <a:moveTo>
                    <a:pt x="517" y="0"/>
                  </a:moveTo>
                  <a:lnTo>
                    <a:pt x="388" y="37"/>
                  </a:lnTo>
                  <a:lnTo>
                    <a:pt x="277" y="74"/>
                  </a:lnTo>
                  <a:lnTo>
                    <a:pt x="185" y="148"/>
                  </a:lnTo>
                  <a:lnTo>
                    <a:pt x="111" y="240"/>
                  </a:lnTo>
                  <a:lnTo>
                    <a:pt x="56" y="369"/>
                  </a:lnTo>
                  <a:lnTo>
                    <a:pt x="1" y="498"/>
                  </a:lnTo>
                  <a:lnTo>
                    <a:pt x="1" y="627"/>
                  </a:lnTo>
                  <a:lnTo>
                    <a:pt x="1" y="775"/>
                  </a:lnTo>
                  <a:lnTo>
                    <a:pt x="37" y="904"/>
                  </a:lnTo>
                  <a:lnTo>
                    <a:pt x="93" y="1033"/>
                  </a:lnTo>
                  <a:lnTo>
                    <a:pt x="167" y="1125"/>
                  </a:lnTo>
                  <a:lnTo>
                    <a:pt x="259" y="1199"/>
                  </a:lnTo>
                  <a:lnTo>
                    <a:pt x="369" y="1254"/>
                  </a:lnTo>
                  <a:lnTo>
                    <a:pt x="480" y="1272"/>
                  </a:lnTo>
                  <a:lnTo>
                    <a:pt x="627" y="1272"/>
                  </a:lnTo>
                  <a:lnTo>
                    <a:pt x="720" y="1254"/>
                  </a:lnTo>
                  <a:lnTo>
                    <a:pt x="812" y="1217"/>
                  </a:lnTo>
                  <a:lnTo>
                    <a:pt x="1015" y="1088"/>
                  </a:lnTo>
                  <a:lnTo>
                    <a:pt x="1199" y="941"/>
                  </a:lnTo>
                  <a:lnTo>
                    <a:pt x="1383" y="793"/>
                  </a:lnTo>
                  <a:lnTo>
                    <a:pt x="1402" y="535"/>
                  </a:lnTo>
                  <a:lnTo>
                    <a:pt x="1217" y="387"/>
                  </a:lnTo>
                  <a:lnTo>
                    <a:pt x="1033" y="221"/>
                  </a:lnTo>
                  <a:lnTo>
                    <a:pt x="849" y="92"/>
                  </a:lnTo>
                  <a:lnTo>
                    <a:pt x="757" y="37"/>
                  </a:lnTo>
                  <a:lnTo>
                    <a:pt x="646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5613475" y="1713625"/>
              <a:ext cx="34125" cy="33675"/>
            </a:xfrm>
            <a:custGeom>
              <a:avLst/>
              <a:gdLst/>
              <a:ahLst/>
              <a:cxnLst/>
              <a:rect l="l" t="t" r="r" b="b"/>
              <a:pathLst>
                <a:path w="1365" h="1347" extrusionOk="0">
                  <a:moveTo>
                    <a:pt x="646" y="1"/>
                  </a:moveTo>
                  <a:lnTo>
                    <a:pt x="516" y="19"/>
                  </a:lnTo>
                  <a:lnTo>
                    <a:pt x="387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92" y="277"/>
                  </a:lnTo>
                  <a:lnTo>
                    <a:pt x="37" y="388"/>
                  </a:lnTo>
                  <a:lnTo>
                    <a:pt x="0" y="517"/>
                  </a:lnTo>
                  <a:lnTo>
                    <a:pt x="0" y="646"/>
                  </a:lnTo>
                  <a:lnTo>
                    <a:pt x="0" y="793"/>
                  </a:lnTo>
                  <a:lnTo>
                    <a:pt x="37" y="941"/>
                  </a:lnTo>
                  <a:lnTo>
                    <a:pt x="92" y="1052"/>
                  </a:lnTo>
                  <a:lnTo>
                    <a:pt x="166" y="1162"/>
                  </a:lnTo>
                  <a:lnTo>
                    <a:pt x="258" y="1236"/>
                  </a:lnTo>
                  <a:lnTo>
                    <a:pt x="369" y="1291"/>
                  </a:lnTo>
                  <a:lnTo>
                    <a:pt x="498" y="1328"/>
                  </a:lnTo>
                  <a:lnTo>
                    <a:pt x="646" y="1347"/>
                  </a:lnTo>
                  <a:lnTo>
                    <a:pt x="812" y="1347"/>
                  </a:lnTo>
                  <a:lnTo>
                    <a:pt x="941" y="1310"/>
                  </a:lnTo>
                  <a:lnTo>
                    <a:pt x="1051" y="1254"/>
                  </a:lnTo>
                  <a:lnTo>
                    <a:pt x="1143" y="1162"/>
                  </a:lnTo>
                  <a:lnTo>
                    <a:pt x="1217" y="1070"/>
                  </a:lnTo>
                  <a:lnTo>
                    <a:pt x="1291" y="941"/>
                  </a:lnTo>
                  <a:lnTo>
                    <a:pt x="1328" y="812"/>
                  </a:lnTo>
                  <a:lnTo>
                    <a:pt x="1365" y="646"/>
                  </a:lnTo>
                  <a:lnTo>
                    <a:pt x="1328" y="517"/>
                  </a:lnTo>
                  <a:lnTo>
                    <a:pt x="1272" y="388"/>
                  </a:lnTo>
                  <a:lnTo>
                    <a:pt x="1217" y="277"/>
                  </a:lnTo>
                  <a:lnTo>
                    <a:pt x="1143" y="185"/>
                  </a:lnTo>
                  <a:lnTo>
                    <a:pt x="1051" y="111"/>
                  </a:lnTo>
                  <a:lnTo>
                    <a:pt x="941" y="56"/>
                  </a:lnTo>
                  <a:lnTo>
                    <a:pt x="793" y="19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4566175" y="238125"/>
              <a:ext cx="33225" cy="13850"/>
            </a:xfrm>
            <a:custGeom>
              <a:avLst/>
              <a:gdLst/>
              <a:ahLst/>
              <a:cxnLst/>
              <a:rect l="l" t="t" r="r" b="b"/>
              <a:pathLst>
                <a:path w="1329" h="554" extrusionOk="0">
                  <a:moveTo>
                    <a:pt x="1" y="0"/>
                  </a:moveTo>
                  <a:lnTo>
                    <a:pt x="19" y="129"/>
                  </a:lnTo>
                  <a:lnTo>
                    <a:pt x="56" y="221"/>
                  </a:lnTo>
                  <a:lnTo>
                    <a:pt x="130" y="313"/>
                  </a:lnTo>
                  <a:lnTo>
                    <a:pt x="204" y="406"/>
                  </a:lnTo>
                  <a:lnTo>
                    <a:pt x="296" y="461"/>
                  </a:lnTo>
                  <a:lnTo>
                    <a:pt x="388" y="516"/>
                  </a:lnTo>
                  <a:lnTo>
                    <a:pt x="517" y="535"/>
                  </a:lnTo>
                  <a:lnTo>
                    <a:pt x="646" y="553"/>
                  </a:lnTo>
                  <a:lnTo>
                    <a:pt x="775" y="553"/>
                  </a:lnTo>
                  <a:lnTo>
                    <a:pt x="904" y="516"/>
                  </a:lnTo>
                  <a:lnTo>
                    <a:pt x="1015" y="479"/>
                  </a:lnTo>
                  <a:lnTo>
                    <a:pt x="1107" y="406"/>
                  </a:lnTo>
                  <a:lnTo>
                    <a:pt x="1181" y="332"/>
                  </a:lnTo>
                  <a:lnTo>
                    <a:pt x="1236" y="240"/>
                  </a:lnTo>
                  <a:lnTo>
                    <a:pt x="1291" y="129"/>
                  </a:lnTo>
                  <a:lnTo>
                    <a:pt x="13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6000200" y="1863450"/>
              <a:ext cx="33225" cy="29975"/>
            </a:xfrm>
            <a:custGeom>
              <a:avLst/>
              <a:gdLst/>
              <a:ahLst/>
              <a:cxnLst/>
              <a:rect l="l" t="t" r="r" b="b"/>
              <a:pathLst>
                <a:path w="1329" h="1199" extrusionOk="0">
                  <a:moveTo>
                    <a:pt x="517" y="0"/>
                  </a:moveTo>
                  <a:lnTo>
                    <a:pt x="388" y="18"/>
                  </a:lnTo>
                  <a:lnTo>
                    <a:pt x="259" y="55"/>
                  </a:lnTo>
                  <a:lnTo>
                    <a:pt x="167" y="129"/>
                  </a:lnTo>
                  <a:lnTo>
                    <a:pt x="93" y="221"/>
                  </a:lnTo>
                  <a:lnTo>
                    <a:pt x="38" y="332"/>
                  </a:lnTo>
                  <a:lnTo>
                    <a:pt x="1" y="461"/>
                  </a:lnTo>
                  <a:lnTo>
                    <a:pt x="1" y="590"/>
                  </a:lnTo>
                  <a:lnTo>
                    <a:pt x="38" y="682"/>
                  </a:lnTo>
                  <a:lnTo>
                    <a:pt x="75" y="793"/>
                  </a:lnTo>
                  <a:lnTo>
                    <a:pt x="148" y="885"/>
                  </a:lnTo>
                  <a:lnTo>
                    <a:pt x="222" y="977"/>
                  </a:lnTo>
                  <a:lnTo>
                    <a:pt x="296" y="1069"/>
                  </a:lnTo>
                  <a:lnTo>
                    <a:pt x="388" y="1143"/>
                  </a:lnTo>
                  <a:lnTo>
                    <a:pt x="480" y="1180"/>
                  </a:lnTo>
                  <a:lnTo>
                    <a:pt x="572" y="1199"/>
                  </a:lnTo>
                  <a:lnTo>
                    <a:pt x="646" y="1199"/>
                  </a:lnTo>
                  <a:lnTo>
                    <a:pt x="738" y="1180"/>
                  </a:lnTo>
                  <a:lnTo>
                    <a:pt x="849" y="1125"/>
                  </a:lnTo>
                  <a:lnTo>
                    <a:pt x="941" y="1069"/>
                  </a:lnTo>
                  <a:lnTo>
                    <a:pt x="1126" y="922"/>
                  </a:lnTo>
                  <a:lnTo>
                    <a:pt x="1328" y="774"/>
                  </a:lnTo>
                  <a:lnTo>
                    <a:pt x="1328" y="516"/>
                  </a:lnTo>
                  <a:lnTo>
                    <a:pt x="1162" y="369"/>
                  </a:lnTo>
                  <a:lnTo>
                    <a:pt x="996" y="221"/>
                  </a:lnTo>
                  <a:lnTo>
                    <a:pt x="831" y="92"/>
                  </a:lnTo>
                  <a:lnTo>
                    <a:pt x="738" y="37"/>
                  </a:lnTo>
                  <a:lnTo>
                    <a:pt x="646" y="18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5537875" y="1694275"/>
              <a:ext cx="30450" cy="37350"/>
            </a:xfrm>
            <a:custGeom>
              <a:avLst/>
              <a:gdLst/>
              <a:ahLst/>
              <a:cxnLst/>
              <a:rect l="l" t="t" r="r" b="b"/>
              <a:pathLst>
                <a:path w="1218" h="1494" extrusionOk="0">
                  <a:moveTo>
                    <a:pt x="572" y="0"/>
                  </a:moveTo>
                  <a:lnTo>
                    <a:pt x="369" y="277"/>
                  </a:lnTo>
                  <a:lnTo>
                    <a:pt x="203" y="498"/>
                  </a:lnTo>
                  <a:lnTo>
                    <a:pt x="74" y="701"/>
                  </a:lnTo>
                  <a:lnTo>
                    <a:pt x="19" y="793"/>
                  </a:lnTo>
                  <a:lnTo>
                    <a:pt x="0" y="885"/>
                  </a:lnTo>
                  <a:lnTo>
                    <a:pt x="0" y="1014"/>
                  </a:lnTo>
                  <a:lnTo>
                    <a:pt x="19" y="1143"/>
                  </a:lnTo>
                  <a:lnTo>
                    <a:pt x="74" y="1254"/>
                  </a:lnTo>
                  <a:lnTo>
                    <a:pt x="148" y="1346"/>
                  </a:lnTo>
                  <a:lnTo>
                    <a:pt x="240" y="1420"/>
                  </a:lnTo>
                  <a:lnTo>
                    <a:pt x="351" y="1457"/>
                  </a:lnTo>
                  <a:lnTo>
                    <a:pt x="480" y="1494"/>
                  </a:lnTo>
                  <a:lnTo>
                    <a:pt x="627" y="1494"/>
                  </a:lnTo>
                  <a:lnTo>
                    <a:pt x="775" y="1475"/>
                  </a:lnTo>
                  <a:lnTo>
                    <a:pt x="904" y="1438"/>
                  </a:lnTo>
                  <a:lnTo>
                    <a:pt x="1014" y="1383"/>
                  </a:lnTo>
                  <a:lnTo>
                    <a:pt x="1107" y="1309"/>
                  </a:lnTo>
                  <a:lnTo>
                    <a:pt x="1162" y="1199"/>
                  </a:lnTo>
                  <a:lnTo>
                    <a:pt x="1217" y="1088"/>
                  </a:lnTo>
                  <a:lnTo>
                    <a:pt x="1217" y="977"/>
                  </a:lnTo>
                  <a:lnTo>
                    <a:pt x="1217" y="830"/>
                  </a:lnTo>
                  <a:lnTo>
                    <a:pt x="1180" y="738"/>
                  </a:lnTo>
                  <a:lnTo>
                    <a:pt x="1125" y="646"/>
                  </a:lnTo>
                  <a:lnTo>
                    <a:pt x="978" y="461"/>
                  </a:lnTo>
                  <a:lnTo>
                    <a:pt x="793" y="258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6079950" y="1877725"/>
              <a:ext cx="33225" cy="30000"/>
            </a:xfrm>
            <a:custGeom>
              <a:avLst/>
              <a:gdLst/>
              <a:ahLst/>
              <a:cxnLst/>
              <a:rect l="l" t="t" r="r" b="b"/>
              <a:pathLst>
                <a:path w="1329" h="1200" extrusionOk="0">
                  <a:moveTo>
                    <a:pt x="480" y="1"/>
                  </a:moveTo>
                  <a:lnTo>
                    <a:pt x="351" y="38"/>
                  </a:lnTo>
                  <a:lnTo>
                    <a:pt x="240" y="74"/>
                  </a:lnTo>
                  <a:lnTo>
                    <a:pt x="148" y="148"/>
                  </a:lnTo>
                  <a:lnTo>
                    <a:pt x="74" y="259"/>
                  </a:lnTo>
                  <a:lnTo>
                    <a:pt x="19" y="369"/>
                  </a:lnTo>
                  <a:lnTo>
                    <a:pt x="1" y="480"/>
                  </a:lnTo>
                  <a:lnTo>
                    <a:pt x="19" y="628"/>
                  </a:lnTo>
                  <a:lnTo>
                    <a:pt x="38" y="720"/>
                  </a:lnTo>
                  <a:lnTo>
                    <a:pt x="93" y="812"/>
                  </a:lnTo>
                  <a:lnTo>
                    <a:pt x="167" y="904"/>
                  </a:lnTo>
                  <a:lnTo>
                    <a:pt x="240" y="996"/>
                  </a:lnTo>
                  <a:lnTo>
                    <a:pt x="333" y="1088"/>
                  </a:lnTo>
                  <a:lnTo>
                    <a:pt x="425" y="1144"/>
                  </a:lnTo>
                  <a:lnTo>
                    <a:pt x="517" y="1181"/>
                  </a:lnTo>
                  <a:lnTo>
                    <a:pt x="591" y="1199"/>
                  </a:lnTo>
                  <a:lnTo>
                    <a:pt x="683" y="1199"/>
                  </a:lnTo>
                  <a:lnTo>
                    <a:pt x="775" y="1162"/>
                  </a:lnTo>
                  <a:lnTo>
                    <a:pt x="867" y="1107"/>
                  </a:lnTo>
                  <a:lnTo>
                    <a:pt x="959" y="1052"/>
                  </a:lnTo>
                  <a:lnTo>
                    <a:pt x="1144" y="886"/>
                  </a:lnTo>
                  <a:lnTo>
                    <a:pt x="1328" y="738"/>
                  </a:lnTo>
                  <a:lnTo>
                    <a:pt x="1328" y="480"/>
                  </a:lnTo>
                  <a:lnTo>
                    <a:pt x="1162" y="351"/>
                  </a:lnTo>
                  <a:lnTo>
                    <a:pt x="978" y="203"/>
                  </a:lnTo>
                  <a:lnTo>
                    <a:pt x="812" y="74"/>
                  </a:lnTo>
                  <a:lnTo>
                    <a:pt x="720" y="38"/>
                  </a:lnTo>
                  <a:lnTo>
                    <a:pt x="628" y="19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4594750" y="549250"/>
              <a:ext cx="28150" cy="30925"/>
            </a:xfrm>
            <a:custGeom>
              <a:avLst/>
              <a:gdLst/>
              <a:ahLst/>
              <a:cxnLst/>
              <a:rect l="l" t="t" r="r" b="b"/>
              <a:pathLst>
                <a:path w="1126" h="1237" extrusionOk="0">
                  <a:moveTo>
                    <a:pt x="646" y="1"/>
                  </a:moveTo>
                  <a:lnTo>
                    <a:pt x="388" y="19"/>
                  </a:lnTo>
                  <a:lnTo>
                    <a:pt x="259" y="185"/>
                  </a:lnTo>
                  <a:lnTo>
                    <a:pt x="130" y="351"/>
                  </a:lnTo>
                  <a:lnTo>
                    <a:pt x="75" y="443"/>
                  </a:lnTo>
                  <a:lnTo>
                    <a:pt x="38" y="535"/>
                  </a:lnTo>
                  <a:lnTo>
                    <a:pt x="1" y="609"/>
                  </a:lnTo>
                  <a:lnTo>
                    <a:pt x="1" y="683"/>
                  </a:lnTo>
                  <a:lnTo>
                    <a:pt x="38" y="775"/>
                  </a:lnTo>
                  <a:lnTo>
                    <a:pt x="75" y="849"/>
                  </a:lnTo>
                  <a:lnTo>
                    <a:pt x="130" y="941"/>
                  </a:lnTo>
                  <a:lnTo>
                    <a:pt x="204" y="1015"/>
                  </a:lnTo>
                  <a:lnTo>
                    <a:pt x="296" y="1089"/>
                  </a:lnTo>
                  <a:lnTo>
                    <a:pt x="370" y="1162"/>
                  </a:lnTo>
                  <a:lnTo>
                    <a:pt x="462" y="1199"/>
                  </a:lnTo>
                  <a:lnTo>
                    <a:pt x="554" y="1236"/>
                  </a:lnTo>
                  <a:lnTo>
                    <a:pt x="683" y="1236"/>
                  </a:lnTo>
                  <a:lnTo>
                    <a:pt x="812" y="1218"/>
                  </a:lnTo>
                  <a:lnTo>
                    <a:pt x="904" y="1181"/>
                  </a:lnTo>
                  <a:lnTo>
                    <a:pt x="997" y="1107"/>
                  </a:lnTo>
                  <a:lnTo>
                    <a:pt x="1052" y="1015"/>
                  </a:lnTo>
                  <a:lnTo>
                    <a:pt x="1107" y="904"/>
                  </a:lnTo>
                  <a:lnTo>
                    <a:pt x="1126" y="775"/>
                  </a:lnTo>
                  <a:lnTo>
                    <a:pt x="1107" y="646"/>
                  </a:lnTo>
                  <a:lnTo>
                    <a:pt x="1070" y="554"/>
                  </a:lnTo>
                  <a:lnTo>
                    <a:pt x="1033" y="480"/>
                  </a:lnTo>
                  <a:lnTo>
                    <a:pt x="923" y="314"/>
                  </a:lnTo>
                  <a:lnTo>
                    <a:pt x="775" y="167"/>
                  </a:lnTo>
                  <a:lnTo>
                    <a:pt x="64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5312925" y="1579025"/>
              <a:ext cx="29075" cy="31375"/>
            </a:xfrm>
            <a:custGeom>
              <a:avLst/>
              <a:gdLst/>
              <a:ahLst/>
              <a:cxnLst/>
              <a:rect l="l" t="t" r="r" b="b"/>
              <a:pathLst>
                <a:path w="1163" h="1255" extrusionOk="0">
                  <a:moveTo>
                    <a:pt x="720" y="1"/>
                  </a:moveTo>
                  <a:lnTo>
                    <a:pt x="591" y="19"/>
                  </a:lnTo>
                  <a:lnTo>
                    <a:pt x="498" y="56"/>
                  </a:lnTo>
                  <a:lnTo>
                    <a:pt x="406" y="93"/>
                  </a:lnTo>
                  <a:lnTo>
                    <a:pt x="332" y="148"/>
                  </a:lnTo>
                  <a:lnTo>
                    <a:pt x="240" y="222"/>
                  </a:lnTo>
                  <a:lnTo>
                    <a:pt x="167" y="314"/>
                  </a:lnTo>
                  <a:lnTo>
                    <a:pt x="111" y="388"/>
                  </a:lnTo>
                  <a:lnTo>
                    <a:pt x="56" y="480"/>
                  </a:lnTo>
                  <a:lnTo>
                    <a:pt x="19" y="572"/>
                  </a:lnTo>
                  <a:lnTo>
                    <a:pt x="1" y="701"/>
                  </a:lnTo>
                  <a:lnTo>
                    <a:pt x="19" y="812"/>
                  </a:lnTo>
                  <a:lnTo>
                    <a:pt x="74" y="923"/>
                  </a:lnTo>
                  <a:lnTo>
                    <a:pt x="148" y="1015"/>
                  </a:lnTo>
                  <a:lnTo>
                    <a:pt x="259" y="1089"/>
                  </a:lnTo>
                  <a:lnTo>
                    <a:pt x="388" y="1162"/>
                  </a:lnTo>
                  <a:lnTo>
                    <a:pt x="535" y="1218"/>
                  </a:lnTo>
                  <a:lnTo>
                    <a:pt x="720" y="1254"/>
                  </a:lnTo>
                  <a:lnTo>
                    <a:pt x="849" y="1107"/>
                  </a:lnTo>
                  <a:lnTo>
                    <a:pt x="978" y="941"/>
                  </a:lnTo>
                  <a:lnTo>
                    <a:pt x="1088" y="775"/>
                  </a:lnTo>
                  <a:lnTo>
                    <a:pt x="1125" y="683"/>
                  </a:lnTo>
                  <a:lnTo>
                    <a:pt x="1162" y="609"/>
                  </a:lnTo>
                  <a:lnTo>
                    <a:pt x="1162" y="462"/>
                  </a:lnTo>
                  <a:lnTo>
                    <a:pt x="1144" y="351"/>
                  </a:lnTo>
                  <a:lnTo>
                    <a:pt x="1107" y="240"/>
                  </a:lnTo>
                  <a:lnTo>
                    <a:pt x="1033" y="148"/>
                  </a:lnTo>
                  <a:lnTo>
                    <a:pt x="941" y="74"/>
                  </a:lnTo>
                  <a:lnTo>
                    <a:pt x="849" y="19"/>
                  </a:lnTo>
                  <a:lnTo>
                    <a:pt x="72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4645475" y="723950"/>
              <a:ext cx="31350" cy="27700"/>
            </a:xfrm>
            <a:custGeom>
              <a:avLst/>
              <a:gdLst/>
              <a:ahLst/>
              <a:cxnLst/>
              <a:rect l="l" t="t" r="r" b="b"/>
              <a:pathLst>
                <a:path w="1254" h="1108" extrusionOk="0">
                  <a:moveTo>
                    <a:pt x="590" y="1"/>
                  </a:moveTo>
                  <a:lnTo>
                    <a:pt x="498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40" y="185"/>
                  </a:lnTo>
                  <a:lnTo>
                    <a:pt x="166" y="277"/>
                  </a:lnTo>
                  <a:lnTo>
                    <a:pt x="92" y="351"/>
                  </a:lnTo>
                  <a:lnTo>
                    <a:pt x="55" y="443"/>
                  </a:lnTo>
                  <a:lnTo>
                    <a:pt x="19" y="536"/>
                  </a:lnTo>
                  <a:lnTo>
                    <a:pt x="0" y="665"/>
                  </a:lnTo>
                  <a:lnTo>
                    <a:pt x="19" y="775"/>
                  </a:lnTo>
                  <a:lnTo>
                    <a:pt x="74" y="886"/>
                  </a:lnTo>
                  <a:lnTo>
                    <a:pt x="129" y="978"/>
                  </a:lnTo>
                  <a:lnTo>
                    <a:pt x="221" y="1033"/>
                  </a:lnTo>
                  <a:lnTo>
                    <a:pt x="332" y="1089"/>
                  </a:lnTo>
                  <a:lnTo>
                    <a:pt x="461" y="1107"/>
                  </a:lnTo>
                  <a:lnTo>
                    <a:pt x="590" y="1089"/>
                  </a:lnTo>
                  <a:lnTo>
                    <a:pt x="682" y="1070"/>
                  </a:lnTo>
                  <a:lnTo>
                    <a:pt x="775" y="1033"/>
                  </a:lnTo>
                  <a:lnTo>
                    <a:pt x="922" y="923"/>
                  </a:lnTo>
                  <a:lnTo>
                    <a:pt x="1088" y="794"/>
                  </a:lnTo>
                  <a:lnTo>
                    <a:pt x="1254" y="665"/>
                  </a:lnTo>
                  <a:lnTo>
                    <a:pt x="1235" y="388"/>
                  </a:lnTo>
                  <a:lnTo>
                    <a:pt x="1070" y="259"/>
                  </a:lnTo>
                  <a:lnTo>
                    <a:pt x="904" y="130"/>
                  </a:lnTo>
                  <a:lnTo>
                    <a:pt x="830" y="75"/>
                  </a:lnTo>
                  <a:lnTo>
                    <a:pt x="738" y="1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5840725" y="1833025"/>
              <a:ext cx="28600" cy="31350"/>
            </a:xfrm>
            <a:custGeom>
              <a:avLst/>
              <a:gdLst/>
              <a:ahLst/>
              <a:cxnLst/>
              <a:rect l="l" t="t" r="r" b="b"/>
              <a:pathLst>
                <a:path w="1144" h="1254" extrusionOk="0">
                  <a:moveTo>
                    <a:pt x="516" y="0"/>
                  </a:moveTo>
                  <a:lnTo>
                    <a:pt x="387" y="166"/>
                  </a:lnTo>
                  <a:lnTo>
                    <a:pt x="240" y="314"/>
                  </a:lnTo>
                  <a:lnTo>
                    <a:pt x="111" y="461"/>
                  </a:lnTo>
                  <a:lnTo>
                    <a:pt x="56" y="535"/>
                  </a:lnTo>
                  <a:lnTo>
                    <a:pt x="37" y="627"/>
                  </a:lnTo>
                  <a:lnTo>
                    <a:pt x="0" y="756"/>
                  </a:lnTo>
                  <a:lnTo>
                    <a:pt x="19" y="885"/>
                  </a:lnTo>
                  <a:lnTo>
                    <a:pt x="56" y="996"/>
                  </a:lnTo>
                  <a:lnTo>
                    <a:pt x="111" y="1088"/>
                  </a:lnTo>
                  <a:lnTo>
                    <a:pt x="185" y="1180"/>
                  </a:lnTo>
                  <a:lnTo>
                    <a:pt x="295" y="1235"/>
                  </a:lnTo>
                  <a:lnTo>
                    <a:pt x="406" y="1254"/>
                  </a:lnTo>
                  <a:lnTo>
                    <a:pt x="535" y="1254"/>
                  </a:lnTo>
                  <a:lnTo>
                    <a:pt x="627" y="1235"/>
                  </a:lnTo>
                  <a:lnTo>
                    <a:pt x="719" y="1199"/>
                  </a:lnTo>
                  <a:lnTo>
                    <a:pt x="830" y="1143"/>
                  </a:lnTo>
                  <a:lnTo>
                    <a:pt x="922" y="1070"/>
                  </a:lnTo>
                  <a:lnTo>
                    <a:pt x="996" y="996"/>
                  </a:lnTo>
                  <a:lnTo>
                    <a:pt x="1070" y="922"/>
                  </a:lnTo>
                  <a:lnTo>
                    <a:pt x="1107" y="848"/>
                  </a:lnTo>
                  <a:lnTo>
                    <a:pt x="1143" y="756"/>
                  </a:lnTo>
                  <a:lnTo>
                    <a:pt x="1143" y="682"/>
                  </a:lnTo>
                  <a:lnTo>
                    <a:pt x="1125" y="590"/>
                  </a:lnTo>
                  <a:lnTo>
                    <a:pt x="1070" y="498"/>
                  </a:lnTo>
                  <a:lnTo>
                    <a:pt x="1033" y="406"/>
                  </a:lnTo>
                  <a:lnTo>
                    <a:pt x="904" y="221"/>
                  </a:lnTo>
                  <a:lnTo>
                    <a:pt x="793" y="37"/>
                  </a:lnTo>
                  <a:lnTo>
                    <a:pt x="5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5920475" y="1849600"/>
              <a:ext cx="29975" cy="32775"/>
            </a:xfrm>
            <a:custGeom>
              <a:avLst/>
              <a:gdLst/>
              <a:ahLst/>
              <a:cxnLst/>
              <a:rect l="l" t="t" r="r" b="b"/>
              <a:pathLst>
                <a:path w="1199" h="1311" extrusionOk="0">
                  <a:moveTo>
                    <a:pt x="590" y="1"/>
                  </a:moveTo>
                  <a:lnTo>
                    <a:pt x="443" y="19"/>
                  </a:lnTo>
                  <a:lnTo>
                    <a:pt x="332" y="56"/>
                  </a:lnTo>
                  <a:lnTo>
                    <a:pt x="221" y="93"/>
                  </a:lnTo>
                  <a:lnTo>
                    <a:pt x="129" y="167"/>
                  </a:lnTo>
                  <a:lnTo>
                    <a:pt x="55" y="259"/>
                  </a:lnTo>
                  <a:lnTo>
                    <a:pt x="18" y="370"/>
                  </a:lnTo>
                  <a:lnTo>
                    <a:pt x="0" y="480"/>
                  </a:lnTo>
                  <a:lnTo>
                    <a:pt x="18" y="609"/>
                  </a:lnTo>
                  <a:lnTo>
                    <a:pt x="37" y="702"/>
                  </a:lnTo>
                  <a:lnTo>
                    <a:pt x="92" y="794"/>
                  </a:lnTo>
                  <a:lnTo>
                    <a:pt x="203" y="960"/>
                  </a:lnTo>
                  <a:lnTo>
                    <a:pt x="350" y="1144"/>
                  </a:lnTo>
                  <a:lnTo>
                    <a:pt x="479" y="1310"/>
                  </a:lnTo>
                  <a:lnTo>
                    <a:pt x="756" y="1310"/>
                  </a:lnTo>
                  <a:lnTo>
                    <a:pt x="885" y="1126"/>
                  </a:lnTo>
                  <a:lnTo>
                    <a:pt x="1014" y="960"/>
                  </a:lnTo>
                  <a:lnTo>
                    <a:pt x="1125" y="775"/>
                  </a:lnTo>
                  <a:lnTo>
                    <a:pt x="1162" y="683"/>
                  </a:lnTo>
                  <a:lnTo>
                    <a:pt x="1180" y="591"/>
                  </a:lnTo>
                  <a:lnTo>
                    <a:pt x="1199" y="462"/>
                  </a:lnTo>
                  <a:lnTo>
                    <a:pt x="1162" y="333"/>
                  </a:lnTo>
                  <a:lnTo>
                    <a:pt x="1125" y="241"/>
                  </a:lnTo>
                  <a:lnTo>
                    <a:pt x="1051" y="148"/>
                  </a:lnTo>
                  <a:lnTo>
                    <a:pt x="959" y="93"/>
                  </a:lnTo>
                  <a:lnTo>
                    <a:pt x="848" y="38"/>
                  </a:lnTo>
                  <a:lnTo>
                    <a:pt x="7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6157400" y="1889725"/>
              <a:ext cx="29975" cy="32750"/>
            </a:xfrm>
            <a:custGeom>
              <a:avLst/>
              <a:gdLst/>
              <a:ahLst/>
              <a:cxnLst/>
              <a:rect l="l" t="t" r="r" b="b"/>
              <a:pathLst>
                <a:path w="1199" h="1310" extrusionOk="0">
                  <a:moveTo>
                    <a:pt x="719" y="0"/>
                  </a:moveTo>
                  <a:lnTo>
                    <a:pt x="461" y="18"/>
                  </a:lnTo>
                  <a:lnTo>
                    <a:pt x="332" y="184"/>
                  </a:lnTo>
                  <a:lnTo>
                    <a:pt x="185" y="350"/>
                  </a:lnTo>
                  <a:lnTo>
                    <a:pt x="74" y="535"/>
                  </a:lnTo>
                  <a:lnTo>
                    <a:pt x="37" y="627"/>
                  </a:lnTo>
                  <a:lnTo>
                    <a:pt x="19" y="719"/>
                  </a:lnTo>
                  <a:lnTo>
                    <a:pt x="0" y="848"/>
                  </a:lnTo>
                  <a:lnTo>
                    <a:pt x="19" y="959"/>
                  </a:lnTo>
                  <a:lnTo>
                    <a:pt x="74" y="1069"/>
                  </a:lnTo>
                  <a:lnTo>
                    <a:pt x="148" y="1162"/>
                  </a:lnTo>
                  <a:lnTo>
                    <a:pt x="221" y="1217"/>
                  </a:lnTo>
                  <a:lnTo>
                    <a:pt x="332" y="1272"/>
                  </a:lnTo>
                  <a:lnTo>
                    <a:pt x="461" y="1309"/>
                  </a:lnTo>
                  <a:lnTo>
                    <a:pt x="738" y="1309"/>
                  </a:lnTo>
                  <a:lnTo>
                    <a:pt x="867" y="1272"/>
                  </a:lnTo>
                  <a:lnTo>
                    <a:pt x="977" y="1217"/>
                  </a:lnTo>
                  <a:lnTo>
                    <a:pt x="1051" y="1143"/>
                  </a:lnTo>
                  <a:lnTo>
                    <a:pt x="1125" y="1069"/>
                  </a:lnTo>
                  <a:lnTo>
                    <a:pt x="1180" y="959"/>
                  </a:lnTo>
                  <a:lnTo>
                    <a:pt x="1199" y="848"/>
                  </a:lnTo>
                  <a:lnTo>
                    <a:pt x="1180" y="719"/>
                  </a:lnTo>
                  <a:lnTo>
                    <a:pt x="1162" y="608"/>
                  </a:lnTo>
                  <a:lnTo>
                    <a:pt x="1125" y="535"/>
                  </a:lnTo>
                  <a:lnTo>
                    <a:pt x="996" y="350"/>
                  </a:lnTo>
                  <a:lnTo>
                    <a:pt x="867" y="184"/>
                  </a:lnTo>
                  <a:lnTo>
                    <a:pt x="7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6238525" y="1907700"/>
              <a:ext cx="28150" cy="31350"/>
            </a:xfrm>
            <a:custGeom>
              <a:avLst/>
              <a:gdLst/>
              <a:ahLst/>
              <a:cxnLst/>
              <a:rect l="l" t="t" r="r" b="b"/>
              <a:pathLst>
                <a:path w="1126" h="1254" extrusionOk="0">
                  <a:moveTo>
                    <a:pt x="590" y="0"/>
                  </a:moveTo>
                  <a:lnTo>
                    <a:pt x="517" y="19"/>
                  </a:lnTo>
                  <a:lnTo>
                    <a:pt x="406" y="55"/>
                  </a:lnTo>
                  <a:lnTo>
                    <a:pt x="314" y="111"/>
                  </a:lnTo>
                  <a:lnTo>
                    <a:pt x="222" y="185"/>
                  </a:lnTo>
                  <a:lnTo>
                    <a:pt x="148" y="258"/>
                  </a:lnTo>
                  <a:lnTo>
                    <a:pt x="74" y="332"/>
                  </a:lnTo>
                  <a:lnTo>
                    <a:pt x="19" y="424"/>
                  </a:lnTo>
                  <a:lnTo>
                    <a:pt x="0" y="498"/>
                  </a:lnTo>
                  <a:lnTo>
                    <a:pt x="0" y="572"/>
                  </a:lnTo>
                  <a:lnTo>
                    <a:pt x="19" y="664"/>
                  </a:lnTo>
                  <a:lnTo>
                    <a:pt x="56" y="756"/>
                  </a:lnTo>
                  <a:lnTo>
                    <a:pt x="111" y="848"/>
                  </a:lnTo>
                  <a:lnTo>
                    <a:pt x="240" y="1033"/>
                  </a:lnTo>
                  <a:lnTo>
                    <a:pt x="351" y="1235"/>
                  </a:lnTo>
                  <a:lnTo>
                    <a:pt x="627" y="1254"/>
                  </a:lnTo>
                  <a:lnTo>
                    <a:pt x="756" y="1106"/>
                  </a:lnTo>
                  <a:lnTo>
                    <a:pt x="904" y="959"/>
                  </a:lnTo>
                  <a:lnTo>
                    <a:pt x="1033" y="793"/>
                  </a:lnTo>
                  <a:lnTo>
                    <a:pt x="1088" y="719"/>
                  </a:lnTo>
                  <a:lnTo>
                    <a:pt x="1107" y="627"/>
                  </a:lnTo>
                  <a:lnTo>
                    <a:pt x="1125" y="498"/>
                  </a:lnTo>
                  <a:lnTo>
                    <a:pt x="1125" y="369"/>
                  </a:lnTo>
                  <a:lnTo>
                    <a:pt x="1088" y="258"/>
                  </a:lnTo>
                  <a:lnTo>
                    <a:pt x="1033" y="166"/>
                  </a:lnTo>
                  <a:lnTo>
                    <a:pt x="959" y="92"/>
                  </a:lnTo>
                  <a:lnTo>
                    <a:pt x="848" y="37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4553725" y="294350"/>
              <a:ext cx="30000" cy="32750"/>
            </a:xfrm>
            <a:custGeom>
              <a:avLst/>
              <a:gdLst/>
              <a:ahLst/>
              <a:cxnLst/>
              <a:rect l="l" t="t" r="r" b="b"/>
              <a:pathLst>
                <a:path w="1200" h="1310" extrusionOk="0">
                  <a:moveTo>
                    <a:pt x="702" y="0"/>
                  </a:moveTo>
                  <a:lnTo>
                    <a:pt x="425" y="19"/>
                  </a:lnTo>
                  <a:lnTo>
                    <a:pt x="296" y="203"/>
                  </a:lnTo>
                  <a:lnTo>
                    <a:pt x="167" y="369"/>
                  </a:lnTo>
                  <a:lnTo>
                    <a:pt x="56" y="554"/>
                  </a:lnTo>
                  <a:lnTo>
                    <a:pt x="19" y="646"/>
                  </a:lnTo>
                  <a:lnTo>
                    <a:pt x="1" y="738"/>
                  </a:lnTo>
                  <a:lnTo>
                    <a:pt x="1" y="867"/>
                  </a:lnTo>
                  <a:lnTo>
                    <a:pt x="19" y="996"/>
                  </a:lnTo>
                  <a:lnTo>
                    <a:pt x="75" y="1088"/>
                  </a:lnTo>
                  <a:lnTo>
                    <a:pt x="148" y="1181"/>
                  </a:lnTo>
                  <a:lnTo>
                    <a:pt x="241" y="1236"/>
                  </a:lnTo>
                  <a:lnTo>
                    <a:pt x="351" y="1291"/>
                  </a:lnTo>
                  <a:lnTo>
                    <a:pt x="480" y="1310"/>
                  </a:lnTo>
                  <a:lnTo>
                    <a:pt x="757" y="1310"/>
                  </a:lnTo>
                  <a:lnTo>
                    <a:pt x="886" y="1273"/>
                  </a:lnTo>
                  <a:lnTo>
                    <a:pt x="978" y="1217"/>
                  </a:lnTo>
                  <a:lnTo>
                    <a:pt x="1070" y="1144"/>
                  </a:lnTo>
                  <a:lnTo>
                    <a:pt x="1126" y="1051"/>
                  </a:lnTo>
                  <a:lnTo>
                    <a:pt x="1181" y="941"/>
                  </a:lnTo>
                  <a:lnTo>
                    <a:pt x="1199" y="830"/>
                  </a:lnTo>
                  <a:lnTo>
                    <a:pt x="1181" y="701"/>
                  </a:lnTo>
                  <a:lnTo>
                    <a:pt x="1144" y="609"/>
                  </a:lnTo>
                  <a:lnTo>
                    <a:pt x="1107" y="517"/>
                  </a:lnTo>
                  <a:lnTo>
                    <a:pt x="978" y="351"/>
                  </a:lnTo>
                  <a:lnTo>
                    <a:pt x="831" y="185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5168650" y="1471175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425" y="0"/>
                  </a:moveTo>
                  <a:lnTo>
                    <a:pt x="295" y="166"/>
                  </a:lnTo>
                  <a:lnTo>
                    <a:pt x="148" y="332"/>
                  </a:lnTo>
                  <a:lnTo>
                    <a:pt x="93" y="406"/>
                  </a:lnTo>
                  <a:lnTo>
                    <a:pt x="37" y="498"/>
                  </a:lnTo>
                  <a:lnTo>
                    <a:pt x="0" y="572"/>
                  </a:lnTo>
                  <a:lnTo>
                    <a:pt x="0" y="645"/>
                  </a:lnTo>
                  <a:lnTo>
                    <a:pt x="19" y="738"/>
                  </a:lnTo>
                  <a:lnTo>
                    <a:pt x="56" y="830"/>
                  </a:lnTo>
                  <a:lnTo>
                    <a:pt x="129" y="922"/>
                  </a:lnTo>
                  <a:lnTo>
                    <a:pt x="185" y="996"/>
                  </a:lnTo>
                  <a:lnTo>
                    <a:pt x="277" y="1088"/>
                  </a:lnTo>
                  <a:lnTo>
                    <a:pt x="351" y="1143"/>
                  </a:lnTo>
                  <a:lnTo>
                    <a:pt x="443" y="1180"/>
                  </a:lnTo>
                  <a:lnTo>
                    <a:pt x="517" y="1199"/>
                  </a:lnTo>
                  <a:lnTo>
                    <a:pt x="590" y="1199"/>
                  </a:lnTo>
                  <a:lnTo>
                    <a:pt x="683" y="1162"/>
                  </a:lnTo>
                  <a:lnTo>
                    <a:pt x="756" y="1106"/>
                  </a:lnTo>
                  <a:lnTo>
                    <a:pt x="849" y="1033"/>
                  </a:lnTo>
                  <a:lnTo>
                    <a:pt x="922" y="941"/>
                  </a:lnTo>
                  <a:lnTo>
                    <a:pt x="996" y="867"/>
                  </a:lnTo>
                  <a:lnTo>
                    <a:pt x="1051" y="775"/>
                  </a:lnTo>
                  <a:lnTo>
                    <a:pt x="1070" y="682"/>
                  </a:lnTo>
                  <a:lnTo>
                    <a:pt x="1070" y="609"/>
                  </a:lnTo>
                  <a:lnTo>
                    <a:pt x="1051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9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4892075" y="1178000"/>
              <a:ext cx="26750" cy="29975"/>
            </a:xfrm>
            <a:custGeom>
              <a:avLst/>
              <a:gdLst/>
              <a:ahLst/>
              <a:cxnLst/>
              <a:rect l="l" t="t" r="r" b="b"/>
              <a:pathLst>
                <a:path w="1070" h="1199" extrusionOk="0">
                  <a:moveTo>
                    <a:pt x="517" y="0"/>
                  </a:moveTo>
                  <a:lnTo>
                    <a:pt x="443" y="19"/>
                  </a:lnTo>
                  <a:lnTo>
                    <a:pt x="351" y="56"/>
                  </a:lnTo>
                  <a:lnTo>
                    <a:pt x="277" y="111"/>
                  </a:lnTo>
                  <a:lnTo>
                    <a:pt x="185" y="185"/>
                  </a:lnTo>
                  <a:lnTo>
                    <a:pt x="111" y="277"/>
                  </a:lnTo>
                  <a:lnTo>
                    <a:pt x="56" y="369"/>
                  </a:lnTo>
                  <a:lnTo>
                    <a:pt x="19" y="461"/>
                  </a:lnTo>
                  <a:lnTo>
                    <a:pt x="1" y="535"/>
                  </a:lnTo>
                  <a:lnTo>
                    <a:pt x="1" y="627"/>
                  </a:lnTo>
                  <a:lnTo>
                    <a:pt x="19" y="701"/>
                  </a:lnTo>
                  <a:lnTo>
                    <a:pt x="74" y="775"/>
                  </a:lnTo>
                  <a:lnTo>
                    <a:pt x="130" y="867"/>
                  </a:lnTo>
                  <a:lnTo>
                    <a:pt x="277" y="1033"/>
                  </a:lnTo>
                  <a:lnTo>
                    <a:pt x="406" y="1199"/>
                  </a:lnTo>
                  <a:lnTo>
                    <a:pt x="664" y="1181"/>
                  </a:lnTo>
                  <a:lnTo>
                    <a:pt x="793" y="1015"/>
                  </a:lnTo>
                  <a:lnTo>
                    <a:pt x="922" y="849"/>
                  </a:lnTo>
                  <a:lnTo>
                    <a:pt x="996" y="756"/>
                  </a:lnTo>
                  <a:lnTo>
                    <a:pt x="1033" y="683"/>
                  </a:lnTo>
                  <a:lnTo>
                    <a:pt x="1052" y="590"/>
                  </a:lnTo>
                  <a:lnTo>
                    <a:pt x="1070" y="517"/>
                  </a:lnTo>
                  <a:lnTo>
                    <a:pt x="1033" y="443"/>
                  </a:lnTo>
                  <a:lnTo>
                    <a:pt x="996" y="351"/>
                  </a:lnTo>
                  <a:lnTo>
                    <a:pt x="922" y="259"/>
                  </a:lnTo>
                  <a:lnTo>
                    <a:pt x="849" y="185"/>
                  </a:lnTo>
                  <a:lnTo>
                    <a:pt x="757" y="111"/>
                  </a:lnTo>
                  <a:lnTo>
                    <a:pt x="683" y="56"/>
                  </a:lnTo>
                  <a:lnTo>
                    <a:pt x="591" y="1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4825250" y="1086275"/>
              <a:ext cx="30900" cy="26750"/>
            </a:xfrm>
            <a:custGeom>
              <a:avLst/>
              <a:gdLst/>
              <a:ahLst/>
              <a:cxnLst/>
              <a:rect l="l" t="t" r="r" b="b"/>
              <a:pathLst>
                <a:path w="1236" h="1070" extrusionOk="0">
                  <a:moveTo>
                    <a:pt x="572" y="0"/>
                  </a:moveTo>
                  <a:lnTo>
                    <a:pt x="498" y="37"/>
                  </a:lnTo>
                  <a:lnTo>
                    <a:pt x="424" y="74"/>
                  </a:lnTo>
                  <a:lnTo>
                    <a:pt x="350" y="148"/>
                  </a:lnTo>
                  <a:lnTo>
                    <a:pt x="277" y="222"/>
                  </a:lnTo>
                  <a:lnTo>
                    <a:pt x="148" y="387"/>
                  </a:lnTo>
                  <a:lnTo>
                    <a:pt x="0" y="535"/>
                  </a:lnTo>
                  <a:lnTo>
                    <a:pt x="148" y="701"/>
                  </a:lnTo>
                  <a:lnTo>
                    <a:pt x="277" y="867"/>
                  </a:lnTo>
                  <a:lnTo>
                    <a:pt x="350" y="941"/>
                  </a:lnTo>
                  <a:lnTo>
                    <a:pt x="424" y="1014"/>
                  </a:lnTo>
                  <a:lnTo>
                    <a:pt x="498" y="1051"/>
                  </a:lnTo>
                  <a:lnTo>
                    <a:pt x="572" y="1070"/>
                  </a:lnTo>
                  <a:lnTo>
                    <a:pt x="664" y="1070"/>
                  </a:lnTo>
                  <a:lnTo>
                    <a:pt x="738" y="1051"/>
                  </a:lnTo>
                  <a:lnTo>
                    <a:pt x="811" y="996"/>
                  </a:lnTo>
                  <a:lnTo>
                    <a:pt x="903" y="941"/>
                  </a:lnTo>
                  <a:lnTo>
                    <a:pt x="1069" y="812"/>
                  </a:lnTo>
                  <a:lnTo>
                    <a:pt x="1235" y="682"/>
                  </a:lnTo>
                  <a:lnTo>
                    <a:pt x="1235" y="406"/>
                  </a:lnTo>
                  <a:lnTo>
                    <a:pt x="1069" y="277"/>
                  </a:lnTo>
                  <a:lnTo>
                    <a:pt x="903" y="148"/>
                  </a:lnTo>
                  <a:lnTo>
                    <a:pt x="811" y="92"/>
                  </a:lnTo>
                  <a:lnTo>
                    <a:pt x="738" y="37"/>
                  </a:lnTo>
                  <a:lnTo>
                    <a:pt x="664" y="19"/>
                  </a:ln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6318725" y="1919675"/>
              <a:ext cx="26750" cy="29525"/>
            </a:xfrm>
            <a:custGeom>
              <a:avLst/>
              <a:gdLst/>
              <a:ahLst/>
              <a:cxnLst/>
              <a:rect l="l" t="t" r="r" b="b"/>
              <a:pathLst>
                <a:path w="1070" h="1181" extrusionOk="0">
                  <a:moveTo>
                    <a:pt x="443" y="1"/>
                  </a:moveTo>
                  <a:lnTo>
                    <a:pt x="314" y="148"/>
                  </a:lnTo>
                  <a:lnTo>
                    <a:pt x="167" y="314"/>
                  </a:lnTo>
                  <a:lnTo>
                    <a:pt x="111" y="406"/>
                  </a:lnTo>
                  <a:lnTo>
                    <a:pt x="56" y="480"/>
                  </a:lnTo>
                  <a:lnTo>
                    <a:pt x="19" y="554"/>
                  </a:lnTo>
                  <a:lnTo>
                    <a:pt x="1" y="646"/>
                  </a:lnTo>
                  <a:lnTo>
                    <a:pt x="19" y="720"/>
                  </a:lnTo>
                  <a:lnTo>
                    <a:pt x="56" y="812"/>
                  </a:lnTo>
                  <a:lnTo>
                    <a:pt x="111" y="904"/>
                  </a:lnTo>
                  <a:lnTo>
                    <a:pt x="185" y="996"/>
                  </a:lnTo>
                  <a:lnTo>
                    <a:pt x="259" y="1070"/>
                  </a:lnTo>
                  <a:lnTo>
                    <a:pt x="332" y="1125"/>
                  </a:lnTo>
                  <a:lnTo>
                    <a:pt x="406" y="1162"/>
                  </a:lnTo>
                  <a:lnTo>
                    <a:pt x="480" y="1181"/>
                  </a:lnTo>
                  <a:lnTo>
                    <a:pt x="572" y="1162"/>
                  </a:lnTo>
                  <a:lnTo>
                    <a:pt x="664" y="1125"/>
                  </a:lnTo>
                  <a:lnTo>
                    <a:pt x="757" y="1070"/>
                  </a:lnTo>
                  <a:lnTo>
                    <a:pt x="830" y="996"/>
                  </a:lnTo>
                  <a:lnTo>
                    <a:pt x="922" y="922"/>
                  </a:lnTo>
                  <a:lnTo>
                    <a:pt x="978" y="849"/>
                  </a:lnTo>
                  <a:lnTo>
                    <a:pt x="1033" y="775"/>
                  </a:lnTo>
                  <a:lnTo>
                    <a:pt x="1070" y="683"/>
                  </a:lnTo>
                  <a:lnTo>
                    <a:pt x="1070" y="609"/>
                  </a:lnTo>
                  <a:lnTo>
                    <a:pt x="1033" y="535"/>
                  </a:lnTo>
                  <a:lnTo>
                    <a:pt x="996" y="443"/>
                  </a:lnTo>
                  <a:lnTo>
                    <a:pt x="941" y="369"/>
                  </a:lnTo>
                  <a:lnTo>
                    <a:pt x="812" y="185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5762825" y="1825175"/>
              <a:ext cx="25825" cy="33675"/>
            </a:xfrm>
            <a:custGeom>
              <a:avLst/>
              <a:gdLst/>
              <a:ahLst/>
              <a:cxnLst/>
              <a:rect l="l" t="t" r="r" b="b"/>
              <a:pathLst>
                <a:path w="1033" h="1347" extrusionOk="0">
                  <a:moveTo>
                    <a:pt x="516" y="1"/>
                  </a:moveTo>
                  <a:lnTo>
                    <a:pt x="369" y="148"/>
                  </a:lnTo>
                  <a:lnTo>
                    <a:pt x="203" y="296"/>
                  </a:lnTo>
                  <a:lnTo>
                    <a:pt x="129" y="369"/>
                  </a:lnTo>
                  <a:lnTo>
                    <a:pt x="55" y="443"/>
                  </a:lnTo>
                  <a:lnTo>
                    <a:pt x="19" y="517"/>
                  </a:lnTo>
                  <a:lnTo>
                    <a:pt x="0" y="591"/>
                  </a:lnTo>
                  <a:lnTo>
                    <a:pt x="0" y="664"/>
                  </a:lnTo>
                  <a:lnTo>
                    <a:pt x="37" y="738"/>
                  </a:lnTo>
                  <a:lnTo>
                    <a:pt x="92" y="812"/>
                  </a:lnTo>
                  <a:lnTo>
                    <a:pt x="166" y="904"/>
                  </a:lnTo>
                  <a:lnTo>
                    <a:pt x="351" y="1107"/>
                  </a:lnTo>
                  <a:lnTo>
                    <a:pt x="553" y="1347"/>
                  </a:lnTo>
                  <a:lnTo>
                    <a:pt x="738" y="1089"/>
                  </a:lnTo>
                  <a:lnTo>
                    <a:pt x="885" y="886"/>
                  </a:lnTo>
                  <a:lnTo>
                    <a:pt x="959" y="794"/>
                  </a:lnTo>
                  <a:lnTo>
                    <a:pt x="996" y="701"/>
                  </a:lnTo>
                  <a:lnTo>
                    <a:pt x="1033" y="628"/>
                  </a:lnTo>
                  <a:lnTo>
                    <a:pt x="1033" y="554"/>
                  </a:lnTo>
                  <a:lnTo>
                    <a:pt x="1014" y="480"/>
                  </a:lnTo>
                  <a:lnTo>
                    <a:pt x="977" y="406"/>
                  </a:lnTo>
                  <a:lnTo>
                    <a:pt x="904" y="333"/>
                  </a:lnTo>
                  <a:lnTo>
                    <a:pt x="830" y="259"/>
                  </a:lnTo>
                  <a:lnTo>
                    <a:pt x="664" y="130"/>
                  </a:lnTo>
                  <a:lnTo>
                    <a:pt x="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4957075" y="12725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53" y="0"/>
                  </a:moveTo>
                  <a:lnTo>
                    <a:pt x="480" y="19"/>
                  </a:lnTo>
                  <a:lnTo>
                    <a:pt x="406" y="56"/>
                  </a:lnTo>
                  <a:lnTo>
                    <a:pt x="332" y="111"/>
                  </a:lnTo>
                  <a:lnTo>
                    <a:pt x="258" y="185"/>
                  </a:lnTo>
                  <a:lnTo>
                    <a:pt x="129" y="351"/>
                  </a:lnTo>
                  <a:lnTo>
                    <a:pt x="0" y="517"/>
                  </a:lnTo>
                  <a:lnTo>
                    <a:pt x="148" y="664"/>
                  </a:lnTo>
                  <a:lnTo>
                    <a:pt x="295" y="830"/>
                  </a:lnTo>
                  <a:lnTo>
                    <a:pt x="369" y="904"/>
                  </a:lnTo>
                  <a:lnTo>
                    <a:pt x="443" y="959"/>
                  </a:lnTo>
                  <a:lnTo>
                    <a:pt x="517" y="1014"/>
                  </a:lnTo>
                  <a:lnTo>
                    <a:pt x="590" y="1033"/>
                  </a:lnTo>
                  <a:lnTo>
                    <a:pt x="664" y="1033"/>
                  </a:lnTo>
                  <a:lnTo>
                    <a:pt x="738" y="996"/>
                  </a:lnTo>
                  <a:lnTo>
                    <a:pt x="812" y="941"/>
                  </a:lnTo>
                  <a:lnTo>
                    <a:pt x="904" y="867"/>
                  </a:lnTo>
                  <a:lnTo>
                    <a:pt x="1107" y="683"/>
                  </a:lnTo>
                  <a:lnTo>
                    <a:pt x="1346" y="480"/>
                  </a:lnTo>
                  <a:lnTo>
                    <a:pt x="1088" y="295"/>
                  </a:lnTo>
                  <a:lnTo>
                    <a:pt x="885" y="129"/>
                  </a:lnTo>
                  <a:lnTo>
                    <a:pt x="793" y="74"/>
                  </a:lnTo>
                  <a:lnTo>
                    <a:pt x="701" y="19"/>
                  </a:lnTo>
                  <a:lnTo>
                    <a:pt x="62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4763000" y="992700"/>
              <a:ext cx="33675" cy="25825"/>
            </a:xfrm>
            <a:custGeom>
              <a:avLst/>
              <a:gdLst/>
              <a:ahLst/>
              <a:cxnLst/>
              <a:rect l="l" t="t" r="r" b="b"/>
              <a:pathLst>
                <a:path w="1347" h="1033" extrusionOk="0">
                  <a:moveTo>
                    <a:pt x="572" y="0"/>
                  </a:moveTo>
                  <a:lnTo>
                    <a:pt x="499" y="19"/>
                  </a:lnTo>
                  <a:lnTo>
                    <a:pt x="425" y="56"/>
                  </a:lnTo>
                  <a:lnTo>
                    <a:pt x="351" y="111"/>
                  </a:lnTo>
                  <a:lnTo>
                    <a:pt x="277" y="185"/>
                  </a:lnTo>
                  <a:lnTo>
                    <a:pt x="130" y="332"/>
                  </a:lnTo>
                  <a:lnTo>
                    <a:pt x="1" y="480"/>
                  </a:lnTo>
                  <a:lnTo>
                    <a:pt x="130" y="646"/>
                  </a:lnTo>
                  <a:lnTo>
                    <a:pt x="277" y="812"/>
                  </a:lnTo>
                  <a:lnTo>
                    <a:pt x="333" y="904"/>
                  </a:lnTo>
                  <a:lnTo>
                    <a:pt x="406" y="959"/>
                  </a:lnTo>
                  <a:lnTo>
                    <a:pt x="499" y="1014"/>
                  </a:lnTo>
                  <a:lnTo>
                    <a:pt x="572" y="1033"/>
                  </a:lnTo>
                  <a:lnTo>
                    <a:pt x="646" y="1033"/>
                  </a:lnTo>
                  <a:lnTo>
                    <a:pt x="720" y="1014"/>
                  </a:lnTo>
                  <a:lnTo>
                    <a:pt x="794" y="959"/>
                  </a:lnTo>
                  <a:lnTo>
                    <a:pt x="886" y="885"/>
                  </a:lnTo>
                  <a:lnTo>
                    <a:pt x="1089" y="719"/>
                  </a:lnTo>
                  <a:lnTo>
                    <a:pt x="1347" y="535"/>
                  </a:lnTo>
                  <a:lnTo>
                    <a:pt x="1107" y="332"/>
                  </a:lnTo>
                  <a:lnTo>
                    <a:pt x="904" y="166"/>
                  </a:lnTo>
                  <a:lnTo>
                    <a:pt x="812" y="93"/>
                  </a:lnTo>
                  <a:lnTo>
                    <a:pt x="720" y="37"/>
                  </a:lnTo>
                  <a:lnTo>
                    <a:pt x="64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4544050" y="378250"/>
              <a:ext cx="26300" cy="33675"/>
            </a:xfrm>
            <a:custGeom>
              <a:avLst/>
              <a:gdLst/>
              <a:ahLst/>
              <a:cxnLst/>
              <a:rect l="l" t="t" r="r" b="b"/>
              <a:pathLst>
                <a:path w="1052" h="1347" extrusionOk="0">
                  <a:moveTo>
                    <a:pt x="517" y="0"/>
                  </a:moveTo>
                  <a:lnTo>
                    <a:pt x="370" y="148"/>
                  </a:lnTo>
                  <a:lnTo>
                    <a:pt x="204" y="295"/>
                  </a:lnTo>
                  <a:lnTo>
                    <a:pt x="130" y="369"/>
                  </a:lnTo>
                  <a:lnTo>
                    <a:pt x="74" y="443"/>
                  </a:lnTo>
                  <a:lnTo>
                    <a:pt x="19" y="516"/>
                  </a:lnTo>
                  <a:lnTo>
                    <a:pt x="1" y="609"/>
                  </a:lnTo>
                  <a:lnTo>
                    <a:pt x="1" y="664"/>
                  </a:lnTo>
                  <a:lnTo>
                    <a:pt x="38" y="738"/>
                  </a:lnTo>
                  <a:lnTo>
                    <a:pt x="93" y="811"/>
                  </a:lnTo>
                  <a:lnTo>
                    <a:pt x="167" y="904"/>
                  </a:lnTo>
                  <a:lnTo>
                    <a:pt x="351" y="1107"/>
                  </a:lnTo>
                  <a:lnTo>
                    <a:pt x="554" y="1346"/>
                  </a:lnTo>
                  <a:lnTo>
                    <a:pt x="738" y="1088"/>
                  </a:lnTo>
                  <a:lnTo>
                    <a:pt x="904" y="885"/>
                  </a:lnTo>
                  <a:lnTo>
                    <a:pt x="960" y="793"/>
                  </a:lnTo>
                  <a:lnTo>
                    <a:pt x="1015" y="701"/>
                  </a:lnTo>
                  <a:lnTo>
                    <a:pt x="1033" y="627"/>
                  </a:lnTo>
                  <a:lnTo>
                    <a:pt x="1052" y="553"/>
                  </a:lnTo>
                  <a:lnTo>
                    <a:pt x="1015" y="480"/>
                  </a:lnTo>
                  <a:lnTo>
                    <a:pt x="978" y="406"/>
                  </a:lnTo>
                  <a:lnTo>
                    <a:pt x="923" y="332"/>
                  </a:lnTo>
                  <a:lnTo>
                    <a:pt x="849" y="258"/>
                  </a:lnTo>
                  <a:lnTo>
                    <a:pt x="683" y="129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5459050" y="1688725"/>
              <a:ext cx="34125" cy="26300"/>
            </a:xfrm>
            <a:custGeom>
              <a:avLst/>
              <a:gdLst/>
              <a:ahLst/>
              <a:cxnLst/>
              <a:rect l="l" t="t" r="r" b="b"/>
              <a:pathLst>
                <a:path w="1365" h="1052" extrusionOk="0">
                  <a:moveTo>
                    <a:pt x="590" y="1"/>
                  </a:moveTo>
                  <a:lnTo>
                    <a:pt x="517" y="19"/>
                  </a:lnTo>
                  <a:lnTo>
                    <a:pt x="443" y="75"/>
                  </a:lnTo>
                  <a:lnTo>
                    <a:pt x="369" y="130"/>
                  </a:lnTo>
                  <a:lnTo>
                    <a:pt x="295" y="185"/>
                  </a:lnTo>
                  <a:lnTo>
                    <a:pt x="148" y="351"/>
                  </a:lnTo>
                  <a:lnTo>
                    <a:pt x="0" y="499"/>
                  </a:lnTo>
                  <a:lnTo>
                    <a:pt x="148" y="665"/>
                  </a:lnTo>
                  <a:lnTo>
                    <a:pt x="277" y="831"/>
                  </a:lnTo>
                  <a:lnTo>
                    <a:pt x="351" y="904"/>
                  </a:lnTo>
                  <a:lnTo>
                    <a:pt x="425" y="978"/>
                  </a:lnTo>
                  <a:lnTo>
                    <a:pt x="498" y="1015"/>
                  </a:lnTo>
                  <a:lnTo>
                    <a:pt x="572" y="1052"/>
                  </a:lnTo>
                  <a:lnTo>
                    <a:pt x="646" y="1052"/>
                  </a:lnTo>
                  <a:lnTo>
                    <a:pt x="720" y="1034"/>
                  </a:lnTo>
                  <a:lnTo>
                    <a:pt x="793" y="978"/>
                  </a:lnTo>
                  <a:lnTo>
                    <a:pt x="885" y="904"/>
                  </a:lnTo>
                  <a:lnTo>
                    <a:pt x="1107" y="739"/>
                  </a:lnTo>
                  <a:lnTo>
                    <a:pt x="1365" y="554"/>
                  </a:lnTo>
                  <a:lnTo>
                    <a:pt x="1107" y="351"/>
                  </a:lnTo>
                  <a:lnTo>
                    <a:pt x="904" y="167"/>
                  </a:lnTo>
                  <a:lnTo>
                    <a:pt x="830" y="112"/>
                  </a:lnTo>
                  <a:lnTo>
                    <a:pt x="738" y="56"/>
                  </a:lnTo>
                  <a:lnTo>
                    <a:pt x="664" y="19"/>
                  </a:lnTo>
                  <a:lnTo>
                    <a:pt x="5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4698475" y="899575"/>
              <a:ext cx="30900" cy="24000"/>
            </a:xfrm>
            <a:custGeom>
              <a:avLst/>
              <a:gdLst/>
              <a:ahLst/>
              <a:cxnLst/>
              <a:rect l="l" t="t" r="r" b="b"/>
              <a:pathLst>
                <a:path w="1236" h="960" extrusionOk="0">
                  <a:moveTo>
                    <a:pt x="480" y="1"/>
                  </a:moveTo>
                  <a:lnTo>
                    <a:pt x="406" y="38"/>
                  </a:lnTo>
                  <a:lnTo>
                    <a:pt x="277" y="148"/>
                  </a:lnTo>
                  <a:lnTo>
                    <a:pt x="130" y="296"/>
                  </a:lnTo>
                  <a:lnTo>
                    <a:pt x="1" y="425"/>
                  </a:lnTo>
                  <a:lnTo>
                    <a:pt x="111" y="572"/>
                  </a:lnTo>
                  <a:lnTo>
                    <a:pt x="240" y="738"/>
                  </a:lnTo>
                  <a:lnTo>
                    <a:pt x="369" y="886"/>
                  </a:lnTo>
                  <a:lnTo>
                    <a:pt x="425" y="923"/>
                  </a:lnTo>
                  <a:lnTo>
                    <a:pt x="498" y="960"/>
                  </a:lnTo>
                  <a:lnTo>
                    <a:pt x="572" y="960"/>
                  </a:lnTo>
                  <a:lnTo>
                    <a:pt x="627" y="941"/>
                  </a:lnTo>
                  <a:lnTo>
                    <a:pt x="793" y="831"/>
                  </a:lnTo>
                  <a:lnTo>
                    <a:pt x="996" y="683"/>
                  </a:lnTo>
                  <a:lnTo>
                    <a:pt x="1236" y="517"/>
                  </a:lnTo>
                  <a:lnTo>
                    <a:pt x="1015" y="333"/>
                  </a:lnTo>
                  <a:lnTo>
                    <a:pt x="849" y="167"/>
                  </a:lnTo>
                  <a:lnTo>
                    <a:pt x="683" y="38"/>
                  </a:lnTo>
                  <a:lnTo>
                    <a:pt x="62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5684450" y="1813200"/>
              <a:ext cx="29525" cy="23075"/>
            </a:xfrm>
            <a:custGeom>
              <a:avLst/>
              <a:gdLst/>
              <a:ahLst/>
              <a:cxnLst/>
              <a:rect l="l" t="t" r="r" b="b"/>
              <a:pathLst>
                <a:path w="1181" h="923" extrusionOk="0">
                  <a:moveTo>
                    <a:pt x="443" y="0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66"/>
                  </a:lnTo>
                  <a:lnTo>
                    <a:pt x="74" y="240"/>
                  </a:lnTo>
                  <a:lnTo>
                    <a:pt x="38" y="314"/>
                  </a:lnTo>
                  <a:lnTo>
                    <a:pt x="1" y="369"/>
                  </a:lnTo>
                  <a:lnTo>
                    <a:pt x="1" y="424"/>
                  </a:lnTo>
                  <a:lnTo>
                    <a:pt x="19" y="498"/>
                  </a:lnTo>
                  <a:lnTo>
                    <a:pt x="56" y="590"/>
                  </a:lnTo>
                  <a:lnTo>
                    <a:pt x="167" y="738"/>
                  </a:lnTo>
                  <a:lnTo>
                    <a:pt x="222" y="812"/>
                  </a:lnTo>
                  <a:lnTo>
                    <a:pt x="296" y="867"/>
                  </a:lnTo>
                  <a:lnTo>
                    <a:pt x="369" y="904"/>
                  </a:lnTo>
                  <a:lnTo>
                    <a:pt x="443" y="922"/>
                  </a:lnTo>
                  <a:lnTo>
                    <a:pt x="517" y="922"/>
                  </a:lnTo>
                  <a:lnTo>
                    <a:pt x="572" y="885"/>
                  </a:lnTo>
                  <a:lnTo>
                    <a:pt x="738" y="793"/>
                  </a:lnTo>
                  <a:lnTo>
                    <a:pt x="941" y="627"/>
                  </a:lnTo>
                  <a:lnTo>
                    <a:pt x="1181" y="461"/>
                  </a:lnTo>
                  <a:lnTo>
                    <a:pt x="941" y="295"/>
                  </a:lnTo>
                  <a:lnTo>
                    <a:pt x="738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5024825" y="1367900"/>
              <a:ext cx="30000" cy="23075"/>
            </a:xfrm>
            <a:custGeom>
              <a:avLst/>
              <a:gdLst/>
              <a:ahLst/>
              <a:cxnLst/>
              <a:rect l="l" t="t" r="r" b="b"/>
              <a:pathLst>
                <a:path w="1200" h="923" extrusionOk="0">
                  <a:moveTo>
                    <a:pt x="443" y="1"/>
                  </a:moveTo>
                  <a:lnTo>
                    <a:pt x="369" y="19"/>
                  </a:lnTo>
                  <a:lnTo>
                    <a:pt x="296" y="56"/>
                  </a:lnTo>
                  <a:lnTo>
                    <a:pt x="148" y="185"/>
                  </a:lnTo>
                  <a:lnTo>
                    <a:pt x="93" y="259"/>
                  </a:lnTo>
                  <a:lnTo>
                    <a:pt x="38" y="314"/>
                  </a:lnTo>
                  <a:lnTo>
                    <a:pt x="19" y="388"/>
                  </a:lnTo>
                  <a:lnTo>
                    <a:pt x="1" y="444"/>
                  </a:lnTo>
                  <a:lnTo>
                    <a:pt x="38" y="517"/>
                  </a:lnTo>
                  <a:lnTo>
                    <a:pt x="74" y="591"/>
                  </a:lnTo>
                  <a:lnTo>
                    <a:pt x="185" y="739"/>
                  </a:lnTo>
                  <a:lnTo>
                    <a:pt x="259" y="812"/>
                  </a:lnTo>
                  <a:lnTo>
                    <a:pt x="333" y="868"/>
                  </a:lnTo>
                  <a:lnTo>
                    <a:pt x="406" y="904"/>
                  </a:lnTo>
                  <a:lnTo>
                    <a:pt x="462" y="923"/>
                  </a:lnTo>
                  <a:lnTo>
                    <a:pt x="535" y="923"/>
                  </a:lnTo>
                  <a:lnTo>
                    <a:pt x="609" y="886"/>
                  </a:lnTo>
                  <a:lnTo>
                    <a:pt x="775" y="794"/>
                  </a:lnTo>
                  <a:lnTo>
                    <a:pt x="960" y="628"/>
                  </a:lnTo>
                  <a:lnTo>
                    <a:pt x="1199" y="444"/>
                  </a:lnTo>
                  <a:lnTo>
                    <a:pt x="960" y="278"/>
                  </a:lnTo>
                  <a:lnTo>
                    <a:pt x="757" y="130"/>
                  </a:lnTo>
                  <a:lnTo>
                    <a:pt x="591" y="38"/>
                  </a:lnTo>
                  <a:lnTo>
                    <a:pt x="517" y="19"/>
                  </a:lnTo>
                  <a:lnTo>
                    <a:pt x="44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5235950" y="1568425"/>
              <a:ext cx="28600" cy="21700"/>
            </a:xfrm>
            <a:custGeom>
              <a:avLst/>
              <a:gdLst/>
              <a:ahLst/>
              <a:cxnLst/>
              <a:rect l="l" t="t" r="r" b="b"/>
              <a:pathLst>
                <a:path w="1144" h="868" extrusionOk="0">
                  <a:moveTo>
                    <a:pt x="498" y="1"/>
                  </a:moveTo>
                  <a:lnTo>
                    <a:pt x="443" y="19"/>
                  </a:lnTo>
                  <a:lnTo>
                    <a:pt x="369" y="37"/>
                  </a:lnTo>
                  <a:lnTo>
                    <a:pt x="259" y="148"/>
                  </a:lnTo>
                  <a:lnTo>
                    <a:pt x="129" y="277"/>
                  </a:lnTo>
                  <a:lnTo>
                    <a:pt x="0" y="388"/>
                  </a:lnTo>
                  <a:lnTo>
                    <a:pt x="111" y="535"/>
                  </a:lnTo>
                  <a:lnTo>
                    <a:pt x="222" y="683"/>
                  </a:lnTo>
                  <a:lnTo>
                    <a:pt x="351" y="793"/>
                  </a:lnTo>
                  <a:lnTo>
                    <a:pt x="406" y="849"/>
                  </a:lnTo>
                  <a:lnTo>
                    <a:pt x="480" y="867"/>
                  </a:lnTo>
                  <a:lnTo>
                    <a:pt x="535" y="867"/>
                  </a:lnTo>
                  <a:lnTo>
                    <a:pt x="590" y="849"/>
                  </a:lnTo>
                  <a:lnTo>
                    <a:pt x="738" y="757"/>
                  </a:lnTo>
                  <a:lnTo>
                    <a:pt x="922" y="628"/>
                  </a:lnTo>
                  <a:lnTo>
                    <a:pt x="1144" y="462"/>
                  </a:lnTo>
                  <a:lnTo>
                    <a:pt x="941" y="296"/>
                  </a:lnTo>
                  <a:lnTo>
                    <a:pt x="775" y="130"/>
                  </a:lnTo>
                  <a:lnTo>
                    <a:pt x="627" y="37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5382525" y="1677225"/>
              <a:ext cx="21225" cy="26750"/>
            </a:xfrm>
            <a:custGeom>
              <a:avLst/>
              <a:gdLst/>
              <a:ahLst/>
              <a:cxnLst/>
              <a:rect l="l" t="t" r="r" b="b"/>
              <a:pathLst>
                <a:path w="849" h="1070" extrusionOk="0">
                  <a:moveTo>
                    <a:pt x="369" y="0"/>
                  </a:moveTo>
                  <a:lnTo>
                    <a:pt x="314" y="37"/>
                  </a:lnTo>
                  <a:lnTo>
                    <a:pt x="185" y="129"/>
                  </a:lnTo>
                  <a:lnTo>
                    <a:pt x="56" y="258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9" y="461"/>
                  </a:lnTo>
                  <a:lnTo>
                    <a:pt x="38" y="516"/>
                  </a:lnTo>
                  <a:lnTo>
                    <a:pt x="130" y="682"/>
                  </a:lnTo>
                  <a:lnTo>
                    <a:pt x="259" y="848"/>
                  </a:lnTo>
                  <a:lnTo>
                    <a:pt x="406" y="1069"/>
                  </a:lnTo>
                  <a:lnTo>
                    <a:pt x="572" y="867"/>
                  </a:lnTo>
                  <a:lnTo>
                    <a:pt x="720" y="701"/>
                  </a:lnTo>
                  <a:lnTo>
                    <a:pt x="830" y="572"/>
                  </a:lnTo>
                  <a:lnTo>
                    <a:pt x="849" y="516"/>
                  </a:lnTo>
                  <a:lnTo>
                    <a:pt x="849" y="461"/>
                  </a:lnTo>
                  <a:lnTo>
                    <a:pt x="830" y="387"/>
                  </a:lnTo>
                  <a:lnTo>
                    <a:pt x="794" y="313"/>
                  </a:lnTo>
                  <a:lnTo>
                    <a:pt x="701" y="184"/>
                  </a:lnTo>
                  <a:lnTo>
                    <a:pt x="572" y="74"/>
                  </a:lnTo>
                  <a:lnTo>
                    <a:pt x="499" y="37"/>
                  </a:lnTo>
                  <a:lnTo>
                    <a:pt x="4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4635325" y="801400"/>
              <a:ext cx="20300" cy="26300"/>
            </a:xfrm>
            <a:custGeom>
              <a:avLst/>
              <a:gdLst/>
              <a:ahLst/>
              <a:cxnLst/>
              <a:rect l="l" t="t" r="r" b="b"/>
              <a:pathLst>
                <a:path w="812" h="1052" extrusionOk="0">
                  <a:moveTo>
                    <a:pt x="388" y="0"/>
                  </a:moveTo>
                  <a:lnTo>
                    <a:pt x="240" y="203"/>
                  </a:lnTo>
                  <a:lnTo>
                    <a:pt x="111" y="388"/>
                  </a:lnTo>
                  <a:lnTo>
                    <a:pt x="19" y="535"/>
                  </a:lnTo>
                  <a:lnTo>
                    <a:pt x="0" y="590"/>
                  </a:lnTo>
                  <a:lnTo>
                    <a:pt x="0" y="646"/>
                  </a:lnTo>
                  <a:lnTo>
                    <a:pt x="19" y="720"/>
                  </a:lnTo>
                  <a:lnTo>
                    <a:pt x="56" y="775"/>
                  </a:lnTo>
                  <a:lnTo>
                    <a:pt x="166" y="904"/>
                  </a:lnTo>
                  <a:lnTo>
                    <a:pt x="296" y="1015"/>
                  </a:lnTo>
                  <a:lnTo>
                    <a:pt x="369" y="1033"/>
                  </a:lnTo>
                  <a:lnTo>
                    <a:pt x="425" y="1051"/>
                  </a:lnTo>
                  <a:lnTo>
                    <a:pt x="480" y="1033"/>
                  </a:lnTo>
                  <a:lnTo>
                    <a:pt x="554" y="996"/>
                  </a:lnTo>
                  <a:lnTo>
                    <a:pt x="664" y="885"/>
                  </a:lnTo>
                  <a:lnTo>
                    <a:pt x="775" y="756"/>
                  </a:lnTo>
                  <a:lnTo>
                    <a:pt x="812" y="683"/>
                  </a:lnTo>
                  <a:lnTo>
                    <a:pt x="812" y="627"/>
                  </a:lnTo>
                  <a:lnTo>
                    <a:pt x="812" y="554"/>
                  </a:lnTo>
                  <a:lnTo>
                    <a:pt x="793" y="498"/>
                  </a:lnTo>
                  <a:lnTo>
                    <a:pt x="683" y="369"/>
                  </a:lnTo>
                  <a:lnTo>
                    <a:pt x="554" y="203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4532075" y="455675"/>
              <a:ext cx="21225" cy="26775"/>
            </a:xfrm>
            <a:custGeom>
              <a:avLst/>
              <a:gdLst/>
              <a:ahLst/>
              <a:cxnLst/>
              <a:rect l="l" t="t" r="r" b="b"/>
              <a:pathLst>
                <a:path w="849" h="1071" extrusionOk="0">
                  <a:moveTo>
                    <a:pt x="461" y="1"/>
                  </a:moveTo>
                  <a:lnTo>
                    <a:pt x="295" y="204"/>
                  </a:lnTo>
                  <a:lnTo>
                    <a:pt x="148" y="351"/>
                  </a:lnTo>
                  <a:lnTo>
                    <a:pt x="37" y="499"/>
                  </a:lnTo>
                  <a:lnTo>
                    <a:pt x="19" y="554"/>
                  </a:lnTo>
                  <a:lnTo>
                    <a:pt x="0" y="609"/>
                  </a:lnTo>
                  <a:lnTo>
                    <a:pt x="19" y="665"/>
                  </a:lnTo>
                  <a:lnTo>
                    <a:pt x="56" y="738"/>
                  </a:lnTo>
                  <a:lnTo>
                    <a:pt x="166" y="886"/>
                  </a:lnTo>
                  <a:lnTo>
                    <a:pt x="277" y="996"/>
                  </a:lnTo>
                  <a:lnTo>
                    <a:pt x="351" y="1052"/>
                  </a:lnTo>
                  <a:lnTo>
                    <a:pt x="424" y="1070"/>
                  </a:lnTo>
                  <a:lnTo>
                    <a:pt x="461" y="1070"/>
                  </a:lnTo>
                  <a:lnTo>
                    <a:pt x="535" y="1052"/>
                  </a:lnTo>
                  <a:lnTo>
                    <a:pt x="664" y="960"/>
                  </a:lnTo>
                  <a:lnTo>
                    <a:pt x="793" y="831"/>
                  </a:lnTo>
                  <a:lnTo>
                    <a:pt x="830" y="757"/>
                  </a:lnTo>
                  <a:lnTo>
                    <a:pt x="849" y="701"/>
                  </a:lnTo>
                  <a:lnTo>
                    <a:pt x="849" y="628"/>
                  </a:lnTo>
                  <a:lnTo>
                    <a:pt x="830" y="554"/>
                  </a:lnTo>
                  <a:lnTo>
                    <a:pt x="738" y="406"/>
                  </a:lnTo>
                  <a:lnTo>
                    <a:pt x="609" y="222"/>
                  </a:lnTo>
                  <a:lnTo>
                    <a:pt x="46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5604700" y="1800300"/>
              <a:ext cx="27225" cy="20300"/>
            </a:xfrm>
            <a:custGeom>
              <a:avLst/>
              <a:gdLst/>
              <a:ahLst/>
              <a:cxnLst/>
              <a:rect l="l" t="t" r="r" b="b"/>
              <a:pathLst>
                <a:path w="1089" h="812" extrusionOk="0">
                  <a:moveTo>
                    <a:pt x="462" y="0"/>
                  </a:moveTo>
                  <a:lnTo>
                    <a:pt x="407" y="18"/>
                  </a:lnTo>
                  <a:lnTo>
                    <a:pt x="351" y="37"/>
                  </a:lnTo>
                  <a:lnTo>
                    <a:pt x="222" y="148"/>
                  </a:lnTo>
                  <a:lnTo>
                    <a:pt x="112" y="277"/>
                  </a:lnTo>
                  <a:lnTo>
                    <a:pt x="1" y="387"/>
                  </a:lnTo>
                  <a:lnTo>
                    <a:pt x="112" y="516"/>
                  </a:lnTo>
                  <a:lnTo>
                    <a:pt x="222" y="645"/>
                  </a:lnTo>
                  <a:lnTo>
                    <a:pt x="314" y="756"/>
                  </a:lnTo>
                  <a:lnTo>
                    <a:pt x="370" y="793"/>
                  </a:lnTo>
                  <a:lnTo>
                    <a:pt x="443" y="811"/>
                  </a:lnTo>
                  <a:lnTo>
                    <a:pt x="499" y="811"/>
                  </a:lnTo>
                  <a:lnTo>
                    <a:pt x="554" y="793"/>
                  </a:lnTo>
                  <a:lnTo>
                    <a:pt x="702" y="701"/>
                  </a:lnTo>
                  <a:lnTo>
                    <a:pt x="867" y="572"/>
                  </a:lnTo>
                  <a:lnTo>
                    <a:pt x="1089" y="424"/>
                  </a:lnTo>
                  <a:lnTo>
                    <a:pt x="886" y="258"/>
                  </a:lnTo>
                  <a:lnTo>
                    <a:pt x="720" y="129"/>
                  </a:lnTo>
                  <a:lnTo>
                    <a:pt x="591" y="37"/>
                  </a:lnTo>
                  <a:lnTo>
                    <a:pt x="5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4582325" y="635000"/>
              <a:ext cx="28600" cy="22150"/>
            </a:xfrm>
            <a:custGeom>
              <a:avLst/>
              <a:gdLst/>
              <a:ahLst/>
              <a:cxnLst/>
              <a:rect l="l" t="t" r="r" b="b"/>
              <a:pathLst>
                <a:path w="1144" h="886" extrusionOk="0">
                  <a:moveTo>
                    <a:pt x="480" y="0"/>
                  </a:moveTo>
                  <a:lnTo>
                    <a:pt x="406" y="19"/>
                  </a:lnTo>
                  <a:lnTo>
                    <a:pt x="350" y="56"/>
                  </a:lnTo>
                  <a:lnTo>
                    <a:pt x="240" y="166"/>
                  </a:lnTo>
                  <a:lnTo>
                    <a:pt x="129" y="314"/>
                  </a:lnTo>
                  <a:lnTo>
                    <a:pt x="0" y="443"/>
                  </a:lnTo>
                  <a:lnTo>
                    <a:pt x="129" y="572"/>
                  </a:lnTo>
                  <a:lnTo>
                    <a:pt x="258" y="701"/>
                  </a:lnTo>
                  <a:lnTo>
                    <a:pt x="387" y="812"/>
                  </a:lnTo>
                  <a:lnTo>
                    <a:pt x="443" y="867"/>
                  </a:lnTo>
                  <a:lnTo>
                    <a:pt x="516" y="885"/>
                  </a:lnTo>
                  <a:lnTo>
                    <a:pt x="572" y="885"/>
                  </a:lnTo>
                  <a:lnTo>
                    <a:pt x="627" y="848"/>
                  </a:lnTo>
                  <a:lnTo>
                    <a:pt x="775" y="738"/>
                  </a:lnTo>
                  <a:lnTo>
                    <a:pt x="940" y="590"/>
                  </a:lnTo>
                  <a:lnTo>
                    <a:pt x="1143" y="406"/>
                  </a:lnTo>
                  <a:lnTo>
                    <a:pt x="940" y="258"/>
                  </a:lnTo>
                  <a:lnTo>
                    <a:pt x="756" y="129"/>
                  </a:lnTo>
                  <a:lnTo>
                    <a:pt x="609" y="37"/>
                  </a:lnTo>
                  <a:lnTo>
                    <a:pt x="535" y="1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5092125" y="1463800"/>
              <a:ext cx="19850" cy="25375"/>
            </a:xfrm>
            <a:custGeom>
              <a:avLst/>
              <a:gdLst/>
              <a:ahLst/>
              <a:cxnLst/>
              <a:rect l="l" t="t" r="r" b="b"/>
              <a:pathLst>
                <a:path w="794" h="1015" extrusionOk="0">
                  <a:moveTo>
                    <a:pt x="425" y="0"/>
                  </a:moveTo>
                  <a:lnTo>
                    <a:pt x="369" y="19"/>
                  </a:lnTo>
                  <a:lnTo>
                    <a:pt x="296" y="55"/>
                  </a:lnTo>
                  <a:lnTo>
                    <a:pt x="167" y="148"/>
                  </a:lnTo>
                  <a:lnTo>
                    <a:pt x="56" y="277"/>
                  </a:lnTo>
                  <a:lnTo>
                    <a:pt x="19" y="332"/>
                  </a:lnTo>
                  <a:lnTo>
                    <a:pt x="1" y="387"/>
                  </a:lnTo>
                  <a:lnTo>
                    <a:pt x="1" y="443"/>
                  </a:lnTo>
                  <a:lnTo>
                    <a:pt x="38" y="516"/>
                  </a:lnTo>
                  <a:lnTo>
                    <a:pt x="130" y="645"/>
                  </a:lnTo>
                  <a:lnTo>
                    <a:pt x="259" y="811"/>
                  </a:lnTo>
                  <a:lnTo>
                    <a:pt x="406" y="1014"/>
                  </a:lnTo>
                  <a:lnTo>
                    <a:pt x="554" y="811"/>
                  </a:lnTo>
                  <a:lnTo>
                    <a:pt x="683" y="645"/>
                  </a:lnTo>
                  <a:lnTo>
                    <a:pt x="775" y="498"/>
                  </a:lnTo>
                  <a:lnTo>
                    <a:pt x="794" y="443"/>
                  </a:lnTo>
                  <a:lnTo>
                    <a:pt x="794" y="369"/>
                  </a:lnTo>
                  <a:lnTo>
                    <a:pt x="794" y="314"/>
                  </a:lnTo>
                  <a:lnTo>
                    <a:pt x="757" y="258"/>
                  </a:lnTo>
                  <a:lnTo>
                    <a:pt x="646" y="129"/>
                  </a:lnTo>
                  <a:lnTo>
                    <a:pt x="535" y="37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4885625" y="1258200"/>
              <a:ext cx="16625" cy="21700"/>
            </a:xfrm>
            <a:custGeom>
              <a:avLst/>
              <a:gdLst/>
              <a:ahLst/>
              <a:cxnLst/>
              <a:rect l="l" t="t" r="r" b="b"/>
              <a:pathLst>
                <a:path w="665" h="868" extrusionOk="0">
                  <a:moveTo>
                    <a:pt x="295" y="1"/>
                  </a:moveTo>
                  <a:lnTo>
                    <a:pt x="185" y="185"/>
                  </a:lnTo>
                  <a:lnTo>
                    <a:pt x="74" y="314"/>
                  </a:lnTo>
                  <a:lnTo>
                    <a:pt x="0" y="443"/>
                  </a:lnTo>
                  <a:lnTo>
                    <a:pt x="0" y="499"/>
                  </a:lnTo>
                  <a:lnTo>
                    <a:pt x="0" y="535"/>
                  </a:lnTo>
                  <a:lnTo>
                    <a:pt x="19" y="591"/>
                  </a:lnTo>
                  <a:lnTo>
                    <a:pt x="37" y="628"/>
                  </a:lnTo>
                  <a:lnTo>
                    <a:pt x="129" y="720"/>
                  </a:lnTo>
                  <a:lnTo>
                    <a:pt x="351" y="867"/>
                  </a:lnTo>
                  <a:lnTo>
                    <a:pt x="554" y="683"/>
                  </a:lnTo>
                  <a:lnTo>
                    <a:pt x="627" y="591"/>
                  </a:lnTo>
                  <a:lnTo>
                    <a:pt x="646" y="535"/>
                  </a:lnTo>
                  <a:lnTo>
                    <a:pt x="664" y="480"/>
                  </a:lnTo>
                  <a:lnTo>
                    <a:pt x="646" y="443"/>
                  </a:lnTo>
                  <a:lnTo>
                    <a:pt x="627" y="388"/>
                  </a:lnTo>
                  <a:lnTo>
                    <a:pt x="554" y="277"/>
                  </a:lnTo>
                  <a:lnTo>
                    <a:pt x="424" y="148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4754250" y="1072900"/>
              <a:ext cx="16150" cy="20775"/>
            </a:xfrm>
            <a:custGeom>
              <a:avLst/>
              <a:gdLst/>
              <a:ahLst/>
              <a:cxnLst/>
              <a:rect l="l" t="t" r="r" b="b"/>
              <a:pathLst>
                <a:path w="646" h="831" extrusionOk="0">
                  <a:moveTo>
                    <a:pt x="332" y="1"/>
                  </a:moveTo>
                  <a:lnTo>
                    <a:pt x="203" y="167"/>
                  </a:lnTo>
                  <a:lnTo>
                    <a:pt x="111" y="314"/>
                  </a:lnTo>
                  <a:lnTo>
                    <a:pt x="37" y="425"/>
                  </a:lnTo>
                  <a:lnTo>
                    <a:pt x="19" y="480"/>
                  </a:lnTo>
                  <a:lnTo>
                    <a:pt x="1" y="517"/>
                  </a:lnTo>
                  <a:lnTo>
                    <a:pt x="19" y="572"/>
                  </a:lnTo>
                  <a:lnTo>
                    <a:pt x="37" y="627"/>
                  </a:lnTo>
                  <a:lnTo>
                    <a:pt x="130" y="720"/>
                  </a:lnTo>
                  <a:lnTo>
                    <a:pt x="222" y="812"/>
                  </a:lnTo>
                  <a:lnTo>
                    <a:pt x="259" y="830"/>
                  </a:lnTo>
                  <a:lnTo>
                    <a:pt x="296" y="830"/>
                  </a:lnTo>
                  <a:lnTo>
                    <a:pt x="406" y="793"/>
                  </a:lnTo>
                  <a:lnTo>
                    <a:pt x="517" y="701"/>
                  </a:lnTo>
                  <a:lnTo>
                    <a:pt x="609" y="609"/>
                  </a:lnTo>
                  <a:lnTo>
                    <a:pt x="646" y="572"/>
                  </a:lnTo>
                  <a:lnTo>
                    <a:pt x="646" y="517"/>
                  </a:lnTo>
                  <a:lnTo>
                    <a:pt x="646" y="462"/>
                  </a:lnTo>
                  <a:lnTo>
                    <a:pt x="627" y="425"/>
                  </a:lnTo>
                  <a:lnTo>
                    <a:pt x="554" y="314"/>
                  </a:lnTo>
                  <a:lnTo>
                    <a:pt x="443" y="167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5530950" y="1788300"/>
              <a:ext cx="20325" cy="15700"/>
            </a:xfrm>
            <a:custGeom>
              <a:avLst/>
              <a:gdLst/>
              <a:ahLst/>
              <a:cxnLst/>
              <a:rect l="l" t="t" r="r" b="b"/>
              <a:pathLst>
                <a:path w="813" h="628" extrusionOk="0">
                  <a:moveTo>
                    <a:pt x="240" y="1"/>
                  </a:moveTo>
                  <a:lnTo>
                    <a:pt x="185" y="38"/>
                  </a:lnTo>
                  <a:lnTo>
                    <a:pt x="93" y="130"/>
                  </a:lnTo>
                  <a:lnTo>
                    <a:pt x="19" y="222"/>
                  </a:lnTo>
                  <a:lnTo>
                    <a:pt x="1" y="277"/>
                  </a:lnTo>
                  <a:lnTo>
                    <a:pt x="1" y="314"/>
                  </a:lnTo>
                  <a:lnTo>
                    <a:pt x="38" y="406"/>
                  </a:lnTo>
                  <a:lnTo>
                    <a:pt x="130" y="517"/>
                  </a:lnTo>
                  <a:lnTo>
                    <a:pt x="222" y="591"/>
                  </a:lnTo>
                  <a:lnTo>
                    <a:pt x="277" y="628"/>
                  </a:lnTo>
                  <a:lnTo>
                    <a:pt x="370" y="628"/>
                  </a:lnTo>
                  <a:lnTo>
                    <a:pt x="425" y="609"/>
                  </a:lnTo>
                  <a:lnTo>
                    <a:pt x="536" y="535"/>
                  </a:lnTo>
                  <a:lnTo>
                    <a:pt x="665" y="406"/>
                  </a:lnTo>
                  <a:lnTo>
                    <a:pt x="812" y="277"/>
                  </a:lnTo>
                  <a:lnTo>
                    <a:pt x="646" y="167"/>
                  </a:lnTo>
                  <a:lnTo>
                    <a:pt x="499" y="74"/>
                  </a:lnTo>
                  <a:lnTo>
                    <a:pt x="388" y="19"/>
                  </a:lnTo>
                  <a:lnTo>
                    <a:pt x="33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4483200" y="289750"/>
              <a:ext cx="16175" cy="20750"/>
            </a:xfrm>
            <a:custGeom>
              <a:avLst/>
              <a:gdLst/>
              <a:ahLst/>
              <a:cxnLst/>
              <a:rect l="l" t="t" r="r" b="b"/>
              <a:pathLst>
                <a:path w="647" h="830" extrusionOk="0">
                  <a:moveTo>
                    <a:pt x="370" y="0"/>
                  </a:moveTo>
                  <a:lnTo>
                    <a:pt x="259" y="37"/>
                  </a:lnTo>
                  <a:lnTo>
                    <a:pt x="148" y="111"/>
                  </a:lnTo>
                  <a:lnTo>
                    <a:pt x="56" y="203"/>
                  </a:lnTo>
                  <a:lnTo>
                    <a:pt x="19" y="258"/>
                  </a:lnTo>
                  <a:lnTo>
                    <a:pt x="1" y="295"/>
                  </a:lnTo>
                  <a:lnTo>
                    <a:pt x="1" y="350"/>
                  </a:lnTo>
                  <a:lnTo>
                    <a:pt x="19" y="406"/>
                  </a:lnTo>
                  <a:lnTo>
                    <a:pt x="93" y="516"/>
                  </a:lnTo>
                  <a:lnTo>
                    <a:pt x="185" y="664"/>
                  </a:lnTo>
                  <a:lnTo>
                    <a:pt x="296" y="830"/>
                  </a:lnTo>
                  <a:lnTo>
                    <a:pt x="425" y="664"/>
                  </a:lnTo>
                  <a:lnTo>
                    <a:pt x="536" y="535"/>
                  </a:lnTo>
                  <a:lnTo>
                    <a:pt x="628" y="424"/>
                  </a:lnTo>
                  <a:lnTo>
                    <a:pt x="646" y="387"/>
                  </a:lnTo>
                  <a:lnTo>
                    <a:pt x="646" y="332"/>
                  </a:lnTo>
                  <a:lnTo>
                    <a:pt x="646" y="277"/>
                  </a:lnTo>
                  <a:lnTo>
                    <a:pt x="628" y="240"/>
                  </a:lnTo>
                  <a:lnTo>
                    <a:pt x="554" y="129"/>
                  </a:lnTo>
                  <a:lnTo>
                    <a:pt x="462" y="37"/>
                  </a:lnTo>
                  <a:lnTo>
                    <a:pt x="407" y="1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4819250" y="1167400"/>
              <a:ext cx="17525" cy="22150"/>
            </a:xfrm>
            <a:custGeom>
              <a:avLst/>
              <a:gdLst/>
              <a:ahLst/>
              <a:cxnLst/>
              <a:rect l="l" t="t" r="r" b="b"/>
              <a:pathLst>
                <a:path w="701" h="886" extrusionOk="0">
                  <a:moveTo>
                    <a:pt x="388" y="0"/>
                  </a:moveTo>
                  <a:lnTo>
                    <a:pt x="166" y="185"/>
                  </a:lnTo>
                  <a:lnTo>
                    <a:pt x="56" y="295"/>
                  </a:lnTo>
                  <a:lnTo>
                    <a:pt x="37" y="332"/>
                  </a:lnTo>
                  <a:lnTo>
                    <a:pt x="0" y="388"/>
                  </a:lnTo>
                  <a:lnTo>
                    <a:pt x="0" y="443"/>
                  </a:lnTo>
                  <a:lnTo>
                    <a:pt x="19" y="480"/>
                  </a:lnTo>
                  <a:lnTo>
                    <a:pt x="93" y="590"/>
                  </a:lnTo>
                  <a:lnTo>
                    <a:pt x="203" y="738"/>
                  </a:lnTo>
                  <a:lnTo>
                    <a:pt x="332" y="885"/>
                  </a:lnTo>
                  <a:lnTo>
                    <a:pt x="461" y="738"/>
                  </a:lnTo>
                  <a:lnTo>
                    <a:pt x="590" y="627"/>
                  </a:lnTo>
                  <a:lnTo>
                    <a:pt x="683" y="517"/>
                  </a:lnTo>
                  <a:lnTo>
                    <a:pt x="701" y="480"/>
                  </a:lnTo>
                  <a:lnTo>
                    <a:pt x="701" y="443"/>
                  </a:lnTo>
                  <a:lnTo>
                    <a:pt x="683" y="369"/>
                  </a:lnTo>
                  <a:lnTo>
                    <a:pt x="664" y="314"/>
                  </a:lnTo>
                  <a:lnTo>
                    <a:pt x="572" y="222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6150025" y="1979600"/>
              <a:ext cx="19375" cy="15700"/>
            </a:xfrm>
            <a:custGeom>
              <a:avLst/>
              <a:gdLst/>
              <a:ahLst/>
              <a:cxnLst/>
              <a:rect l="l" t="t" r="r" b="b"/>
              <a:pathLst>
                <a:path w="775" h="628" extrusionOk="0">
                  <a:moveTo>
                    <a:pt x="314" y="0"/>
                  </a:moveTo>
                  <a:lnTo>
                    <a:pt x="277" y="19"/>
                  </a:lnTo>
                  <a:lnTo>
                    <a:pt x="185" y="93"/>
                  </a:lnTo>
                  <a:lnTo>
                    <a:pt x="0" y="259"/>
                  </a:lnTo>
                  <a:lnTo>
                    <a:pt x="148" y="480"/>
                  </a:lnTo>
                  <a:lnTo>
                    <a:pt x="221" y="572"/>
                  </a:lnTo>
                  <a:lnTo>
                    <a:pt x="277" y="590"/>
                  </a:lnTo>
                  <a:lnTo>
                    <a:pt x="314" y="627"/>
                  </a:lnTo>
                  <a:lnTo>
                    <a:pt x="351" y="627"/>
                  </a:lnTo>
                  <a:lnTo>
                    <a:pt x="406" y="609"/>
                  </a:lnTo>
                  <a:lnTo>
                    <a:pt x="498" y="554"/>
                  </a:lnTo>
                  <a:lnTo>
                    <a:pt x="627" y="461"/>
                  </a:lnTo>
                  <a:lnTo>
                    <a:pt x="775" y="351"/>
                  </a:lnTo>
                  <a:lnTo>
                    <a:pt x="646" y="222"/>
                  </a:lnTo>
                  <a:lnTo>
                    <a:pt x="535" y="111"/>
                  </a:lnTo>
                  <a:lnTo>
                    <a:pt x="443" y="37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5993300" y="1947325"/>
              <a:ext cx="15700" cy="19850"/>
            </a:xfrm>
            <a:custGeom>
              <a:avLst/>
              <a:gdLst/>
              <a:ahLst/>
              <a:cxnLst/>
              <a:rect l="l" t="t" r="r" b="b"/>
              <a:pathLst>
                <a:path w="628" h="794" extrusionOk="0">
                  <a:moveTo>
                    <a:pt x="295" y="1"/>
                  </a:moveTo>
                  <a:lnTo>
                    <a:pt x="185" y="148"/>
                  </a:lnTo>
                  <a:lnTo>
                    <a:pt x="92" y="259"/>
                  </a:lnTo>
                  <a:lnTo>
                    <a:pt x="19" y="370"/>
                  </a:lnTo>
                  <a:lnTo>
                    <a:pt x="0" y="406"/>
                  </a:lnTo>
                  <a:lnTo>
                    <a:pt x="0" y="462"/>
                  </a:lnTo>
                  <a:lnTo>
                    <a:pt x="19" y="499"/>
                  </a:lnTo>
                  <a:lnTo>
                    <a:pt x="37" y="536"/>
                  </a:lnTo>
                  <a:lnTo>
                    <a:pt x="111" y="628"/>
                  </a:lnTo>
                  <a:lnTo>
                    <a:pt x="295" y="794"/>
                  </a:lnTo>
                  <a:lnTo>
                    <a:pt x="498" y="628"/>
                  </a:lnTo>
                  <a:lnTo>
                    <a:pt x="572" y="536"/>
                  </a:lnTo>
                  <a:lnTo>
                    <a:pt x="609" y="480"/>
                  </a:lnTo>
                  <a:lnTo>
                    <a:pt x="627" y="425"/>
                  </a:lnTo>
                  <a:lnTo>
                    <a:pt x="627" y="388"/>
                  </a:lnTo>
                  <a:lnTo>
                    <a:pt x="609" y="351"/>
                  </a:lnTo>
                  <a:lnTo>
                    <a:pt x="535" y="259"/>
                  </a:lnTo>
                  <a:lnTo>
                    <a:pt x="424" y="130"/>
                  </a:lnTo>
                  <a:lnTo>
                    <a:pt x="29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6072575" y="1965300"/>
              <a:ext cx="19850" cy="15700"/>
            </a:xfrm>
            <a:custGeom>
              <a:avLst/>
              <a:gdLst/>
              <a:ahLst/>
              <a:cxnLst/>
              <a:rect l="l" t="t" r="r" b="b"/>
              <a:pathLst>
                <a:path w="794" h="628" extrusionOk="0">
                  <a:moveTo>
                    <a:pt x="333" y="1"/>
                  </a:moveTo>
                  <a:lnTo>
                    <a:pt x="296" y="19"/>
                  </a:lnTo>
                  <a:lnTo>
                    <a:pt x="259" y="38"/>
                  </a:lnTo>
                  <a:lnTo>
                    <a:pt x="167" y="112"/>
                  </a:lnTo>
                  <a:lnTo>
                    <a:pt x="1" y="296"/>
                  </a:lnTo>
                  <a:lnTo>
                    <a:pt x="185" y="499"/>
                  </a:lnTo>
                  <a:lnTo>
                    <a:pt x="277" y="572"/>
                  </a:lnTo>
                  <a:lnTo>
                    <a:pt x="314" y="609"/>
                  </a:lnTo>
                  <a:lnTo>
                    <a:pt x="369" y="628"/>
                  </a:lnTo>
                  <a:lnTo>
                    <a:pt x="406" y="628"/>
                  </a:lnTo>
                  <a:lnTo>
                    <a:pt x="443" y="609"/>
                  </a:lnTo>
                  <a:lnTo>
                    <a:pt x="554" y="517"/>
                  </a:lnTo>
                  <a:lnTo>
                    <a:pt x="664" y="407"/>
                  </a:lnTo>
                  <a:lnTo>
                    <a:pt x="793" y="296"/>
                  </a:lnTo>
                  <a:lnTo>
                    <a:pt x="646" y="185"/>
                  </a:lnTo>
                  <a:lnTo>
                    <a:pt x="535" y="93"/>
                  </a:lnTo>
                  <a:lnTo>
                    <a:pt x="425" y="19"/>
                  </a:lnTo>
                  <a:lnTo>
                    <a:pt x="38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51" name="Google Shape;3751;p13"/>
          <p:cNvSpPr/>
          <p:nvPr/>
        </p:nvSpPr>
        <p:spPr>
          <a:xfrm>
            <a:off x="8634275" y="10490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2" name="Google Shape;3752;p13"/>
          <p:cNvSpPr/>
          <p:nvPr/>
        </p:nvSpPr>
        <p:spPr>
          <a:xfrm rot="-5400000">
            <a:off x="8658375" y="18136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53" name="Google Shape;3753;p13"/>
          <p:cNvSpPr/>
          <p:nvPr/>
        </p:nvSpPr>
        <p:spPr>
          <a:xfrm rot="-5400000">
            <a:off x="8886975" y="2017750"/>
            <a:ext cx="130800" cy="1308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54" name="Google Shape;3754;p13"/>
          <p:cNvGrpSpPr/>
          <p:nvPr/>
        </p:nvGrpSpPr>
        <p:grpSpPr>
          <a:xfrm rot="10800000">
            <a:off x="7587500" y="3719762"/>
            <a:ext cx="2651830" cy="2216529"/>
            <a:chOff x="8778750" y="1654938"/>
            <a:chExt cx="2651830" cy="2216529"/>
          </a:xfrm>
        </p:grpSpPr>
        <p:sp>
          <p:nvSpPr>
            <p:cNvPr id="3755" name="Google Shape;3755;p13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CUSTOM_23">
    <p:spTree>
      <p:nvGrpSpPr>
        <p:cNvPr id="1" name="Shape 37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5" name="Google Shape;3765;p1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3600"/>
              <a:buNone/>
              <a:defRPr sz="5500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3766" name="Google Shape;3766;p14"/>
          <p:cNvSpPr txBox="1">
            <a:spLocks noGrp="1"/>
          </p:cNvSpPr>
          <p:nvPr>
            <p:ph type="title" idx="2" hasCustomPrompt="1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5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3767" name="Google Shape;3767;p14"/>
          <p:cNvSpPr txBox="1">
            <a:spLocks noGrp="1"/>
          </p:cNvSpPr>
          <p:nvPr>
            <p:ph type="subTitle" idx="1"/>
          </p:nvPr>
        </p:nvSpPr>
        <p:spPr>
          <a:xfrm>
            <a:off x="3192491" y="2849062"/>
            <a:ext cx="4404000" cy="365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 sz="17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500"/>
              <a:buNone/>
              <a:defRPr/>
            </a:lvl9pPr>
          </a:lstStyle>
          <a:p>
            <a:endParaRPr/>
          </a:p>
        </p:txBody>
      </p:sp>
      <p:grpSp>
        <p:nvGrpSpPr>
          <p:cNvPr id="3768" name="Google Shape;3768;p14"/>
          <p:cNvGrpSpPr/>
          <p:nvPr/>
        </p:nvGrpSpPr>
        <p:grpSpPr>
          <a:xfrm>
            <a:off x="2011736" y="4064402"/>
            <a:ext cx="5120528" cy="1078958"/>
            <a:chOff x="580050" y="3886863"/>
            <a:chExt cx="5963811" cy="1256648"/>
          </a:xfrm>
        </p:grpSpPr>
        <p:sp>
          <p:nvSpPr>
            <p:cNvPr id="3769" name="Google Shape;3769;p14"/>
            <p:cNvSpPr/>
            <p:nvPr/>
          </p:nvSpPr>
          <p:spPr>
            <a:xfrm rot="10800000">
              <a:off x="580050" y="3886863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4"/>
            <p:cNvSpPr/>
            <p:nvPr/>
          </p:nvSpPr>
          <p:spPr>
            <a:xfrm rot="10800000" flipH="1">
              <a:off x="3442325" y="3886876"/>
              <a:ext cx="3101537" cy="1256635"/>
            </a:xfrm>
            <a:custGeom>
              <a:avLst/>
              <a:gdLst/>
              <a:ahLst/>
              <a:cxnLst/>
              <a:rect l="l" t="t" r="r" b="b"/>
              <a:pathLst>
                <a:path w="54062" h="21905" extrusionOk="0">
                  <a:moveTo>
                    <a:pt x="1" y="0"/>
                  </a:moveTo>
                  <a:lnTo>
                    <a:pt x="1" y="21665"/>
                  </a:lnTo>
                  <a:lnTo>
                    <a:pt x="554" y="21739"/>
                  </a:lnTo>
                  <a:lnTo>
                    <a:pt x="1126" y="21794"/>
                  </a:lnTo>
                  <a:lnTo>
                    <a:pt x="1679" y="21849"/>
                  </a:lnTo>
                  <a:lnTo>
                    <a:pt x="2250" y="21886"/>
                  </a:lnTo>
                  <a:lnTo>
                    <a:pt x="2822" y="21905"/>
                  </a:lnTo>
                  <a:lnTo>
                    <a:pt x="3965" y="21905"/>
                  </a:lnTo>
                  <a:lnTo>
                    <a:pt x="4537" y="21886"/>
                  </a:lnTo>
                  <a:lnTo>
                    <a:pt x="5108" y="21849"/>
                  </a:lnTo>
                  <a:lnTo>
                    <a:pt x="5680" y="21813"/>
                  </a:lnTo>
                  <a:lnTo>
                    <a:pt x="6233" y="21757"/>
                  </a:lnTo>
                  <a:lnTo>
                    <a:pt x="6805" y="21684"/>
                  </a:lnTo>
                  <a:lnTo>
                    <a:pt x="7376" y="21610"/>
                  </a:lnTo>
                  <a:lnTo>
                    <a:pt x="7929" y="21518"/>
                  </a:lnTo>
                  <a:lnTo>
                    <a:pt x="8501" y="21407"/>
                  </a:lnTo>
                  <a:lnTo>
                    <a:pt x="9054" y="21296"/>
                  </a:lnTo>
                  <a:lnTo>
                    <a:pt x="9976" y="21093"/>
                  </a:lnTo>
                  <a:lnTo>
                    <a:pt x="10916" y="20854"/>
                  </a:lnTo>
                  <a:lnTo>
                    <a:pt x="11820" y="20577"/>
                  </a:lnTo>
                  <a:lnTo>
                    <a:pt x="12742" y="20282"/>
                  </a:lnTo>
                  <a:lnTo>
                    <a:pt x="13627" y="19969"/>
                  </a:lnTo>
                  <a:lnTo>
                    <a:pt x="14530" y="19618"/>
                  </a:lnTo>
                  <a:lnTo>
                    <a:pt x="15415" y="19250"/>
                  </a:lnTo>
                  <a:lnTo>
                    <a:pt x="16282" y="18862"/>
                  </a:lnTo>
                  <a:lnTo>
                    <a:pt x="17148" y="18457"/>
                  </a:lnTo>
                  <a:lnTo>
                    <a:pt x="18015" y="18033"/>
                  </a:lnTo>
                  <a:lnTo>
                    <a:pt x="18863" y="17590"/>
                  </a:lnTo>
                  <a:lnTo>
                    <a:pt x="19693" y="17129"/>
                  </a:lnTo>
                  <a:lnTo>
                    <a:pt x="20541" y="16650"/>
                  </a:lnTo>
                  <a:lnTo>
                    <a:pt x="21352" y="16152"/>
                  </a:lnTo>
                  <a:lnTo>
                    <a:pt x="22182" y="15654"/>
                  </a:lnTo>
                  <a:lnTo>
                    <a:pt x="22975" y="15138"/>
                  </a:lnTo>
                  <a:lnTo>
                    <a:pt x="24100" y="14400"/>
                  </a:lnTo>
                  <a:lnTo>
                    <a:pt x="25206" y="13644"/>
                  </a:lnTo>
                  <a:lnTo>
                    <a:pt x="27400" y="12096"/>
                  </a:lnTo>
                  <a:lnTo>
                    <a:pt x="29594" y="10565"/>
                  </a:lnTo>
                  <a:lnTo>
                    <a:pt x="30700" y="9791"/>
                  </a:lnTo>
                  <a:lnTo>
                    <a:pt x="31807" y="9053"/>
                  </a:lnTo>
                  <a:lnTo>
                    <a:pt x="32931" y="8334"/>
                  </a:lnTo>
                  <a:lnTo>
                    <a:pt x="34075" y="7634"/>
                  </a:lnTo>
                  <a:lnTo>
                    <a:pt x="35218" y="6970"/>
                  </a:lnTo>
                  <a:lnTo>
                    <a:pt x="35789" y="6656"/>
                  </a:lnTo>
                  <a:lnTo>
                    <a:pt x="36379" y="6343"/>
                  </a:lnTo>
                  <a:lnTo>
                    <a:pt x="36969" y="6048"/>
                  </a:lnTo>
                  <a:lnTo>
                    <a:pt x="37578" y="5771"/>
                  </a:lnTo>
                  <a:lnTo>
                    <a:pt x="38168" y="5495"/>
                  </a:lnTo>
                  <a:lnTo>
                    <a:pt x="38776" y="5237"/>
                  </a:lnTo>
                  <a:lnTo>
                    <a:pt x="39403" y="4997"/>
                  </a:lnTo>
                  <a:lnTo>
                    <a:pt x="40012" y="4757"/>
                  </a:lnTo>
                  <a:lnTo>
                    <a:pt x="40639" y="4554"/>
                  </a:lnTo>
                  <a:lnTo>
                    <a:pt x="41284" y="4352"/>
                  </a:lnTo>
                  <a:lnTo>
                    <a:pt x="41911" y="4167"/>
                  </a:lnTo>
                  <a:lnTo>
                    <a:pt x="42538" y="4001"/>
                  </a:lnTo>
                  <a:lnTo>
                    <a:pt x="43810" y="3706"/>
                  </a:lnTo>
                  <a:lnTo>
                    <a:pt x="46373" y="3153"/>
                  </a:lnTo>
                  <a:lnTo>
                    <a:pt x="47645" y="2858"/>
                  </a:lnTo>
                  <a:lnTo>
                    <a:pt x="48272" y="2711"/>
                  </a:lnTo>
                  <a:lnTo>
                    <a:pt x="48899" y="2526"/>
                  </a:lnTo>
                  <a:lnTo>
                    <a:pt x="49526" y="2342"/>
                  </a:lnTo>
                  <a:lnTo>
                    <a:pt x="50134" y="2139"/>
                  </a:lnTo>
                  <a:lnTo>
                    <a:pt x="50743" y="1918"/>
                  </a:lnTo>
                  <a:lnTo>
                    <a:pt x="51351" y="1660"/>
                  </a:lnTo>
                  <a:lnTo>
                    <a:pt x="51701" y="1494"/>
                  </a:lnTo>
                  <a:lnTo>
                    <a:pt x="52052" y="1328"/>
                  </a:lnTo>
                  <a:lnTo>
                    <a:pt x="52402" y="1125"/>
                  </a:lnTo>
                  <a:lnTo>
                    <a:pt x="52752" y="922"/>
                  </a:lnTo>
                  <a:lnTo>
                    <a:pt x="53084" y="719"/>
                  </a:lnTo>
                  <a:lnTo>
                    <a:pt x="53416" y="480"/>
                  </a:lnTo>
                  <a:lnTo>
                    <a:pt x="53748" y="258"/>
                  </a:lnTo>
                  <a:lnTo>
                    <a:pt x="54062" y="0"/>
                  </a:lnTo>
                  <a:close/>
                </a:path>
              </a:pathLst>
            </a:custGeom>
            <a:gradFill>
              <a:gsLst>
                <a:gs pos="0">
                  <a:schemeClr val="dk1"/>
                </a:gs>
                <a:gs pos="100000">
                  <a:schemeClr val="dk2"/>
                </a:gs>
              </a:gsLst>
              <a:lin ang="5400012" scaled="0"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71" name="Google Shape;3771;p14"/>
          <p:cNvSpPr/>
          <p:nvPr/>
        </p:nvSpPr>
        <p:spPr>
          <a:xfrm flipH="1">
            <a:off x="61067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72" name="Google Shape;3772;p14"/>
          <p:cNvSpPr/>
          <p:nvPr/>
        </p:nvSpPr>
        <p:spPr>
          <a:xfrm>
            <a:off x="599" y="0"/>
            <a:ext cx="3037203" cy="1230623"/>
          </a:xfrm>
          <a:custGeom>
            <a:avLst/>
            <a:gdLst/>
            <a:ahLst/>
            <a:cxnLst/>
            <a:rect l="l" t="t" r="r" b="b"/>
            <a:pathLst>
              <a:path w="54062" h="21905" extrusionOk="0">
                <a:moveTo>
                  <a:pt x="1" y="0"/>
                </a:moveTo>
                <a:lnTo>
                  <a:pt x="1" y="21665"/>
                </a:lnTo>
                <a:lnTo>
                  <a:pt x="554" y="21739"/>
                </a:lnTo>
                <a:lnTo>
                  <a:pt x="1126" y="21794"/>
                </a:lnTo>
                <a:lnTo>
                  <a:pt x="1679" y="21849"/>
                </a:lnTo>
                <a:lnTo>
                  <a:pt x="2250" y="21886"/>
                </a:lnTo>
                <a:lnTo>
                  <a:pt x="2822" y="21905"/>
                </a:lnTo>
                <a:lnTo>
                  <a:pt x="3965" y="21905"/>
                </a:lnTo>
                <a:lnTo>
                  <a:pt x="4537" y="21886"/>
                </a:lnTo>
                <a:lnTo>
                  <a:pt x="5108" y="21849"/>
                </a:lnTo>
                <a:lnTo>
                  <a:pt x="5680" y="21813"/>
                </a:lnTo>
                <a:lnTo>
                  <a:pt x="6233" y="21757"/>
                </a:lnTo>
                <a:lnTo>
                  <a:pt x="6805" y="21684"/>
                </a:lnTo>
                <a:lnTo>
                  <a:pt x="7376" y="21610"/>
                </a:lnTo>
                <a:lnTo>
                  <a:pt x="7929" y="21518"/>
                </a:lnTo>
                <a:lnTo>
                  <a:pt x="8501" y="21407"/>
                </a:lnTo>
                <a:lnTo>
                  <a:pt x="9054" y="21296"/>
                </a:lnTo>
                <a:lnTo>
                  <a:pt x="9976" y="21093"/>
                </a:lnTo>
                <a:lnTo>
                  <a:pt x="10916" y="20854"/>
                </a:lnTo>
                <a:lnTo>
                  <a:pt x="11820" y="20577"/>
                </a:lnTo>
                <a:lnTo>
                  <a:pt x="12742" y="20282"/>
                </a:lnTo>
                <a:lnTo>
                  <a:pt x="13627" y="19969"/>
                </a:lnTo>
                <a:lnTo>
                  <a:pt x="14530" y="19618"/>
                </a:lnTo>
                <a:lnTo>
                  <a:pt x="15415" y="19250"/>
                </a:lnTo>
                <a:lnTo>
                  <a:pt x="16282" y="18862"/>
                </a:lnTo>
                <a:lnTo>
                  <a:pt x="17148" y="18457"/>
                </a:lnTo>
                <a:lnTo>
                  <a:pt x="18015" y="18033"/>
                </a:lnTo>
                <a:lnTo>
                  <a:pt x="18863" y="17590"/>
                </a:lnTo>
                <a:lnTo>
                  <a:pt x="19693" y="17129"/>
                </a:lnTo>
                <a:lnTo>
                  <a:pt x="20541" y="16650"/>
                </a:lnTo>
                <a:lnTo>
                  <a:pt x="21352" y="16152"/>
                </a:lnTo>
                <a:lnTo>
                  <a:pt x="22182" y="15654"/>
                </a:lnTo>
                <a:lnTo>
                  <a:pt x="22975" y="15138"/>
                </a:lnTo>
                <a:lnTo>
                  <a:pt x="24100" y="14400"/>
                </a:lnTo>
                <a:lnTo>
                  <a:pt x="25206" y="13644"/>
                </a:lnTo>
                <a:lnTo>
                  <a:pt x="27400" y="12096"/>
                </a:lnTo>
                <a:lnTo>
                  <a:pt x="29594" y="10565"/>
                </a:lnTo>
                <a:lnTo>
                  <a:pt x="30700" y="9791"/>
                </a:lnTo>
                <a:lnTo>
                  <a:pt x="31807" y="9053"/>
                </a:lnTo>
                <a:lnTo>
                  <a:pt x="32931" y="8334"/>
                </a:lnTo>
                <a:lnTo>
                  <a:pt x="34075" y="7634"/>
                </a:lnTo>
                <a:lnTo>
                  <a:pt x="35218" y="6970"/>
                </a:lnTo>
                <a:lnTo>
                  <a:pt x="35789" y="6656"/>
                </a:lnTo>
                <a:lnTo>
                  <a:pt x="36379" y="6343"/>
                </a:lnTo>
                <a:lnTo>
                  <a:pt x="36969" y="6048"/>
                </a:lnTo>
                <a:lnTo>
                  <a:pt x="37578" y="5771"/>
                </a:lnTo>
                <a:lnTo>
                  <a:pt x="38168" y="5495"/>
                </a:lnTo>
                <a:lnTo>
                  <a:pt x="38776" y="5237"/>
                </a:lnTo>
                <a:lnTo>
                  <a:pt x="39403" y="4997"/>
                </a:lnTo>
                <a:lnTo>
                  <a:pt x="40012" y="4757"/>
                </a:lnTo>
                <a:lnTo>
                  <a:pt x="40639" y="4554"/>
                </a:lnTo>
                <a:lnTo>
                  <a:pt x="41284" y="4352"/>
                </a:lnTo>
                <a:lnTo>
                  <a:pt x="41911" y="4167"/>
                </a:lnTo>
                <a:lnTo>
                  <a:pt x="42538" y="4001"/>
                </a:lnTo>
                <a:lnTo>
                  <a:pt x="43810" y="3706"/>
                </a:lnTo>
                <a:lnTo>
                  <a:pt x="46373" y="3153"/>
                </a:lnTo>
                <a:lnTo>
                  <a:pt x="47645" y="2858"/>
                </a:lnTo>
                <a:lnTo>
                  <a:pt x="48272" y="2711"/>
                </a:lnTo>
                <a:lnTo>
                  <a:pt x="48899" y="2526"/>
                </a:lnTo>
                <a:lnTo>
                  <a:pt x="49526" y="2342"/>
                </a:lnTo>
                <a:lnTo>
                  <a:pt x="50134" y="2139"/>
                </a:lnTo>
                <a:lnTo>
                  <a:pt x="50743" y="1918"/>
                </a:lnTo>
                <a:lnTo>
                  <a:pt x="51351" y="1660"/>
                </a:lnTo>
                <a:lnTo>
                  <a:pt x="51701" y="1494"/>
                </a:lnTo>
                <a:lnTo>
                  <a:pt x="52052" y="1328"/>
                </a:lnTo>
                <a:lnTo>
                  <a:pt x="52402" y="1125"/>
                </a:lnTo>
                <a:lnTo>
                  <a:pt x="52752" y="922"/>
                </a:lnTo>
                <a:lnTo>
                  <a:pt x="53084" y="719"/>
                </a:lnTo>
                <a:lnTo>
                  <a:pt x="53416" y="480"/>
                </a:lnTo>
                <a:lnTo>
                  <a:pt x="53748" y="258"/>
                </a:lnTo>
                <a:lnTo>
                  <a:pt x="5406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100000">
                <a:schemeClr val="dk2"/>
              </a:gs>
            </a:gsLst>
            <a:lin ang="5400012" scaled="0"/>
          </a:gra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773" name="Google Shape;3773;p14"/>
          <p:cNvGrpSpPr/>
          <p:nvPr/>
        </p:nvGrpSpPr>
        <p:grpSpPr>
          <a:xfrm>
            <a:off x="7165275" y="3344250"/>
            <a:ext cx="2651830" cy="2216529"/>
            <a:chOff x="8778750" y="1654938"/>
            <a:chExt cx="2651830" cy="2216529"/>
          </a:xfrm>
        </p:grpSpPr>
        <p:sp>
          <p:nvSpPr>
            <p:cNvPr id="3774" name="Google Shape;377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783" name="Google Shape;3783;p14"/>
          <p:cNvGrpSpPr/>
          <p:nvPr/>
        </p:nvGrpSpPr>
        <p:grpSpPr>
          <a:xfrm>
            <a:off x="3079050" y="-846750"/>
            <a:ext cx="2651830" cy="2216529"/>
            <a:chOff x="8778750" y="1654938"/>
            <a:chExt cx="2651830" cy="2216529"/>
          </a:xfrm>
        </p:grpSpPr>
        <p:sp>
          <p:nvSpPr>
            <p:cNvPr id="3784" name="Google Shape;3784;p14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4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4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4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4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4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4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4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4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793" name="Google Shape;3793;p14"/>
          <p:cNvSpPr/>
          <p:nvPr/>
        </p:nvSpPr>
        <p:spPr>
          <a:xfrm rot="5400000" flipH="1">
            <a:off x="368625" y="134025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4" name="Google Shape;3794;p14"/>
          <p:cNvSpPr/>
          <p:nvPr/>
        </p:nvSpPr>
        <p:spPr>
          <a:xfrm rot="5400000" flipH="1">
            <a:off x="219525" y="156502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5" name="Google Shape;3795;p14"/>
          <p:cNvSpPr/>
          <p:nvPr/>
        </p:nvSpPr>
        <p:spPr>
          <a:xfrm rot="-5400000">
            <a:off x="8687250" y="140692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96" name="Google Shape;3796;p14"/>
          <p:cNvSpPr/>
          <p:nvPr/>
        </p:nvSpPr>
        <p:spPr>
          <a:xfrm rot="-5400000">
            <a:off x="8915850" y="163170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dk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7750" y="539496"/>
            <a:ext cx="7708500" cy="45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92700" y="1351875"/>
            <a:ext cx="7711800" cy="3247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1pPr>
            <a:lvl2pPr marL="914400" lvl="1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2pPr>
            <a:lvl3pPr marL="1371600" lvl="2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3pPr>
            <a:lvl4pPr marL="1828800" lvl="3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4pPr>
            <a:lvl5pPr marL="2286000" lvl="4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5pPr>
            <a:lvl6pPr marL="2743200" lvl="5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6pPr>
            <a:lvl7pPr marL="3200400" lvl="6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●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7pPr>
            <a:lvl8pPr marL="3657600" lvl="7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○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8pPr>
            <a:lvl9pPr marL="4114800" lvl="8" indent="-32385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500"/>
              <a:buFont typeface="Hind Siliguri"/>
              <a:buChar char="■"/>
              <a:defRPr sz="1500">
                <a:solidFill>
                  <a:schemeClr val="lt1"/>
                </a:solidFill>
                <a:latin typeface="Hind Siliguri"/>
                <a:ea typeface="Hind Siliguri"/>
                <a:cs typeface="Hind Siliguri"/>
                <a:sym typeface="Hind Siliguri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3" r:id="rId5"/>
    <p:sldLayoutId id="2147483655" r:id="rId6"/>
    <p:sldLayoutId id="2147483658" r:id="rId7"/>
    <p:sldLayoutId id="2147483659" r:id="rId8"/>
    <p:sldLayoutId id="2147483660" r:id="rId9"/>
    <p:sldLayoutId id="2147483661" r:id="rId10"/>
    <p:sldLayoutId id="2147483667" r:id="rId11"/>
    <p:sldLayoutId id="2147483677" r:id="rId12"/>
    <p:sldLayoutId id="2147483678" r:id="rId13"/>
    <p:sldLayoutId id="2147483679" r:id="rId14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6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8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8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8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emf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7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40" name="Google Shape;8040;p37"/>
          <p:cNvSpPr txBox="1">
            <a:spLocks noGrp="1"/>
          </p:cNvSpPr>
          <p:nvPr>
            <p:ph type="ctrTitle"/>
          </p:nvPr>
        </p:nvSpPr>
        <p:spPr>
          <a:xfrm>
            <a:off x="3737962" y="1131476"/>
            <a:ext cx="4697400" cy="24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ctr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48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Bài</a:t>
            </a:r>
            <a:r>
              <a:rPr lang="en-US" sz="48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 – ACID</a:t>
            </a:r>
            <a:endParaRPr lang="en-US" sz="4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043" name="Google Shape;8043;p37"/>
          <p:cNvGrpSpPr/>
          <p:nvPr/>
        </p:nvGrpSpPr>
        <p:grpSpPr>
          <a:xfrm>
            <a:off x="398950" y="1004625"/>
            <a:ext cx="3620681" cy="4139068"/>
            <a:chOff x="398950" y="1004625"/>
            <a:chExt cx="3620681" cy="4139068"/>
          </a:xfrm>
        </p:grpSpPr>
        <p:sp>
          <p:nvSpPr>
            <p:cNvPr id="8044" name="Google Shape;8044;p37"/>
            <p:cNvSpPr/>
            <p:nvPr/>
          </p:nvSpPr>
          <p:spPr>
            <a:xfrm>
              <a:off x="1661059" y="1119919"/>
              <a:ext cx="1086438" cy="992972"/>
            </a:xfrm>
            <a:custGeom>
              <a:avLst/>
              <a:gdLst/>
              <a:ahLst/>
              <a:cxnLst/>
              <a:rect l="l" t="t" r="r" b="b"/>
              <a:pathLst>
                <a:path w="36522" h="33380" extrusionOk="0">
                  <a:moveTo>
                    <a:pt x="16934" y="0"/>
                  </a:moveTo>
                  <a:lnTo>
                    <a:pt x="16501" y="19"/>
                  </a:lnTo>
                  <a:lnTo>
                    <a:pt x="16087" y="38"/>
                  </a:lnTo>
                  <a:lnTo>
                    <a:pt x="15673" y="94"/>
                  </a:lnTo>
                  <a:lnTo>
                    <a:pt x="15260" y="170"/>
                  </a:lnTo>
                  <a:lnTo>
                    <a:pt x="14864" y="264"/>
                  </a:lnTo>
                  <a:lnTo>
                    <a:pt x="14469" y="395"/>
                  </a:lnTo>
                  <a:lnTo>
                    <a:pt x="14093" y="527"/>
                  </a:lnTo>
                  <a:lnTo>
                    <a:pt x="13735" y="678"/>
                  </a:lnTo>
                  <a:lnTo>
                    <a:pt x="13378" y="866"/>
                  </a:lnTo>
                  <a:lnTo>
                    <a:pt x="13020" y="1054"/>
                  </a:lnTo>
                  <a:lnTo>
                    <a:pt x="12682" y="1261"/>
                  </a:lnTo>
                  <a:lnTo>
                    <a:pt x="12362" y="1487"/>
                  </a:lnTo>
                  <a:lnTo>
                    <a:pt x="12042" y="1731"/>
                  </a:lnTo>
                  <a:lnTo>
                    <a:pt x="11741" y="1995"/>
                  </a:lnTo>
                  <a:lnTo>
                    <a:pt x="11440" y="2258"/>
                  </a:lnTo>
                  <a:lnTo>
                    <a:pt x="11158" y="2540"/>
                  </a:lnTo>
                  <a:lnTo>
                    <a:pt x="10875" y="2841"/>
                  </a:lnTo>
                  <a:lnTo>
                    <a:pt x="10612" y="3142"/>
                  </a:lnTo>
                  <a:lnTo>
                    <a:pt x="10349" y="3462"/>
                  </a:lnTo>
                  <a:lnTo>
                    <a:pt x="10104" y="3782"/>
                  </a:lnTo>
                  <a:lnTo>
                    <a:pt x="9878" y="4121"/>
                  </a:lnTo>
                  <a:lnTo>
                    <a:pt x="9652" y="4460"/>
                  </a:lnTo>
                  <a:lnTo>
                    <a:pt x="9427" y="4817"/>
                  </a:lnTo>
                  <a:lnTo>
                    <a:pt x="9220" y="5175"/>
                  </a:lnTo>
                  <a:lnTo>
                    <a:pt x="9032" y="5532"/>
                  </a:lnTo>
                  <a:lnTo>
                    <a:pt x="8862" y="5908"/>
                  </a:lnTo>
                  <a:lnTo>
                    <a:pt x="8693" y="6285"/>
                  </a:lnTo>
                  <a:lnTo>
                    <a:pt x="8373" y="7018"/>
                  </a:lnTo>
                  <a:lnTo>
                    <a:pt x="8110" y="7790"/>
                  </a:lnTo>
                  <a:lnTo>
                    <a:pt x="7903" y="8543"/>
                  </a:lnTo>
                  <a:lnTo>
                    <a:pt x="7526" y="10010"/>
                  </a:lnTo>
                  <a:lnTo>
                    <a:pt x="7188" y="11403"/>
                  </a:lnTo>
                  <a:lnTo>
                    <a:pt x="6868" y="12720"/>
                  </a:lnTo>
                  <a:lnTo>
                    <a:pt x="6698" y="13341"/>
                  </a:lnTo>
                  <a:lnTo>
                    <a:pt x="6510" y="13924"/>
                  </a:lnTo>
                  <a:lnTo>
                    <a:pt x="6341" y="14488"/>
                  </a:lnTo>
                  <a:lnTo>
                    <a:pt x="6153" y="15034"/>
                  </a:lnTo>
                  <a:lnTo>
                    <a:pt x="5946" y="15542"/>
                  </a:lnTo>
                  <a:lnTo>
                    <a:pt x="5720" y="16031"/>
                  </a:lnTo>
                  <a:lnTo>
                    <a:pt x="5494" y="16483"/>
                  </a:lnTo>
                  <a:lnTo>
                    <a:pt x="5250" y="16897"/>
                  </a:lnTo>
                  <a:lnTo>
                    <a:pt x="4967" y="17273"/>
                  </a:lnTo>
                  <a:lnTo>
                    <a:pt x="4666" y="17631"/>
                  </a:lnTo>
                  <a:lnTo>
                    <a:pt x="4384" y="17950"/>
                  </a:lnTo>
                  <a:lnTo>
                    <a:pt x="4121" y="18270"/>
                  </a:lnTo>
                  <a:lnTo>
                    <a:pt x="3914" y="18590"/>
                  </a:lnTo>
                  <a:lnTo>
                    <a:pt x="3707" y="18910"/>
                  </a:lnTo>
                  <a:lnTo>
                    <a:pt x="3556" y="19230"/>
                  </a:lnTo>
                  <a:lnTo>
                    <a:pt x="3406" y="19531"/>
                  </a:lnTo>
                  <a:lnTo>
                    <a:pt x="3293" y="19851"/>
                  </a:lnTo>
                  <a:lnTo>
                    <a:pt x="3199" y="20171"/>
                  </a:lnTo>
                  <a:lnTo>
                    <a:pt x="3123" y="20509"/>
                  </a:lnTo>
                  <a:lnTo>
                    <a:pt x="3067" y="20829"/>
                  </a:lnTo>
                  <a:lnTo>
                    <a:pt x="3029" y="21168"/>
                  </a:lnTo>
                  <a:lnTo>
                    <a:pt x="3011" y="21507"/>
                  </a:lnTo>
                  <a:lnTo>
                    <a:pt x="2973" y="22222"/>
                  </a:lnTo>
                  <a:lnTo>
                    <a:pt x="2973" y="22974"/>
                  </a:lnTo>
                  <a:lnTo>
                    <a:pt x="2954" y="23350"/>
                  </a:lnTo>
                  <a:lnTo>
                    <a:pt x="2935" y="23708"/>
                  </a:lnTo>
                  <a:lnTo>
                    <a:pt x="2898" y="24065"/>
                  </a:lnTo>
                  <a:lnTo>
                    <a:pt x="2860" y="24385"/>
                  </a:lnTo>
                  <a:lnTo>
                    <a:pt x="2785" y="24705"/>
                  </a:lnTo>
                  <a:lnTo>
                    <a:pt x="2710" y="25025"/>
                  </a:lnTo>
                  <a:lnTo>
                    <a:pt x="2615" y="25326"/>
                  </a:lnTo>
                  <a:lnTo>
                    <a:pt x="2521" y="25627"/>
                  </a:lnTo>
                  <a:lnTo>
                    <a:pt x="2390" y="25909"/>
                  </a:lnTo>
                  <a:lnTo>
                    <a:pt x="2258" y="26192"/>
                  </a:lnTo>
                  <a:lnTo>
                    <a:pt x="2107" y="26474"/>
                  </a:lnTo>
                  <a:lnTo>
                    <a:pt x="1938" y="26756"/>
                  </a:lnTo>
                  <a:lnTo>
                    <a:pt x="1769" y="27020"/>
                  </a:lnTo>
                  <a:lnTo>
                    <a:pt x="1562" y="27302"/>
                  </a:lnTo>
                  <a:lnTo>
                    <a:pt x="1148" y="27885"/>
                  </a:lnTo>
                  <a:lnTo>
                    <a:pt x="922" y="28167"/>
                  </a:lnTo>
                  <a:lnTo>
                    <a:pt x="734" y="28468"/>
                  </a:lnTo>
                  <a:lnTo>
                    <a:pt x="583" y="28788"/>
                  </a:lnTo>
                  <a:lnTo>
                    <a:pt x="433" y="29108"/>
                  </a:lnTo>
                  <a:lnTo>
                    <a:pt x="320" y="29447"/>
                  </a:lnTo>
                  <a:lnTo>
                    <a:pt x="226" y="29785"/>
                  </a:lnTo>
                  <a:lnTo>
                    <a:pt x="151" y="30124"/>
                  </a:lnTo>
                  <a:lnTo>
                    <a:pt x="94" y="30482"/>
                  </a:lnTo>
                  <a:lnTo>
                    <a:pt x="57" y="30839"/>
                  </a:lnTo>
                  <a:lnTo>
                    <a:pt x="19" y="31197"/>
                  </a:lnTo>
                  <a:lnTo>
                    <a:pt x="0" y="31554"/>
                  </a:lnTo>
                  <a:lnTo>
                    <a:pt x="0" y="31912"/>
                  </a:lnTo>
                  <a:lnTo>
                    <a:pt x="0" y="32645"/>
                  </a:lnTo>
                  <a:lnTo>
                    <a:pt x="38" y="33379"/>
                  </a:lnTo>
                  <a:lnTo>
                    <a:pt x="36484" y="33379"/>
                  </a:lnTo>
                  <a:lnTo>
                    <a:pt x="36521" y="32645"/>
                  </a:lnTo>
                  <a:lnTo>
                    <a:pt x="36521" y="31912"/>
                  </a:lnTo>
                  <a:lnTo>
                    <a:pt x="36521" y="31554"/>
                  </a:lnTo>
                  <a:lnTo>
                    <a:pt x="36502" y="31197"/>
                  </a:lnTo>
                  <a:lnTo>
                    <a:pt x="36465" y="30839"/>
                  </a:lnTo>
                  <a:lnTo>
                    <a:pt x="36427" y="30482"/>
                  </a:lnTo>
                  <a:lnTo>
                    <a:pt x="36371" y="30124"/>
                  </a:lnTo>
                  <a:lnTo>
                    <a:pt x="36295" y="29785"/>
                  </a:lnTo>
                  <a:lnTo>
                    <a:pt x="36201" y="29447"/>
                  </a:lnTo>
                  <a:lnTo>
                    <a:pt x="36088" y="29108"/>
                  </a:lnTo>
                  <a:lnTo>
                    <a:pt x="35938" y="28788"/>
                  </a:lnTo>
                  <a:lnTo>
                    <a:pt x="35787" y="28468"/>
                  </a:lnTo>
                  <a:lnTo>
                    <a:pt x="35599" y="28167"/>
                  </a:lnTo>
                  <a:lnTo>
                    <a:pt x="35373" y="27885"/>
                  </a:lnTo>
                  <a:lnTo>
                    <a:pt x="34959" y="27302"/>
                  </a:lnTo>
                  <a:lnTo>
                    <a:pt x="34752" y="27020"/>
                  </a:lnTo>
                  <a:lnTo>
                    <a:pt x="34583" y="26756"/>
                  </a:lnTo>
                  <a:lnTo>
                    <a:pt x="34414" y="26474"/>
                  </a:lnTo>
                  <a:lnTo>
                    <a:pt x="34263" y="26192"/>
                  </a:lnTo>
                  <a:lnTo>
                    <a:pt x="34132" y="25909"/>
                  </a:lnTo>
                  <a:lnTo>
                    <a:pt x="34019" y="25627"/>
                  </a:lnTo>
                  <a:lnTo>
                    <a:pt x="33906" y="25326"/>
                  </a:lnTo>
                  <a:lnTo>
                    <a:pt x="33812" y="25025"/>
                  </a:lnTo>
                  <a:lnTo>
                    <a:pt x="33736" y="24705"/>
                  </a:lnTo>
                  <a:lnTo>
                    <a:pt x="33661" y="24385"/>
                  </a:lnTo>
                  <a:lnTo>
                    <a:pt x="33624" y="24065"/>
                  </a:lnTo>
                  <a:lnTo>
                    <a:pt x="33586" y="23708"/>
                  </a:lnTo>
                  <a:lnTo>
                    <a:pt x="33567" y="23350"/>
                  </a:lnTo>
                  <a:lnTo>
                    <a:pt x="33548" y="22974"/>
                  </a:lnTo>
                  <a:lnTo>
                    <a:pt x="33548" y="22222"/>
                  </a:lnTo>
                  <a:lnTo>
                    <a:pt x="33511" y="21507"/>
                  </a:lnTo>
                  <a:lnTo>
                    <a:pt x="33492" y="21168"/>
                  </a:lnTo>
                  <a:lnTo>
                    <a:pt x="33454" y="20829"/>
                  </a:lnTo>
                  <a:lnTo>
                    <a:pt x="33398" y="20509"/>
                  </a:lnTo>
                  <a:lnTo>
                    <a:pt x="33322" y="20171"/>
                  </a:lnTo>
                  <a:lnTo>
                    <a:pt x="33228" y="19851"/>
                  </a:lnTo>
                  <a:lnTo>
                    <a:pt x="33116" y="19531"/>
                  </a:lnTo>
                  <a:lnTo>
                    <a:pt x="32965" y="19230"/>
                  </a:lnTo>
                  <a:lnTo>
                    <a:pt x="32814" y="18910"/>
                  </a:lnTo>
                  <a:lnTo>
                    <a:pt x="32608" y="18590"/>
                  </a:lnTo>
                  <a:lnTo>
                    <a:pt x="32401" y="18270"/>
                  </a:lnTo>
                  <a:lnTo>
                    <a:pt x="32137" y="17950"/>
                  </a:lnTo>
                  <a:lnTo>
                    <a:pt x="31855" y="17631"/>
                  </a:lnTo>
                  <a:lnTo>
                    <a:pt x="31704" y="17461"/>
                  </a:lnTo>
                  <a:lnTo>
                    <a:pt x="31554" y="17273"/>
                  </a:lnTo>
                  <a:lnTo>
                    <a:pt x="31290" y="16897"/>
                  </a:lnTo>
                  <a:lnTo>
                    <a:pt x="31046" y="16464"/>
                  </a:lnTo>
                  <a:lnTo>
                    <a:pt x="30820" y="16012"/>
                  </a:lnTo>
                  <a:lnTo>
                    <a:pt x="30613" y="15542"/>
                  </a:lnTo>
                  <a:lnTo>
                    <a:pt x="30425" y="15015"/>
                  </a:lnTo>
                  <a:lnTo>
                    <a:pt x="30237" y="14488"/>
                  </a:lnTo>
                  <a:lnTo>
                    <a:pt x="30067" y="13905"/>
                  </a:lnTo>
                  <a:lnTo>
                    <a:pt x="29729" y="12701"/>
                  </a:lnTo>
                  <a:lnTo>
                    <a:pt x="29409" y="11384"/>
                  </a:lnTo>
                  <a:lnTo>
                    <a:pt x="29033" y="9991"/>
                  </a:lnTo>
                  <a:lnTo>
                    <a:pt x="28844" y="9276"/>
                  </a:lnTo>
                  <a:lnTo>
                    <a:pt x="28619" y="8543"/>
                  </a:lnTo>
                  <a:lnTo>
                    <a:pt x="28430" y="7940"/>
                  </a:lnTo>
                  <a:lnTo>
                    <a:pt x="28223" y="7376"/>
                  </a:lnTo>
                  <a:lnTo>
                    <a:pt x="28017" y="6849"/>
                  </a:lnTo>
                  <a:lnTo>
                    <a:pt x="27810" y="6379"/>
                  </a:lnTo>
                  <a:lnTo>
                    <a:pt x="27584" y="5927"/>
                  </a:lnTo>
                  <a:lnTo>
                    <a:pt x="27358" y="5532"/>
                  </a:lnTo>
                  <a:lnTo>
                    <a:pt x="27132" y="5156"/>
                  </a:lnTo>
                  <a:lnTo>
                    <a:pt x="26906" y="4798"/>
                  </a:lnTo>
                  <a:lnTo>
                    <a:pt x="26681" y="4497"/>
                  </a:lnTo>
                  <a:lnTo>
                    <a:pt x="26436" y="4215"/>
                  </a:lnTo>
                  <a:lnTo>
                    <a:pt x="26210" y="3952"/>
                  </a:lnTo>
                  <a:lnTo>
                    <a:pt x="25984" y="3726"/>
                  </a:lnTo>
                  <a:lnTo>
                    <a:pt x="25740" y="3538"/>
                  </a:lnTo>
                  <a:lnTo>
                    <a:pt x="25514" y="3349"/>
                  </a:lnTo>
                  <a:lnTo>
                    <a:pt x="25307" y="3199"/>
                  </a:lnTo>
                  <a:lnTo>
                    <a:pt x="25081" y="3067"/>
                  </a:lnTo>
                  <a:lnTo>
                    <a:pt x="24874" y="2954"/>
                  </a:lnTo>
                  <a:lnTo>
                    <a:pt x="24667" y="2860"/>
                  </a:lnTo>
                  <a:lnTo>
                    <a:pt x="24460" y="2766"/>
                  </a:lnTo>
                  <a:lnTo>
                    <a:pt x="24272" y="2710"/>
                  </a:lnTo>
                  <a:lnTo>
                    <a:pt x="23934" y="2616"/>
                  </a:lnTo>
                  <a:lnTo>
                    <a:pt x="23632" y="2578"/>
                  </a:lnTo>
                  <a:lnTo>
                    <a:pt x="23388" y="2559"/>
                  </a:lnTo>
                  <a:lnTo>
                    <a:pt x="23200" y="2559"/>
                  </a:lnTo>
                  <a:lnTo>
                    <a:pt x="23049" y="2578"/>
                  </a:lnTo>
                  <a:lnTo>
                    <a:pt x="22955" y="2446"/>
                  </a:lnTo>
                  <a:lnTo>
                    <a:pt x="22842" y="2315"/>
                  </a:lnTo>
                  <a:lnTo>
                    <a:pt x="22673" y="2145"/>
                  </a:lnTo>
                  <a:lnTo>
                    <a:pt x="22447" y="1938"/>
                  </a:lnTo>
                  <a:lnTo>
                    <a:pt x="22184" y="1712"/>
                  </a:lnTo>
                  <a:lnTo>
                    <a:pt x="21864" y="1468"/>
                  </a:lnTo>
                  <a:lnTo>
                    <a:pt x="21506" y="1223"/>
                  </a:lnTo>
                  <a:lnTo>
                    <a:pt x="21074" y="979"/>
                  </a:lnTo>
                  <a:lnTo>
                    <a:pt x="20603" y="753"/>
                  </a:lnTo>
                  <a:lnTo>
                    <a:pt x="20058" y="527"/>
                  </a:lnTo>
                  <a:lnTo>
                    <a:pt x="19775" y="433"/>
                  </a:lnTo>
                  <a:lnTo>
                    <a:pt x="19474" y="339"/>
                  </a:lnTo>
                  <a:lnTo>
                    <a:pt x="19154" y="264"/>
                  </a:lnTo>
                  <a:lnTo>
                    <a:pt x="18816" y="188"/>
                  </a:lnTo>
                  <a:lnTo>
                    <a:pt x="18477" y="113"/>
                  </a:lnTo>
                  <a:lnTo>
                    <a:pt x="18101" y="75"/>
                  </a:lnTo>
                  <a:lnTo>
                    <a:pt x="17724" y="38"/>
                  </a:lnTo>
                  <a:lnTo>
                    <a:pt x="17348" y="19"/>
                  </a:lnTo>
                  <a:lnTo>
                    <a:pt x="169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37"/>
            <p:cNvSpPr/>
            <p:nvPr/>
          </p:nvSpPr>
          <p:spPr>
            <a:xfrm>
              <a:off x="1916812" y="1530171"/>
              <a:ext cx="108638" cy="135470"/>
            </a:xfrm>
            <a:custGeom>
              <a:avLst/>
              <a:gdLst/>
              <a:ahLst/>
              <a:cxnLst/>
              <a:rect l="l" t="t" r="r" b="b"/>
              <a:pathLst>
                <a:path w="3652" h="4554" extrusionOk="0">
                  <a:moveTo>
                    <a:pt x="1224" y="0"/>
                  </a:moveTo>
                  <a:lnTo>
                    <a:pt x="1017" y="38"/>
                  </a:lnTo>
                  <a:lnTo>
                    <a:pt x="810" y="113"/>
                  </a:lnTo>
                  <a:lnTo>
                    <a:pt x="716" y="151"/>
                  </a:lnTo>
                  <a:lnTo>
                    <a:pt x="603" y="226"/>
                  </a:lnTo>
                  <a:lnTo>
                    <a:pt x="509" y="301"/>
                  </a:lnTo>
                  <a:lnTo>
                    <a:pt x="415" y="395"/>
                  </a:lnTo>
                  <a:lnTo>
                    <a:pt x="321" y="489"/>
                  </a:lnTo>
                  <a:lnTo>
                    <a:pt x="245" y="621"/>
                  </a:lnTo>
                  <a:lnTo>
                    <a:pt x="170" y="753"/>
                  </a:lnTo>
                  <a:lnTo>
                    <a:pt x="114" y="903"/>
                  </a:lnTo>
                  <a:lnTo>
                    <a:pt x="57" y="1054"/>
                  </a:lnTo>
                  <a:lnTo>
                    <a:pt x="20" y="1242"/>
                  </a:lnTo>
                  <a:lnTo>
                    <a:pt x="1" y="1449"/>
                  </a:lnTo>
                  <a:lnTo>
                    <a:pt x="1" y="1656"/>
                  </a:lnTo>
                  <a:lnTo>
                    <a:pt x="38" y="1900"/>
                  </a:lnTo>
                  <a:lnTo>
                    <a:pt x="76" y="2145"/>
                  </a:lnTo>
                  <a:lnTo>
                    <a:pt x="133" y="2409"/>
                  </a:lnTo>
                  <a:lnTo>
                    <a:pt x="208" y="2653"/>
                  </a:lnTo>
                  <a:lnTo>
                    <a:pt x="302" y="2860"/>
                  </a:lnTo>
                  <a:lnTo>
                    <a:pt x="415" y="3086"/>
                  </a:lnTo>
                  <a:lnTo>
                    <a:pt x="546" y="3274"/>
                  </a:lnTo>
                  <a:lnTo>
                    <a:pt x="678" y="3443"/>
                  </a:lnTo>
                  <a:lnTo>
                    <a:pt x="810" y="3613"/>
                  </a:lnTo>
                  <a:lnTo>
                    <a:pt x="960" y="3763"/>
                  </a:lnTo>
                  <a:lnTo>
                    <a:pt x="1130" y="3895"/>
                  </a:lnTo>
                  <a:lnTo>
                    <a:pt x="1280" y="4027"/>
                  </a:lnTo>
                  <a:lnTo>
                    <a:pt x="1450" y="4140"/>
                  </a:lnTo>
                  <a:lnTo>
                    <a:pt x="1619" y="4234"/>
                  </a:lnTo>
                  <a:lnTo>
                    <a:pt x="1807" y="4328"/>
                  </a:lnTo>
                  <a:lnTo>
                    <a:pt x="1976" y="4384"/>
                  </a:lnTo>
                  <a:lnTo>
                    <a:pt x="2315" y="4497"/>
                  </a:lnTo>
                  <a:lnTo>
                    <a:pt x="2466" y="4535"/>
                  </a:lnTo>
                  <a:lnTo>
                    <a:pt x="2616" y="4553"/>
                  </a:lnTo>
                  <a:lnTo>
                    <a:pt x="2898" y="4553"/>
                  </a:lnTo>
                  <a:lnTo>
                    <a:pt x="3124" y="4516"/>
                  </a:lnTo>
                  <a:lnTo>
                    <a:pt x="3312" y="4459"/>
                  </a:lnTo>
                  <a:lnTo>
                    <a:pt x="3463" y="4384"/>
                  </a:lnTo>
                  <a:lnTo>
                    <a:pt x="3576" y="4309"/>
                  </a:lnTo>
                  <a:lnTo>
                    <a:pt x="3651" y="4252"/>
                  </a:lnTo>
                  <a:lnTo>
                    <a:pt x="2992" y="1035"/>
                  </a:lnTo>
                  <a:lnTo>
                    <a:pt x="2842" y="828"/>
                  </a:lnTo>
                  <a:lnTo>
                    <a:pt x="2673" y="640"/>
                  </a:lnTo>
                  <a:lnTo>
                    <a:pt x="2428" y="414"/>
                  </a:lnTo>
                  <a:lnTo>
                    <a:pt x="2296" y="320"/>
                  </a:lnTo>
                  <a:lnTo>
                    <a:pt x="2146" y="226"/>
                  </a:lnTo>
                  <a:lnTo>
                    <a:pt x="1976" y="132"/>
                  </a:lnTo>
                  <a:lnTo>
                    <a:pt x="1807" y="57"/>
                  </a:lnTo>
                  <a:lnTo>
                    <a:pt x="1619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37"/>
            <p:cNvSpPr/>
            <p:nvPr/>
          </p:nvSpPr>
          <p:spPr>
            <a:xfrm>
              <a:off x="192969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772" y="0"/>
                  </a:moveTo>
                  <a:lnTo>
                    <a:pt x="640" y="19"/>
                  </a:lnTo>
                  <a:lnTo>
                    <a:pt x="490" y="57"/>
                  </a:lnTo>
                  <a:lnTo>
                    <a:pt x="377" y="94"/>
                  </a:lnTo>
                  <a:lnTo>
                    <a:pt x="264" y="170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8"/>
                  </a:lnTo>
                  <a:lnTo>
                    <a:pt x="1" y="659"/>
                  </a:lnTo>
                  <a:lnTo>
                    <a:pt x="1" y="809"/>
                  </a:lnTo>
                  <a:lnTo>
                    <a:pt x="151" y="809"/>
                  </a:lnTo>
                  <a:lnTo>
                    <a:pt x="151" y="678"/>
                  </a:lnTo>
                  <a:lnTo>
                    <a:pt x="189" y="565"/>
                  </a:lnTo>
                  <a:lnTo>
                    <a:pt x="226" y="452"/>
                  </a:lnTo>
                  <a:lnTo>
                    <a:pt x="283" y="377"/>
                  </a:lnTo>
                  <a:lnTo>
                    <a:pt x="358" y="301"/>
                  </a:lnTo>
                  <a:lnTo>
                    <a:pt x="452" y="245"/>
                  </a:lnTo>
                  <a:lnTo>
                    <a:pt x="546" y="189"/>
                  </a:lnTo>
                  <a:lnTo>
                    <a:pt x="659" y="170"/>
                  </a:lnTo>
                  <a:lnTo>
                    <a:pt x="772" y="151"/>
                  </a:lnTo>
                  <a:lnTo>
                    <a:pt x="904" y="170"/>
                  </a:lnTo>
                  <a:lnTo>
                    <a:pt x="1035" y="189"/>
                  </a:lnTo>
                  <a:lnTo>
                    <a:pt x="1167" y="207"/>
                  </a:lnTo>
                  <a:lnTo>
                    <a:pt x="1318" y="264"/>
                  </a:lnTo>
                  <a:lnTo>
                    <a:pt x="1449" y="320"/>
                  </a:lnTo>
                  <a:lnTo>
                    <a:pt x="1581" y="395"/>
                  </a:lnTo>
                  <a:lnTo>
                    <a:pt x="1713" y="471"/>
                  </a:lnTo>
                  <a:lnTo>
                    <a:pt x="1844" y="565"/>
                  </a:lnTo>
                  <a:lnTo>
                    <a:pt x="1976" y="678"/>
                  </a:lnTo>
                  <a:lnTo>
                    <a:pt x="2089" y="791"/>
                  </a:lnTo>
                  <a:lnTo>
                    <a:pt x="2202" y="922"/>
                  </a:lnTo>
                  <a:lnTo>
                    <a:pt x="2296" y="1054"/>
                  </a:lnTo>
                  <a:lnTo>
                    <a:pt x="2390" y="1205"/>
                  </a:lnTo>
                  <a:lnTo>
                    <a:pt x="2465" y="1355"/>
                  </a:lnTo>
                  <a:lnTo>
                    <a:pt x="2541" y="1506"/>
                  </a:lnTo>
                  <a:lnTo>
                    <a:pt x="2691" y="1468"/>
                  </a:lnTo>
                  <a:lnTo>
                    <a:pt x="2616" y="1280"/>
                  </a:lnTo>
                  <a:lnTo>
                    <a:pt x="2522" y="1129"/>
                  </a:lnTo>
                  <a:lnTo>
                    <a:pt x="2428" y="979"/>
                  </a:lnTo>
                  <a:lnTo>
                    <a:pt x="2315" y="828"/>
                  </a:lnTo>
                  <a:lnTo>
                    <a:pt x="2202" y="697"/>
                  </a:lnTo>
                  <a:lnTo>
                    <a:pt x="2070" y="565"/>
                  </a:lnTo>
                  <a:lnTo>
                    <a:pt x="1939" y="452"/>
                  </a:lnTo>
                  <a:lnTo>
                    <a:pt x="1788" y="339"/>
                  </a:lnTo>
                  <a:lnTo>
                    <a:pt x="1638" y="264"/>
                  </a:lnTo>
                  <a:lnTo>
                    <a:pt x="1487" y="189"/>
                  </a:lnTo>
                  <a:lnTo>
                    <a:pt x="1336" y="113"/>
                  </a:lnTo>
                  <a:lnTo>
                    <a:pt x="1186" y="57"/>
                  </a:lnTo>
                  <a:lnTo>
                    <a:pt x="1054" y="38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37"/>
            <p:cNvSpPr/>
            <p:nvPr/>
          </p:nvSpPr>
          <p:spPr>
            <a:xfrm>
              <a:off x="2396461" y="1530171"/>
              <a:ext cx="108608" cy="135470"/>
            </a:xfrm>
            <a:custGeom>
              <a:avLst/>
              <a:gdLst/>
              <a:ahLst/>
              <a:cxnLst/>
              <a:rect l="l" t="t" r="r" b="b"/>
              <a:pathLst>
                <a:path w="3651" h="4554" extrusionOk="0">
                  <a:moveTo>
                    <a:pt x="2240" y="0"/>
                  </a:moveTo>
                  <a:lnTo>
                    <a:pt x="2052" y="19"/>
                  </a:lnTo>
                  <a:lnTo>
                    <a:pt x="1864" y="57"/>
                  </a:lnTo>
                  <a:lnTo>
                    <a:pt x="1675" y="132"/>
                  </a:lnTo>
                  <a:lnTo>
                    <a:pt x="1525" y="226"/>
                  </a:lnTo>
                  <a:lnTo>
                    <a:pt x="1374" y="320"/>
                  </a:lnTo>
                  <a:lnTo>
                    <a:pt x="1224" y="414"/>
                  </a:lnTo>
                  <a:lnTo>
                    <a:pt x="998" y="640"/>
                  </a:lnTo>
                  <a:lnTo>
                    <a:pt x="810" y="828"/>
                  </a:lnTo>
                  <a:lnTo>
                    <a:pt x="659" y="1035"/>
                  </a:lnTo>
                  <a:lnTo>
                    <a:pt x="1" y="4252"/>
                  </a:lnTo>
                  <a:lnTo>
                    <a:pt x="95" y="4309"/>
                  </a:lnTo>
                  <a:lnTo>
                    <a:pt x="189" y="4384"/>
                  </a:lnTo>
                  <a:lnTo>
                    <a:pt x="339" y="4459"/>
                  </a:lnTo>
                  <a:lnTo>
                    <a:pt x="528" y="4516"/>
                  </a:lnTo>
                  <a:lnTo>
                    <a:pt x="772" y="4553"/>
                  </a:lnTo>
                  <a:lnTo>
                    <a:pt x="1036" y="4553"/>
                  </a:lnTo>
                  <a:lnTo>
                    <a:pt x="1186" y="4535"/>
                  </a:lnTo>
                  <a:lnTo>
                    <a:pt x="1355" y="4497"/>
                  </a:lnTo>
                  <a:lnTo>
                    <a:pt x="1694" y="4384"/>
                  </a:lnTo>
                  <a:lnTo>
                    <a:pt x="1864" y="4328"/>
                  </a:lnTo>
                  <a:lnTo>
                    <a:pt x="2033" y="4234"/>
                  </a:lnTo>
                  <a:lnTo>
                    <a:pt x="2202" y="4140"/>
                  </a:lnTo>
                  <a:lnTo>
                    <a:pt x="2372" y="4027"/>
                  </a:lnTo>
                  <a:lnTo>
                    <a:pt x="2541" y="3895"/>
                  </a:lnTo>
                  <a:lnTo>
                    <a:pt x="2691" y="3763"/>
                  </a:lnTo>
                  <a:lnTo>
                    <a:pt x="2842" y="3613"/>
                  </a:lnTo>
                  <a:lnTo>
                    <a:pt x="2992" y="3443"/>
                  </a:lnTo>
                  <a:lnTo>
                    <a:pt x="3124" y="3274"/>
                  </a:lnTo>
                  <a:lnTo>
                    <a:pt x="3256" y="3086"/>
                  </a:lnTo>
                  <a:lnTo>
                    <a:pt x="3350" y="2860"/>
                  </a:lnTo>
                  <a:lnTo>
                    <a:pt x="3444" y="2653"/>
                  </a:lnTo>
                  <a:lnTo>
                    <a:pt x="3538" y="2409"/>
                  </a:lnTo>
                  <a:lnTo>
                    <a:pt x="3595" y="2145"/>
                  </a:lnTo>
                  <a:lnTo>
                    <a:pt x="3632" y="1900"/>
                  </a:lnTo>
                  <a:lnTo>
                    <a:pt x="3651" y="1656"/>
                  </a:lnTo>
                  <a:lnTo>
                    <a:pt x="3651" y="1449"/>
                  </a:lnTo>
                  <a:lnTo>
                    <a:pt x="3632" y="1242"/>
                  </a:lnTo>
                  <a:lnTo>
                    <a:pt x="3613" y="1054"/>
                  </a:lnTo>
                  <a:lnTo>
                    <a:pt x="3557" y="903"/>
                  </a:lnTo>
                  <a:lnTo>
                    <a:pt x="3500" y="753"/>
                  </a:lnTo>
                  <a:lnTo>
                    <a:pt x="3425" y="621"/>
                  </a:lnTo>
                  <a:lnTo>
                    <a:pt x="3350" y="489"/>
                  </a:lnTo>
                  <a:lnTo>
                    <a:pt x="3256" y="395"/>
                  </a:lnTo>
                  <a:lnTo>
                    <a:pt x="3162" y="301"/>
                  </a:lnTo>
                  <a:lnTo>
                    <a:pt x="3068" y="226"/>
                  </a:lnTo>
                  <a:lnTo>
                    <a:pt x="2955" y="151"/>
                  </a:lnTo>
                  <a:lnTo>
                    <a:pt x="2861" y="113"/>
                  </a:lnTo>
                  <a:lnTo>
                    <a:pt x="2654" y="38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37"/>
            <p:cNvSpPr/>
            <p:nvPr/>
          </p:nvSpPr>
          <p:spPr>
            <a:xfrm>
              <a:off x="2412702" y="1553670"/>
              <a:ext cx="80080" cy="44800"/>
            </a:xfrm>
            <a:custGeom>
              <a:avLst/>
              <a:gdLst/>
              <a:ahLst/>
              <a:cxnLst/>
              <a:rect l="l" t="t" r="r" b="b"/>
              <a:pathLst>
                <a:path w="2692" h="1506" extrusionOk="0">
                  <a:moveTo>
                    <a:pt x="1788" y="0"/>
                  </a:moveTo>
                  <a:lnTo>
                    <a:pt x="1637" y="38"/>
                  </a:lnTo>
                  <a:lnTo>
                    <a:pt x="1487" y="57"/>
                  </a:lnTo>
                  <a:lnTo>
                    <a:pt x="1336" y="113"/>
                  </a:lnTo>
                  <a:lnTo>
                    <a:pt x="1186" y="189"/>
                  </a:lnTo>
                  <a:lnTo>
                    <a:pt x="1035" y="264"/>
                  </a:lnTo>
                  <a:lnTo>
                    <a:pt x="904" y="339"/>
                  </a:lnTo>
                  <a:lnTo>
                    <a:pt x="753" y="452"/>
                  </a:lnTo>
                  <a:lnTo>
                    <a:pt x="621" y="565"/>
                  </a:lnTo>
                  <a:lnTo>
                    <a:pt x="490" y="697"/>
                  </a:lnTo>
                  <a:lnTo>
                    <a:pt x="377" y="828"/>
                  </a:lnTo>
                  <a:lnTo>
                    <a:pt x="264" y="979"/>
                  </a:lnTo>
                  <a:lnTo>
                    <a:pt x="151" y="1129"/>
                  </a:lnTo>
                  <a:lnTo>
                    <a:pt x="76" y="1280"/>
                  </a:lnTo>
                  <a:lnTo>
                    <a:pt x="0" y="1468"/>
                  </a:lnTo>
                  <a:lnTo>
                    <a:pt x="151" y="1506"/>
                  </a:lnTo>
                  <a:lnTo>
                    <a:pt x="207" y="1355"/>
                  </a:lnTo>
                  <a:lnTo>
                    <a:pt x="283" y="1205"/>
                  </a:lnTo>
                  <a:lnTo>
                    <a:pt x="377" y="1054"/>
                  </a:lnTo>
                  <a:lnTo>
                    <a:pt x="490" y="922"/>
                  </a:lnTo>
                  <a:lnTo>
                    <a:pt x="603" y="791"/>
                  </a:lnTo>
                  <a:lnTo>
                    <a:pt x="715" y="678"/>
                  </a:lnTo>
                  <a:lnTo>
                    <a:pt x="847" y="565"/>
                  </a:lnTo>
                  <a:lnTo>
                    <a:pt x="979" y="471"/>
                  </a:lnTo>
                  <a:lnTo>
                    <a:pt x="1111" y="395"/>
                  </a:lnTo>
                  <a:lnTo>
                    <a:pt x="1242" y="320"/>
                  </a:lnTo>
                  <a:lnTo>
                    <a:pt x="1374" y="264"/>
                  </a:lnTo>
                  <a:lnTo>
                    <a:pt x="1506" y="207"/>
                  </a:lnTo>
                  <a:lnTo>
                    <a:pt x="1656" y="189"/>
                  </a:lnTo>
                  <a:lnTo>
                    <a:pt x="1788" y="170"/>
                  </a:lnTo>
                  <a:lnTo>
                    <a:pt x="1901" y="151"/>
                  </a:lnTo>
                  <a:lnTo>
                    <a:pt x="2033" y="170"/>
                  </a:lnTo>
                  <a:lnTo>
                    <a:pt x="2145" y="189"/>
                  </a:lnTo>
                  <a:lnTo>
                    <a:pt x="2239" y="245"/>
                  </a:lnTo>
                  <a:lnTo>
                    <a:pt x="2334" y="301"/>
                  </a:lnTo>
                  <a:lnTo>
                    <a:pt x="2409" y="377"/>
                  </a:lnTo>
                  <a:lnTo>
                    <a:pt x="2465" y="452"/>
                  </a:lnTo>
                  <a:lnTo>
                    <a:pt x="2503" y="565"/>
                  </a:lnTo>
                  <a:lnTo>
                    <a:pt x="2522" y="678"/>
                  </a:lnTo>
                  <a:lnTo>
                    <a:pt x="2541" y="809"/>
                  </a:lnTo>
                  <a:lnTo>
                    <a:pt x="2691" y="809"/>
                  </a:lnTo>
                  <a:lnTo>
                    <a:pt x="2672" y="659"/>
                  </a:lnTo>
                  <a:lnTo>
                    <a:pt x="2635" y="508"/>
                  </a:lnTo>
                  <a:lnTo>
                    <a:pt x="2578" y="377"/>
                  </a:lnTo>
                  <a:lnTo>
                    <a:pt x="2522" y="264"/>
                  </a:lnTo>
                  <a:lnTo>
                    <a:pt x="2428" y="170"/>
                  </a:lnTo>
                  <a:lnTo>
                    <a:pt x="2315" y="94"/>
                  </a:lnTo>
                  <a:lnTo>
                    <a:pt x="2183" y="57"/>
                  </a:lnTo>
                  <a:lnTo>
                    <a:pt x="2051" y="19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9" name="Google Shape;8049;p37"/>
            <p:cNvSpPr/>
            <p:nvPr/>
          </p:nvSpPr>
          <p:spPr>
            <a:xfrm>
              <a:off x="1902266" y="1988551"/>
              <a:ext cx="558628" cy="1727884"/>
            </a:xfrm>
            <a:custGeom>
              <a:avLst/>
              <a:gdLst/>
              <a:ahLst/>
              <a:cxnLst/>
              <a:rect l="l" t="t" r="r" b="b"/>
              <a:pathLst>
                <a:path w="18779" h="58085" extrusionOk="0">
                  <a:moveTo>
                    <a:pt x="1" y="0"/>
                  </a:moveTo>
                  <a:lnTo>
                    <a:pt x="1" y="58084"/>
                  </a:lnTo>
                  <a:lnTo>
                    <a:pt x="18779" y="58084"/>
                  </a:lnTo>
                  <a:lnTo>
                    <a:pt x="18779" y="86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0" name="Google Shape;8050;p37"/>
            <p:cNvSpPr/>
            <p:nvPr/>
          </p:nvSpPr>
          <p:spPr>
            <a:xfrm>
              <a:off x="2032106" y="1726611"/>
              <a:ext cx="359380" cy="476912"/>
            </a:xfrm>
            <a:custGeom>
              <a:avLst/>
              <a:gdLst/>
              <a:ahLst/>
              <a:cxnLst/>
              <a:rect l="l" t="t" r="r" b="b"/>
              <a:pathLst>
                <a:path w="12081" h="16032" extrusionOk="0">
                  <a:moveTo>
                    <a:pt x="1675" y="0"/>
                  </a:moveTo>
                  <a:lnTo>
                    <a:pt x="1675" y="7997"/>
                  </a:lnTo>
                  <a:lnTo>
                    <a:pt x="1657" y="8185"/>
                  </a:lnTo>
                  <a:lnTo>
                    <a:pt x="1619" y="8373"/>
                  </a:lnTo>
                  <a:lnTo>
                    <a:pt x="1525" y="8543"/>
                  </a:lnTo>
                  <a:lnTo>
                    <a:pt x="1431" y="8693"/>
                  </a:lnTo>
                  <a:lnTo>
                    <a:pt x="1299" y="8825"/>
                  </a:lnTo>
                  <a:lnTo>
                    <a:pt x="1149" y="8938"/>
                  </a:lnTo>
                  <a:lnTo>
                    <a:pt x="979" y="9013"/>
                  </a:lnTo>
                  <a:lnTo>
                    <a:pt x="791" y="9070"/>
                  </a:lnTo>
                  <a:lnTo>
                    <a:pt x="1" y="9201"/>
                  </a:lnTo>
                  <a:lnTo>
                    <a:pt x="6022" y="16031"/>
                  </a:lnTo>
                  <a:lnTo>
                    <a:pt x="12080" y="9916"/>
                  </a:lnTo>
                  <a:lnTo>
                    <a:pt x="11685" y="9841"/>
                  </a:lnTo>
                  <a:lnTo>
                    <a:pt x="11554" y="9803"/>
                  </a:lnTo>
                  <a:lnTo>
                    <a:pt x="11422" y="9766"/>
                  </a:lnTo>
                  <a:lnTo>
                    <a:pt x="11290" y="9709"/>
                  </a:lnTo>
                  <a:lnTo>
                    <a:pt x="11177" y="9653"/>
                  </a:lnTo>
                  <a:lnTo>
                    <a:pt x="11046" y="9578"/>
                  </a:lnTo>
                  <a:lnTo>
                    <a:pt x="10951" y="9483"/>
                  </a:lnTo>
                  <a:lnTo>
                    <a:pt x="10839" y="9389"/>
                  </a:lnTo>
                  <a:lnTo>
                    <a:pt x="10763" y="9295"/>
                  </a:lnTo>
                  <a:lnTo>
                    <a:pt x="10669" y="9182"/>
                  </a:lnTo>
                  <a:lnTo>
                    <a:pt x="10594" y="9070"/>
                  </a:lnTo>
                  <a:lnTo>
                    <a:pt x="10538" y="8957"/>
                  </a:lnTo>
                  <a:lnTo>
                    <a:pt x="10481" y="8825"/>
                  </a:lnTo>
                  <a:lnTo>
                    <a:pt x="10443" y="8693"/>
                  </a:lnTo>
                  <a:lnTo>
                    <a:pt x="10406" y="8562"/>
                  </a:lnTo>
                  <a:lnTo>
                    <a:pt x="10387" y="8430"/>
                  </a:lnTo>
                  <a:lnTo>
                    <a:pt x="10387" y="8279"/>
                  </a:lnTo>
                  <a:lnTo>
                    <a:pt x="10349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37"/>
            <p:cNvSpPr/>
            <p:nvPr/>
          </p:nvSpPr>
          <p:spPr>
            <a:xfrm>
              <a:off x="2081930" y="1726611"/>
              <a:ext cx="258060" cy="176343"/>
            </a:xfrm>
            <a:custGeom>
              <a:avLst/>
              <a:gdLst/>
              <a:ahLst/>
              <a:cxnLst/>
              <a:rect l="l" t="t" r="r" b="b"/>
              <a:pathLst>
                <a:path w="8675" h="5928" extrusionOk="0">
                  <a:moveTo>
                    <a:pt x="0" y="0"/>
                  </a:moveTo>
                  <a:lnTo>
                    <a:pt x="0" y="3256"/>
                  </a:lnTo>
                  <a:lnTo>
                    <a:pt x="320" y="3575"/>
                  </a:lnTo>
                  <a:lnTo>
                    <a:pt x="640" y="3914"/>
                  </a:lnTo>
                  <a:lnTo>
                    <a:pt x="1016" y="4234"/>
                  </a:lnTo>
                  <a:lnTo>
                    <a:pt x="1393" y="4535"/>
                  </a:lnTo>
                  <a:lnTo>
                    <a:pt x="1826" y="4817"/>
                  </a:lnTo>
                  <a:lnTo>
                    <a:pt x="2277" y="5081"/>
                  </a:lnTo>
                  <a:lnTo>
                    <a:pt x="2766" y="5325"/>
                  </a:lnTo>
                  <a:lnTo>
                    <a:pt x="3274" y="5513"/>
                  </a:lnTo>
                  <a:lnTo>
                    <a:pt x="3557" y="5607"/>
                  </a:lnTo>
                  <a:lnTo>
                    <a:pt x="3820" y="5683"/>
                  </a:lnTo>
                  <a:lnTo>
                    <a:pt x="4121" y="5758"/>
                  </a:lnTo>
                  <a:lnTo>
                    <a:pt x="4422" y="5814"/>
                  </a:lnTo>
                  <a:lnTo>
                    <a:pt x="4723" y="5871"/>
                  </a:lnTo>
                  <a:lnTo>
                    <a:pt x="5024" y="5890"/>
                  </a:lnTo>
                  <a:lnTo>
                    <a:pt x="5363" y="5927"/>
                  </a:lnTo>
                  <a:lnTo>
                    <a:pt x="6021" y="5927"/>
                  </a:lnTo>
                  <a:lnTo>
                    <a:pt x="6379" y="5909"/>
                  </a:lnTo>
                  <a:lnTo>
                    <a:pt x="6736" y="5871"/>
                  </a:lnTo>
                  <a:lnTo>
                    <a:pt x="7113" y="5814"/>
                  </a:lnTo>
                  <a:lnTo>
                    <a:pt x="7489" y="5758"/>
                  </a:lnTo>
                  <a:lnTo>
                    <a:pt x="7884" y="5664"/>
                  </a:lnTo>
                  <a:lnTo>
                    <a:pt x="8279" y="5570"/>
                  </a:lnTo>
                  <a:lnTo>
                    <a:pt x="8674" y="5457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37"/>
            <p:cNvSpPr/>
            <p:nvPr/>
          </p:nvSpPr>
          <p:spPr>
            <a:xfrm>
              <a:off x="1902266" y="2082012"/>
              <a:ext cx="179705" cy="1634417"/>
            </a:xfrm>
            <a:custGeom>
              <a:avLst/>
              <a:gdLst/>
              <a:ahLst/>
              <a:cxnLst/>
              <a:rect l="l" t="t" r="r" b="b"/>
              <a:pathLst>
                <a:path w="6041" h="54943" extrusionOk="0">
                  <a:moveTo>
                    <a:pt x="2315" y="0"/>
                  </a:moveTo>
                  <a:lnTo>
                    <a:pt x="1" y="19644"/>
                  </a:lnTo>
                  <a:lnTo>
                    <a:pt x="1" y="54942"/>
                  </a:lnTo>
                  <a:lnTo>
                    <a:pt x="6040" y="54942"/>
                  </a:lnTo>
                  <a:lnTo>
                    <a:pt x="23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37"/>
            <p:cNvSpPr/>
            <p:nvPr/>
          </p:nvSpPr>
          <p:spPr>
            <a:xfrm>
              <a:off x="411265" y="1916329"/>
              <a:ext cx="397992" cy="341472"/>
            </a:xfrm>
            <a:custGeom>
              <a:avLst/>
              <a:gdLst/>
              <a:ahLst/>
              <a:cxnLst/>
              <a:rect l="l" t="t" r="r" b="b"/>
              <a:pathLst>
                <a:path w="13379" h="11479" extrusionOk="0">
                  <a:moveTo>
                    <a:pt x="11460" y="1"/>
                  </a:moveTo>
                  <a:lnTo>
                    <a:pt x="10933" y="39"/>
                  </a:lnTo>
                  <a:lnTo>
                    <a:pt x="10406" y="114"/>
                  </a:lnTo>
                  <a:lnTo>
                    <a:pt x="9898" y="227"/>
                  </a:lnTo>
                  <a:lnTo>
                    <a:pt x="9390" y="340"/>
                  </a:lnTo>
                  <a:lnTo>
                    <a:pt x="8901" y="509"/>
                  </a:lnTo>
                  <a:lnTo>
                    <a:pt x="8393" y="678"/>
                  </a:lnTo>
                  <a:lnTo>
                    <a:pt x="7922" y="866"/>
                  </a:lnTo>
                  <a:lnTo>
                    <a:pt x="7433" y="1092"/>
                  </a:lnTo>
                  <a:lnTo>
                    <a:pt x="6963" y="1318"/>
                  </a:lnTo>
                  <a:lnTo>
                    <a:pt x="6511" y="1581"/>
                  </a:lnTo>
                  <a:lnTo>
                    <a:pt x="6059" y="1845"/>
                  </a:lnTo>
                  <a:lnTo>
                    <a:pt x="5608" y="2127"/>
                  </a:lnTo>
                  <a:lnTo>
                    <a:pt x="5194" y="2428"/>
                  </a:lnTo>
                  <a:lnTo>
                    <a:pt x="4761" y="2729"/>
                  </a:lnTo>
                  <a:lnTo>
                    <a:pt x="4366" y="3049"/>
                  </a:lnTo>
                  <a:lnTo>
                    <a:pt x="3971" y="3369"/>
                  </a:lnTo>
                  <a:lnTo>
                    <a:pt x="3595" y="3708"/>
                  </a:lnTo>
                  <a:lnTo>
                    <a:pt x="3237" y="4046"/>
                  </a:lnTo>
                  <a:lnTo>
                    <a:pt x="2880" y="4385"/>
                  </a:lnTo>
                  <a:lnTo>
                    <a:pt x="2541" y="4724"/>
                  </a:lnTo>
                  <a:lnTo>
                    <a:pt x="2240" y="5081"/>
                  </a:lnTo>
                  <a:lnTo>
                    <a:pt x="1939" y="5420"/>
                  </a:lnTo>
                  <a:lnTo>
                    <a:pt x="1657" y="5759"/>
                  </a:lnTo>
                  <a:lnTo>
                    <a:pt x="1374" y="6097"/>
                  </a:lnTo>
                  <a:lnTo>
                    <a:pt x="1130" y="6436"/>
                  </a:lnTo>
                  <a:lnTo>
                    <a:pt x="904" y="6775"/>
                  </a:lnTo>
                  <a:lnTo>
                    <a:pt x="697" y="7094"/>
                  </a:lnTo>
                  <a:lnTo>
                    <a:pt x="528" y="7395"/>
                  </a:lnTo>
                  <a:lnTo>
                    <a:pt x="358" y="7697"/>
                  </a:lnTo>
                  <a:lnTo>
                    <a:pt x="208" y="7979"/>
                  </a:lnTo>
                  <a:lnTo>
                    <a:pt x="95" y="8261"/>
                  </a:lnTo>
                  <a:lnTo>
                    <a:pt x="1" y="8524"/>
                  </a:lnTo>
                  <a:lnTo>
                    <a:pt x="396" y="10970"/>
                  </a:lnTo>
                  <a:lnTo>
                    <a:pt x="5175" y="11478"/>
                  </a:lnTo>
                  <a:lnTo>
                    <a:pt x="13379" y="5608"/>
                  </a:lnTo>
                  <a:lnTo>
                    <a:pt x="1146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37"/>
            <p:cNvSpPr/>
            <p:nvPr/>
          </p:nvSpPr>
          <p:spPr>
            <a:xfrm>
              <a:off x="548392" y="1448995"/>
              <a:ext cx="316841" cy="729914"/>
            </a:xfrm>
            <a:custGeom>
              <a:avLst/>
              <a:gdLst/>
              <a:ahLst/>
              <a:cxnLst/>
              <a:rect l="l" t="t" r="r" b="b"/>
              <a:pathLst>
                <a:path w="10651" h="24537" extrusionOk="0">
                  <a:moveTo>
                    <a:pt x="5250" y="1"/>
                  </a:moveTo>
                  <a:lnTo>
                    <a:pt x="4817" y="151"/>
                  </a:lnTo>
                  <a:lnTo>
                    <a:pt x="3801" y="565"/>
                  </a:lnTo>
                  <a:lnTo>
                    <a:pt x="3181" y="810"/>
                  </a:lnTo>
                  <a:lnTo>
                    <a:pt x="2541" y="1092"/>
                  </a:lnTo>
                  <a:lnTo>
                    <a:pt x="1957" y="1374"/>
                  </a:lnTo>
                  <a:lnTo>
                    <a:pt x="1449" y="1638"/>
                  </a:lnTo>
                  <a:lnTo>
                    <a:pt x="1017" y="1901"/>
                  </a:lnTo>
                  <a:lnTo>
                    <a:pt x="678" y="2127"/>
                  </a:lnTo>
                  <a:lnTo>
                    <a:pt x="396" y="2353"/>
                  </a:lnTo>
                  <a:lnTo>
                    <a:pt x="283" y="2466"/>
                  </a:lnTo>
                  <a:lnTo>
                    <a:pt x="189" y="2560"/>
                  </a:lnTo>
                  <a:lnTo>
                    <a:pt x="114" y="2673"/>
                  </a:lnTo>
                  <a:lnTo>
                    <a:pt x="57" y="2767"/>
                  </a:lnTo>
                  <a:lnTo>
                    <a:pt x="19" y="2880"/>
                  </a:lnTo>
                  <a:lnTo>
                    <a:pt x="1" y="2974"/>
                  </a:lnTo>
                  <a:lnTo>
                    <a:pt x="1" y="3087"/>
                  </a:lnTo>
                  <a:lnTo>
                    <a:pt x="19" y="3181"/>
                  </a:lnTo>
                  <a:lnTo>
                    <a:pt x="38" y="3294"/>
                  </a:lnTo>
                  <a:lnTo>
                    <a:pt x="95" y="3406"/>
                  </a:lnTo>
                  <a:lnTo>
                    <a:pt x="245" y="3632"/>
                  </a:lnTo>
                  <a:lnTo>
                    <a:pt x="396" y="3820"/>
                  </a:lnTo>
                  <a:lnTo>
                    <a:pt x="565" y="4009"/>
                  </a:lnTo>
                  <a:lnTo>
                    <a:pt x="716" y="4159"/>
                  </a:lnTo>
                  <a:lnTo>
                    <a:pt x="979" y="4366"/>
                  </a:lnTo>
                  <a:lnTo>
                    <a:pt x="1073" y="4441"/>
                  </a:lnTo>
                  <a:lnTo>
                    <a:pt x="1036" y="4498"/>
                  </a:lnTo>
                  <a:lnTo>
                    <a:pt x="904" y="4667"/>
                  </a:lnTo>
                  <a:lnTo>
                    <a:pt x="753" y="4912"/>
                  </a:lnTo>
                  <a:lnTo>
                    <a:pt x="678" y="5043"/>
                  </a:lnTo>
                  <a:lnTo>
                    <a:pt x="603" y="5194"/>
                  </a:lnTo>
                  <a:lnTo>
                    <a:pt x="546" y="5363"/>
                  </a:lnTo>
                  <a:lnTo>
                    <a:pt x="490" y="5533"/>
                  </a:lnTo>
                  <a:lnTo>
                    <a:pt x="471" y="5721"/>
                  </a:lnTo>
                  <a:lnTo>
                    <a:pt x="471" y="5890"/>
                  </a:lnTo>
                  <a:lnTo>
                    <a:pt x="509" y="6078"/>
                  </a:lnTo>
                  <a:lnTo>
                    <a:pt x="565" y="6248"/>
                  </a:lnTo>
                  <a:lnTo>
                    <a:pt x="678" y="6417"/>
                  </a:lnTo>
                  <a:lnTo>
                    <a:pt x="829" y="6568"/>
                  </a:lnTo>
                  <a:lnTo>
                    <a:pt x="772" y="6718"/>
                  </a:lnTo>
                  <a:lnTo>
                    <a:pt x="734" y="6850"/>
                  </a:lnTo>
                  <a:lnTo>
                    <a:pt x="716" y="6981"/>
                  </a:lnTo>
                  <a:lnTo>
                    <a:pt x="697" y="7094"/>
                  </a:lnTo>
                  <a:lnTo>
                    <a:pt x="697" y="7226"/>
                  </a:lnTo>
                  <a:lnTo>
                    <a:pt x="697" y="7339"/>
                  </a:lnTo>
                  <a:lnTo>
                    <a:pt x="734" y="7452"/>
                  </a:lnTo>
                  <a:lnTo>
                    <a:pt x="772" y="7546"/>
                  </a:lnTo>
                  <a:lnTo>
                    <a:pt x="810" y="7659"/>
                  </a:lnTo>
                  <a:lnTo>
                    <a:pt x="885" y="7753"/>
                  </a:lnTo>
                  <a:lnTo>
                    <a:pt x="960" y="7847"/>
                  </a:lnTo>
                  <a:lnTo>
                    <a:pt x="1036" y="7922"/>
                  </a:lnTo>
                  <a:lnTo>
                    <a:pt x="1148" y="7997"/>
                  </a:lnTo>
                  <a:lnTo>
                    <a:pt x="1242" y="8073"/>
                  </a:lnTo>
                  <a:lnTo>
                    <a:pt x="1374" y="8129"/>
                  </a:lnTo>
                  <a:lnTo>
                    <a:pt x="1506" y="8186"/>
                  </a:lnTo>
                  <a:lnTo>
                    <a:pt x="1487" y="8355"/>
                  </a:lnTo>
                  <a:lnTo>
                    <a:pt x="1506" y="8524"/>
                  </a:lnTo>
                  <a:lnTo>
                    <a:pt x="1525" y="8694"/>
                  </a:lnTo>
                  <a:lnTo>
                    <a:pt x="1562" y="8882"/>
                  </a:lnTo>
                  <a:lnTo>
                    <a:pt x="1619" y="9051"/>
                  </a:lnTo>
                  <a:lnTo>
                    <a:pt x="1694" y="9239"/>
                  </a:lnTo>
                  <a:lnTo>
                    <a:pt x="1788" y="9427"/>
                  </a:lnTo>
                  <a:lnTo>
                    <a:pt x="1901" y="9597"/>
                  </a:lnTo>
                  <a:lnTo>
                    <a:pt x="2052" y="9785"/>
                  </a:lnTo>
                  <a:lnTo>
                    <a:pt x="2221" y="9954"/>
                  </a:lnTo>
                  <a:lnTo>
                    <a:pt x="2409" y="10124"/>
                  </a:lnTo>
                  <a:lnTo>
                    <a:pt x="2616" y="10293"/>
                  </a:lnTo>
                  <a:lnTo>
                    <a:pt x="2861" y="10444"/>
                  </a:lnTo>
                  <a:lnTo>
                    <a:pt x="3124" y="10575"/>
                  </a:lnTo>
                  <a:lnTo>
                    <a:pt x="3425" y="10726"/>
                  </a:lnTo>
                  <a:lnTo>
                    <a:pt x="3745" y="10839"/>
                  </a:lnTo>
                  <a:lnTo>
                    <a:pt x="3275" y="24536"/>
                  </a:lnTo>
                  <a:lnTo>
                    <a:pt x="9540" y="17085"/>
                  </a:lnTo>
                  <a:lnTo>
                    <a:pt x="8806" y="9860"/>
                  </a:lnTo>
                  <a:lnTo>
                    <a:pt x="9070" y="9164"/>
                  </a:lnTo>
                  <a:lnTo>
                    <a:pt x="9653" y="7508"/>
                  </a:lnTo>
                  <a:lnTo>
                    <a:pt x="9973" y="6549"/>
                  </a:lnTo>
                  <a:lnTo>
                    <a:pt x="10274" y="5589"/>
                  </a:lnTo>
                  <a:lnTo>
                    <a:pt x="10406" y="5138"/>
                  </a:lnTo>
                  <a:lnTo>
                    <a:pt x="10500" y="4724"/>
                  </a:lnTo>
                  <a:lnTo>
                    <a:pt x="10575" y="4366"/>
                  </a:lnTo>
                  <a:lnTo>
                    <a:pt x="10631" y="4046"/>
                  </a:lnTo>
                  <a:lnTo>
                    <a:pt x="10650" y="3914"/>
                  </a:lnTo>
                  <a:lnTo>
                    <a:pt x="10650" y="3764"/>
                  </a:lnTo>
                  <a:lnTo>
                    <a:pt x="10613" y="3463"/>
                  </a:lnTo>
                  <a:lnTo>
                    <a:pt x="10537" y="3162"/>
                  </a:lnTo>
                  <a:lnTo>
                    <a:pt x="10425" y="2861"/>
                  </a:lnTo>
                  <a:lnTo>
                    <a:pt x="10293" y="2560"/>
                  </a:lnTo>
                  <a:lnTo>
                    <a:pt x="10142" y="2259"/>
                  </a:lnTo>
                  <a:lnTo>
                    <a:pt x="9973" y="1976"/>
                  </a:lnTo>
                  <a:lnTo>
                    <a:pt x="9785" y="1713"/>
                  </a:lnTo>
                  <a:lnTo>
                    <a:pt x="9427" y="1224"/>
                  </a:lnTo>
                  <a:lnTo>
                    <a:pt x="9126" y="829"/>
                  </a:lnTo>
                  <a:lnTo>
                    <a:pt x="8806" y="490"/>
                  </a:lnTo>
                  <a:lnTo>
                    <a:pt x="8788" y="509"/>
                  </a:lnTo>
                  <a:lnTo>
                    <a:pt x="8731" y="546"/>
                  </a:lnTo>
                  <a:lnTo>
                    <a:pt x="8675" y="659"/>
                  </a:lnTo>
                  <a:lnTo>
                    <a:pt x="8618" y="810"/>
                  </a:lnTo>
                  <a:lnTo>
                    <a:pt x="8599" y="1036"/>
                  </a:lnTo>
                  <a:lnTo>
                    <a:pt x="8599" y="1167"/>
                  </a:lnTo>
                  <a:lnTo>
                    <a:pt x="8599" y="1337"/>
                  </a:lnTo>
                  <a:lnTo>
                    <a:pt x="8618" y="1525"/>
                  </a:lnTo>
                  <a:lnTo>
                    <a:pt x="8675" y="1732"/>
                  </a:lnTo>
                  <a:lnTo>
                    <a:pt x="8731" y="1958"/>
                  </a:lnTo>
                  <a:lnTo>
                    <a:pt x="8806" y="2221"/>
                  </a:lnTo>
                  <a:lnTo>
                    <a:pt x="9201" y="3425"/>
                  </a:lnTo>
                  <a:lnTo>
                    <a:pt x="9239" y="3538"/>
                  </a:lnTo>
                  <a:lnTo>
                    <a:pt x="7075" y="5533"/>
                  </a:lnTo>
                  <a:lnTo>
                    <a:pt x="2879" y="2823"/>
                  </a:lnTo>
                  <a:lnTo>
                    <a:pt x="4460" y="1826"/>
                  </a:lnTo>
                  <a:lnTo>
                    <a:pt x="4610" y="1694"/>
                  </a:lnTo>
                  <a:lnTo>
                    <a:pt x="4761" y="1544"/>
                  </a:lnTo>
                  <a:lnTo>
                    <a:pt x="4912" y="1337"/>
                  </a:lnTo>
                  <a:lnTo>
                    <a:pt x="5006" y="1205"/>
                  </a:lnTo>
                  <a:lnTo>
                    <a:pt x="5081" y="1073"/>
                  </a:lnTo>
                  <a:lnTo>
                    <a:pt x="5137" y="923"/>
                  </a:lnTo>
                  <a:lnTo>
                    <a:pt x="5194" y="753"/>
                  </a:lnTo>
                  <a:lnTo>
                    <a:pt x="5231" y="584"/>
                  </a:lnTo>
                  <a:lnTo>
                    <a:pt x="5269" y="396"/>
                  </a:lnTo>
                  <a:lnTo>
                    <a:pt x="5269" y="208"/>
                  </a:lnTo>
                  <a:lnTo>
                    <a:pt x="525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37"/>
            <p:cNvSpPr/>
            <p:nvPr/>
          </p:nvSpPr>
          <p:spPr>
            <a:xfrm>
              <a:off x="1806575" y="4062179"/>
              <a:ext cx="855270" cy="1081381"/>
            </a:xfrm>
            <a:custGeom>
              <a:avLst/>
              <a:gdLst/>
              <a:ahLst/>
              <a:cxnLst/>
              <a:rect l="l" t="t" r="r" b="b"/>
              <a:pathLst>
                <a:path w="28751" h="36352" extrusionOk="0">
                  <a:moveTo>
                    <a:pt x="0" y="0"/>
                  </a:moveTo>
                  <a:lnTo>
                    <a:pt x="0" y="36352"/>
                  </a:lnTo>
                  <a:lnTo>
                    <a:pt x="28750" y="36352"/>
                  </a:lnTo>
                  <a:lnTo>
                    <a:pt x="2875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37"/>
            <p:cNvSpPr/>
            <p:nvPr/>
          </p:nvSpPr>
          <p:spPr>
            <a:xfrm>
              <a:off x="1987339" y="1312998"/>
              <a:ext cx="447254" cy="527840"/>
            </a:xfrm>
            <a:custGeom>
              <a:avLst/>
              <a:gdLst/>
              <a:ahLst/>
              <a:cxnLst/>
              <a:rect l="l" t="t" r="r" b="b"/>
              <a:pathLst>
                <a:path w="15035" h="17744" extrusionOk="0">
                  <a:moveTo>
                    <a:pt x="11610" y="1"/>
                  </a:moveTo>
                  <a:lnTo>
                    <a:pt x="11309" y="377"/>
                  </a:lnTo>
                  <a:lnTo>
                    <a:pt x="10970" y="734"/>
                  </a:lnTo>
                  <a:lnTo>
                    <a:pt x="10594" y="1092"/>
                  </a:lnTo>
                  <a:lnTo>
                    <a:pt x="10180" y="1431"/>
                  </a:lnTo>
                  <a:lnTo>
                    <a:pt x="9747" y="1750"/>
                  </a:lnTo>
                  <a:lnTo>
                    <a:pt x="9277" y="2052"/>
                  </a:lnTo>
                  <a:lnTo>
                    <a:pt x="8787" y="2353"/>
                  </a:lnTo>
                  <a:lnTo>
                    <a:pt x="8261" y="2616"/>
                  </a:lnTo>
                  <a:lnTo>
                    <a:pt x="7715" y="2879"/>
                  </a:lnTo>
                  <a:lnTo>
                    <a:pt x="7150" y="3124"/>
                  </a:lnTo>
                  <a:lnTo>
                    <a:pt x="6567" y="3350"/>
                  </a:lnTo>
                  <a:lnTo>
                    <a:pt x="5984" y="3557"/>
                  </a:lnTo>
                  <a:lnTo>
                    <a:pt x="5363" y="3745"/>
                  </a:lnTo>
                  <a:lnTo>
                    <a:pt x="4742" y="3914"/>
                  </a:lnTo>
                  <a:lnTo>
                    <a:pt x="4121" y="4065"/>
                  </a:lnTo>
                  <a:lnTo>
                    <a:pt x="3481" y="4197"/>
                  </a:lnTo>
                  <a:lnTo>
                    <a:pt x="2936" y="4309"/>
                  </a:lnTo>
                  <a:lnTo>
                    <a:pt x="2447" y="4441"/>
                  </a:lnTo>
                  <a:lnTo>
                    <a:pt x="1976" y="4592"/>
                  </a:lnTo>
                  <a:lnTo>
                    <a:pt x="1562" y="4761"/>
                  </a:lnTo>
                  <a:lnTo>
                    <a:pt x="1374" y="4855"/>
                  </a:lnTo>
                  <a:lnTo>
                    <a:pt x="1205" y="4968"/>
                  </a:lnTo>
                  <a:lnTo>
                    <a:pt x="1035" y="5081"/>
                  </a:lnTo>
                  <a:lnTo>
                    <a:pt x="885" y="5213"/>
                  </a:lnTo>
                  <a:lnTo>
                    <a:pt x="734" y="5344"/>
                  </a:lnTo>
                  <a:lnTo>
                    <a:pt x="603" y="5495"/>
                  </a:lnTo>
                  <a:lnTo>
                    <a:pt x="471" y="5664"/>
                  </a:lnTo>
                  <a:lnTo>
                    <a:pt x="377" y="5833"/>
                  </a:lnTo>
                  <a:lnTo>
                    <a:pt x="283" y="6003"/>
                  </a:lnTo>
                  <a:lnTo>
                    <a:pt x="189" y="6191"/>
                  </a:lnTo>
                  <a:lnTo>
                    <a:pt x="132" y="6379"/>
                  </a:lnTo>
                  <a:lnTo>
                    <a:pt x="76" y="6586"/>
                  </a:lnTo>
                  <a:lnTo>
                    <a:pt x="38" y="6774"/>
                  </a:lnTo>
                  <a:lnTo>
                    <a:pt x="19" y="6981"/>
                  </a:lnTo>
                  <a:lnTo>
                    <a:pt x="1" y="7188"/>
                  </a:lnTo>
                  <a:lnTo>
                    <a:pt x="19" y="7395"/>
                  </a:lnTo>
                  <a:lnTo>
                    <a:pt x="76" y="8091"/>
                  </a:lnTo>
                  <a:lnTo>
                    <a:pt x="151" y="8750"/>
                  </a:lnTo>
                  <a:lnTo>
                    <a:pt x="245" y="9390"/>
                  </a:lnTo>
                  <a:lnTo>
                    <a:pt x="358" y="9992"/>
                  </a:lnTo>
                  <a:lnTo>
                    <a:pt x="490" y="10575"/>
                  </a:lnTo>
                  <a:lnTo>
                    <a:pt x="640" y="11140"/>
                  </a:lnTo>
                  <a:lnTo>
                    <a:pt x="791" y="11685"/>
                  </a:lnTo>
                  <a:lnTo>
                    <a:pt x="979" y="12193"/>
                  </a:lnTo>
                  <a:lnTo>
                    <a:pt x="1148" y="12664"/>
                  </a:lnTo>
                  <a:lnTo>
                    <a:pt x="1355" y="13134"/>
                  </a:lnTo>
                  <a:lnTo>
                    <a:pt x="1562" y="13567"/>
                  </a:lnTo>
                  <a:lnTo>
                    <a:pt x="1788" y="13981"/>
                  </a:lnTo>
                  <a:lnTo>
                    <a:pt x="2014" y="14357"/>
                  </a:lnTo>
                  <a:lnTo>
                    <a:pt x="2258" y="14733"/>
                  </a:lnTo>
                  <a:lnTo>
                    <a:pt x="2503" y="15072"/>
                  </a:lnTo>
                  <a:lnTo>
                    <a:pt x="2766" y="15392"/>
                  </a:lnTo>
                  <a:lnTo>
                    <a:pt x="3030" y="15693"/>
                  </a:lnTo>
                  <a:lnTo>
                    <a:pt x="3293" y="15956"/>
                  </a:lnTo>
                  <a:lnTo>
                    <a:pt x="3576" y="16220"/>
                  </a:lnTo>
                  <a:lnTo>
                    <a:pt x="3858" y="16446"/>
                  </a:lnTo>
                  <a:lnTo>
                    <a:pt x="4159" y="16671"/>
                  </a:lnTo>
                  <a:lnTo>
                    <a:pt x="4460" y="16859"/>
                  </a:lnTo>
                  <a:lnTo>
                    <a:pt x="4742" y="17029"/>
                  </a:lnTo>
                  <a:lnTo>
                    <a:pt x="5062" y="17179"/>
                  </a:lnTo>
                  <a:lnTo>
                    <a:pt x="5363" y="17311"/>
                  </a:lnTo>
                  <a:lnTo>
                    <a:pt x="5664" y="17424"/>
                  </a:lnTo>
                  <a:lnTo>
                    <a:pt x="5984" y="17518"/>
                  </a:lnTo>
                  <a:lnTo>
                    <a:pt x="6304" y="17612"/>
                  </a:lnTo>
                  <a:lnTo>
                    <a:pt x="6605" y="17669"/>
                  </a:lnTo>
                  <a:lnTo>
                    <a:pt x="6925" y="17706"/>
                  </a:lnTo>
                  <a:lnTo>
                    <a:pt x="7226" y="17725"/>
                  </a:lnTo>
                  <a:lnTo>
                    <a:pt x="7546" y="17744"/>
                  </a:lnTo>
                  <a:lnTo>
                    <a:pt x="7847" y="17725"/>
                  </a:lnTo>
                  <a:lnTo>
                    <a:pt x="8148" y="17706"/>
                  </a:lnTo>
                  <a:lnTo>
                    <a:pt x="8449" y="17669"/>
                  </a:lnTo>
                  <a:lnTo>
                    <a:pt x="8769" y="17612"/>
                  </a:lnTo>
                  <a:lnTo>
                    <a:pt x="9070" y="17537"/>
                  </a:lnTo>
                  <a:lnTo>
                    <a:pt x="9371" y="17443"/>
                  </a:lnTo>
                  <a:lnTo>
                    <a:pt x="9672" y="17330"/>
                  </a:lnTo>
                  <a:lnTo>
                    <a:pt x="9992" y="17198"/>
                  </a:lnTo>
                  <a:lnTo>
                    <a:pt x="10274" y="17048"/>
                  </a:lnTo>
                  <a:lnTo>
                    <a:pt x="10575" y="16878"/>
                  </a:lnTo>
                  <a:lnTo>
                    <a:pt x="10876" y="16709"/>
                  </a:lnTo>
                  <a:lnTo>
                    <a:pt x="11158" y="16502"/>
                  </a:lnTo>
                  <a:lnTo>
                    <a:pt x="11440" y="16276"/>
                  </a:lnTo>
                  <a:lnTo>
                    <a:pt x="11723" y="16032"/>
                  </a:lnTo>
                  <a:lnTo>
                    <a:pt x="11986" y="15768"/>
                  </a:lnTo>
                  <a:lnTo>
                    <a:pt x="12250" y="15467"/>
                  </a:lnTo>
                  <a:lnTo>
                    <a:pt x="12513" y="15166"/>
                  </a:lnTo>
                  <a:lnTo>
                    <a:pt x="12758" y="14846"/>
                  </a:lnTo>
                  <a:lnTo>
                    <a:pt x="12983" y="14489"/>
                  </a:lnTo>
                  <a:lnTo>
                    <a:pt x="13228" y="14112"/>
                  </a:lnTo>
                  <a:lnTo>
                    <a:pt x="13435" y="13717"/>
                  </a:lnTo>
                  <a:lnTo>
                    <a:pt x="13642" y="13303"/>
                  </a:lnTo>
                  <a:lnTo>
                    <a:pt x="13849" y="12871"/>
                  </a:lnTo>
                  <a:lnTo>
                    <a:pt x="14037" y="12400"/>
                  </a:lnTo>
                  <a:lnTo>
                    <a:pt x="14206" y="11911"/>
                  </a:lnTo>
                  <a:lnTo>
                    <a:pt x="14376" y="11403"/>
                  </a:lnTo>
                  <a:lnTo>
                    <a:pt x="14526" y="10857"/>
                  </a:lnTo>
                  <a:lnTo>
                    <a:pt x="14658" y="10293"/>
                  </a:lnTo>
                  <a:lnTo>
                    <a:pt x="14771" y="9710"/>
                  </a:lnTo>
                  <a:lnTo>
                    <a:pt x="14884" y="9107"/>
                  </a:lnTo>
                  <a:lnTo>
                    <a:pt x="14959" y="8468"/>
                  </a:lnTo>
                  <a:lnTo>
                    <a:pt x="15034" y="7790"/>
                  </a:lnTo>
                  <a:lnTo>
                    <a:pt x="15034" y="7583"/>
                  </a:lnTo>
                  <a:lnTo>
                    <a:pt x="15015" y="7376"/>
                  </a:lnTo>
                  <a:lnTo>
                    <a:pt x="14978" y="7169"/>
                  </a:lnTo>
                  <a:lnTo>
                    <a:pt x="14921" y="6981"/>
                  </a:lnTo>
                  <a:lnTo>
                    <a:pt x="14827" y="6793"/>
                  </a:lnTo>
                  <a:lnTo>
                    <a:pt x="14714" y="6624"/>
                  </a:lnTo>
                  <a:lnTo>
                    <a:pt x="14601" y="6454"/>
                  </a:lnTo>
                  <a:lnTo>
                    <a:pt x="14451" y="6285"/>
                  </a:lnTo>
                  <a:lnTo>
                    <a:pt x="14263" y="6097"/>
                  </a:lnTo>
                  <a:lnTo>
                    <a:pt x="14093" y="5909"/>
                  </a:lnTo>
                  <a:lnTo>
                    <a:pt x="13924" y="5683"/>
                  </a:lnTo>
                  <a:lnTo>
                    <a:pt x="13755" y="5457"/>
                  </a:lnTo>
                  <a:lnTo>
                    <a:pt x="13454" y="4987"/>
                  </a:lnTo>
                  <a:lnTo>
                    <a:pt x="13171" y="4479"/>
                  </a:lnTo>
                  <a:lnTo>
                    <a:pt x="12908" y="3971"/>
                  </a:lnTo>
                  <a:lnTo>
                    <a:pt x="12682" y="3444"/>
                  </a:lnTo>
                  <a:lnTo>
                    <a:pt x="12475" y="2917"/>
                  </a:lnTo>
                  <a:lnTo>
                    <a:pt x="12287" y="2409"/>
                  </a:lnTo>
                  <a:lnTo>
                    <a:pt x="12118" y="1920"/>
                  </a:lnTo>
                  <a:lnTo>
                    <a:pt x="11986" y="1468"/>
                  </a:lnTo>
                  <a:lnTo>
                    <a:pt x="11760" y="697"/>
                  </a:lnTo>
                  <a:lnTo>
                    <a:pt x="11647" y="189"/>
                  </a:lnTo>
                  <a:lnTo>
                    <a:pt x="11610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37"/>
            <p:cNvSpPr/>
            <p:nvPr/>
          </p:nvSpPr>
          <p:spPr>
            <a:xfrm>
              <a:off x="2183244" y="1525114"/>
              <a:ext cx="55985" cy="89599"/>
            </a:xfrm>
            <a:custGeom>
              <a:avLst/>
              <a:gdLst/>
              <a:ahLst/>
              <a:cxnLst/>
              <a:rect l="l" t="t" r="r" b="b"/>
              <a:pathLst>
                <a:path w="1882" h="3012" extrusionOk="0">
                  <a:moveTo>
                    <a:pt x="809" y="1"/>
                  </a:moveTo>
                  <a:lnTo>
                    <a:pt x="753" y="20"/>
                  </a:lnTo>
                  <a:lnTo>
                    <a:pt x="696" y="76"/>
                  </a:lnTo>
                  <a:lnTo>
                    <a:pt x="677" y="132"/>
                  </a:lnTo>
                  <a:lnTo>
                    <a:pt x="414" y="1901"/>
                  </a:lnTo>
                  <a:lnTo>
                    <a:pt x="19" y="2785"/>
                  </a:lnTo>
                  <a:lnTo>
                    <a:pt x="0" y="2861"/>
                  </a:lnTo>
                  <a:lnTo>
                    <a:pt x="19" y="2936"/>
                  </a:lnTo>
                  <a:lnTo>
                    <a:pt x="75" y="2992"/>
                  </a:lnTo>
                  <a:lnTo>
                    <a:pt x="169" y="3011"/>
                  </a:lnTo>
                  <a:lnTo>
                    <a:pt x="1712" y="3011"/>
                  </a:lnTo>
                  <a:lnTo>
                    <a:pt x="1769" y="2992"/>
                  </a:lnTo>
                  <a:lnTo>
                    <a:pt x="1825" y="2955"/>
                  </a:lnTo>
                  <a:lnTo>
                    <a:pt x="1863" y="2917"/>
                  </a:lnTo>
                  <a:lnTo>
                    <a:pt x="1882" y="2842"/>
                  </a:lnTo>
                  <a:lnTo>
                    <a:pt x="1863" y="2785"/>
                  </a:lnTo>
                  <a:lnTo>
                    <a:pt x="1825" y="2729"/>
                  </a:lnTo>
                  <a:lnTo>
                    <a:pt x="1769" y="2691"/>
                  </a:lnTo>
                  <a:lnTo>
                    <a:pt x="414" y="2691"/>
                  </a:lnTo>
                  <a:lnTo>
                    <a:pt x="715" y="2014"/>
                  </a:lnTo>
                  <a:lnTo>
                    <a:pt x="734" y="1976"/>
                  </a:lnTo>
                  <a:lnTo>
                    <a:pt x="997" y="189"/>
                  </a:lnTo>
                  <a:lnTo>
                    <a:pt x="997" y="114"/>
                  </a:lnTo>
                  <a:lnTo>
                    <a:pt x="978" y="57"/>
                  </a:lnTo>
                  <a:lnTo>
                    <a:pt x="922" y="20"/>
                  </a:lnTo>
                  <a:lnTo>
                    <a:pt x="86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37"/>
            <p:cNvSpPr/>
            <p:nvPr/>
          </p:nvSpPr>
          <p:spPr>
            <a:xfrm>
              <a:off x="2116078" y="1507207"/>
              <a:ext cx="35846" cy="54884"/>
            </a:xfrm>
            <a:custGeom>
              <a:avLst/>
              <a:gdLst/>
              <a:ahLst/>
              <a:cxnLst/>
              <a:rect l="l" t="t" r="r" b="b"/>
              <a:pathLst>
                <a:path w="1205" h="1845" extrusionOk="0">
                  <a:moveTo>
                    <a:pt x="602" y="1"/>
                  </a:moveTo>
                  <a:lnTo>
                    <a:pt x="489" y="19"/>
                  </a:lnTo>
                  <a:lnTo>
                    <a:pt x="376" y="76"/>
                  </a:lnTo>
                  <a:lnTo>
                    <a:pt x="264" y="151"/>
                  </a:lnTo>
                  <a:lnTo>
                    <a:pt x="169" y="264"/>
                  </a:lnTo>
                  <a:lnTo>
                    <a:pt x="94" y="415"/>
                  </a:lnTo>
                  <a:lnTo>
                    <a:pt x="38" y="565"/>
                  </a:lnTo>
                  <a:lnTo>
                    <a:pt x="0" y="734"/>
                  </a:lnTo>
                  <a:lnTo>
                    <a:pt x="0" y="923"/>
                  </a:lnTo>
                  <a:lnTo>
                    <a:pt x="0" y="1111"/>
                  </a:lnTo>
                  <a:lnTo>
                    <a:pt x="38" y="1280"/>
                  </a:lnTo>
                  <a:lnTo>
                    <a:pt x="94" y="1431"/>
                  </a:lnTo>
                  <a:lnTo>
                    <a:pt x="169" y="1562"/>
                  </a:lnTo>
                  <a:lnTo>
                    <a:pt x="264" y="1675"/>
                  </a:lnTo>
                  <a:lnTo>
                    <a:pt x="376" y="1769"/>
                  </a:lnTo>
                  <a:lnTo>
                    <a:pt x="489" y="1826"/>
                  </a:lnTo>
                  <a:lnTo>
                    <a:pt x="602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41" y="1675"/>
                  </a:lnTo>
                  <a:lnTo>
                    <a:pt x="1035" y="1562"/>
                  </a:lnTo>
                  <a:lnTo>
                    <a:pt x="1110" y="1431"/>
                  </a:lnTo>
                  <a:lnTo>
                    <a:pt x="1167" y="1280"/>
                  </a:lnTo>
                  <a:lnTo>
                    <a:pt x="1204" y="1111"/>
                  </a:lnTo>
                  <a:lnTo>
                    <a:pt x="1204" y="923"/>
                  </a:lnTo>
                  <a:lnTo>
                    <a:pt x="1204" y="734"/>
                  </a:lnTo>
                  <a:lnTo>
                    <a:pt x="1167" y="565"/>
                  </a:lnTo>
                  <a:lnTo>
                    <a:pt x="1110" y="415"/>
                  </a:lnTo>
                  <a:lnTo>
                    <a:pt x="1035" y="264"/>
                  </a:lnTo>
                  <a:lnTo>
                    <a:pt x="941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37"/>
            <p:cNvSpPr/>
            <p:nvPr/>
          </p:nvSpPr>
          <p:spPr>
            <a:xfrm>
              <a:off x="2269982" y="1507207"/>
              <a:ext cx="36411" cy="54884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37"/>
            <p:cNvSpPr/>
            <p:nvPr/>
          </p:nvSpPr>
          <p:spPr>
            <a:xfrm>
              <a:off x="2132855" y="1640408"/>
              <a:ext cx="186428" cy="39207"/>
            </a:xfrm>
            <a:custGeom>
              <a:avLst/>
              <a:gdLst/>
              <a:ahLst/>
              <a:cxnLst/>
              <a:rect l="l" t="t" r="r" b="b"/>
              <a:pathLst>
                <a:path w="6267" h="1318" extrusionOk="0">
                  <a:moveTo>
                    <a:pt x="6078" y="1"/>
                  </a:moveTo>
                  <a:lnTo>
                    <a:pt x="6022" y="20"/>
                  </a:lnTo>
                  <a:lnTo>
                    <a:pt x="5758" y="170"/>
                  </a:lnTo>
                  <a:lnTo>
                    <a:pt x="5495" y="302"/>
                  </a:lnTo>
                  <a:lnTo>
                    <a:pt x="5231" y="415"/>
                  </a:lnTo>
                  <a:lnTo>
                    <a:pt x="4968" y="528"/>
                  </a:lnTo>
                  <a:lnTo>
                    <a:pt x="4460" y="697"/>
                  </a:lnTo>
                  <a:lnTo>
                    <a:pt x="3952" y="829"/>
                  </a:lnTo>
                  <a:lnTo>
                    <a:pt x="3444" y="904"/>
                  </a:lnTo>
                  <a:lnTo>
                    <a:pt x="2973" y="960"/>
                  </a:lnTo>
                  <a:lnTo>
                    <a:pt x="2522" y="979"/>
                  </a:lnTo>
                  <a:lnTo>
                    <a:pt x="2089" y="979"/>
                  </a:lnTo>
                  <a:lnTo>
                    <a:pt x="1694" y="960"/>
                  </a:lnTo>
                  <a:lnTo>
                    <a:pt x="1337" y="923"/>
                  </a:lnTo>
                  <a:lnTo>
                    <a:pt x="1017" y="885"/>
                  </a:lnTo>
                  <a:lnTo>
                    <a:pt x="734" y="829"/>
                  </a:lnTo>
                  <a:lnTo>
                    <a:pt x="358" y="735"/>
                  </a:lnTo>
                  <a:lnTo>
                    <a:pt x="208" y="697"/>
                  </a:lnTo>
                  <a:lnTo>
                    <a:pt x="151" y="697"/>
                  </a:lnTo>
                  <a:lnTo>
                    <a:pt x="95" y="716"/>
                  </a:lnTo>
                  <a:lnTo>
                    <a:pt x="38" y="753"/>
                  </a:lnTo>
                  <a:lnTo>
                    <a:pt x="1" y="810"/>
                  </a:lnTo>
                  <a:lnTo>
                    <a:pt x="1" y="866"/>
                  </a:lnTo>
                  <a:lnTo>
                    <a:pt x="19" y="923"/>
                  </a:lnTo>
                  <a:lnTo>
                    <a:pt x="57" y="979"/>
                  </a:lnTo>
                  <a:lnTo>
                    <a:pt x="114" y="1017"/>
                  </a:lnTo>
                  <a:lnTo>
                    <a:pt x="302" y="1073"/>
                  </a:lnTo>
                  <a:lnTo>
                    <a:pt x="772" y="1167"/>
                  </a:lnTo>
                  <a:lnTo>
                    <a:pt x="1092" y="1224"/>
                  </a:lnTo>
                  <a:lnTo>
                    <a:pt x="1468" y="1280"/>
                  </a:lnTo>
                  <a:lnTo>
                    <a:pt x="1882" y="1299"/>
                  </a:lnTo>
                  <a:lnTo>
                    <a:pt x="2353" y="1318"/>
                  </a:lnTo>
                  <a:lnTo>
                    <a:pt x="2767" y="1299"/>
                  </a:lnTo>
                  <a:lnTo>
                    <a:pt x="3218" y="1261"/>
                  </a:lnTo>
                  <a:lnTo>
                    <a:pt x="3688" y="1205"/>
                  </a:lnTo>
                  <a:lnTo>
                    <a:pt x="4178" y="1111"/>
                  </a:lnTo>
                  <a:lnTo>
                    <a:pt x="4667" y="979"/>
                  </a:lnTo>
                  <a:lnTo>
                    <a:pt x="5175" y="791"/>
                  </a:lnTo>
                  <a:lnTo>
                    <a:pt x="5683" y="584"/>
                  </a:lnTo>
                  <a:lnTo>
                    <a:pt x="5928" y="452"/>
                  </a:lnTo>
                  <a:lnTo>
                    <a:pt x="6191" y="302"/>
                  </a:lnTo>
                  <a:lnTo>
                    <a:pt x="6229" y="264"/>
                  </a:lnTo>
                  <a:lnTo>
                    <a:pt x="6266" y="208"/>
                  </a:lnTo>
                  <a:lnTo>
                    <a:pt x="6266" y="151"/>
                  </a:lnTo>
                  <a:lnTo>
                    <a:pt x="6247" y="76"/>
                  </a:lnTo>
                  <a:lnTo>
                    <a:pt x="6191" y="38"/>
                  </a:lnTo>
                  <a:lnTo>
                    <a:pt x="613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37"/>
            <p:cNvSpPr/>
            <p:nvPr/>
          </p:nvSpPr>
          <p:spPr>
            <a:xfrm>
              <a:off x="2252075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37"/>
            <p:cNvSpPr/>
            <p:nvPr/>
          </p:nvSpPr>
          <p:spPr>
            <a:xfrm>
              <a:off x="2069616" y="1448995"/>
              <a:ext cx="100785" cy="30818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750" y="1"/>
                  </a:moveTo>
                  <a:lnTo>
                    <a:pt x="1506" y="20"/>
                  </a:lnTo>
                  <a:lnTo>
                    <a:pt x="1280" y="38"/>
                  </a:lnTo>
                  <a:lnTo>
                    <a:pt x="1073" y="76"/>
                  </a:lnTo>
                  <a:lnTo>
                    <a:pt x="847" y="114"/>
                  </a:lnTo>
                  <a:lnTo>
                    <a:pt x="659" y="170"/>
                  </a:lnTo>
                  <a:lnTo>
                    <a:pt x="471" y="245"/>
                  </a:lnTo>
                  <a:lnTo>
                    <a:pt x="283" y="340"/>
                  </a:lnTo>
                  <a:lnTo>
                    <a:pt x="132" y="434"/>
                  </a:lnTo>
                  <a:lnTo>
                    <a:pt x="0" y="546"/>
                  </a:lnTo>
                  <a:lnTo>
                    <a:pt x="414" y="1036"/>
                  </a:lnTo>
                  <a:lnTo>
                    <a:pt x="527" y="942"/>
                  </a:lnTo>
                  <a:lnTo>
                    <a:pt x="640" y="885"/>
                  </a:lnTo>
                  <a:lnTo>
                    <a:pt x="791" y="810"/>
                  </a:lnTo>
                  <a:lnTo>
                    <a:pt x="922" y="772"/>
                  </a:lnTo>
                  <a:lnTo>
                    <a:pt x="1092" y="716"/>
                  </a:lnTo>
                  <a:lnTo>
                    <a:pt x="1261" y="697"/>
                  </a:lnTo>
                  <a:lnTo>
                    <a:pt x="1619" y="659"/>
                  </a:lnTo>
                  <a:lnTo>
                    <a:pt x="1995" y="659"/>
                  </a:lnTo>
                  <a:lnTo>
                    <a:pt x="2390" y="716"/>
                  </a:lnTo>
                  <a:lnTo>
                    <a:pt x="2766" y="791"/>
                  </a:lnTo>
                  <a:lnTo>
                    <a:pt x="2955" y="848"/>
                  </a:lnTo>
                  <a:lnTo>
                    <a:pt x="3143" y="923"/>
                  </a:lnTo>
                  <a:lnTo>
                    <a:pt x="3387" y="321"/>
                  </a:lnTo>
                  <a:lnTo>
                    <a:pt x="3161" y="245"/>
                  </a:lnTo>
                  <a:lnTo>
                    <a:pt x="2936" y="170"/>
                  </a:lnTo>
                  <a:lnTo>
                    <a:pt x="2691" y="114"/>
                  </a:lnTo>
                  <a:lnTo>
                    <a:pt x="2465" y="57"/>
                  </a:lnTo>
                  <a:lnTo>
                    <a:pt x="2221" y="38"/>
                  </a:lnTo>
                  <a:lnTo>
                    <a:pt x="1976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3" name="Google Shape;8063;p37"/>
            <p:cNvSpPr/>
            <p:nvPr/>
          </p:nvSpPr>
          <p:spPr>
            <a:xfrm>
              <a:off x="1749463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3049" y="0"/>
                  </a:moveTo>
                  <a:lnTo>
                    <a:pt x="2880" y="414"/>
                  </a:lnTo>
                  <a:lnTo>
                    <a:pt x="2748" y="828"/>
                  </a:lnTo>
                  <a:lnTo>
                    <a:pt x="2654" y="1242"/>
                  </a:lnTo>
                  <a:lnTo>
                    <a:pt x="2597" y="1656"/>
                  </a:lnTo>
                  <a:lnTo>
                    <a:pt x="2579" y="2070"/>
                  </a:lnTo>
                  <a:lnTo>
                    <a:pt x="2560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60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2" y="7451"/>
                  </a:lnTo>
                  <a:lnTo>
                    <a:pt x="1901" y="7809"/>
                  </a:lnTo>
                  <a:lnTo>
                    <a:pt x="1563" y="8543"/>
                  </a:lnTo>
                  <a:lnTo>
                    <a:pt x="1280" y="9107"/>
                  </a:lnTo>
                  <a:lnTo>
                    <a:pt x="1017" y="9709"/>
                  </a:lnTo>
                  <a:lnTo>
                    <a:pt x="754" y="10330"/>
                  </a:lnTo>
                  <a:lnTo>
                    <a:pt x="528" y="10989"/>
                  </a:lnTo>
                  <a:lnTo>
                    <a:pt x="415" y="11346"/>
                  </a:lnTo>
                  <a:lnTo>
                    <a:pt x="321" y="11704"/>
                  </a:lnTo>
                  <a:lnTo>
                    <a:pt x="227" y="12080"/>
                  </a:lnTo>
                  <a:lnTo>
                    <a:pt x="151" y="12475"/>
                  </a:lnTo>
                  <a:lnTo>
                    <a:pt x="95" y="12870"/>
                  </a:lnTo>
                  <a:lnTo>
                    <a:pt x="39" y="13284"/>
                  </a:lnTo>
                  <a:lnTo>
                    <a:pt x="20" y="13736"/>
                  </a:lnTo>
                  <a:lnTo>
                    <a:pt x="1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8" y="13303"/>
                  </a:lnTo>
                  <a:lnTo>
                    <a:pt x="264" y="12889"/>
                  </a:lnTo>
                  <a:lnTo>
                    <a:pt x="321" y="12494"/>
                  </a:lnTo>
                  <a:lnTo>
                    <a:pt x="396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4" y="10386"/>
                  </a:lnTo>
                  <a:lnTo>
                    <a:pt x="1168" y="9766"/>
                  </a:lnTo>
                  <a:lnTo>
                    <a:pt x="1431" y="9182"/>
                  </a:lnTo>
                  <a:lnTo>
                    <a:pt x="1694" y="8618"/>
                  </a:lnTo>
                  <a:lnTo>
                    <a:pt x="2052" y="7865"/>
                  </a:lnTo>
                  <a:lnTo>
                    <a:pt x="2221" y="7508"/>
                  </a:lnTo>
                  <a:lnTo>
                    <a:pt x="2353" y="7150"/>
                  </a:lnTo>
                  <a:lnTo>
                    <a:pt x="2485" y="6811"/>
                  </a:lnTo>
                  <a:lnTo>
                    <a:pt x="2579" y="6454"/>
                  </a:lnTo>
                  <a:lnTo>
                    <a:pt x="2673" y="6096"/>
                  </a:lnTo>
                  <a:lnTo>
                    <a:pt x="2710" y="5720"/>
                  </a:lnTo>
                  <a:lnTo>
                    <a:pt x="2767" y="5080"/>
                  </a:lnTo>
                  <a:lnTo>
                    <a:pt x="2786" y="4460"/>
                  </a:lnTo>
                  <a:lnTo>
                    <a:pt x="2767" y="3876"/>
                  </a:lnTo>
                  <a:lnTo>
                    <a:pt x="2748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7" y="1675"/>
                  </a:lnTo>
                  <a:lnTo>
                    <a:pt x="2823" y="1280"/>
                  </a:lnTo>
                  <a:lnTo>
                    <a:pt x="2899" y="885"/>
                  </a:lnTo>
                  <a:lnTo>
                    <a:pt x="3030" y="471"/>
                  </a:lnTo>
                  <a:lnTo>
                    <a:pt x="3200" y="57"/>
                  </a:lnTo>
                  <a:lnTo>
                    <a:pt x="304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4" name="Google Shape;8064;p37"/>
            <p:cNvSpPr/>
            <p:nvPr/>
          </p:nvSpPr>
          <p:spPr>
            <a:xfrm>
              <a:off x="182448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67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72" y="1242"/>
                  </a:lnTo>
                  <a:lnTo>
                    <a:pt x="2616" y="1656"/>
                  </a:lnTo>
                  <a:lnTo>
                    <a:pt x="2578" y="2070"/>
                  </a:lnTo>
                  <a:lnTo>
                    <a:pt x="2578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34" y="4478"/>
                  </a:lnTo>
                  <a:lnTo>
                    <a:pt x="2616" y="5080"/>
                  </a:lnTo>
                  <a:lnTo>
                    <a:pt x="2559" y="5720"/>
                  </a:lnTo>
                  <a:lnTo>
                    <a:pt x="2522" y="6059"/>
                  </a:lnTo>
                  <a:lnTo>
                    <a:pt x="2427" y="6416"/>
                  </a:lnTo>
                  <a:lnTo>
                    <a:pt x="2333" y="6755"/>
                  </a:lnTo>
                  <a:lnTo>
                    <a:pt x="2202" y="7113"/>
                  </a:lnTo>
                  <a:lnTo>
                    <a:pt x="2070" y="7451"/>
                  </a:lnTo>
                  <a:lnTo>
                    <a:pt x="1919" y="7809"/>
                  </a:lnTo>
                  <a:lnTo>
                    <a:pt x="1562" y="8543"/>
                  </a:lnTo>
                  <a:lnTo>
                    <a:pt x="1299" y="9107"/>
                  </a:lnTo>
                  <a:lnTo>
                    <a:pt x="1016" y="9709"/>
                  </a:lnTo>
                  <a:lnTo>
                    <a:pt x="772" y="10330"/>
                  </a:lnTo>
                  <a:lnTo>
                    <a:pt x="527" y="10989"/>
                  </a:lnTo>
                  <a:lnTo>
                    <a:pt x="433" y="11346"/>
                  </a:lnTo>
                  <a:lnTo>
                    <a:pt x="320" y="11704"/>
                  </a:lnTo>
                  <a:lnTo>
                    <a:pt x="245" y="12080"/>
                  </a:lnTo>
                  <a:lnTo>
                    <a:pt x="170" y="12475"/>
                  </a:lnTo>
                  <a:lnTo>
                    <a:pt x="94" y="12870"/>
                  </a:lnTo>
                  <a:lnTo>
                    <a:pt x="57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70" y="14187"/>
                  </a:lnTo>
                  <a:lnTo>
                    <a:pt x="188" y="13736"/>
                  </a:lnTo>
                  <a:lnTo>
                    <a:pt x="207" y="13303"/>
                  </a:lnTo>
                  <a:lnTo>
                    <a:pt x="264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89" y="11741"/>
                  </a:lnTo>
                  <a:lnTo>
                    <a:pt x="584" y="11384"/>
                  </a:lnTo>
                  <a:lnTo>
                    <a:pt x="696" y="11026"/>
                  </a:lnTo>
                  <a:lnTo>
                    <a:pt x="922" y="10386"/>
                  </a:lnTo>
                  <a:lnTo>
                    <a:pt x="1186" y="9766"/>
                  </a:lnTo>
                  <a:lnTo>
                    <a:pt x="1449" y="9182"/>
                  </a:lnTo>
                  <a:lnTo>
                    <a:pt x="1712" y="8618"/>
                  </a:lnTo>
                  <a:lnTo>
                    <a:pt x="2070" y="7865"/>
                  </a:lnTo>
                  <a:lnTo>
                    <a:pt x="2220" y="7508"/>
                  </a:lnTo>
                  <a:lnTo>
                    <a:pt x="2371" y="7150"/>
                  </a:lnTo>
                  <a:lnTo>
                    <a:pt x="2484" y="6811"/>
                  </a:lnTo>
                  <a:lnTo>
                    <a:pt x="2597" y="6454"/>
                  </a:lnTo>
                  <a:lnTo>
                    <a:pt x="2672" y="6096"/>
                  </a:lnTo>
                  <a:lnTo>
                    <a:pt x="2728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85" y="3876"/>
                  </a:lnTo>
                  <a:lnTo>
                    <a:pt x="2766" y="3349"/>
                  </a:lnTo>
                  <a:lnTo>
                    <a:pt x="2747" y="2503"/>
                  </a:lnTo>
                  <a:lnTo>
                    <a:pt x="2747" y="2089"/>
                  </a:lnTo>
                  <a:lnTo>
                    <a:pt x="2766" y="1675"/>
                  </a:lnTo>
                  <a:lnTo>
                    <a:pt x="2823" y="1280"/>
                  </a:lnTo>
                  <a:lnTo>
                    <a:pt x="2917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6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37"/>
            <p:cNvSpPr/>
            <p:nvPr/>
          </p:nvSpPr>
          <p:spPr>
            <a:xfrm>
              <a:off x="1900035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3048" y="0"/>
                  </a:moveTo>
                  <a:lnTo>
                    <a:pt x="2879" y="414"/>
                  </a:lnTo>
                  <a:lnTo>
                    <a:pt x="2747" y="828"/>
                  </a:lnTo>
                  <a:lnTo>
                    <a:pt x="2653" y="1242"/>
                  </a:lnTo>
                  <a:lnTo>
                    <a:pt x="2597" y="1656"/>
                  </a:lnTo>
                  <a:lnTo>
                    <a:pt x="2578" y="2070"/>
                  </a:lnTo>
                  <a:lnTo>
                    <a:pt x="2559" y="2484"/>
                  </a:lnTo>
                  <a:lnTo>
                    <a:pt x="2597" y="3349"/>
                  </a:lnTo>
                  <a:lnTo>
                    <a:pt x="2616" y="3895"/>
                  </a:lnTo>
                  <a:lnTo>
                    <a:pt x="2616" y="4478"/>
                  </a:lnTo>
                  <a:lnTo>
                    <a:pt x="2597" y="5080"/>
                  </a:lnTo>
                  <a:lnTo>
                    <a:pt x="2559" y="5720"/>
                  </a:lnTo>
                  <a:lnTo>
                    <a:pt x="2503" y="6059"/>
                  </a:lnTo>
                  <a:lnTo>
                    <a:pt x="2428" y="6416"/>
                  </a:lnTo>
                  <a:lnTo>
                    <a:pt x="2315" y="6755"/>
                  </a:lnTo>
                  <a:lnTo>
                    <a:pt x="2202" y="7113"/>
                  </a:lnTo>
                  <a:lnTo>
                    <a:pt x="2051" y="7451"/>
                  </a:lnTo>
                  <a:lnTo>
                    <a:pt x="1901" y="7809"/>
                  </a:lnTo>
                  <a:lnTo>
                    <a:pt x="1562" y="8543"/>
                  </a:lnTo>
                  <a:lnTo>
                    <a:pt x="1280" y="9107"/>
                  </a:lnTo>
                  <a:lnTo>
                    <a:pt x="1016" y="9709"/>
                  </a:lnTo>
                  <a:lnTo>
                    <a:pt x="753" y="10330"/>
                  </a:lnTo>
                  <a:lnTo>
                    <a:pt x="527" y="10989"/>
                  </a:lnTo>
                  <a:lnTo>
                    <a:pt x="414" y="11346"/>
                  </a:lnTo>
                  <a:lnTo>
                    <a:pt x="320" y="11704"/>
                  </a:lnTo>
                  <a:lnTo>
                    <a:pt x="226" y="12080"/>
                  </a:lnTo>
                  <a:lnTo>
                    <a:pt x="151" y="12475"/>
                  </a:lnTo>
                  <a:lnTo>
                    <a:pt x="94" y="12870"/>
                  </a:lnTo>
                  <a:lnTo>
                    <a:pt x="38" y="13284"/>
                  </a:lnTo>
                  <a:lnTo>
                    <a:pt x="19" y="13736"/>
                  </a:lnTo>
                  <a:lnTo>
                    <a:pt x="0" y="14187"/>
                  </a:lnTo>
                  <a:lnTo>
                    <a:pt x="151" y="14187"/>
                  </a:lnTo>
                  <a:lnTo>
                    <a:pt x="170" y="13736"/>
                  </a:lnTo>
                  <a:lnTo>
                    <a:pt x="207" y="13303"/>
                  </a:lnTo>
                  <a:lnTo>
                    <a:pt x="245" y="12889"/>
                  </a:lnTo>
                  <a:lnTo>
                    <a:pt x="320" y="12494"/>
                  </a:lnTo>
                  <a:lnTo>
                    <a:pt x="395" y="12117"/>
                  </a:lnTo>
                  <a:lnTo>
                    <a:pt x="471" y="11741"/>
                  </a:lnTo>
                  <a:lnTo>
                    <a:pt x="565" y="11384"/>
                  </a:lnTo>
                  <a:lnTo>
                    <a:pt x="678" y="11026"/>
                  </a:lnTo>
                  <a:lnTo>
                    <a:pt x="903" y="10386"/>
                  </a:lnTo>
                  <a:lnTo>
                    <a:pt x="1167" y="9766"/>
                  </a:lnTo>
                  <a:lnTo>
                    <a:pt x="1430" y="9182"/>
                  </a:lnTo>
                  <a:lnTo>
                    <a:pt x="1694" y="8618"/>
                  </a:lnTo>
                  <a:lnTo>
                    <a:pt x="2051" y="7865"/>
                  </a:lnTo>
                  <a:lnTo>
                    <a:pt x="2202" y="7508"/>
                  </a:lnTo>
                  <a:lnTo>
                    <a:pt x="2352" y="7150"/>
                  </a:lnTo>
                  <a:lnTo>
                    <a:pt x="2484" y="6811"/>
                  </a:lnTo>
                  <a:lnTo>
                    <a:pt x="2578" y="6454"/>
                  </a:lnTo>
                  <a:lnTo>
                    <a:pt x="2672" y="6096"/>
                  </a:lnTo>
                  <a:lnTo>
                    <a:pt x="2710" y="5720"/>
                  </a:lnTo>
                  <a:lnTo>
                    <a:pt x="2766" y="5080"/>
                  </a:lnTo>
                  <a:lnTo>
                    <a:pt x="2785" y="4460"/>
                  </a:lnTo>
                  <a:lnTo>
                    <a:pt x="2766" y="3876"/>
                  </a:lnTo>
                  <a:lnTo>
                    <a:pt x="2747" y="3349"/>
                  </a:lnTo>
                  <a:lnTo>
                    <a:pt x="2729" y="2503"/>
                  </a:lnTo>
                  <a:lnTo>
                    <a:pt x="2729" y="2089"/>
                  </a:lnTo>
                  <a:lnTo>
                    <a:pt x="2766" y="1675"/>
                  </a:lnTo>
                  <a:lnTo>
                    <a:pt x="2804" y="1280"/>
                  </a:lnTo>
                  <a:lnTo>
                    <a:pt x="2898" y="885"/>
                  </a:lnTo>
                  <a:lnTo>
                    <a:pt x="3030" y="471"/>
                  </a:lnTo>
                  <a:lnTo>
                    <a:pt x="3199" y="57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37"/>
            <p:cNvSpPr/>
            <p:nvPr/>
          </p:nvSpPr>
          <p:spPr>
            <a:xfrm>
              <a:off x="2563810" y="1690797"/>
              <a:ext cx="95192" cy="422058"/>
            </a:xfrm>
            <a:custGeom>
              <a:avLst/>
              <a:gdLst/>
              <a:ahLst/>
              <a:cxnLst/>
              <a:rect l="l" t="t" r="r" b="b"/>
              <a:pathLst>
                <a:path w="3200" h="14188" extrusionOk="0">
                  <a:moveTo>
                    <a:pt x="151" y="0"/>
                  </a:moveTo>
                  <a:lnTo>
                    <a:pt x="1" y="57"/>
                  </a:lnTo>
                  <a:lnTo>
                    <a:pt x="170" y="471"/>
                  </a:lnTo>
                  <a:lnTo>
                    <a:pt x="302" y="885"/>
                  </a:lnTo>
                  <a:lnTo>
                    <a:pt x="396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5" y="4460"/>
                  </a:lnTo>
                  <a:lnTo>
                    <a:pt x="433" y="5080"/>
                  </a:lnTo>
                  <a:lnTo>
                    <a:pt x="490" y="5720"/>
                  </a:lnTo>
                  <a:lnTo>
                    <a:pt x="527" y="6096"/>
                  </a:lnTo>
                  <a:lnTo>
                    <a:pt x="622" y="6454"/>
                  </a:lnTo>
                  <a:lnTo>
                    <a:pt x="716" y="6811"/>
                  </a:lnTo>
                  <a:lnTo>
                    <a:pt x="847" y="7150"/>
                  </a:lnTo>
                  <a:lnTo>
                    <a:pt x="998" y="7508"/>
                  </a:lnTo>
                  <a:lnTo>
                    <a:pt x="1148" y="7865"/>
                  </a:lnTo>
                  <a:lnTo>
                    <a:pt x="1506" y="8618"/>
                  </a:lnTo>
                  <a:lnTo>
                    <a:pt x="1769" y="9182"/>
                  </a:lnTo>
                  <a:lnTo>
                    <a:pt x="2033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5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5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9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2" y="13284"/>
                  </a:lnTo>
                  <a:lnTo>
                    <a:pt x="3105" y="12870"/>
                  </a:lnTo>
                  <a:lnTo>
                    <a:pt x="3049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7" y="10330"/>
                  </a:lnTo>
                  <a:lnTo>
                    <a:pt x="2183" y="9709"/>
                  </a:lnTo>
                  <a:lnTo>
                    <a:pt x="1920" y="9107"/>
                  </a:lnTo>
                  <a:lnTo>
                    <a:pt x="1638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8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603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3" y="3349"/>
                  </a:lnTo>
                  <a:lnTo>
                    <a:pt x="640" y="2484"/>
                  </a:lnTo>
                  <a:lnTo>
                    <a:pt x="622" y="2070"/>
                  </a:lnTo>
                  <a:lnTo>
                    <a:pt x="603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1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37"/>
            <p:cNvSpPr/>
            <p:nvPr/>
          </p:nvSpPr>
          <p:spPr>
            <a:xfrm>
              <a:off x="2488821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283" y="885"/>
                  </a:lnTo>
                  <a:lnTo>
                    <a:pt x="377" y="1280"/>
                  </a:lnTo>
                  <a:lnTo>
                    <a:pt x="433" y="1675"/>
                  </a:lnTo>
                  <a:lnTo>
                    <a:pt x="452" y="2089"/>
                  </a:lnTo>
                  <a:lnTo>
                    <a:pt x="471" y="2503"/>
                  </a:lnTo>
                  <a:lnTo>
                    <a:pt x="433" y="3349"/>
                  </a:lnTo>
                  <a:lnTo>
                    <a:pt x="414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71" y="5720"/>
                  </a:lnTo>
                  <a:lnTo>
                    <a:pt x="527" y="6096"/>
                  </a:lnTo>
                  <a:lnTo>
                    <a:pt x="602" y="6454"/>
                  </a:lnTo>
                  <a:lnTo>
                    <a:pt x="715" y="6811"/>
                  </a:lnTo>
                  <a:lnTo>
                    <a:pt x="828" y="7150"/>
                  </a:lnTo>
                  <a:lnTo>
                    <a:pt x="979" y="7508"/>
                  </a:lnTo>
                  <a:lnTo>
                    <a:pt x="1148" y="7865"/>
                  </a:lnTo>
                  <a:lnTo>
                    <a:pt x="1487" y="8618"/>
                  </a:lnTo>
                  <a:lnTo>
                    <a:pt x="1750" y="9182"/>
                  </a:lnTo>
                  <a:lnTo>
                    <a:pt x="2032" y="9766"/>
                  </a:lnTo>
                  <a:lnTo>
                    <a:pt x="2277" y="10386"/>
                  </a:lnTo>
                  <a:lnTo>
                    <a:pt x="2522" y="11026"/>
                  </a:lnTo>
                  <a:lnTo>
                    <a:pt x="2616" y="11384"/>
                  </a:lnTo>
                  <a:lnTo>
                    <a:pt x="2710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36" y="12889"/>
                  </a:lnTo>
                  <a:lnTo>
                    <a:pt x="2992" y="13303"/>
                  </a:lnTo>
                  <a:lnTo>
                    <a:pt x="3011" y="13736"/>
                  </a:lnTo>
                  <a:lnTo>
                    <a:pt x="3030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43" y="13284"/>
                  </a:lnTo>
                  <a:lnTo>
                    <a:pt x="3105" y="12870"/>
                  </a:lnTo>
                  <a:lnTo>
                    <a:pt x="3030" y="12475"/>
                  </a:lnTo>
                  <a:lnTo>
                    <a:pt x="2954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28" y="10330"/>
                  </a:lnTo>
                  <a:lnTo>
                    <a:pt x="2183" y="9709"/>
                  </a:lnTo>
                  <a:lnTo>
                    <a:pt x="1901" y="9107"/>
                  </a:lnTo>
                  <a:lnTo>
                    <a:pt x="1637" y="8543"/>
                  </a:lnTo>
                  <a:lnTo>
                    <a:pt x="1299" y="7809"/>
                  </a:lnTo>
                  <a:lnTo>
                    <a:pt x="1129" y="7451"/>
                  </a:lnTo>
                  <a:lnTo>
                    <a:pt x="998" y="7113"/>
                  </a:lnTo>
                  <a:lnTo>
                    <a:pt x="866" y="6755"/>
                  </a:lnTo>
                  <a:lnTo>
                    <a:pt x="772" y="6416"/>
                  </a:lnTo>
                  <a:lnTo>
                    <a:pt x="697" y="6059"/>
                  </a:lnTo>
                  <a:lnTo>
                    <a:pt x="640" y="5720"/>
                  </a:lnTo>
                  <a:lnTo>
                    <a:pt x="584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21" y="2484"/>
                  </a:lnTo>
                  <a:lnTo>
                    <a:pt x="621" y="2070"/>
                  </a:lnTo>
                  <a:lnTo>
                    <a:pt x="584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8" name="Google Shape;8068;p37"/>
            <p:cNvSpPr/>
            <p:nvPr/>
          </p:nvSpPr>
          <p:spPr>
            <a:xfrm>
              <a:off x="2413267" y="1690797"/>
              <a:ext cx="95162" cy="422058"/>
            </a:xfrm>
            <a:custGeom>
              <a:avLst/>
              <a:gdLst/>
              <a:ahLst/>
              <a:cxnLst/>
              <a:rect l="l" t="t" r="r" b="b"/>
              <a:pathLst>
                <a:path w="3199" h="14188" extrusionOk="0">
                  <a:moveTo>
                    <a:pt x="151" y="0"/>
                  </a:moveTo>
                  <a:lnTo>
                    <a:pt x="0" y="57"/>
                  </a:lnTo>
                  <a:lnTo>
                    <a:pt x="170" y="471"/>
                  </a:lnTo>
                  <a:lnTo>
                    <a:pt x="301" y="885"/>
                  </a:lnTo>
                  <a:lnTo>
                    <a:pt x="395" y="1280"/>
                  </a:lnTo>
                  <a:lnTo>
                    <a:pt x="433" y="1675"/>
                  </a:lnTo>
                  <a:lnTo>
                    <a:pt x="471" y="2089"/>
                  </a:lnTo>
                  <a:lnTo>
                    <a:pt x="471" y="2503"/>
                  </a:lnTo>
                  <a:lnTo>
                    <a:pt x="452" y="3349"/>
                  </a:lnTo>
                  <a:lnTo>
                    <a:pt x="433" y="3876"/>
                  </a:lnTo>
                  <a:lnTo>
                    <a:pt x="414" y="4460"/>
                  </a:lnTo>
                  <a:lnTo>
                    <a:pt x="433" y="5080"/>
                  </a:lnTo>
                  <a:lnTo>
                    <a:pt x="489" y="5720"/>
                  </a:lnTo>
                  <a:lnTo>
                    <a:pt x="546" y="6096"/>
                  </a:lnTo>
                  <a:lnTo>
                    <a:pt x="621" y="6454"/>
                  </a:lnTo>
                  <a:lnTo>
                    <a:pt x="715" y="6811"/>
                  </a:lnTo>
                  <a:lnTo>
                    <a:pt x="847" y="7150"/>
                  </a:lnTo>
                  <a:lnTo>
                    <a:pt x="997" y="7508"/>
                  </a:lnTo>
                  <a:lnTo>
                    <a:pt x="1148" y="7865"/>
                  </a:lnTo>
                  <a:lnTo>
                    <a:pt x="1505" y="8618"/>
                  </a:lnTo>
                  <a:lnTo>
                    <a:pt x="1769" y="9182"/>
                  </a:lnTo>
                  <a:lnTo>
                    <a:pt x="2032" y="9766"/>
                  </a:lnTo>
                  <a:lnTo>
                    <a:pt x="2296" y="10386"/>
                  </a:lnTo>
                  <a:lnTo>
                    <a:pt x="2522" y="11026"/>
                  </a:lnTo>
                  <a:lnTo>
                    <a:pt x="2634" y="11384"/>
                  </a:lnTo>
                  <a:lnTo>
                    <a:pt x="2729" y="11741"/>
                  </a:lnTo>
                  <a:lnTo>
                    <a:pt x="2804" y="12117"/>
                  </a:lnTo>
                  <a:lnTo>
                    <a:pt x="2879" y="12494"/>
                  </a:lnTo>
                  <a:lnTo>
                    <a:pt x="2954" y="12889"/>
                  </a:lnTo>
                  <a:lnTo>
                    <a:pt x="2992" y="13303"/>
                  </a:lnTo>
                  <a:lnTo>
                    <a:pt x="3030" y="13736"/>
                  </a:lnTo>
                  <a:lnTo>
                    <a:pt x="3048" y="14187"/>
                  </a:lnTo>
                  <a:lnTo>
                    <a:pt x="3199" y="14187"/>
                  </a:lnTo>
                  <a:lnTo>
                    <a:pt x="3180" y="13736"/>
                  </a:lnTo>
                  <a:lnTo>
                    <a:pt x="3161" y="13284"/>
                  </a:lnTo>
                  <a:lnTo>
                    <a:pt x="3105" y="12870"/>
                  </a:lnTo>
                  <a:lnTo>
                    <a:pt x="3048" y="12475"/>
                  </a:lnTo>
                  <a:lnTo>
                    <a:pt x="2973" y="12080"/>
                  </a:lnTo>
                  <a:lnTo>
                    <a:pt x="2879" y="11704"/>
                  </a:lnTo>
                  <a:lnTo>
                    <a:pt x="2785" y="11346"/>
                  </a:lnTo>
                  <a:lnTo>
                    <a:pt x="2672" y="10989"/>
                  </a:lnTo>
                  <a:lnTo>
                    <a:pt x="2446" y="10330"/>
                  </a:lnTo>
                  <a:lnTo>
                    <a:pt x="2183" y="9709"/>
                  </a:lnTo>
                  <a:lnTo>
                    <a:pt x="1919" y="9107"/>
                  </a:lnTo>
                  <a:lnTo>
                    <a:pt x="1656" y="8543"/>
                  </a:lnTo>
                  <a:lnTo>
                    <a:pt x="1299" y="7809"/>
                  </a:lnTo>
                  <a:lnTo>
                    <a:pt x="1148" y="7451"/>
                  </a:lnTo>
                  <a:lnTo>
                    <a:pt x="997" y="7113"/>
                  </a:lnTo>
                  <a:lnTo>
                    <a:pt x="885" y="6755"/>
                  </a:lnTo>
                  <a:lnTo>
                    <a:pt x="772" y="6416"/>
                  </a:lnTo>
                  <a:lnTo>
                    <a:pt x="696" y="6059"/>
                  </a:lnTo>
                  <a:lnTo>
                    <a:pt x="640" y="5720"/>
                  </a:lnTo>
                  <a:lnTo>
                    <a:pt x="602" y="5080"/>
                  </a:lnTo>
                  <a:lnTo>
                    <a:pt x="584" y="4478"/>
                  </a:lnTo>
                  <a:lnTo>
                    <a:pt x="584" y="3895"/>
                  </a:lnTo>
                  <a:lnTo>
                    <a:pt x="602" y="3349"/>
                  </a:lnTo>
                  <a:lnTo>
                    <a:pt x="640" y="2484"/>
                  </a:lnTo>
                  <a:lnTo>
                    <a:pt x="621" y="2070"/>
                  </a:lnTo>
                  <a:lnTo>
                    <a:pt x="602" y="1656"/>
                  </a:lnTo>
                  <a:lnTo>
                    <a:pt x="546" y="1242"/>
                  </a:lnTo>
                  <a:lnTo>
                    <a:pt x="452" y="828"/>
                  </a:lnTo>
                  <a:lnTo>
                    <a:pt x="320" y="414"/>
                  </a:lnTo>
                  <a:lnTo>
                    <a:pt x="15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9" name="Google Shape;8069;p37"/>
            <p:cNvSpPr/>
            <p:nvPr/>
          </p:nvSpPr>
          <p:spPr>
            <a:xfrm>
              <a:off x="2178752" y="2243203"/>
              <a:ext cx="28022" cy="1473215"/>
            </a:xfrm>
            <a:custGeom>
              <a:avLst/>
              <a:gdLst/>
              <a:ahLst/>
              <a:cxnLst/>
              <a:rect l="l" t="t" r="r" b="b"/>
              <a:pathLst>
                <a:path w="942" h="49524" extrusionOk="0">
                  <a:moveTo>
                    <a:pt x="772" y="0"/>
                  </a:moveTo>
                  <a:lnTo>
                    <a:pt x="734" y="132"/>
                  </a:lnTo>
                  <a:lnTo>
                    <a:pt x="659" y="471"/>
                  </a:lnTo>
                  <a:lnTo>
                    <a:pt x="527" y="1073"/>
                  </a:lnTo>
                  <a:lnTo>
                    <a:pt x="396" y="1901"/>
                  </a:lnTo>
                  <a:lnTo>
                    <a:pt x="245" y="2973"/>
                  </a:lnTo>
                  <a:lnTo>
                    <a:pt x="189" y="3594"/>
                  </a:lnTo>
                  <a:lnTo>
                    <a:pt x="132" y="4290"/>
                  </a:lnTo>
                  <a:lnTo>
                    <a:pt x="76" y="5043"/>
                  </a:lnTo>
                  <a:lnTo>
                    <a:pt x="38" y="5871"/>
                  </a:lnTo>
                  <a:lnTo>
                    <a:pt x="19" y="6755"/>
                  </a:lnTo>
                  <a:lnTo>
                    <a:pt x="19" y="7696"/>
                  </a:lnTo>
                  <a:lnTo>
                    <a:pt x="38" y="9634"/>
                  </a:lnTo>
                  <a:lnTo>
                    <a:pt x="76" y="11308"/>
                  </a:lnTo>
                  <a:lnTo>
                    <a:pt x="151" y="12795"/>
                  </a:lnTo>
                  <a:lnTo>
                    <a:pt x="226" y="14168"/>
                  </a:lnTo>
                  <a:lnTo>
                    <a:pt x="283" y="15335"/>
                  </a:lnTo>
                  <a:lnTo>
                    <a:pt x="339" y="16539"/>
                  </a:lnTo>
                  <a:lnTo>
                    <a:pt x="377" y="17800"/>
                  </a:lnTo>
                  <a:lnTo>
                    <a:pt x="396" y="19211"/>
                  </a:lnTo>
                  <a:lnTo>
                    <a:pt x="377" y="20773"/>
                  </a:lnTo>
                  <a:lnTo>
                    <a:pt x="339" y="22259"/>
                  </a:lnTo>
                  <a:lnTo>
                    <a:pt x="264" y="23689"/>
                  </a:lnTo>
                  <a:lnTo>
                    <a:pt x="189" y="25082"/>
                  </a:lnTo>
                  <a:lnTo>
                    <a:pt x="113" y="26455"/>
                  </a:lnTo>
                  <a:lnTo>
                    <a:pt x="57" y="27810"/>
                  </a:lnTo>
                  <a:lnTo>
                    <a:pt x="19" y="29202"/>
                  </a:lnTo>
                  <a:lnTo>
                    <a:pt x="1" y="30613"/>
                  </a:lnTo>
                  <a:lnTo>
                    <a:pt x="19" y="31385"/>
                  </a:lnTo>
                  <a:lnTo>
                    <a:pt x="38" y="32137"/>
                  </a:lnTo>
                  <a:lnTo>
                    <a:pt x="132" y="33643"/>
                  </a:lnTo>
                  <a:lnTo>
                    <a:pt x="207" y="34696"/>
                  </a:lnTo>
                  <a:lnTo>
                    <a:pt x="264" y="35901"/>
                  </a:lnTo>
                  <a:lnTo>
                    <a:pt x="320" y="37312"/>
                  </a:lnTo>
                  <a:lnTo>
                    <a:pt x="339" y="38986"/>
                  </a:lnTo>
                  <a:lnTo>
                    <a:pt x="339" y="40981"/>
                  </a:lnTo>
                  <a:lnTo>
                    <a:pt x="283" y="43370"/>
                  </a:lnTo>
                  <a:lnTo>
                    <a:pt x="189" y="46193"/>
                  </a:lnTo>
                  <a:lnTo>
                    <a:pt x="19" y="49523"/>
                  </a:lnTo>
                  <a:lnTo>
                    <a:pt x="189" y="49523"/>
                  </a:lnTo>
                  <a:lnTo>
                    <a:pt x="358" y="46212"/>
                  </a:lnTo>
                  <a:lnTo>
                    <a:pt x="452" y="43370"/>
                  </a:lnTo>
                  <a:lnTo>
                    <a:pt x="509" y="40981"/>
                  </a:lnTo>
                  <a:lnTo>
                    <a:pt x="509" y="38986"/>
                  </a:lnTo>
                  <a:lnTo>
                    <a:pt x="490" y="37293"/>
                  </a:lnTo>
                  <a:lnTo>
                    <a:pt x="433" y="35882"/>
                  </a:lnTo>
                  <a:lnTo>
                    <a:pt x="377" y="34678"/>
                  </a:lnTo>
                  <a:lnTo>
                    <a:pt x="302" y="33624"/>
                  </a:lnTo>
                  <a:lnTo>
                    <a:pt x="207" y="32119"/>
                  </a:lnTo>
                  <a:lnTo>
                    <a:pt x="189" y="31385"/>
                  </a:lnTo>
                  <a:lnTo>
                    <a:pt x="170" y="30613"/>
                  </a:lnTo>
                  <a:lnTo>
                    <a:pt x="189" y="29202"/>
                  </a:lnTo>
                  <a:lnTo>
                    <a:pt x="226" y="27829"/>
                  </a:lnTo>
                  <a:lnTo>
                    <a:pt x="283" y="26455"/>
                  </a:lnTo>
                  <a:lnTo>
                    <a:pt x="358" y="25100"/>
                  </a:lnTo>
                  <a:lnTo>
                    <a:pt x="433" y="23689"/>
                  </a:lnTo>
                  <a:lnTo>
                    <a:pt x="490" y="22259"/>
                  </a:lnTo>
                  <a:lnTo>
                    <a:pt x="546" y="20773"/>
                  </a:lnTo>
                  <a:lnTo>
                    <a:pt x="565" y="19211"/>
                  </a:lnTo>
                  <a:lnTo>
                    <a:pt x="546" y="17800"/>
                  </a:lnTo>
                  <a:lnTo>
                    <a:pt x="509" y="16520"/>
                  </a:lnTo>
                  <a:lnTo>
                    <a:pt x="452" y="15335"/>
                  </a:lnTo>
                  <a:lnTo>
                    <a:pt x="377" y="14150"/>
                  </a:lnTo>
                  <a:lnTo>
                    <a:pt x="302" y="12776"/>
                  </a:lnTo>
                  <a:lnTo>
                    <a:pt x="245" y="11308"/>
                  </a:lnTo>
                  <a:lnTo>
                    <a:pt x="189" y="9634"/>
                  </a:lnTo>
                  <a:lnTo>
                    <a:pt x="189" y="7696"/>
                  </a:lnTo>
                  <a:lnTo>
                    <a:pt x="189" y="6755"/>
                  </a:lnTo>
                  <a:lnTo>
                    <a:pt x="207" y="5871"/>
                  </a:lnTo>
                  <a:lnTo>
                    <a:pt x="245" y="5062"/>
                  </a:lnTo>
                  <a:lnTo>
                    <a:pt x="302" y="4309"/>
                  </a:lnTo>
                  <a:lnTo>
                    <a:pt x="358" y="3613"/>
                  </a:lnTo>
                  <a:lnTo>
                    <a:pt x="414" y="2992"/>
                  </a:lnTo>
                  <a:lnTo>
                    <a:pt x="546" y="1938"/>
                  </a:lnTo>
                  <a:lnTo>
                    <a:pt x="697" y="1110"/>
                  </a:lnTo>
                  <a:lnTo>
                    <a:pt x="810" y="527"/>
                  </a:lnTo>
                  <a:lnTo>
                    <a:pt x="904" y="170"/>
                  </a:lnTo>
                  <a:lnTo>
                    <a:pt x="941" y="57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37"/>
            <p:cNvSpPr/>
            <p:nvPr/>
          </p:nvSpPr>
          <p:spPr>
            <a:xfrm>
              <a:off x="1996858" y="2003662"/>
              <a:ext cx="434373" cy="301699"/>
            </a:xfrm>
            <a:custGeom>
              <a:avLst/>
              <a:gdLst/>
              <a:ahLst/>
              <a:cxnLst/>
              <a:rect l="l" t="t" r="r" b="b"/>
              <a:pathLst>
                <a:path w="14602" h="10142" extrusionOk="0">
                  <a:moveTo>
                    <a:pt x="170" y="0"/>
                  </a:moveTo>
                  <a:lnTo>
                    <a:pt x="0" y="38"/>
                  </a:lnTo>
                  <a:lnTo>
                    <a:pt x="95" y="508"/>
                  </a:lnTo>
                  <a:lnTo>
                    <a:pt x="301" y="1543"/>
                  </a:lnTo>
                  <a:lnTo>
                    <a:pt x="621" y="2973"/>
                  </a:lnTo>
                  <a:lnTo>
                    <a:pt x="828" y="3782"/>
                  </a:lnTo>
                  <a:lnTo>
                    <a:pt x="1035" y="4610"/>
                  </a:lnTo>
                  <a:lnTo>
                    <a:pt x="1261" y="5476"/>
                  </a:lnTo>
                  <a:lnTo>
                    <a:pt x="1524" y="6303"/>
                  </a:lnTo>
                  <a:lnTo>
                    <a:pt x="1769" y="7112"/>
                  </a:lnTo>
                  <a:lnTo>
                    <a:pt x="2051" y="7865"/>
                  </a:lnTo>
                  <a:lnTo>
                    <a:pt x="2334" y="8542"/>
                  </a:lnTo>
                  <a:lnTo>
                    <a:pt x="2465" y="8844"/>
                  </a:lnTo>
                  <a:lnTo>
                    <a:pt x="2616" y="9107"/>
                  </a:lnTo>
                  <a:lnTo>
                    <a:pt x="2766" y="9352"/>
                  </a:lnTo>
                  <a:lnTo>
                    <a:pt x="2898" y="9577"/>
                  </a:lnTo>
                  <a:lnTo>
                    <a:pt x="3049" y="9747"/>
                  </a:lnTo>
                  <a:lnTo>
                    <a:pt x="3199" y="9878"/>
                  </a:lnTo>
                  <a:lnTo>
                    <a:pt x="3312" y="9954"/>
                  </a:lnTo>
                  <a:lnTo>
                    <a:pt x="3406" y="10029"/>
                  </a:lnTo>
                  <a:lnTo>
                    <a:pt x="3538" y="10067"/>
                  </a:lnTo>
                  <a:lnTo>
                    <a:pt x="3651" y="10104"/>
                  </a:lnTo>
                  <a:lnTo>
                    <a:pt x="3764" y="10142"/>
                  </a:lnTo>
                  <a:lnTo>
                    <a:pt x="4027" y="10142"/>
                  </a:lnTo>
                  <a:lnTo>
                    <a:pt x="4159" y="10123"/>
                  </a:lnTo>
                  <a:lnTo>
                    <a:pt x="4403" y="10067"/>
                  </a:lnTo>
                  <a:lnTo>
                    <a:pt x="4648" y="9972"/>
                  </a:lnTo>
                  <a:lnTo>
                    <a:pt x="4892" y="9841"/>
                  </a:lnTo>
                  <a:lnTo>
                    <a:pt x="5137" y="9671"/>
                  </a:lnTo>
                  <a:lnTo>
                    <a:pt x="5382" y="9483"/>
                  </a:lnTo>
                  <a:lnTo>
                    <a:pt x="5607" y="9295"/>
                  </a:lnTo>
                  <a:lnTo>
                    <a:pt x="5833" y="9069"/>
                  </a:lnTo>
                  <a:lnTo>
                    <a:pt x="6059" y="8844"/>
                  </a:lnTo>
                  <a:lnTo>
                    <a:pt x="6454" y="8392"/>
                  </a:lnTo>
                  <a:lnTo>
                    <a:pt x="6793" y="7978"/>
                  </a:lnTo>
                  <a:lnTo>
                    <a:pt x="7056" y="7602"/>
                  </a:lnTo>
                  <a:lnTo>
                    <a:pt x="7226" y="7357"/>
                  </a:lnTo>
                  <a:lnTo>
                    <a:pt x="7395" y="7602"/>
                  </a:lnTo>
                  <a:lnTo>
                    <a:pt x="7640" y="7978"/>
                  </a:lnTo>
                  <a:lnTo>
                    <a:pt x="7978" y="8392"/>
                  </a:lnTo>
                  <a:lnTo>
                    <a:pt x="8373" y="8844"/>
                  </a:lnTo>
                  <a:lnTo>
                    <a:pt x="8580" y="9069"/>
                  </a:lnTo>
                  <a:lnTo>
                    <a:pt x="8806" y="9276"/>
                  </a:lnTo>
                  <a:lnTo>
                    <a:pt x="9032" y="9483"/>
                  </a:lnTo>
                  <a:lnTo>
                    <a:pt x="9258" y="9671"/>
                  </a:lnTo>
                  <a:lnTo>
                    <a:pt x="9502" y="9841"/>
                  </a:lnTo>
                  <a:lnTo>
                    <a:pt x="9747" y="9972"/>
                  </a:lnTo>
                  <a:lnTo>
                    <a:pt x="9992" y="10067"/>
                  </a:lnTo>
                  <a:lnTo>
                    <a:pt x="10236" y="10123"/>
                  </a:lnTo>
                  <a:lnTo>
                    <a:pt x="10462" y="10142"/>
                  </a:lnTo>
                  <a:lnTo>
                    <a:pt x="10669" y="10123"/>
                  </a:lnTo>
                  <a:lnTo>
                    <a:pt x="10857" y="10085"/>
                  </a:lnTo>
                  <a:lnTo>
                    <a:pt x="11026" y="9991"/>
                  </a:lnTo>
                  <a:lnTo>
                    <a:pt x="11196" y="9878"/>
                  </a:lnTo>
                  <a:lnTo>
                    <a:pt x="11346" y="9747"/>
                  </a:lnTo>
                  <a:lnTo>
                    <a:pt x="11497" y="9577"/>
                  </a:lnTo>
                  <a:lnTo>
                    <a:pt x="11647" y="9370"/>
                  </a:lnTo>
                  <a:lnTo>
                    <a:pt x="11798" y="9145"/>
                  </a:lnTo>
                  <a:lnTo>
                    <a:pt x="11930" y="8881"/>
                  </a:lnTo>
                  <a:lnTo>
                    <a:pt x="12080" y="8599"/>
                  </a:lnTo>
                  <a:lnTo>
                    <a:pt x="12381" y="7959"/>
                  </a:lnTo>
                  <a:lnTo>
                    <a:pt x="12663" y="7263"/>
                  </a:lnTo>
                  <a:lnTo>
                    <a:pt x="12946" y="6510"/>
                  </a:lnTo>
                  <a:lnTo>
                    <a:pt x="13209" y="5739"/>
                  </a:lnTo>
                  <a:lnTo>
                    <a:pt x="13454" y="4949"/>
                  </a:lnTo>
                  <a:lnTo>
                    <a:pt x="13679" y="4177"/>
                  </a:lnTo>
                  <a:lnTo>
                    <a:pt x="13905" y="3425"/>
                  </a:lnTo>
                  <a:lnTo>
                    <a:pt x="14263" y="2108"/>
                  </a:lnTo>
                  <a:lnTo>
                    <a:pt x="14488" y="1148"/>
                  </a:lnTo>
                  <a:lnTo>
                    <a:pt x="14601" y="715"/>
                  </a:lnTo>
                  <a:lnTo>
                    <a:pt x="14432" y="678"/>
                  </a:lnTo>
                  <a:lnTo>
                    <a:pt x="14357" y="1035"/>
                  </a:lnTo>
                  <a:lnTo>
                    <a:pt x="14112" y="1957"/>
                  </a:lnTo>
                  <a:lnTo>
                    <a:pt x="13773" y="3255"/>
                  </a:lnTo>
                  <a:lnTo>
                    <a:pt x="13322" y="4779"/>
                  </a:lnTo>
                  <a:lnTo>
                    <a:pt x="13077" y="5588"/>
                  </a:lnTo>
                  <a:lnTo>
                    <a:pt x="12814" y="6360"/>
                  </a:lnTo>
                  <a:lnTo>
                    <a:pt x="12532" y="7131"/>
                  </a:lnTo>
                  <a:lnTo>
                    <a:pt x="12249" y="7827"/>
                  </a:lnTo>
                  <a:lnTo>
                    <a:pt x="11967" y="8467"/>
                  </a:lnTo>
                  <a:lnTo>
                    <a:pt x="11817" y="8749"/>
                  </a:lnTo>
                  <a:lnTo>
                    <a:pt x="11666" y="9013"/>
                  </a:lnTo>
                  <a:lnTo>
                    <a:pt x="11534" y="9257"/>
                  </a:lnTo>
                  <a:lnTo>
                    <a:pt x="11384" y="9446"/>
                  </a:lnTo>
                  <a:lnTo>
                    <a:pt x="11233" y="9615"/>
                  </a:lnTo>
                  <a:lnTo>
                    <a:pt x="11102" y="9747"/>
                  </a:lnTo>
                  <a:lnTo>
                    <a:pt x="11008" y="9822"/>
                  </a:lnTo>
                  <a:lnTo>
                    <a:pt x="10913" y="9878"/>
                  </a:lnTo>
                  <a:lnTo>
                    <a:pt x="10801" y="9916"/>
                  </a:lnTo>
                  <a:lnTo>
                    <a:pt x="10707" y="9954"/>
                  </a:lnTo>
                  <a:lnTo>
                    <a:pt x="10594" y="9972"/>
                  </a:lnTo>
                  <a:lnTo>
                    <a:pt x="10500" y="9991"/>
                  </a:lnTo>
                  <a:lnTo>
                    <a:pt x="10387" y="9972"/>
                  </a:lnTo>
                  <a:lnTo>
                    <a:pt x="10255" y="9972"/>
                  </a:lnTo>
                  <a:lnTo>
                    <a:pt x="10123" y="9935"/>
                  </a:lnTo>
                  <a:lnTo>
                    <a:pt x="10010" y="9897"/>
                  </a:lnTo>
                  <a:lnTo>
                    <a:pt x="9747" y="9784"/>
                  </a:lnTo>
                  <a:lnTo>
                    <a:pt x="9483" y="9615"/>
                  </a:lnTo>
                  <a:lnTo>
                    <a:pt x="9220" y="9427"/>
                  </a:lnTo>
                  <a:lnTo>
                    <a:pt x="8975" y="9220"/>
                  </a:lnTo>
                  <a:lnTo>
                    <a:pt x="8731" y="8975"/>
                  </a:lnTo>
                  <a:lnTo>
                    <a:pt x="8486" y="8731"/>
                  </a:lnTo>
                  <a:lnTo>
                    <a:pt x="8260" y="8486"/>
                  </a:lnTo>
                  <a:lnTo>
                    <a:pt x="7884" y="7997"/>
                  </a:lnTo>
                  <a:lnTo>
                    <a:pt x="7564" y="7564"/>
                  </a:lnTo>
                  <a:lnTo>
                    <a:pt x="7301" y="7150"/>
                  </a:lnTo>
                  <a:lnTo>
                    <a:pt x="7226" y="7037"/>
                  </a:lnTo>
                  <a:lnTo>
                    <a:pt x="7150" y="7150"/>
                  </a:lnTo>
                  <a:lnTo>
                    <a:pt x="6868" y="7564"/>
                  </a:lnTo>
                  <a:lnTo>
                    <a:pt x="6548" y="7997"/>
                  </a:lnTo>
                  <a:lnTo>
                    <a:pt x="6153" y="8486"/>
                  </a:lnTo>
                  <a:lnTo>
                    <a:pt x="5927" y="8731"/>
                  </a:lnTo>
                  <a:lnTo>
                    <a:pt x="5702" y="8975"/>
                  </a:lnTo>
                  <a:lnTo>
                    <a:pt x="5438" y="9220"/>
                  </a:lnTo>
                  <a:lnTo>
                    <a:pt x="5194" y="9427"/>
                  </a:lnTo>
                  <a:lnTo>
                    <a:pt x="4930" y="9615"/>
                  </a:lnTo>
                  <a:lnTo>
                    <a:pt x="4667" y="9784"/>
                  </a:lnTo>
                  <a:lnTo>
                    <a:pt x="4403" y="9897"/>
                  </a:lnTo>
                  <a:lnTo>
                    <a:pt x="4272" y="9935"/>
                  </a:lnTo>
                  <a:lnTo>
                    <a:pt x="4140" y="9972"/>
                  </a:lnTo>
                  <a:lnTo>
                    <a:pt x="4008" y="9972"/>
                  </a:lnTo>
                  <a:lnTo>
                    <a:pt x="3914" y="9991"/>
                  </a:lnTo>
                  <a:lnTo>
                    <a:pt x="3801" y="9972"/>
                  </a:lnTo>
                  <a:lnTo>
                    <a:pt x="3688" y="9954"/>
                  </a:lnTo>
                  <a:lnTo>
                    <a:pt x="3594" y="9916"/>
                  </a:lnTo>
                  <a:lnTo>
                    <a:pt x="3481" y="9878"/>
                  </a:lnTo>
                  <a:lnTo>
                    <a:pt x="3387" y="9822"/>
                  </a:lnTo>
                  <a:lnTo>
                    <a:pt x="3293" y="9747"/>
                  </a:lnTo>
                  <a:lnTo>
                    <a:pt x="3161" y="9615"/>
                  </a:lnTo>
                  <a:lnTo>
                    <a:pt x="3011" y="9446"/>
                  </a:lnTo>
                  <a:lnTo>
                    <a:pt x="2879" y="9239"/>
                  </a:lnTo>
                  <a:lnTo>
                    <a:pt x="2729" y="8994"/>
                  </a:lnTo>
                  <a:lnTo>
                    <a:pt x="2597" y="8712"/>
                  </a:lnTo>
                  <a:lnTo>
                    <a:pt x="2446" y="8411"/>
                  </a:lnTo>
                  <a:lnTo>
                    <a:pt x="2183" y="7733"/>
                  </a:lnTo>
                  <a:lnTo>
                    <a:pt x="1901" y="6962"/>
                  </a:lnTo>
                  <a:lnTo>
                    <a:pt x="1656" y="6153"/>
                  </a:lnTo>
                  <a:lnTo>
                    <a:pt x="1412" y="5306"/>
                  </a:lnTo>
                  <a:lnTo>
                    <a:pt x="1167" y="4459"/>
                  </a:lnTo>
                  <a:lnTo>
                    <a:pt x="960" y="3613"/>
                  </a:lnTo>
                  <a:lnTo>
                    <a:pt x="772" y="2804"/>
                  </a:lnTo>
                  <a:lnTo>
                    <a:pt x="452" y="1393"/>
                  </a:lnTo>
                  <a:lnTo>
                    <a:pt x="245" y="395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1" name="Google Shape;8071;p37"/>
            <p:cNvSpPr/>
            <p:nvPr/>
          </p:nvSpPr>
          <p:spPr>
            <a:xfrm>
              <a:off x="2121105" y="2418941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4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09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2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09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4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2" name="Google Shape;8072;p37"/>
            <p:cNvSpPr/>
            <p:nvPr/>
          </p:nvSpPr>
          <p:spPr>
            <a:xfrm>
              <a:off x="2121105" y="2712768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1"/>
                  </a:moveTo>
                  <a:lnTo>
                    <a:pt x="584" y="19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2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32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4"/>
                  </a:lnTo>
                  <a:lnTo>
                    <a:pt x="1468" y="1017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19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37"/>
            <p:cNvSpPr/>
            <p:nvPr/>
          </p:nvSpPr>
          <p:spPr>
            <a:xfrm>
              <a:off x="2121105" y="3006595"/>
              <a:ext cx="43699" cy="59941"/>
            </a:xfrm>
            <a:custGeom>
              <a:avLst/>
              <a:gdLst/>
              <a:ahLst/>
              <a:cxnLst/>
              <a:rect l="l" t="t" r="r" b="b"/>
              <a:pathLst>
                <a:path w="1469" h="2015" extrusionOk="0">
                  <a:moveTo>
                    <a:pt x="734" y="1"/>
                  </a:moveTo>
                  <a:lnTo>
                    <a:pt x="584" y="20"/>
                  </a:lnTo>
                  <a:lnTo>
                    <a:pt x="452" y="76"/>
                  </a:lnTo>
                  <a:lnTo>
                    <a:pt x="320" y="170"/>
                  </a:lnTo>
                  <a:lnTo>
                    <a:pt x="226" y="302"/>
                  </a:lnTo>
                  <a:lnTo>
                    <a:pt x="132" y="452"/>
                  </a:lnTo>
                  <a:lnTo>
                    <a:pt x="57" y="622"/>
                  </a:lnTo>
                  <a:lnTo>
                    <a:pt x="19" y="810"/>
                  </a:lnTo>
                  <a:lnTo>
                    <a:pt x="0" y="998"/>
                  </a:lnTo>
                  <a:lnTo>
                    <a:pt x="19" y="1205"/>
                  </a:lnTo>
                  <a:lnTo>
                    <a:pt x="57" y="1393"/>
                  </a:lnTo>
                  <a:lnTo>
                    <a:pt x="132" y="1563"/>
                  </a:lnTo>
                  <a:lnTo>
                    <a:pt x="226" y="1713"/>
                  </a:lnTo>
                  <a:lnTo>
                    <a:pt x="320" y="1845"/>
                  </a:lnTo>
                  <a:lnTo>
                    <a:pt x="452" y="1939"/>
                  </a:lnTo>
                  <a:lnTo>
                    <a:pt x="584" y="1995"/>
                  </a:lnTo>
                  <a:lnTo>
                    <a:pt x="734" y="2014"/>
                  </a:lnTo>
                  <a:lnTo>
                    <a:pt x="885" y="1995"/>
                  </a:lnTo>
                  <a:lnTo>
                    <a:pt x="1017" y="1939"/>
                  </a:lnTo>
                  <a:lnTo>
                    <a:pt x="1148" y="1845"/>
                  </a:lnTo>
                  <a:lnTo>
                    <a:pt x="1261" y="1713"/>
                  </a:lnTo>
                  <a:lnTo>
                    <a:pt x="1336" y="1563"/>
                  </a:lnTo>
                  <a:lnTo>
                    <a:pt x="1412" y="1393"/>
                  </a:lnTo>
                  <a:lnTo>
                    <a:pt x="1449" y="1205"/>
                  </a:lnTo>
                  <a:lnTo>
                    <a:pt x="1468" y="998"/>
                  </a:lnTo>
                  <a:lnTo>
                    <a:pt x="1449" y="810"/>
                  </a:lnTo>
                  <a:lnTo>
                    <a:pt x="1412" y="622"/>
                  </a:lnTo>
                  <a:lnTo>
                    <a:pt x="1336" y="452"/>
                  </a:lnTo>
                  <a:lnTo>
                    <a:pt x="1261" y="302"/>
                  </a:lnTo>
                  <a:lnTo>
                    <a:pt x="1148" y="170"/>
                  </a:lnTo>
                  <a:lnTo>
                    <a:pt x="1017" y="76"/>
                  </a:lnTo>
                  <a:lnTo>
                    <a:pt x="885" y="20"/>
                  </a:lnTo>
                  <a:lnTo>
                    <a:pt x="73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37"/>
            <p:cNvSpPr/>
            <p:nvPr/>
          </p:nvSpPr>
          <p:spPr>
            <a:xfrm>
              <a:off x="2121105" y="3300453"/>
              <a:ext cx="43699" cy="59911"/>
            </a:xfrm>
            <a:custGeom>
              <a:avLst/>
              <a:gdLst/>
              <a:ahLst/>
              <a:cxnLst/>
              <a:rect l="l" t="t" r="r" b="b"/>
              <a:pathLst>
                <a:path w="1469" h="2014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75"/>
                  </a:lnTo>
                  <a:lnTo>
                    <a:pt x="320" y="169"/>
                  </a:lnTo>
                  <a:lnTo>
                    <a:pt x="226" y="282"/>
                  </a:lnTo>
                  <a:lnTo>
                    <a:pt x="132" y="433"/>
                  </a:lnTo>
                  <a:lnTo>
                    <a:pt x="57" y="602"/>
                  </a:lnTo>
                  <a:lnTo>
                    <a:pt x="19" y="790"/>
                  </a:lnTo>
                  <a:lnTo>
                    <a:pt x="0" y="997"/>
                  </a:lnTo>
                  <a:lnTo>
                    <a:pt x="19" y="1204"/>
                  </a:lnTo>
                  <a:lnTo>
                    <a:pt x="57" y="1392"/>
                  </a:lnTo>
                  <a:lnTo>
                    <a:pt x="132" y="1562"/>
                  </a:lnTo>
                  <a:lnTo>
                    <a:pt x="226" y="1712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1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12"/>
                  </a:lnTo>
                  <a:lnTo>
                    <a:pt x="1336" y="1562"/>
                  </a:lnTo>
                  <a:lnTo>
                    <a:pt x="1412" y="1392"/>
                  </a:lnTo>
                  <a:lnTo>
                    <a:pt x="1449" y="1204"/>
                  </a:lnTo>
                  <a:lnTo>
                    <a:pt x="1468" y="997"/>
                  </a:lnTo>
                  <a:lnTo>
                    <a:pt x="1449" y="790"/>
                  </a:lnTo>
                  <a:lnTo>
                    <a:pt x="1412" y="602"/>
                  </a:lnTo>
                  <a:lnTo>
                    <a:pt x="1336" y="433"/>
                  </a:lnTo>
                  <a:lnTo>
                    <a:pt x="1261" y="282"/>
                  </a:lnTo>
                  <a:lnTo>
                    <a:pt x="1148" y="169"/>
                  </a:lnTo>
                  <a:lnTo>
                    <a:pt x="1017" y="7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37"/>
            <p:cNvSpPr/>
            <p:nvPr/>
          </p:nvSpPr>
          <p:spPr>
            <a:xfrm>
              <a:off x="2121105" y="3593715"/>
              <a:ext cx="43699" cy="60477"/>
            </a:xfrm>
            <a:custGeom>
              <a:avLst/>
              <a:gdLst/>
              <a:ahLst/>
              <a:cxnLst/>
              <a:rect l="l" t="t" r="r" b="b"/>
              <a:pathLst>
                <a:path w="1469" h="2033" extrusionOk="0">
                  <a:moveTo>
                    <a:pt x="734" y="0"/>
                  </a:moveTo>
                  <a:lnTo>
                    <a:pt x="584" y="19"/>
                  </a:lnTo>
                  <a:lnTo>
                    <a:pt x="452" y="95"/>
                  </a:lnTo>
                  <a:lnTo>
                    <a:pt x="320" y="189"/>
                  </a:lnTo>
                  <a:lnTo>
                    <a:pt x="226" y="301"/>
                  </a:lnTo>
                  <a:lnTo>
                    <a:pt x="132" y="452"/>
                  </a:lnTo>
                  <a:lnTo>
                    <a:pt x="57" y="621"/>
                  </a:lnTo>
                  <a:lnTo>
                    <a:pt x="19" y="810"/>
                  </a:lnTo>
                  <a:lnTo>
                    <a:pt x="0" y="1016"/>
                  </a:lnTo>
                  <a:lnTo>
                    <a:pt x="19" y="1223"/>
                  </a:lnTo>
                  <a:lnTo>
                    <a:pt x="57" y="1412"/>
                  </a:lnTo>
                  <a:lnTo>
                    <a:pt x="132" y="1581"/>
                  </a:lnTo>
                  <a:lnTo>
                    <a:pt x="226" y="1731"/>
                  </a:lnTo>
                  <a:lnTo>
                    <a:pt x="320" y="1844"/>
                  </a:lnTo>
                  <a:lnTo>
                    <a:pt x="452" y="1938"/>
                  </a:lnTo>
                  <a:lnTo>
                    <a:pt x="584" y="1995"/>
                  </a:lnTo>
                  <a:lnTo>
                    <a:pt x="734" y="2033"/>
                  </a:lnTo>
                  <a:lnTo>
                    <a:pt x="885" y="1995"/>
                  </a:lnTo>
                  <a:lnTo>
                    <a:pt x="1017" y="1938"/>
                  </a:lnTo>
                  <a:lnTo>
                    <a:pt x="1148" y="1844"/>
                  </a:lnTo>
                  <a:lnTo>
                    <a:pt x="1261" y="1731"/>
                  </a:lnTo>
                  <a:lnTo>
                    <a:pt x="1336" y="1581"/>
                  </a:lnTo>
                  <a:lnTo>
                    <a:pt x="1412" y="1412"/>
                  </a:lnTo>
                  <a:lnTo>
                    <a:pt x="1449" y="1223"/>
                  </a:lnTo>
                  <a:lnTo>
                    <a:pt x="1468" y="1016"/>
                  </a:lnTo>
                  <a:lnTo>
                    <a:pt x="1449" y="810"/>
                  </a:lnTo>
                  <a:lnTo>
                    <a:pt x="1412" y="621"/>
                  </a:lnTo>
                  <a:lnTo>
                    <a:pt x="1336" y="452"/>
                  </a:lnTo>
                  <a:lnTo>
                    <a:pt x="1261" y="301"/>
                  </a:lnTo>
                  <a:lnTo>
                    <a:pt x="1148" y="189"/>
                  </a:lnTo>
                  <a:lnTo>
                    <a:pt x="1017" y="95"/>
                  </a:lnTo>
                  <a:lnTo>
                    <a:pt x="885" y="19"/>
                  </a:lnTo>
                  <a:lnTo>
                    <a:pt x="7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6" name="Google Shape;8076;p37"/>
            <p:cNvSpPr/>
            <p:nvPr/>
          </p:nvSpPr>
          <p:spPr>
            <a:xfrm>
              <a:off x="1381777" y="3701721"/>
              <a:ext cx="1626564" cy="1441861"/>
            </a:xfrm>
            <a:custGeom>
              <a:avLst/>
              <a:gdLst/>
              <a:ahLst/>
              <a:cxnLst/>
              <a:rect l="l" t="t" r="r" b="b"/>
              <a:pathLst>
                <a:path w="54679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22899" y="48470"/>
                  </a:lnTo>
                  <a:lnTo>
                    <a:pt x="25589" y="24612"/>
                  </a:lnTo>
                  <a:lnTo>
                    <a:pt x="27659" y="23991"/>
                  </a:lnTo>
                  <a:lnTo>
                    <a:pt x="29955" y="48470"/>
                  </a:lnTo>
                  <a:lnTo>
                    <a:pt x="54678" y="48470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7" name="Google Shape;8077;p37"/>
            <p:cNvSpPr/>
            <p:nvPr/>
          </p:nvSpPr>
          <p:spPr>
            <a:xfrm>
              <a:off x="1381777" y="3701721"/>
              <a:ext cx="1379719" cy="1441861"/>
            </a:xfrm>
            <a:custGeom>
              <a:avLst/>
              <a:gdLst/>
              <a:ahLst/>
              <a:cxnLst/>
              <a:rect l="l" t="t" r="r" b="b"/>
              <a:pathLst>
                <a:path w="46381" h="48470" extrusionOk="0">
                  <a:moveTo>
                    <a:pt x="11327" y="1"/>
                  </a:moveTo>
                  <a:lnTo>
                    <a:pt x="0" y="48470"/>
                  </a:lnTo>
                  <a:lnTo>
                    <a:pt x="15335" y="48470"/>
                  </a:lnTo>
                  <a:lnTo>
                    <a:pt x="22692" y="5439"/>
                  </a:lnTo>
                  <a:lnTo>
                    <a:pt x="46381" y="2597"/>
                  </a:lnTo>
                  <a:lnTo>
                    <a:pt x="4591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37"/>
            <p:cNvSpPr/>
            <p:nvPr/>
          </p:nvSpPr>
          <p:spPr>
            <a:xfrm>
              <a:off x="2177087" y="3701721"/>
              <a:ext cx="5057" cy="720960"/>
            </a:xfrm>
            <a:custGeom>
              <a:avLst/>
              <a:gdLst/>
              <a:ahLst/>
              <a:cxnLst/>
              <a:rect l="l" t="t" r="r" b="b"/>
              <a:pathLst>
                <a:path w="170" h="24236" extrusionOk="0">
                  <a:moveTo>
                    <a:pt x="0" y="1"/>
                  </a:moveTo>
                  <a:lnTo>
                    <a:pt x="0" y="24235"/>
                  </a:lnTo>
                  <a:lnTo>
                    <a:pt x="169" y="24235"/>
                  </a:lnTo>
                  <a:lnTo>
                    <a:pt x="16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9" name="Google Shape;8079;p37"/>
            <p:cNvSpPr/>
            <p:nvPr/>
          </p:nvSpPr>
          <p:spPr>
            <a:xfrm>
              <a:off x="2118874" y="3716297"/>
              <a:ext cx="62708" cy="409742"/>
            </a:xfrm>
            <a:custGeom>
              <a:avLst/>
              <a:gdLst/>
              <a:ahLst/>
              <a:cxnLst/>
              <a:rect l="l" t="t" r="r" b="b"/>
              <a:pathLst>
                <a:path w="2108" h="13774" extrusionOk="0">
                  <a:moveTo>
                    <a:pt x="0" y="0"/>
                  </a:moveTo>
                  <a:lnTo>
                    <a:pt x="0" y="8994"/>
                  </a:lnTo>
                  <a:lnTo>
                    <a:pt x="0" y="9276"/>
                  </a:lnTo>
                  <a:lnTo>
                    <a:pt x="19" y="9558"/>
                  </a:lnTo>
                  <a:lnTo>
                    <a:pt x="94" y="10085"/>
                  </a:lnTo>
                  <a:lnTo>
                    <a:pt x="188" y="10574"/>
                  </a:lnTo>
                  <a:lnTo>
                    <a:pt x="320" y="11026"/>
                  </a:lnTo>
                  <a:lnTo>
                    <a:pt x="452" y="11459"/>
                  </a:lnTo>
                  <a:lnTo>
                    <a:pt x="621" y="11854"/>
                  </a:lnTo>
                  <a:lnTo>
                    <a:pt x="809" y="12211"/>
                  </a:lnTo>
                  <a:lnTo>
                    <a:pt x="997" y="12531"/>
                  </a:lnTo>
                  <a:lnTo>
                    <a:pt x="1167" y="12814"/>
                  </a:lnTo>
                  <a:lnTo>
                    <a:pt x="1355" y="13058"/>
                  </a:lnTo>
                  <a:lnTo>
                    <a:pt x="1524" y="13265"/>
                  </a:lnTo>
                  <a:lnTo>
                    <a:pt x="1675" y="13453"/>
                  </a:lnTo>
                  <a:lnTo>
                    <a:pt x="1901" y="13679"/>
                  </a:lnTo>
                  <a:lnTo>
                    <a:pt x="1995" y="13773"/>
                  </a:lnTo>
                  <a:lnTo>
                    <a:pt x="2108" y="13641"/>
                  </a:lnTo>
                  <a:lnTo>
                    <a:pt x="2014" y="13566"/>
                  </a:lnTo>
                  <a:lnTo>
                    <a:pt x="1788" y="13322"/>
                  </a:lnTo>
                  <a:lnTo>
                    <a:pt x="1637" y="13152"/>
                  </a:lnTo>
                  <a:lnTo>
                    <a:pt x="1487" y="12945"/>
                  </a:lnTo>
                  <a:lnTo>
                    <a:pt x="1299" y="12719"/>
                  </a:lnTo>
                  <a:lnTo>
                    <a:pt x="1129" y="12437"/>
                  </a:lnTo>
                  <a:lnTo>
                    <a:pt x="941" y="12117"/>
                  </a:lnTo>
                  <a:lnTo>
                    <a:pt x="772" y="11779"/>
                  </a:lnTo>
                  <a:lnTo>
                    <a:pt x="602" y="11402"/>
                  </a:lnTo>
                  <a:lnTo>
                    <a:pt x="471" y="10988"/>
                  </a:lnTo>
                  <a:lnTo>
                    <a:pt x="339" y="10537"/>
                  </a:lnTo>
                  <a:lnTo>
                    <a:pt x="245" y="10048"/>
                  </a:lnTo>
                  <a:lnTo>
                    <a:pt x="188" y="9540"/>
                  </a:lnTo>
                  <a:lnTo>
                    <a:pt x="170" y="8994"/>
                  </a:lnTo>
                  <a:lnTo>
                    <a:pt x="1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37"/>
            <p:cNvSpPr/>
            <p:nvPr/>
          </p:nvSpPr>
          <p:spPr>
            <a:xfrm>
              <a:off x="2032671" y="4186992"/>
              <a:ext cx="338675" cy="123720"/>
            </a:xfrm>
            <a:custGeom>
              <a:avLst/>
              <a:gdLst/>
              <a:ahLst/>
              <a:cxnLst/>
              <a:rect l="l" t="t" r="r" b="b"/>
              <a:pathLst>
                <a:path w="11385" h="4159" extrusionOk="0">
                  <a:moveTo>
                    <a:pt x="11328" y="0"/>
                  </a:moveTo>
                  <a:lnTo>
                    <a:pt x="1" y="4008"/>
                  </a:lnTo>
                  <a:lnTo>
                    <a:pt x="57" y="4158"/>
                  </a:lnTo>
                  <a:lnTo>
                    <a:pt x="11384" y="151"/>
                  </a:lnTo>
                  <a:lnTo>
                    <a:pt x="1132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37"/>
            <p:cNvSpPr/>
            <p:nvPr/>
          </p:nvSpPr>
          <p:spPr>
            <a:xfrm>
              <a:off x="2040524" y="4297229"/>
              <a:ext cx="344803" cy="57115"/>
            </a:xfrm>
            <a:custGeom>
              <a:avLst/>
              <a:gdLst/>
              <a:ahLst/>
              <a:cxnLst/>
              <a:rect l="l" t="t" r="r" b="b"/>
              <a:pathLst>
                <a:path w="11591" h="1920" extrusionOk="0">
                  <a:moveTo>
                    <a:pt x="11572" y="1"/>
                  </a:moveTo>
                  <a:lnTo>
                    <a:pt x="0" y="1769"/>
                  </a:lnTo>
                  <a:lnTo>
                    <a:pt x="19" y="1920"/>
                  </a:lnTo>
                  <a:lnTo>
                    <a:pt x="11590" y="151"/>
                  </a:lnTo>
                  <a:lnTo>
                    <a:pt x="1157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37"/>
            <p:cNvSpPr/>
            <p:nvPr/>
          </p:nvSpPr>
          <p:spPr>
            <a:xfrm>
              <a:off x="398950" y="1934265"/>
              <a:ext cx="1601962" cy="3209428"/>
            </a:xfrm>
            <a:custGeom>
              <a:avLst/>
              <a:gdLst/>
              <a:ahLst/>
              <a:cxnLst/>
              <a:rect l="l" t="t" r="r" b="b"/>
              <a:pathLst>
                <a:path w="53852" h="107889" extrusionOk="0">
                  <a:moveTo>
                    <a:pt x="14715" y="0"/>
                  </a:moveTo>
                  <a:lnTo>
                    <a:pt x="14545" y="207"/>
                  </a:lnTo>
                  <a:lnTo>
                    <a:pt x="14094" y="790"/>
                  </a:lnTo>
                  <a:lnTo>
                    <a:pt x="13379" y="1656"/>
                  </a:lnTo>
                  <a:lnTo>
                    <a:pt x="12927" y="2164"/>
                  </a:lnTo>
                  <a:lnTo>
                    <a:pt x="12438" y="2709"/>
                  </a:lnTo>
                  <a:lnTo>
                    <a:pt x="11892" y="3293"/>
                  </a:lnTo>
                  <a:lnTo>
                    <a:pt x="11309" y="3895"/>
                  </a:lnTo>
                  <a:lnTo>
                    <a:pt x="10669" y="4516"/>
                  </a:lnTo>
                  <a:lnTo>
                    <a:pt x="10011" y="5137"/>
                  </a:lnTo>
                  <a:lnTo>
                    <a:pt x="9315" y="5758"/>
                  </a:lnTo>
                  <a:lnTo>
                    <a:pt x="8600" y="6341"/>
                  </a:lnTo>
                  <a:lnTo>
                    <a:pt x="7866" y="6905"/>
                  </a:lnTo>
                  <a:lnTo>
                    <a:pt x="7490" y="7169"/>
                  </a:lnTo>
                  <a:lnTo>
                    <a:pt x="7113" y="7432"/>
                  </a:lnTo>
                  <a:lnTo>
                    <a:pt x="6361" y="7903"/>
                  </a:lnTo>
                  <a:lnTo>
                    <a:pt x="5646" y="8298"/>
                  </a:lnTo>
                  <a:lnTo>
                    <a:pt x="4987" y="8636"/>
                  </a:lnTo>
                  <a:lnTo>
                    <a:pt x="4347" y="8900"/>
                  </a:lnTo>
                  <a:lnTo>
                    <a:pt x="3764" y="9107"/>
                  </a:lnTo>
                  <a:lnTo>
                    <a:pt x="3482" y="9201"/>
                  </a:lnTo>
                  <a:lnTo>
                    <a:pt x="3218" y="9257"/>
                  </a:lnTo>
                  <a:lnTo>
                    <a:pt x="2974" y="9314"/>
                  </a:lnTo>
                  <a:lnTo>
                    <a:pt x="2729" y="9351"/>
                  </a:lnTo>
                  <a:lnTo>
                    <a:pt x="2485" y="9370"/>
                  </a:lnTo>
                  <a:lnTo>
                    <a:pt x="2278" y="9389"/>
                  </a:lnTo>
                  <a:lnTo>
                    <a:pt x="2071" y="9389"/>
                  </a:lnTo>
                  <a:lnTo>
                    <a:pt x="1864" y="9370"/>
                  </a:lnTo>
                  <a:lnTo>
                    <a:pt x="1675" y="9333"/>
                  </a:lnTo>
                  <a:lnTo>
                    <a:pt x="1506" y="9295"/>
                  </a:lnTo>
                  <a:lnTo>
                    <a:pt x="1337" y="9239"/>
                  </a:lnTo>
                  <a:lnTo>
                    <a:pt x="1186" y="9182"/>
                  </a:lnTo>
                  <a:lnTo>
                    <a:pt x="1055" y="9107"/>
                  </a:lnTo>
                  <a:lnTo>
                    <a:pt x="923" y="9013"/>
                  </a:lnTo>
                  <a:lnTo>
                    <a:pt x="810" y="8919"/>
                  </a:lnTo>
                  <a:lnTo>
                    <a:pt x="716" y="8806"/>
                  </a:lnTo>
                  <a:lnTo>
                    <a:pt x="641" y="8674"/>
                  </a:lnTo>
                  <a:lnTo>
                    <a:pt x="565" y="8542"/>
                  </a:lnTo>
                  <a:lnTo>
                    <a:pt x="509" y="8411"/>
                  </a:lnTo>
                  <a:lnTo>
                    <a:pt x="452" y="8260"/>
                  </a:lnTo>
                  <a:lnTo>
                    <a:pt x="434" y="8091"/>
                  </a:lnTo>
                  <a:lnTo>
                    <a:pt x="415" y="7921"/>
                  </a:lnTo>
                  <a:lnTo>
                    <a:pt x="377" y="7997"/>
                  </a:lnTo>
                  <a:lnTo>
                    <a:pt x="283" y="8241"/>
                  </a:lnTo>
                  <a:lnTo>
                    <a:pt x="170" y="8599"/>
                  </a:lnTo>
                  <a:lnTo>
                    <a:pt x="114" y="8825"/>
                  </a:lnTo>
                  <a:lnTo>
                    <a:pt x="57" y="9050"/>
                  </a:lnTo>
                  <a:lnTo>
                    <a:pt x="20" y="9314"/>
                  </a:lnTo>
                  <a:lnTo>
                    <a:pt x="1" y="9577"/>
                  </a:lnTo>
                  <a:lnTo>
                    <a:pt x="1" y="9841"/>
                  </a:lnTo>
                  <a:lnTo>
                    <a:pt x="20" y="10123"/>
                  </a:lnTo>
                  <a:lnTo>
                    <a:pt x="57" y="10405"/>
                  </a:lnTo>
                  <a:lnTo>
                    <a:pt x="151" y="10668"/>
                  </a:lnTo>
                  <a:lnTo>
                    <a:pt x="264" y="10951"/>
                  </a:lnTo>
                  <a:lnTo>
                    <a:pt x="415" y="11214"/>
                  </a:lnTo>
                  <a:lnTo>
                    <a:pt x="509" y="11402"/>
                  </a:lnTo>
                  <a:lnTo>
                    <a:pt x="603" y="11609"/>
                  </a:lnTo>
                  <a:lnTo>
                    <a:pt x="659" y="11816"/>
                  </a:lnTo>
                  <a:lnTo>
                    <a:pt x="697" y="12042"/>
                  </a:lnTo>
                  <a:lnTo>
                    <a:pt x="697" y="12268"/>
                  </a:lnTo>
                  <a:lnTo>
                    <a:pt x="697" y="12512"/>
                  </a:lnTo>
                  <a:lnTo>
                    <a:pt x="678" y="12757"/>
                  </a:lnTo>
                  <a:lnTo>
                    <a:pt x="659" y="13020"/>
                  </a:lnTo>
                  <a:lnTo>
                    <a:pt x="565" y="13547"/>
                  </a:lnTo>
                  <a:lnTo>
                    <a:pt x="452" y="14112"/>
                  </a:lnTo>
                  <a:lnTo>
                    <a:pt x="340" y="14676"/>
                  </a:lnTo>
                  <a:lnTo>
                    <a:pt x="245" y="15260"/>
                  </a:lnTo>
                  <a:lnTo>
                    <a:pt x="227" y="15542"/>
                  </a:lnTo>
                  <a:lnTo>
                    <a:pt x="227" y="15805"/>
                  </a:lnTo>
                  <a:lnTo>
                    <a:pt x="227" y="16050"/>
                  </a:lnTo>
                  <a:lnTo>
                    <a:pt x="245" y="16294"/>
                  </a:lnTo>
                  <a:lnTo>
                    <a:pt x="283" y="16520"/>
                  </a:lnTo>
                  <a:lnTo>
                    <a:pt x="340" y="16746"/>
                  </a:lnTo>
                  <a:lnTo>
                    <a:pt x="396" y="16953"/>
                  </a:lnTo>
                  <a:lnTo>
                    <a:pt x="471" y="17141"/>
                  </a:lnTo>
                  <a:lnTo>
                    <a:pt x="641" y="17517"/>
                  </a:lnTo>
                  <a:lnTo>
                    <a:pt x="829" y="17875"/>
                  </a:lnTo>
                  <a:lnTo>
                    <a:pt x="1262" y="18590"/>
                  </a:lnTo>
                  <a:lnTo>
                    <a:pt x="1356" y="18778"/>
                  </a:lnTo>
                  <a:lnTo>
                    <a:pt x="1450" y="18966"/>
                  </a:lnTo>
                  <a:lnTo>
                    <a:pt x="1525" y="19173"/>
                  </a:lnTo>
                  <a:lnTo>
                    <a:pt x="1581" y="19380"/>
                  </a:lnTo>
                  <a:lnTo>
                    <a:pt x="1619" y="19606"/>
                  </a:lnTo>
                  <a:lnTo>
                    <a:pt x="1657" y="19832"/>
                  </a:lnTo>
                  <a:lnTo>
                    <a:pt x="1657" y="20058"/>
                  </a:lnTo>
                  <a:lnTo>
                    <a:pt x="1675" y="20302"/>
                  </a:lnTo>
                  <a:lnTo>
                    <a:pt x="1657" y="20791"/>
                  </a:lnTo>
                  <a:lnTo>
                    <a:pt x="1600" y="21281"/>
                  </a:lnTo>
                  <a:lnTo>
                    <a:pt x="1506" y="21789"/>
                  </a:lnTo>
                  <a:lnTo>
                    <a:pt x="1393" y="22278"/>
                  </a:lnTo>
                  <a:lnTo>
                    <a:pt x="1280" y="22805"/>
                  </a:lnTo>
                  <a:lnTo>
                    <a:pt x="1243" y="23106"/>
                  </a:lnTo>
                  <a:lnTo>
                    <a:pt x="1224" y="23388"/>
                  </a:lnTo>
                  <a:lnTo>
                    <a:pt x="1186" y="23689"/>
                  </a:lnTo>
                  <a:lnTo>
                    <a:pt x="1186" y="24009"/>
                  </a:lnTo>
                  <a:lnTo>
                    <a:pt x="1186" y="24329"/>
                  </a:lnTo>
                  <a:lnTo>
                    <a:pt x="1224" y="24649"/>
                  </a:lnTo>
                  <a:lnTo>
                    <a:pt x="1262" y="24968"/>
                  </a:lnTo>
                  <a:lnTo>
                    <a:pt x="1318" y="25307"/>
                  </a:lnTo>
                  <a:lnTo>
                    <a:pt x="1393" y="25627"/>
                  </a:lnTo>
                  <a:lnTo>
                    <a:pt x="1506" y="25966"/>
                  </a:lnTo>
                  <a:lnTo>
                    <a:pt x="1638" y="26285"/>
                  </a:lnTo>
                  <a:lnTo>
                    <a:pt x="1788" y="26605"/>
                  </a:lnTo>
                  <a:lnTo>
                    <a:pt x="1958" y="26906"/>
                  </a:lnTo>
                  <a:lnTo>
                    <a:pt x="2165" y="27226"/>
                  </a:lnTo>
                  <a:lnTo>
                    <a:pt x="2372" y="27527"/>
                  </a:lnTo>
                  <a:lnTo>
                    <a:pt x="2560" y="27828"/>
                  </a:lnTo>
                  <a:lnTo>
                    <a:pt x="2710" y="28148"/>
                  </a:lnTo>
                  <a:lnTo>
                    <a:pt x="2823" y="28449"/>
                  </a:lnTo>
                  <a:lnTo>
                    <a:pt x="2917" y="28769"/>
                  </a:lnTo>
                  <a:lnTo>
                    <a:pt x="3011" y="29108"/>
                  </a:lnTo>
                  <a:lnTo>
                    <a:pt x="3068" y="29428"/>
                  </a:lnTo>
                  <a:lnTo>
                    <a:pt x="3105" y="29766"/>
                  </a:lnTo>
                  <a:lnTo>
                    <a:pt x="3124" y="30105"/>
                  </a:lnTo>
                  <a:lnTo>
                    <a:pt x="3124" y="30444"/>
                  </a:lnTo>
                  <a:lnTo>
                    <a:pt x="3105" y="31121"/>
                  </a:lnTo>
                  <a:lnTo>
                    <a:pt x="3068" y="31817"/>
                  </a:lnTo>
                  <a:lnTo>
                    <a:pt x="2993" y="32513"/>
                  </a:lnTo>
                  <a:lnTo>
                    <a:pt x="2955" y="33191"/>
                  </a:lnTo>
                  <a:lnTo>
                    <a:pt x="2936" y="33511"/>
                  </a:lnTo>
                  <a:lnTo>
                    <a:pt x="2955" y="33831"/>
                  </a:lnTo>
                  <a:lnTo>
                    <a:pt x="2955" y="34132"/>
                  </a:lnTo>
                  <a:lnTo>
                    <a:pt x="2993" y="34451"/>
                  </a:lnTo>
                  <a:lnTo>
                    <a:pt x="3030" y="34734"/>
                  </a:lnTo>
                  <a:lnTo>
                    <a:pt x="3087" y="35035"/>
                  </a:lnTo>
                  <a:lnTo>
                    <a:pt x="3143" y="35336"/>
                  </a:lnTo>
                  <a:lnTo>
                    <a:pt x="3237" y="35637"/>
                  </a:lnTo>
                  <a:lnTo>
                    <a:pt x="3331" y="35919"/>
                  </a:lnTo>
                  <a:lnTo>
                    <a:pt x="3425" y="36220"/>
                  </a:lnTo>
                  <a:lnTo>
                    <a:pt x="3689" y="36841"/>
                  </a:lnTo>
                  <a:lnTo>
                    <a:pt x="3990" y="37500"/>
                  </a:lnTo>
                  <a:lnTo>
                    <a:pt x="4159" y="37819"/>
                  </a:lnTo>
                  <a:lnTo>
                    <a:pt x="4291" y="38158"/>
                  </a:lnTo>
                  <a:lnTo>
                    <a:pt x="4404" y="38497"/>
                  </a:lnTo>
                  <a:lnTo>
                    <a:pt x="4517" y="38854"/>
                  </a:lnTo>
                  <a:lnTo>
                    <a:pt x="4592" y="39231"/>
                  </a:lnTo>
                  <a:lnTo>
                    <a:pt x="4686" y="39607"/>
                  </a:lnTo>
                  <a:lnTo>
                    <a:pt x="4818" y="40472"/>
                  </a:lnTo>
                  <a:lnTo>
                    <a:pt x="4987" y="41451"/>
                  </a:lnTo>
                  <a:lnTo>
                    <a:pt x="5194" y="42599"/>
                  </a:lnTo>
                  <a:lnTo>
                    <a:pt x="5457" y="43953"/>
                  </a:lnTo>
                  <a:lnTo>
                    <a:pt x="5627" y="44706"/>
                  </a:lnTo>
                  <a:lnTo>
                    <a:pt x="5834" y="45534"/>
                  </a:lnTo>
                  <a:lnTo>
                    <a:pt x="5947" y="45967"/>
                  </a:lnTo>
                  <a:lnTo>
                    <a:pt x="6078" y="46381"/>
                  </a:lnTo>
                  <a:lnTo>
                    <a:pt x="6210" y="46813"/>
                  </a:lnTo>
                  <a:lnTo>
                    <a:pt x="6379" y="47227"/>
                  </a:lnTo>
                  <a:lnTo>
                    <a:pt x="6549" y="47660"/>
                  </a:lnTo>
                  <a:lnTo>
                    <a:pt x="6756" y="48074"/>
                  </a:lnTo>
                  <a:lnTo>
                    <a:pt x="6963" y="48488"/>
                  </a:lnTo>
                  <a:lnTo>
                    <a:pt x="7188" y="48902"/>
                  </a:lnTo>
                  <a:lnTo>
                    <a:pt x="7414" y="49297"/>
                  </a:lnTo>
                  <a:lnTo>
                    <a:pt x="7678" y="49692"/>
                  </a:lnTo>
                  <a:lnTo>
                    <a:pt x="7941" y="50068"/>
                  </a:lnTo>
                  <a:lnTo>
                    <a:pt x="8223" y="50464"/>
                  </a:lnTo>
                  <a:lnTo>
                    <a:pt x="8524" y="50821"/>
                  </a:lnTo>
                  <a:lnTo>
                    <a:pt x="8844" y="51179"/>
                  </a:lnTo>
                  <a:lnTo>
                    <a:pt x="9164" y="51517"/>
                  </a:lnTo>
                  <a:lnTo>
                    <a:pt x="9522" y="51856"/>
                  </a:lnTo>
                  <a:lnTo>
                    <a:pt x="9879" y="52176"/>
                  </a:lnTo>
                  <a:lnTo>
                    <a:pt x="10237" y="52477"/>
                  </a:lnTo>
                  <a:lnTo>
                    <a:pt x="10632" y="52759"/>
                  </a:lnTo>
                  <a:lnTo>
                    <a:pt x="11027" y="53041"/>
                  </a:lnTo>
                  <a:lnTo>
                    <a:pt x="11460" y="53286"/>
                  </a:lnTo>
                  <a:lnTo>
                    <a:pt x="11874" y="53531"/>
                  </a:lnTo>
                  <a:lnTo>
                    <a:pt x="12325" y="53756"/>
                  </a:lnTo>
                  <a:lnTo>
                    <a:pt x="12777" y="53963"/>
                  </a:lnTo>
                  <a:lnTo>
                    <a:pt x="13266" y="54133"/>
                  </a:lnTo>
                  <a:lnTo>
                    <a:pt x="13755" y="54302"/>
                  </a:lnTo>
                  <a:lnTo>
                    <a:pt x="14244" y="54434"/>
                  </a:lnTo>
                  <a:lnTo>
                    <a:pt x="14771" y="54547"/>
                  </a:lnTo>
                  <a:lnTo>
                    <a:pt x="15298" y="54641"/>
                  </a:lnTo>
                  <a:lnTo>
                    <a:pt x="15844" y="54697"/>
                  </a:lnTo>
                  <a:lnTo>
                    <a:pt x="16389" y="54735"/>
                  </a:lnTo>
                  <a:lnTo>
                    <a:pt x="16973" y="54754"/>
                  </a:lnTo>
                  <a:lnTo>
                    <a:pt x="17537" y="54735"/>
                  </a:lnTo>
                  <a:lnTo>
                    <a:pt x="18102" y="54716"/>
                  </a:lnTo>
                  <a:lnTo>
                    <a:pt x="18666" y="54678"/>
                  </a:lnTo>
                  <a:lnTo>
                    <a:pt x="19212" y="54603"/>
                  </a:lnTo>
                  <a:lnTo>
                    <a:pt x="19757" y="54528"/>
                  </a:lnTo>
                  <a:lnTo>
                    <a:pt x="20284" y="54434"/>
                  </a:lnTo>
                  <a:lnTo>
                    <a:pt x="20811" y="54302"/>
                  </a:lnTo>
                  <a:lnTo>
                    <a:pt x="21319" y="54170"/>
                  </a:lnTo>
                  <a:lnTo>
                    <a:pt x="21827" y="54020"/>
                  </a:lnTo>
                  <a:lnTo>
                    <a:pt x="22316" y="53850"/>
                  </a:lnTo>
                  <a:lnTo>
                    <a:pt x="22805" y="53662"/>
                  </a:lnTo>
                  <a:lnTo>
                    <a:pt x="23276" y="53474"/>
                  </a:lnTo>
                  <a:lnTo>
                    <a:pt x="23746" y="53248"/>
                  </a:lnTo>
                  <a:lnTo>
                    <a:pt x="24198" y="53004"/>
                  </a:lnTo>
                  <a:lnTo>
                    <a:pt x="24631" y="52759"/>
                  </a:lnTo>
                  <a:lnTo>
                    <a:pt x="25063" y="52496"/>
                  </a:lnTo>
                  <a:lnTo>
                    <a:pt x="25477" y="52213"/>
                  </a:lnTo>
                  <a:lnTo>
                    <a:pt x="25891" y="51912"/>
                  </a:lnTo>
                  <a:lnTo>
                    <a:pt x="26286" y="51593"/>
                  </a:lnTo>
                  <a:lnTo>
                    <a:pt x="26663" y="51254"/>
                  </a:lnTo>
                  <a:lnTo>
                    <a:pt x="27039" y="50915"/>
                  </a:lnTo>
                  <a:lnTo>
                    <a:pt x="27396" y="50558"/>
                  </a:lnTo>
                  <a:lnTo>
                    <a:pt x="27735" y="50181"/>
                  </a:lnTo>
                  <a:lnTo>
                    <a:pt x="28055" y="49786"/>
                  </a:lnTo>
                  <a:lnTo>
                    <a:pt x="28375" y="49372"/>
                  </a:lnTo>
                  <a:lnTo>
                    <a:pt x="28676" y="48958"/>
                  </a:lnTo>
                  <a:lnTo>
                    <a:pt x="28977" y="48526"/>
                  </a:lnTo>
                  <a:lnTo>
                    <a:pt x="29259" y="48074"/>
                  </a:lnTo>
                  <a:lnTo>
                    <a:pt x="29504" y="47604"/>
                  </a:lnTo>
                  <a:lnTo>
                    <a:pt x="29767" y="47114"/>
                  </a:lnTo>
                  <a:lnTo>
                    <a:pt x="29993" y="46625"/>
                  </a:lnTo>
                  <a:lnTo>
                    <a:pt x="30200" y="46117"/>
                  </a:lnTo>
                  <a:lnTo>
                    <a:pt x="31047" y="44010"/>
                  </a:lnTo>
                  <a:lnTo>
                    <a:pt x="31893" y="41865"/>
                  </a:lnTo>
                  <a:lnTo>
                    <a:pt x="32684" y="39776"/>
                  </a:lnTo>
                  <a:lnTo>
                    <a:pt x="33399" y="37857"/>
                  </a:lnTo>
                  <a:lnTo>
                    <a:pt x="34490" y="34865"/>
                  </a:lnTo>
                  <a:lnTo>
                    <a:pt x="34904" y="33699"/>
                  </a:lnTo>
                  <a:lnTo>
                    <a:pt x="33907" y="56127"/>
                  </a:lnTo>
                  <a:lnTo>
                    <a:pt x="33831" y="56372"/>
                  </a:lnTo>
                  <a:lnTo>
                    <a:pt x="33737" y="56654"/>
                  </a:lnTo>
                  <a:lnTo>
                    <a:pt x="33643" y="57049"/>
                  </a:lnTo>
                  <a:lnTo>
                    <a:pt x="33549" y="57519"/>
                  </a:lnTo>
                  <a:lnTo>
                    <a:pt x="33493" y="58084"/>
                  </a:lnTo>
                  <a:lnTo>
                    <a:pt x="33455" y="58404"/>
                  </a:lnTo>
                  <a:lnTo>
                    <a:pt x="33436" y="58724"/>
                  </a:lnTo>
                  <a:lnTo>
                    <a:pt x="33436" y="59062"/>
                  </a:lnTo>
                  <a:lnTo>
                    <a:pt x="33455" y="59420"/>
                  </a:lnTo>
                  <a:lnTo>
                    <a:pt x="33455" y="59608"/>
                  </a:lnTo>
                  <a:lnTo>
                    <a:pt x="33436" y="59815"/>
                  </a:lnTo>
                  <a:lnTo>
                    <a:pt x="33399" y="60229"/>
                  </a:lnTo>
                  <a:lnTo>
                    <a:pt x="33305" y="60662"/>
                  </a:lnTo>
                  <a:lnTo>
                    <a:pt x="33192" y="61132"/>
                  </a:lnTo>
                  <a:lnTo>
                    <a:pt x="33060" y="61621"/>
                  </a:lnTo>
                  <a:lnTo>
                    <a:pt x="32891" y="62129"/>
                  </a:lnTo>
                  <a:lnTo>
                    <a:pt x="32533" y="63183"/>
                  </a:lnTo>
                  <a:lnTo>
                    <a:pt x="32176" y="64293"/>
                  </a:lnTo>
                  <a:lnTo>
                    <a:pt x="32006" y="64858"/>
                  </a:lnTo>
                  <a:lnTo>
                    <a:pt x="31837" y="65403"/>
                  </a:lnTo>
                  <a:lnTo>
                    <a:pt x="31705" y="65968"/>
                  </a:lnTo>
                  <a:lnTo>
                    <a:pt x="31611" y="66513"/>
                  </a:lnTo>
                  <a:lnTo>
                    <a:pt x="31517" y="67059"/>
                  </a:lnTo>
                  <a:lnTo>
                    <a:pt x="31479" y="67586"/>
                  </a:lnTo>
                  <a:lnTo>
                    <a:pt x="31442" y="68132"/>
                  </a:lnTo>
                  <a:lnTo>
                    <a:pt x="31367" y="68752"/>
                  </a:lnTo>
                  <a:lnTo>
                    <a:pt x="31235" y="69430"/>
                  </a:lnTo>
                  <a:lnTo>
                    <a:pt x="31065" y="70145"/>
                  </a:lnTo>
                  <a:lnTo>
                    <a:pt x="30877" y="70897"/>
                  </a:lnTo>
                  <a:lnTo>
                    <a:pt x="30670" y="71688"/>
                  </a:lnTo>
                  <a:lnTo>
                    <a:pt x="30238" y="73306"/>
                  </a:lnTo>
                  <a:lnTo>
                    <a:pt x="29786" y="74980"/>
                  </a:lnTo>
                  <a:lnTo>
                    <a:pt x="29579" y="75789"/>
                  </a:lnTo>
                  <a:lnTo>
                    <a:pt x="29391" y="76599"/>
                  </a:lnTo>
                  <a:lnTo>
                    <a:pt x="29240" y="77389"/>
                  </a:lnTo>
                  <a:lnTo>
                    <a:pt x="29109" y="78160"/>
                  </a:lnTo>
                  <a:lnTo>
                    <a:pt x="29015" y="78875"/>
                  </a:lnTo>
                  <a:lnTo>
                    <a:pt x="28996" y="79214"/>
                  </a:lnTo>
                  <a:lnTo>
                    <a:pt x="28977" y="79553"/>
                  </a:lnTo>
                  <a:lnTo>
                    <a:pt x="28939" y="79929"/>
                  </a:lnTo>
                  <a:lnTo>
                    <a:pt x="28883" y="80437"/>
                  </a:lnTo>
                  <a:lnTo>
                    <a:pt x="28789" y="81058"/>
                  </a:lnTo>
                  <a:lnTo>
                    <a:pt x="28657" y="81754"/>
                  </a:lnTo>
                  <a:lnTo>
                    <a:pt x="28300" y="83447"/>
                  </a:lnTo>
                  <a:lnTo>
                    <a:pt x="27848" y="85442"/>
                  </a:lnTo>
                  <a:lnTo>
                    <a:pt x="27321" y="87662"/>
                  </a:lnTo>
                  <a:lnTo>
                    <a:pt x="26738" y="90033"/>
                  </a:lnTo>
                  <a:lnTo>
                    <a:pt x="26117" y="92517"/>
                  </a:lnTo>
                  <a:lnTo>
                    <a:pt x="25477" y="95019"/>
                  </a:lnTo>
                  <a:lnTo>
                    <a:pt x="24217" y="99836"/>
                  </a:lnTo>
                  <a:lnTo>
                    <a:pt x="23106" y="103957"/>
                  </a:lnTo>
                  <a:lnTo>
                    <a:pt x="22034" y="107889"/>
                  </a:lnTo>
                  <a:lnTo>
                    <a:pt x="44556" y="107889"/>
                  </a:lnTo>
                  <a:lnTo>
                    <a:pt x="53851" y="61565"/>
                  </a:lnTo>
                  <a:lnTo>
                    <a:pt x="52797" y="1562"/>
                  </a:lnTo>
                  <a:lnTo>
                    <a:pt x="51781" y="1524"/>
                  </a:lnTo>
                  <a:lnTo>
                    <a:pt x="50690" y="1486"/>
                  </a:lnTo>
                  <a:lnTo>
                    <a:pt x="49580" y="1486"/>
                  </a:lnTo>
                  <a:lnTo>
                    <a:pt x="48413" y="1505"/>
                  </a:lnTo>
                  <a:lnTo>
                    <a:pt x="47228" y="1562"/>
                  </a:lnTo>
                  <a:lnTo>
                    <a:pt x="46626" y="1618"/>
                  </a:lnTo>
                  <a:lnTo>
                    <a:pt x="46024" y="1675"/>
                  </a:lnTo>
                  <a:lnTo>
                    <a:pt x="45422" y="1769"/>
                  </a:lnTo>
                  <a:lnTo>
                    <a:pt x="44801" y="1863"/>
                  </a:lnTo>
                  <a:lnTo>
                    <a:pt x="44199" y="1957"/>
                  </a:lnTo>
                  <a:lnTo>
                    <a:pt x="43578" y="2089"/>
                  </a:lnTo>
                  <a:lnTo>
                    <a:pt x="42976" y="2239"/>
                  </a:lnTo>
                  <a:lnTo>
                    <a:pt x="42355" y="2408"/>
                  </a:lnTo>
                  <a:lnTo>
                    <a:pt x="41753" y="2578"/>
                  </a:lnTo>
                  <a:lnTo>
                    <a:pt x="41151" y="2785"/>
                  </a:lnTo>
                  <a:lnTo>
                    <a:pt x="40549" y="3029"/>
                  </a:lnTo>
                  <a:lnTo>
                    <a:pt x="39946" y="3274"/>
                  </a:lnTo>
                  <a:lnTo>
                    <a:pt x="39344" y="3556"/>
                  </a:lnTo>
                  <a:lnTo>
                    <a:pt x="38761" y="3857"/>
                  </a:lnTo>
                  <a:lnTo>
                    <a:pt x="38197" y="4196"/>
                  </a:lnTo>
                  <a:lnTo>
                    <a:pt x="37613" y="4553"/>
                  </a:lnTo>
                  <a:lnTo>
                    <a:pt x="37068" y="4949"/>
                  </a:lnTo>
                  <a:lnTo>
                    <a:pt x="36522" y="5362"/>
                  </a:lnTo>
                  <a:lnTo>
                    <a:pt x="35976" y="5814"/>
                  </a:lnTo>
                  <a:lnTo>
                    <a:pt x="35449" y="6303"/>
                  </a:lnTo>
                  <a:lnTo>
                    <a:pt x="34941" y="6811"/>
                  </a:lnTo>
                  <a:lnTo>
                    <a:pt x="34433" y="7376"/>
                  </a:lnTo>
                  <a:lnTo>
                    <a:pt x="32364" y="9822"/>
                  </a:lnTo>
                  <a:lnTo>
                    <a:pt x="30162" y="12456"/>
                  </a:lnTo>
                  <a:lnTo>
                    <a:pt x="27942" y="15147"/>
                  </a:lnTo>
                  <a:lnTo>
                    <a:pt x="25835" y="17724"/>
                  </a:lnTo>
                  <a:lnTo>
                    <a:pt x="22504" y="21845"/>
                  </a:lnTo>
                  <a:lnTo>
                    <a:pt x="21168" y="23501"/>
                  </a:lnTo>
                  <a:lnTo>
                    <a:pt x="147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37"/>
            <p:cNvSpPr/>
            <p:nvPr/>
          </p:nvSpPr>
          <p:spPr>
            <a:xfrm>
              <a:off x="1648179" y="1980698"/>
              <a:ext cx="352657" cy="1784969"/>
            </a:xfrm>
            <a:custGeom>
              <a:avLst/>
              <a:gdLst/>
              <a:ahLst/>
              <a:cxnLst/>
              <a:rect l="l" t="t" r="r" b="b"/>
              <a:pathLst>
                <a:path w="11855" h="60004" extrusionOk="0">
                  <a:moveTo>
                    <a:pt x="10800" y="1"/>
                  </a:moveTo>
                  <a:lnTo>
                    <a:pt x="0" y="19155"/>
                  </a:lnTo>
                  <a:lnTo>
                    <a:pt x="8016" y="33907"/>
                  </a:lnTo>
                  <a:lnTo>
                    <a:pt x="1882" y="46381"/>
                  </a:lnTo>
                  <a:lnTo>
                    <a:pt x="11854" y="60004"/>
                  </a:lnTo>
                  <a:lnTo>
                    <a:pt x="1080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37"/>
            <p:cNvSpPr/>
            <p:nvPr/>
          </p:nvSpPr>
          <p:spPr>
            <a:xfrm>
              <a:off x="607735" y="2154770"/>
              <a:ext cx="82847" cy="414204"/>
            </a:xfrm>
            <a:custGeom>
              <a:avLst/>
              <a:gdLst/>
              <a:ahLst/>
              <a:cxnLst/>
              <a:rect l="l" t="t" r="r" b="b"/>
              <a:pathLst>
                <a:path w="2785" h="13924" extrusionOk="0">
                  <a:moveTo>
                    <a:pt x="169" y="0"/>
                  </a:moveTo>
                  <a:lnTo>
                    <a:pt x="0" y="38"/>
                  </a:lnTo>
                  <a:lnTo>
                    <a:pt x="2615" y="13924"/>
                  </a:lnTo>
                  <a:lnTo>
                    <a:pt x="2785" y="13886"/>
                  </a:lnTo>
                  <a:lnTo>
                    <a:pt x="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37"/>
            <p:cNvSpPr/>
            <p:nvPr/>
          </p:nvSpPr>
          <p:spPr>
            <a:xfrm>
              <a:off x="659225" y="2211286"/>
              <a:ext cx="45930" cy="46495"/>
            </a:xfrm>
            <a:custGeom>
              <a:avLst/>
              <a:gdLst/>
              <a:ahLst/>
              <a:cxnLst/>
              <a:rect l="l" t="t" r="r" b="b"/>
              <a:pathLst>
                <a:path w="1544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76"/>
                  </a:lnTo>
                  <a:lnTo>
                    <a:pt x="339" y="132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0" y="791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22" y="1544"/>
                  </a:lnTo>
                  <a:lnTo>
                    <a:pt x="1073" y="1506"/>
                  </a:lnTo>
                  <a:lnTo>
                    <a:pt x="1204" y="1431"/>
                  </a:lnTo>
                  <a:lnTo>
                    <a:pt x="1317" y="1337"/>
                  </a:lnTo>
                  <a:lnTo>
                    <a:pt x="1411" y="1224"/>
                  </a:lnTo>
                  <a:lnTo>
                    <a:pt x="1487" y="1092"/>
                  </a:lnTo>
                  <a:lnTo>
                    <a:pt x="1543" y="942"/>
                  </a:lnTo>
                  <a:lnTo>
                    <a:pt x="1543" y="791"/>
                  </a:lnTo>
                  <a:lnTo>
                    <a:pt x="1543" y="622"/>
                  </a:lnTo>
                  <a:lnTo>
                    <a:pt x="1487" y="471"/>
                  </a:lnTo>
                  <a:lnTo>
                    <a:pt x="1411" y="339"/>
                  </a:lnTo>
                  <a:lnTo>
                    <a:pt x="1317" y="227"/>
                  </a:lnTo>
                  <a:lnTo>
                    <a:pt x="1204" y="132"/>
                  </a:lnTo>
                  <a:lnTo>
                    <a:pt x="1073" y="76"/>
                  </a:lnTo>
                  <a:lnTo>
                    <a:pt x="922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37"/>
            <p:cNvSpPr/>
            <p:nvPr/>
          </p:nvSpPr>
          <p:spPr>
            <a:xfrm>
              <a:off x="705122" y="2384793"/>
              <a:ext cx="46466" cy="45930"/>
            </a:xfrm>
            <a:custGeom>
              <a:avLst/>
              <a:gdLst/>
              <a:ahLst/>
              <a:cxnLst/>
              <a:rect l="l" t="t" r="r" b="b"/>
              <a:pathLst>
                <a:path w="1562" h="1544" extrusionOk="0">
                  <a:moveTo>
                    <a:pt x="790" y="1"/>
                  </a:moveTo>
                  <a:lnTo>
                    <a:pt x="621" y="19"/>
                  </a:lnTo>
                  <a:lnTo>
                    <a:pt x="489" y="57"/>
                  </a:lnTo>
                  <a:lnTo>
                    <a:pt x="358" y="132"/>
                  </a:lnTo>
                  <a:lnTo>
                    <a:pt x="226" y="226"/>
                  </a:lnTo>
                  <a:lnTo>
                    <a:pt x="132" y="339"/>
                  </a:lnTo>
                  <a:lnTo>
                    <a:pt x="75" y="471"/>
                  </a:lnTo>
                  <a:lnTo>
                    <a:pt x="19" y="622"/>
                  </a:lnTo>
                  <a:lnTo>
                    <a:pt x="0" y="772"/>
                  </a:lnTo>
                  <a:lnTo>
                    <a:pt x="19" y="923"/>
                  </a:lnTo>
                  <a:lnTo>
                    <a:pt x="75" y="1073"/>
                  </a:lnTo>
                  <a:lnTo>
                    <a:pt x="132" y="1205"/>
                  </a:lnTo>
                  <a:lnTo>
                    <a:pt x="226" y="1318"/>
                  </a:lnTo>
                  <a:lnTo>
                    <a:pt x="358" y="1412"/>
                  </a:lnTo>
                  <a:lnTo>
                    <a:pt x="489" y="1487"/>
                  </a:lnTo>
                  <a:lnTo>
                    <a:pt x="621" y="1525"/>
                  </a:lnTo>
                  <a:lnTo>
                    <a:pt x="790" y="1544"/>
                  </a:lnTo>
                  <a:lnTo>
                    <a:pt x="941" y="1525"/>
                  </a:lnTo>
                  <a:lnTo>
                    <a:pt x="1091" y="1487"/>
                  </a:lnTo>
                  <a:lnTo>
                    <a:pt x="1223" y="1412"/>
                  </a:lnTo>
                  <a:lnTo>
                    <a:pt x="1336" y="1318"/>
                  </a:lnTo>
                  <a:lnTo>
                    <a:pt x="1430" y="1205"/>
                  </a:lnTo>
                  <a:lnTo>
                    <a:pt x="1505" y="1073"/>
                  </a:lnTo>
                  <a:lnTo>
                    <a:pt x="1543" y="923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5" y="471"/>
                  </a:lnTo>
                  <a:lnTo>
                    <a:pt x="1430" y="339"/>
                  </a:lnTo>
                  <a:lnTo>
                    <a:pt x="1336" y="226"/>
                  </a:lnTo>
                  <a:lnTo>
                    <a:pt x="1223" y="132"/>
                  </a:lnTo>
                  <a:lnTo>
                    <a:pt x="1091" y="57"/>
                  </a:lnTo>
                  <a:lnTo>
                    <a:pt x="941" y="19"/>
                  </a:lnTo>
                  <a:lnTo>
                    <a:pt x="7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37"/>
            <p:cNvSpPr/>
            <p:nvPr/>
          </p:nvSpPr>
          <p:spPr>
            <a:xfrm>
              <a:off x="1417590" y="2649529"/>
              <a:ext cx="141063" cy="728219"/>
            </a:xfrm>
            <a:custGeom>
              <a:avLst/>
              <a:gdLst/>
              <a:ahLst/>
              <a:cxnLst/>
              <a:rect l="l" t="t" r="r" b="b"/>
              <a:pathLst>
                <a:path w="4742" h="24480" extrusionOk="0">
                  <a:moveTo>
                    <a:pt x="4685" y="0"/>
                  </a:moveTo>
                  <a:lnTo>
                    <a:pt x="659" y="9653"/>
                  </a:lnTo>
                  <a:lnTo>
                    <a:pt x="0" y="24480"/>
                  </a:lnTo>
                  <a:lnTo>
                    <a:pt x="188" y="24235"/>
                  </a:lnTo>
                  <a:lnTo>
                    <a:pt x="358" y="23953"/>
                  </a:lnTo>
                  <a:lnTo>
                    <a:pt x="508" y="23633"/>
                  </a:lnTo>
                  <a:lnTo>
                    <a:pt x="659" y="23257"/>
                  </a:lnTo>
                  <a:lnTo>
                    <a:pt x="791" y="22824"/>
                  </a:lnTo>
                  <a:lnTo>
                    <a:pt x="903" y="22335"/>
                  </a:lnTo>
                  <a:lnTo>
                    <a:pt x="1016" y="21808"/>
                  </a:lnTo>
                  <a:lnTo>
                    <a:pt x="1110" y="21187"/>
                  </a:lnTo>
                  <a:lnTo>
                    <a:pt x="1223" y="20434"/>
                  </a:lnTo>
                  <a:lnTo>
                    <a:pt x="1336" y="19795"/>
                  </a:lnTo>
                  <a:lnTo>
                    <a:pt x="1468" y="19230"/>
                  </a:lnTo>
                  <a:lnTo>
                    <a:pt x="1637" y="18684"/>
                  </a:lnTo>
                  <a:lnTo>
                    <a:pt x="1844" y="18082"/>
                  </a:lnTo>
                  <a:lnTo>
                    <a:pt x="2089" y="17405"/>
                  </a:lnTo>
                  <a:lnTo>
                    <a:pt x="2785" y="15523"/>
                  </a:lnTo>
                  <a:lnTo>
                    <a:pt x="3011" y="14902"/>
                  </a:lnTo>
                  <a:lnTo>
                    <a:pt x="3218" y="14263"/>
                  </a:lnTo>
                  <a:lnTo>
                    <a:pt x="3406" y="13604"/>
                  </a:lnTo>
                  <a:lnTo>
                    <a:pt x="3575" y="12946"/>
                  </a:lnTo>
                  <a:lnTo>
                    <a:pt x="3745" y="12287"/>
                  </a:lnTo>
                  <a:lnTo>
                    <a:pt x="3876" y="11610"/>
                  </a:lnTo>
                  <a:lnTo>
                    <a:pt x="4008" y="10951"/>
                  </a:lnTo>
                  <a:lnTo>
                    <a:pt x="4140" y="10274"/>
                  </a:lnTo>
                  <a:lnTo>
                    <a:pt x="4328" y="8957"/>
                  </a:lnTo>
                  <a:lnTo>
                    <a:pt x="4478" y="7677"/>
                  </a:lnTo>
                  <a:lnTo>
                    <a:pt x="4591" y="6435"/>
                  </a:lnTo>
                  <a:lnTo>
                    <a:pt x="4667" y="5250"/>
                  </a:lnTo>
                  <a:lnTo>
                    <a:pt x="4723" y="4159"/>
                  </a:lnTo>
                  <a:lnTo>
                    <a:pt x="4742" y="3143"/>
                  </a:lnTo>
                  <a:lnTo>
                    <a:pt x="4742" y="2258"/>
                  </a:lnTo>
                  <a:lnTo>
                    <a:pt x="4742" y="1487"/>
                  </a:lnTo>
                  <a:lnTo>
                    <a:pt x="4704" y="396"/>
                  </a:lnTo>
                  <a:lnTo>
                    <a:pt x="468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37"/>
            <p:cNvSpPr/>
            <p:nvPr/>
          </p:nvSpPr>
          <p:spPr>
            <a:xfrm>
              <a:off x="1390730" y="3857886"/>
              <a:ext cx="452816" cy="504904"/>
            </a:xfrm>
            <a:custGeom>
              <a:avLst/>
              <a:gdLst/>
              <a:ahLst/>
              <a:cxnLst/>
              <a:rect l="l" t="t" r="r" b="b"/>
              <a:pathLst>
                <a:path w="15222" h="16973" extrusionOk="0">
                  <a:moveTo>
                    <a:pt x="15222" y="0"/>
                  </a:moveTo>
                  <a:lnTo>
                    <a:pt x="1562" y="1092"/>
                  </a:lnTo>
                  <a:lnTo>
                    <a:pt x="1374" y="1769"/>
                  </a:lnTo>
                  <a:lnTo>
                    <a:pt x="1186" y="2559"/>
                  </a:lnTo>
                  <a:lnTo>
                    <a:pt x="941" y="3575"/>
                  </a:lnTo>
                  <a:lnTo>
                    <a:pt x="696" y="4780"/>
                  </a:lnTo>
                  <a:lnTo>
                    <a:pt x="433" y="6116"/>
                  </a:lnTo>
                  <a:lnTo>
                    <a:pt x="339" y="6831"/>
                  </a:lnTo>
                  <a:lnTo>
                    <a:pt x="226" y="7546"/>
                  </a:lnTo>
                  <a:lnTo>
                    <a:pt x="151" y="8298"/>
                  </a:lnTo>
                  <a:lnTo>
                    <a:pt x="75" y="9032"/>
                  </a:lnTo>
                  <a:lnTo>
                    <a:pt x="19" y="9785"/>
                  </a:lnTo>
                  <a:lnTo>
                    <a:pt x="0" y="10518"/>
                  </a:lnTo>
                  <a:lnTo>
                    <a:pt x="0" y="11233"/>
                  </a:lnTo>
                  <a:lnTo>
                    <a:pt x="19" y="11948"/>
                  </a:lnTo>
                  <a:lnTo>
                    <a:pt x="75" y="12645"/>
                  </a:lnTo>
                  <a:lnTo>
                    <a:pt x="169" y="13303"/>
                  </a:lnTo>
                  <a:lnTo>
                    <a:pt x="245" y="13604"/>
                  </a:lnTo>
                  <a:lnTo>
                    <a:pt x="301" y="13924"/>
                  </a:lnTo>
                  <a:lnTo>
                    <a:pt x="395" y="14206"/>
                  </a:lnTo>
                  <a:lnTo>
                    <a:pt x="489" y="14488"/>
                  </a:lnTo>
                  <a:lnTo>
                    <a:pt x="583" y="14771"/>
                  </a:lnTo>
                  <a:lnTo>
                    <a:pt x="696" y="15034"/>
                  </a:lnTo>
                  <a:lnTo>
                    <a:pt x="828" y="15279"/>
                  </a:lnTo>
                  <a:lnTo>
                    <a:pt x="960" y="15505"/>
                  </a:lnTo>
                  <a:lnTo>
                    <a:pt x="1110" y="15730"/>
                  </a:lnTo>
                  <a:lnTo>
                    <a:pt x="1280" y="15937"/>
                  </a:lnTo>
                  <a:lnTo>
                    <a:pt x="1449" y="16125"/>
                  </a:lnTo>
                  <a:lnTo>
                    <a:pt x="1637" y="16295"/>
                  </a:lnTo>
                  <a:lnTo>
                    <a:pt x="1844" y="16445"/>
                  </a:lnTo>
                  <a:lnTo>
                    <a:pt x="2070" y="16577"/>
                  </a:lnTo>
                  <a:lnTo>
                    <a:pt x="2296" y="16709"/>
                  </a:lnTo>
                  <a:lnTo>
                    <a:pt x="2540" y="16803"/>
                  </a:lnTo>
                  <a:lnTo>
                    <a:pt x="2804" y="16878"/>
                  </a:lnTo>
                  <a:lnTo>
                    <a:pt x="3086" y="16935"/>
                  </a:lnTo>
                  <a:lnTo>
                    <a:pt x="3387" y="16972"/>
                  </a:lnTo>
                  <a:lnTo>
                    <a:pt x="4177" y="16972"/>
                  </a:lnTo>
                  <a:lnTo>
                    <a:pt x="4666" y="16935"/>
                  </a:lnTo>
                  <a:lnTo>
                    <a:pt x="5118" y="16878"/>
                  </a:lnTo>
                  <a:lnTo>
                    <a:pt x="5570" y="16784"/>
                  </a:lnTo>
                  <a:lnTo>
                    <a:pt x="6002" y="16690"/>
                  </a:lnTo>
                  <a:lnTo>
                    <a:pt x="6435" y="16558"/>
                  </a:lnTo>
                  <a:lnTo>
                    <a:pt x="6849" y="16408"/>
                  </a:lnTo>
                  <a:lnTo>
                    <a:pt x="7244" y="16257"/>
                  </a:lnTo>
                  <a:lnTo>
                    <a:pt x="7620" y="16069"/>
                  </a:lnTo>
                  <a:lnTo>
                    <a:pt x="7997" y="15862"/>
                  </a:lnTo>
                  <a:lnTo>
                    <a:pt x="8354" y="15655"/>
                  </a:lnTo>
                  <a:lnTo>
                    <a:pt x="8693" y="15410"/>
                  </a:lnTo>
                  <a:lnTo>
                    <a:pt x="9032" y="15166"/>
                  </a:lnTo>
                  <a:lnTo>
                    <a:pt x="9351" y="14902"/>
                  </a:lnTo>
                  <a:lnTo>
                    <a:pt x="9671" y="14620"/>
                  </a:lnTo>
                  <a:lnTo>
                    <a:pt x="9972" y="14319"/>
                  </a:lnTo>
                  <a:lnTo>
                    <a:pt x="10273" y="14018"/>
                  </a:lnTo>
                  <a:lnTo>
                    <a:pt x="10537" y="13698"/>
                  </a:lnTo>
                  <a:lnTo>
                    <a:pt x="10819" y="13378"/>
                  </a:lnTo>
                  <a:lnTo>
                    <a:pt x="11064" y="13040"/>
                  </a:lnTo>
                  <a:lnTo>
                    <a:pt x="11327" y="12701"/>
                  </a:lnTo>
                  <a:lnTo>
                    <a:pt x="11553" y="12344"/>
                  </a:lnTo>
                  <a:lnTo>
                    <a:pt x="11779" y="11967"/>
                  </a:lnTo>
                  <a:lnTo>
                    <a:pt x="12004" y="11610"/>
                  </a:lnTo>
                  <a:lnTo>
                    <a:pt x="12418" y="10838"/>
                  </a:lnTo>
                  <a:lnTo>
                    <a:pt x="12795" y="10067"/>
                  </a:lnTo>
                  <a:lnTo>
                    <a:pt x="13133" y="9277"/>
                  </a:lnTo>
                  <a:lnTo>
                    <a:pt x="13434" y="8486"/>
                  </a:lnTo>
                  <a:lnTo>
                    <a:pt x="13717" y="7696"/>
                  </a:lnTo>
                  <a:lnTo>
                    <a:pt x="13961" y="6906"/>
                  </a:lnTo>
                  <a:lnTo>
                    <a:pt x="14187" y="6134"/>
                  </a:lnTo>
                  <a:lnTo>
                    <a:pt x="14375" y="5363"/>
                  </a:lnTo>
                  <a:lnTo>
                    <a:pt x="14545" y="4629"/>
                  </a:lnTo>
                  <a:lnTo>
                    <a:pt x="14695" y="3933"/>
                  </a:lnTo>
                  <a:lnTo>
                    <a:pt x="14808" y="3274"/>
                  </a:lnTo>
                  <a:lnTo>
                    <a:pt x="14921" y="2653"/>
                  </a:lnTo>
                  <a:lnTo>
                    <a:pt x="15071" y="1562"/>
                  </a:lnTo>
                  <a:lnTo>
                    <a:pt x="15166" y="715"/>
                  </a:lnTo>
                  <a:lnTo>
                    <a:pt x="1522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37"/>
            <p:cNvSpPr/>
            <p:nvPr/>
          </p:nvSpPr>
          <p:spPr>
            <a:xfrm>
              <a:off x="2385277" y="2001966"/>
              <a:ext cx="1520216" cy="3141723"/>
            </a:xfrm>
            <a:custGeom>
              <a:avLst/>
              <a:gdLst/>
              <a:ahLst/>
              <a:cxnLst/>
              <a:rect l="l" t="t" r="r" b="b"/>
              <a:pathLst>
                <a:path w="51104" h="105613" extrusionOk="0">
                  <a:moveTo>
                    <a:pt x="1054" y="1"/>
                  </a:moveTo>
                  <a:lnTo>
                    <a:pt x="0" y="59289"/>
                  </a:lnTo>
                  <a:lnTo>
                    <a:pt x="9295" y="105613"/>
                  </a:lnTo>
                  <a:lnTo>
                    <a:pt x="31818" y="105613"/>
                  </a:lnTo>
                  <a:lnTo>
                    <a:pt x="30745" y="101681"/>
                  </a:lnTo>
                  <a:lnTo>
                    <a:pt x="29635" y="97560"/>
                  </a:lnTo>
                  <a:lnTo>
                    <a:pt x="28374" y="92743"/>
                  </a:lnTo>
                  <a:lnTo>
                    <a:pt x="27735" y="90241"/>
                  </a:lnTo>
                  <a:lnTo>
                    <a:pt x="27114" y="87757"/>
                  </a:lnTo>
                  <a:lnTo>
                    <a:pt x="26530" y="85386"/>
                  </a:lnTo>
                  <a:lnTo>
                    <a:pt x="26004" y="83166"/>
                  </a:lnTo>
                  <a:lnTo>
                    <a:pt x="25552" y="81171"/>
                  </a:lnTo>
                  <a:lnTo>
                    <a:pt x="25195" y="79478"/>
                  </a:lnTo>
                  <a:lnTo>
                    <a:pt x="25063" y="78782"/>
                  </a:lnTo>
                  <a:lnTo>
                    <a:pt x="24969" y="78161"/>
                  </a:lnTo>
                  <a:lnTo>
                    <a:pt x="24912" y="77653"/>
                  </a:lnTo>
                  <a:lnTo>
                    <a:pt x="24875" y="77277"/>
                  </a:lnTo>
                  <a:lnTo>
                    <a:pt x="24856" y="76938"/>
                  </a:lnTo>
                  <a:lnTo>
                    <a:pt x="24837" y="76599"/>
                  </a:lnTo>
                  <a:lnTo>
                    <a:pt x="24743" y="75884"/>
                  </a:lnTo>
                  <a:lnTo>
                    <a:pt x="24611" y="75113"/>
                  </a:lnTo>
                  <a:lnTo>
                    <a:pt x="24461" y="74323"/>
                  </a:lnTo>
                  <a:lnTo>
                    <a:pt x="24273" y="73513"/>
                  </a:lnTo>
                  <a:lnTo>
                    <a:pt x="24066" y="72704"/>
                  </a:lnTo>
                  <a:lnTo>
                    <a:pt x="23614" y="71030"/>
                  </a:lnTo>
                  <a:lnTo>
                    <a:pt x="23181" y="69412"/>
                  </a:lnTo>
                  <a:lnTo>
                    <a:pt x="22974" y="68621"/>
                  </a:lnTo>
                  <a:lnTo>
                    <a:pt x="22786" y="67869"/>
                  </a:lnTo>
                  <a:lnTo>
                    <a:pt x="22617" y="67154"/>
                  </a:lnTo>
                  <a:lnTo>
                    <a:pt x="22485" y="66476"/>
                  </a:lnTo>
                  <a:lnTo>
                    <a:pt x="22410" y="65856"/>
                  </a:lnTo>
                  <a:lnTo>
                    <a:pt x="22372" y="65310"/>
                  </a:lnTo>
                  <a:lnTo>
                    <a:pt x="22335" y="64783"/>
                  </a:lnTo>
                  <a:lnTo>
                    <a:pt x="22240" y="64237"/>
                  </a:lnTo>
                  <a:lnTo>
                    <a:pt x="22146" y="63692"/>
                  </a:lnTo>
                  <a:lnTo>
                    <a:pt x="22015" y="63127"/>
                  </a:lnTo>
                  <a:lnTo>
                    <a:pt x="21845" y="62582"/>
                  </a:lnTo>
                  <a:lnTo>
                    <a:pt x="21676" y="62017"/>
                  </a:lnTo>
                  <a:lnTo>
                    <a:pt x="21319" y="60907"/>
                  </a:lnTo>
                  <a:lnTo>
                    <a:pt x="20961" y="59853"/>
                  </a:lnTo>
                  <a:lnTo>
                    <a:pt x="20792" y="59345"/>
                  </a:lnTo>
                  <a:lnTo>
                    <a:pt x="20660" y="58856"/>
                  </a:lnTo>
                  <a:lnTo>
                    <a:pt x="20547" y="58386"/>
                  </a:lnTo>
                  <a:lnTo>
                    <a:pt x="20453" y="57953"/>
                  </a:lnTo>
                  <a:lnTo>
                    <a:pt x="20415" y="57539"/>
                  </a:lnTo>
                  <a:lnTo>
                    <a:pt x="20397" y="57332"/>
                  </a:lnTo>
                  <a:lnTo>
                    <a:pt x="20397" y="57144"/>
                  </a:lnTo>
                  <a:lnTo>
                    <a:pt x="20415" y="56786"/>
                  </a:lnTo>
                  <a:lnTo>
                    <a:pt x="20415" y="56448"/>
                  </a:lnTo>
                  <a:lnTo>
                    <a:pt x="20397" y="56128"/>
                  </a:lnTo>
                  <a:lnTo>
                    <a:pt x="20359" y="55808"/>
                  </a:lnTo>
                  <a:lnTo>
                    <a:pt x="20302" y="55243"/>
                  </a:lnTo>
                  <a:lnTo>
                    <a:pt x="20208" y="54773"/>
                  </a:lnTo>
                  <a:lnTo>
                    <a:pt x="20114" y="54378"/>
                  </a:lnTo>
                  <a:lnTo>
                    <a:pt x="20020" y="54096"/>
                  </a:lnTo>
                  <a:lnTo>
                    <a:pt x="19945" y="53851"/>
                  </a:lnTo>
                  <a:lnTo>
                    <a:pt x="18948" y="43653"/>
                  </a:lnTo>
                  <a:lnTo>
                    <a:pt x="51104" y="42938"/>
                  </a:lnTo>
                  <a:lnTo>
                    <a:pt x="49015" y="40323"/>
                  </a:lnTo>
                  <a:lnTo>
                    <a:pt x="44198" y="34283"/>
                  </a:lnTo>
                  <a:lnTo>
                    <a:pt x="41414" y="30783"/>
                  </a:lnTo>
                  <a:lnTo>
                    <a:pt x="38761" y="27415"/>
                  </a:lnTo>
                  <a:lnTo>
                    <a:pt x="36484" y="24518"/>
                  </a:lnTo>
                  <a:lnTo>
                    <a:pt x="34847" y="22391"/>
                  </a:lnTo>
                  <a:lnTo>
                    <a:pt x="34264" y="21620"/>
                  </a:lnTo>
                  <a:lnTo>
                    <a:pt x="33643" y="20830"/>
                  </a:lnTo>
                  <a:lnTo>
                    <a:pt x="32984" y="20021"/>
                  </a:lnTo>
                  <a:lnTo>
                    <a:pt x="32288" y="19193"/>
                  </a:lnTo>
                  <a:lnTo>
                    <a:pt x="31573" y="18346"/>
                  </a:lnTo>
                  <a:lnTo>
                    <a:pt x="30820" y="17480"/>
                  </a:lnTo>
                  <a:lnTo>
                    <a:pt x="29202" y="15655"/>
                  </a:lnTo>
                  <a:lnTo>
                    <a:pt x="27452" y="13736"/>
                  </a:lnTo>
                  <a:lnTo>
                    <a:pt x="25533" y="11723"/>
                  </a:lnTo>
                  <a:lnTo>
                    <a:pt x="23501" y="9578"/>
                  </a:lnTo>
                  <a:lnTo>
                    <a:pt x="21300" y="7320"/>
                  </a:lnTo>
                  <a:lnTo>
                    <a:pt x="20754" y="6793"/>
                  </a:lnTo>
                  <a:lnTo>
                    <a:pt x="20227" y="6285"/>
                  </a:lnTo>
                  <a:lnTo>
                    <a:pt x="19663" y="5815"/>
                  </a:lnTo>
                  <a:lnTo>
                    <a:pt x="19098" y="5363"/>
                  </a:lnTo>
                  <a:lnTo>
                    <a:pt x="18534" y="4930"/>
                  </a:lnTo>
                  <a:lnTo>
                    <a:pt x="17951" y="4535"/>
                  </a:lnTo>
                  <a:lnTo>
                    <a:pt x="17367" y="4159"/>
                  </a:lnTo>
                  <a:lnTo>
                    <a:pt x="16765" y="3783"/>
                  </a:lnTo>
                  <a:lnTo>
                    <a:pt x="16144" y="3444"/>
                  </a:lnTo>
                  <a:lnTo>
                    <a:pt x="15542" y="3143"/>
                  </a:lnTo>
                  <a:lnTo>
                    <a:pt x="14921" y="2842"/>
                  </a:lnTo>
                  <a:lnTo>
                    <a:pt x="14281" y="2560"/>
                  </a:lnTo>
                  <a:lnTo>
                    <a:pt x="13661" y="2296"/>
                  </a:lnTo>
                  <a:lnTo>
                    <a:pt x="13021" y="2052"/>
                  </a:lnTo>
                  <a:lnTo>
                    <a:pt x="12362" y="1826"/>
                  </a:lnTo>
                  <a:lnTo>
                    <a:pt x="11723" y="1619"/>
                  </a:lnTo>
                  <a:lnTo>
                    <a:pt x="11064" y="1431"/>
                  </a:lnTo>
                  <a:lnTo>
                    <a:pt x="10405" y="1261"/>
                  </a:lnTo>
                  <a:lnTo>
                    <a:pt x="9747" y="1092"/>
                  </a:lnTo>
                  <a:lnTo>
                    <a:pt x="9088" y="941"/>
                  </a:lnTo>
                  <a:lnTo>
                    <a:pt x="8411" y="810"/>
                  </a:lnTo>
                  <a:lnTo>
                    <a:pt x="7752" y="678"/>
                  </a:lnTo>
                  <a:lnTo>
                    <a:pt x="7075" y="565"/>
                  </a:lnTo>
                  <a:lnTo>
                    <a:pt x="6398" y="471"/>
                  </a:lnTo>
                  <a:lnTo>
                    <a:pt x="5062" y="302"/>
                  </a:lnTo>
                  <a:lnTo>
                    <a:pt x="3726" y="170"/>
                  </a:lnTo>
                  <a:lnTo>
                    <a:pt x="2371" y="76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0" name="Google Shape;8090;p37"/>
            <p:cNvSpPr/>
            <p:nvPr/>
          </p:nvSpPr>
          <p:spPr>
            <a:xfrm>
              <a:off x="2385277" y="2001966"/>
              <a:ext cx="334749" cy="1763700"/>
            </a:xfrm>
            <a:custGeom>
              <a:avLst/>
              <a:gdLst/>
              <a:ahLst/>
              <a:cxnLst/>
              <a:rect l="l" t="t" r="r" b="b"/>
              <a:pathLst>
                <a:path w="11253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10123" y="44650"/>
                  </a:lnTo>
                  <a:lnTo>
                    <a:pt x="3839" y="33192"/>
                  </a:lnTo>
                  <a:lnTo>
                    <a:pt x="11252" y="16897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1" name="Google Shape;8091;p37"/>
            <p:cNvSpPr/>
            <p:nvPr/>
          </p:nvSpPr>
          <p:spPr>
            <a:xfrm>
              <a:off x="2473710" y="2504578"/>
              <a:ext cx="550240" cy="1235324"/>
            </a:xfrm>
            <a:custGeom>
              <a:avLst/>
              <a:gdLst/>
              <a:ahLst/>
              <a:cxnLst/>
              <a:rect l="l" t="t" r="r" b="b"/>
              <a:pathLst>
                <a:path w="18497" h="41527" extrusionOk="0">
                  <a:moveTo>
                    <a:pt x="11515" y="0"/>
                  </a:moveTo>
                  <a:lnTo>
                    <a:pt x="8129" y="14526"/>
                  </a:lnTo>
                  <a:lnTo>
                    <a:pt x="0" y="31874"/>
                  </a:lnTo>
                  <a:lnTo>
                    <a:pt x="17574" y="41526"/>
                  </a:lnTo>
                  <a:lnTo>
                    <a:pt x="17499" y="41188"/>
                  </a:lnTo>
                  <a:lnTo>
                    <a:pt x="17461" y="40849"/>
                  </a:lnTo>
                  <a:lnTo>
                    <a:pt x="17424" y="40548"/>
                  </a:lnTo>
                  <a:lnTo>
                    <a:pt x="17424" y="40247"/>
                  </a:lnTo>
                  <a:lnTo>
                    <a:pt x="17442" y="39889"/>
                  </a:lnTo>
                  <a:lnTo>
                    <a:pt x="17442" y="39551"/>
                  </a:lnTo>
                  <a:lnTo>
                    <a:pt x="17424" y="39231"/>
                  </a:lnTo>
                  <a:lnTo>
                    <a:pt x="17386" y="38911"/>
                  </a:lnTo>
                  <a:lnTo>
                    <a:pt x="17329" y="38346"/>
                  </a:lnTo>
                  <a:lnTo>
                    <a:pt x="17235" y="37876"/>
                  </a:lnTo>
                  <a:lnTo>
                    <a:pt x="17141" y="37481"/>
                  </a:lnTo>
                  <a:lnTo>
                    <a:pt x="17047" y="37199"/>
                  </a:lnTo>
                  <a:lnTo>
                    <a:pt x="16972" y="36954"/>
                  </a:lnTo>
                  <a:lnTo>
                    <a:pt x="15975" y="26756"/>
                  </a:lnTo>
                  <a:lnTo>
                    <a:pt x="18496" y="26700"/>
                  </a:lnTo>
                  <a:lnTo>
                    <a:pt x="16897" y="13246"/>
                  </a:lnTo>
                  <a:lnTo>
                    <a:pt x="16445" y="12701"/>
                  </a:lnTo>
                  <a:lnTo>
                    <a:pt x="16012" y="12155"/>
                  </a:lnTo>
                  <a:lnTo>
                    <a:pt x="15598" y="11591"/>
                  </a:lnTo>
                  <a:lnTo>
                    <a:pt x="15222" y="11026"/>
                  </a:lnTo>
                  <a:lnTo>
                    <a:pt x="14865" y="10462"/>
                  </a:lnTo>
                  <a:lnTo>
                    <a:pt x="14526" y="9897"/>
                  </a:lnTo>
                  <a:lnTo>
                    <a:pt x="14225" y="9314"/>
                  </a:lnTo>
                  <a:lnTo>
                    <a:pt x="13943" y="8749"/>
                  </a:lnTo>
                  <a:lnTo>
                    <a:pt x="13660" y="8185"/>
                  </a:lnTo>
                  <a:lnTo>
                    <a:pt x="13416" y="7639"/>
                  </a:lnTo>
                  <a:lnTo>
                    <a:pt x="13190" y="7075"/>
                  </a:lnTo>
                  <a:lnTo>
                    <a:pt x="12983" y="6529"/>
                  </a:lnTo>
                  <a:lnTo>
                    <a:pt x="12795" y="6002"/>
                  </a:lnTo>
                  <a:lnTo>
                    <a:pt x="12626" y="5476"/>
                  </a:lnTo>
                  <a:lnTo>
                    <a:pt x="12325" y="4478"/>
                  </a:lnTo>
                  <a:lnTo>
                    <a:pt x="12080" y="3538"/>
                  </a:lnTo>
                  <a:lnTo>
                    <a:pt x="11892" y="2691"/>
                  </a:lnTo>
                  <a:lnTo>
                    <a:pt x="11741" y="1919"/>
                  </a:lnTo>
                  <a:lnTo>
                    <a:pt x="11647" y="1261"/>
                  </a:lnTo>
                  <a:lnTo>
                    <a:pt x="11572" y="734"/>
                  </a:lnTo>
                  <a:lnTo>
                    <a:pt x="11534" y="339"/>
                  </a:lnTo>
                  <a:lnTo>
                    <a:pt x="115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37"/>
            <p:cNvSpPr/>
            <p:nvPr/>
          </p:nvSpPr>
          <p:spPr>
            <a:xfrm>
              <a:off x="2542542" y="3857886"/>
              <a:ext cx="452846" cy="504904"/>
            </a:xfrm>
            <a:custGeom>
              <a:avLst/>
              <a:gdLst/>
              <a:ahLst/>
              <a:cxnLst/>
              <a:rect l="l" t="t" r="r" b="b"/>
              <a:pathLst>
                <a:path w="15223" h="16973" extrusionOk="0">
                  <a:moveTo>
                    <a:pt x="1" y="0"/>
                  </a:moveTo>
                  <a:lnTo>
                    <a:pt x="57" y="715"/>
                  </a:lnTo>
                  <a:lnTo>
                    <a:pt x="151" y="1562"/>
                  </a:lnTo>
                  <a:lnTo>
                    <a:pt x="302" y="2653"/>
                  </a:lnTo>
                  <a:lnTo>
                    <a:pt x="415" y="3274"/>
                  </a:lnTo>
                  <a:lnTo>
                    <a:pt x="527" y="3933"/>
                  </a:lnTo>
                  <a:lnTo>
                    <a:pt x="678" y="4629"/>
                  </a:lnTo>
                  <a:lnTo>
                    <a:pt x="847" y="5363"/>
                  </a:lnTo>
                  <a:lnTo>
                    <a:pt x="1036" y="6134"/>
                  </a:lnTo>
                  <a:lnTo>
                    <a:pt x="1261" y="6906"/>
                  </a:lnTo>
                  <a:lnTo>
                    <a:pt x="1506" y="7696"/>
                  </a:lnTo>
                  <a:lnTo>
                    <a:pt x="1788" y="8486"/>
                  </a:lnTo>
                  <a:lnTo>
                    <a:pt x="2089" y="9277"/>
                  </a:lnTo>
                  <a:lnTo>
                    <a:pt x="2428" y="10067"/>
                  </a:lnTo>
                  <a:lnTo>
                    <a:pt x="2804" y="10838"/>
                  </a:lnTo>
                  <a:lnTo>
                    <a:pt x="3218" y="11610"/>
                  </a:lnTo>
                  <a:lnTo>
                    <a:pt x="3444" y="11967"/>
                  </a:lnTo>
                  <a:lnTo>
                    <a:pt x="3670" y="12344"/>
                  </a:lnTo>
                  <a:lnTo>
                    <a:pt x="3895" y="12701"/>
                  </a:lnTo>
                  <a:lnTo>
                    <a:pt x="4159" y="13040"/>
                  </a:lnTo>
                  <a:lnTo>
                    <a:pt x="4403" y="13378"/>
                  </a:lnTo>
                  <a:lnTo>
                    <a:pt x="4686" y="13698"/>
                  </a:lnTo>
                  <a:lnTo>
                    <a:pt x="4949" y="14018"/>
                  </a:lnTo>
                  <a:lnTo>
                    <a:pt x="5250" y="14319"/>
                  </a:lnTo>
                  <a:lnTo>
                    <a:pt x="5551" y="14620"/>
                  </a:lnTo>
                  <a:lnTo>
                    <a:pt x="5871" y="14902"/>
                  </a:lnTo>
                  <a:lnTo>
                    <a:pt x="6191" y="15166"/>
                  </a:lnTo>
                  <a:lnTo>
                    <a:pt x="6530" y="15410"/>
                  </a:lnTo>
                  <a:lnTo>
                    <a:pt x="6868" y="15655"/>
                  </a:lnTo>
                  <a:lnTo>
                    <a:pt x="7226" y="15862"/>
                  </a:lnTo>
                  <a:lnTo>
                    <a:pt x="7602" y="16069"/>
                  </a:lnTo>
                  <a:lnTo>
                    <a:pt x="7978" y="16257"/>
                  </a:lnTo>
                  <a:lnTo>
                    <a:pt x="8374" y="16408"/>
                  </a:lnTo>
                  <a:lnTo>
                    <a:pt x="8788" y="16558"/>
                  </a:lnTo>
                  <a:lnTo>
                    <a:pt x="9220" y="16690"/>
                  </a:lnTo>
                  <a:lnTo>
                    <a:pt x="9653" y="16784"/>
                  </a:lnTo>
                  <a:lnTo>
                    <a:pt x="10105" y="16878"/>
                  </a:lnTo>
                  <a:lnTo>
                    <a:pt x="10556" y="16935"/>
                  </a:lnTo>
                  <a:lnTo>
                    <a:pt x="11045" y="16972"/>
                  </a:lnTo>
                  <a:lnTo>
                    <a:pt x="11836" y="16972"/>
                  </a:lnTo>
                  <a:lnTo>
                    <a:pt x="12137" y="16935"/>
                  </a:lnTo>
                  <a:lnTo>
                    <a:pt x="12419" y="16878"/>
                  </a:lnTo>
                  <a:lnTo>
                    <a:pt x="12682" y="16803"/>
                  </a:lnTo>
                  <a:lnTo>
                    <a:pt x="12927" y="16709"/>
                  </a:lnTo>
                  <a:lnTo>
                    <a:pt x="13153" y="16577"/>
                  </a:lnTo>
                  <a:lnTo>
                    <a:pt x="13379" y="16445"/>
                  </a:lnTo>
                  <a:lnTo>
                    <a:pt x="13586" y="16295"/>
                  </a:lnTo>
                  <a:lnTo>
                    <a:pt x="13774" y="16125"/>
                  </a:lnTo>
                  <a:lnTo>
                    <a:pt x="13943" y="15937"/>
                  </a:lnTo>
                  <a:lnTo>
                    <a:pt x="14112" y="15730"/>
                  </a:lnTo>
                  <a:lnTo>
                    <a:pt x="14263" y="15505"/>
                  </a:lnTo>
                  <a:lnTo>
                    <a:pt x="14395" y="15279"/>
                  </a:lnTo>
                  <a:lnTo>
                    <a:pt x="14526" y="15034"/>
                  </a:lnTo>
                  <a:lnTo>
                    <a:pt x="14639" y="14771"/>
                  </a:lnTo>
                  <a:lnTo>
                    <a:pt x="14733" y="14488"/>
                  </a:lnTo>
                  <a:lnTo>
                    <a:pt x="14827" y="14206"/>
                  </a:lnTo>
                  <a:lnTo>
                    <a:pt x="14921" y="13924"/>
                  </a:lnTo>
                  <a:lnTo>
                    <a:pt x="14978" y="13604"/>
                  </a:lnTo>
                  <a:lnTo>
                    <a:pt x="15053" y="13303"/>
                  </a:lnTo>
                  <a:lnTo>
                    <a:pt x="15147" y="12645"/>
                  </a:lnTo>
                  <a:lnTo>
                    <a:pt x="15204" y="11948"/>
                  </a:lnTo>
                  <a:lnTo>
                    <a:pt x="15222" y="11233"/>
                  </a:lnTo>
                  <a:lnTo>
                    <a:pt x="15222" y="10518"/>
                  </a:lnTo>
                  <a:lnTo>
                    <a:pt x="15204" y="9785"/>
                  </a:lnTo>
                  <a:lnTo>
                    <a:pt x="15147" y="9032"/>
                  </a:lnTo>
                  <a:lnTo>
                    <a:pt x="15072" y="8298"/>
                  </a:lnTo>
                  <a:lnTo>
                    <a:pt x="14997" y="7546"/>
                  </a:lnTo>
                  <a:lnTo>
                    <a:pt x="14884" y="6831"/>
                  </a:lnTo>
                  <a:lnTo>
                    <a:pt x="14790" y="6116"/>
                  </a:lnTo>
                  <a:lnTo>
                    <a:pt x="14526" y="4780"/>
                  </a:lnTo>
                  <a:lnTo>
                    <a:pt x="14282" y="3575"/>
                  </a:lnTo>
                  <a:lnTo>
                    <a:pt x="14037" y="2559"/>
                  </a:lnTo>
                  <a:lnTo>
                    <a:pt x="13849" y="1769"/>
                  </a:lnTo>
                  <a:lnTo>
                    <a:pt x="13661" y="109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37"/>
            <p:cNvSpPr/>
            <p:nvPr/>
          </p:nvSpPr>
          <p:spPr>
            <a:xfrm>
              <a:off x="2923138" y="2898589"/>
              <a:ext cx="1096493" cy="1009214"/>
            </a:xfrm>
            <a:custGeom>
              <a:avLst/>
              <a:gdLst/>
              <a:ahLst/>
              <a:cxnLst/>
              <a:rect l="l" t="t" r="r" b="b"/>
              <a:pathLst>
                <a:path w="36860" h="33926" extrusionOk="0">
                  <a:moveTo>
                    <a:pt x="1788" y="0"/>
                  </a:moveTo>
                  <a:lnTo>
                    <a:pt x="0" y="13303"/>
                  </a:lnTo>
                  <a:lnTo>
                    <a:pt x="226" y="13886"/>
                  </a:lnTo>
                  <a:lnTo>
                    <a:pt x="471" y="14413"/>
                  </a:lnTo>
                  <a:lnTo>
                    <a:pt x="753" y="14884"/>
                  </a:lnTo>
                  <a:lnTo>
                    <a:pt x="1035" y="15316"/>
                  </a:lnTo>
                  <a:lnTo>
                    <a:pt x="1336" y="15693"/>
                  </a:lnTo>
                  <a:lnTo>
                    <a:pt x="1675" y="16050"/>
                  </a:lnTo>
                  <a:lnTo>
                    <a:pt x="2014" y="16370"/>
                  </a:lnTo>
                  <a:lnTo>
                    <a:pt x="2390" y="16671"/>
                  </a:lnTo>
                  <a:lnTo>
                    <a:pt x="2766" y="16934"/>
                  </a:lnTo>
                  <a:lnTo>
                    <a:pt x="3161" y="17217"/>
                  </a:lnTo>
                  <a:lnTo>
                    <a:pt x="4027" y="17725"/>
                  </a:lnTo>
                  <a:lnTo>
                    <a:pt x="4930" y="18252"/>
                  </a:lnTo>
                  <a:lnTo>
                    <a:pt x="5400" y="18534"/>
                  </a:lnTo>
                  <a:lnTo>
                    <a:pt x="5890" y="18854"/>
                  </a:lnTo>
                  <a:lnTo>
                    <a:pt x="6097" y="18985"/>
                  </a:lnTo>
                  <a:lnTo>
                    <a:pt x="6266" y="19136"/>
                  </a:lnTo>
                  <a:lnTo>
                    <a:pt x="6435" y="19286"/>
                  </a:lnTo>
                  <a:lnTo>
                    <a:pt x="6605" y="19437"/>
                  </a:lnTo>
                  <a:lnTo>
                    <a:pt x="6755" y="19625"/>
                  </a:lnTo>
                  <a:lnTo>
                    <a:pt x="6887" y="19794"/>
                  </a:lnTo>
                  <a:lnTo>
                    <a:pt x="7150" y="20171"/>
                  </a:lnTo>
                  <a:lnTo>
                    <a:pt x="7395" y="20566"/>
                  </a:lnTo>
                  <a:lnTo>
                    <a:pt x="7639" y="20999"/>
                  </a:lnTo>
                  <a:lnTo>
                    <a:pt x="8091" y="21845"/>
                  </a:lnTo>
                  <a:lnTo>
                    <a:pt x="8336" y="22278"/>
                  </a:lnTo>
                  <a:lnTo>
                    <a:pt x="8618" y="22711"/>
                  </a:lnTo>
                  <a:lnTo>
                    <a:pt x="8919" y="23125"/>
                  </a:lnTo>
                  <a:lnTo>
                    <a:pt x="9088" y="23313"/>
                  </a:lnTo>
                  <a:lnTo>
                    <a:pt x="9258" y="23520"/>
                  </a:lnTo>
                  <a:lnTo>
                    <a:pt x="9446" y="23708"/>
                  </a:lnTo>
                  <a:lnTo>
                    <a:pt x="9653" y="23896"/>
                  </a:lnTo>
                  <a:lnTo>
                    <a:pt x="9860" y="24066"/>
                  </a:lnTo>
                  <a:lnTo>
                    <a:pt x="10104" y="24235"/>
                  </a:lnTo>
                  <a:lnTo>
                    <a:pt x="10349" y="24385"/>
                  </a:lnTo>
                  <a:lnTo>
                    <a:pt x="10612" y="24536"/>
                  </a:lnTo>
                  <a:lnTo>
                    <a:pt x="10894" y="24687"/>
                  </a:lnTo>
                  <a:lnTo>
                    <a:pt x="11196" y="24818"/>
                  </a:lnTo>
                  <a:lnTo>
                    <a:pt x="11854" y="25100"/>
                  </a:lnTo>
                  <a:lnTo>
                    <a:pt x="12456" y="25383"/>
                  </a:lnTo>
                  <a:lnTo>
                    <a:pt x="13021" y="25684"/>
                  </a:lnTo>
                  <a:lnTo>
                    <a:pt x="13510" y="25985"/>
                  </a:lnTo>
                  <a:lnTo>
                    <a:pt x="13980" y="26305"/>
                  </a:lnTo>
                  <a:lnTo>
                    <a:pt x="14413" y="26643"/>
                  </a:lnTo>
                  <a:lnTo>
                    <a:pt x="14827" y="27001"/>
                  </a:lnTo>
                  <a:lnTo>
                    <a:pt x="15222" y="27377"/>
                  </a:lnTo>
                  <a:lnTo>
                    <a:pt x="15617" y="27772"/>
                  </a:lnTo>
                  <a:lnTo>
                    <a:pt x="16031" y="28205"/>
                  </a:lnTo>
                  <a:lnTo>
                    <a:pt x="16878" y="29127"/>
                  </a:lnTo>
                  <a:lnTo>
                    <a:pt x="17875" y="30200"/>
                  </a:lnTo>
                  <a:lnTo>
                    <a:pt x="18421" y="30783"/>
                  </a:lnTo>
                  <a:lnTo>
                    <a:pt x="19042" y="31423"/>
                  </a:lnTo>
                  <a:lnTo>
                    <a:pt x="19380" y="31742"/>
                  </a:lnTo>
                  <a:lnTo>
                    <a:pt x="19719" y="32025"/>
                  </a:lnTo>
                  <a:lnTo>
                    <a:pt x="20058" y="32288"/>
                  </a:lnTo>
                  <a:lnTo>
                    <a:pt x="20415" y="32533"/>
                  </a:lnTo>
                  <a:lnTo>
                    <a:pt x="20791" y="32758"/>
                  </a:lnTo>
                  <a:lnTo>
                    <a:pt x="21149" y="32965"/>
                  </a:lnTo>
                  <a:lnTo>
                    <a:pt x="21544" y="33154"/>
                  </a:lnTo>
                  <a:lnTo>
                    <a:pt x="21920" y="33304"/>
                  </a:lnTo>
                  <a:lnTo>
                    <a:pt x="22316" y="33455"/>
                  </a:lnTo>
                  <a:lnTo>
                    <a:pt x="22711" y="33568"/>
                  </a:lnTo>
                  <a:lnTo>
                    <a:pt x="23106" y="33680"/>
                  </a:lnTo>
                  <a:lnTo>
                    <a:pt x="23520" y="33756"/>
                  </a:lnTo>
                  <a:lnTo>
                    <a:pt x="23934" y="33831"/>
                  </a:lnTo>
                  <a:lnTo>
                    <a:pt x="24348" y="33869"/>
                  </a:lnTo>
                  <a:lnTo>
                    <a:pt x="24762" y="33906"/>
                  </a:lnTo>
                  <a:lnTo>
                    <a:pt x="25176" y="33925"/>
                  </a:lnTo>
                  <a:lnTo>
                    <a:pt x="25608" y="33925"/>
                  </a:lnTo>
                  <a:lnTo>
                    <a:pt x="26022" y="33906"/>
                  </a:lnTo>
                  <a:lnTo>
                    <a:pt x="26455" y="33869"/>
                  </a:lnTo>
                  <a:lnTo>
                    <a:pt x="26888" y="33812"/>
                  </a:lnTo>
                  <a:lnTo>
                    <a:pt x="27302" y="33756"/>
                  </a:lnTo>
                  <a:lnTo>
                    <a:pt x="27734" y="33680"/>
                  </a:lnTo>
                  <a:lnTo>
                    <a:pt x="28167" y="33586"/>
                  </a:lnTo>
                  <a:lnTo>
                    <a:pt x="28600" y="33492"/>
                  </a:lnTo>
                  <a:lnTo>
                    <a:pt x="29014" y="33379"/>
                  </a:lnTo>
                  <a:lnTo>
                    <a:pt x="29447" y="33248"/>
                  </a:lnTo>
                  <a:lnTo>
                    <a:pt x="29861" y="33097"/>
                  </a:lnTo>
                  <a:lnTo>
                    <a:pt x="30275" y="32947"/>
                  </a:lnTo>
                  <a:lnTo>
                    <a:pt x="31121" y="32627"/>
                  </a:lnTo>
                  <a:lnTo>
                    <a:pt x="31930" y="32250"/>
                  </a:lnTo>
                  <a:lnTo>
                    <a:pt x="32325" y="32025"/>
                  </a:lnTo>
                  <a:lnTo>
                    <a:pt x="32702" y="31799"/>
                  </a:lnTo>
                  <a:lnTo>
                    <a:pt x="33059" y="31535"/>
                  </a:lnTo>
                  <a:lnTo>
                    <a:pt x="33398" y="31234"/>
                  </a:lnTo>
                  <a:lnTo>
                    <a:pt x="33718" y="30933"/>
                  </a:lnTo>
                  <a:lnTo>
                    <a:pt x="34038" y="30595"/>
                  </a:lnTo>
                  <a:lnTo>
                    <a:pt x="34320" y="30237"/>
                  </a:lnTo>
                  <a:lnTo>
                    <a:pt x="34602" y="29880"/>
                  </a:lnTo>
                  <a:lnTo>
                    <a:pt x="34866" y="29485"/>
                  </a:lnTo>
                  <a:lnTo>
                    <a:pt x="35110" y="29089"/>
                  </a:lnTo>
                  <a:lnTo>
                    <a:pt x="35336" y="28675"/>
                  </a:lnTo>
                  <a:lnTo>
                    <a:pt x="35543" y="28243"/>
                  </a:lnTo>
                  <a:lnTo>
                    <a:pt x="35750" y="27791"/>
                  </a:lnTo>
                  <a:lnTo>
                    <a:pt x="35919" y="27358"/>
                  </a:lnTo>
                  <a:lnTo>
                    <a:pt x="36089" y="26888"/>
                  </a:lnTo>
                  <a:lnTo>
                    <a:pt x="36220" y="26436"/>
                  </a:lnTo>
                  <a:lnTo>
                    <a:pt x="36352" y="25966"/>
                  </a:lnTo>
                  <a:lnTo>
                    <a:pt x="36484" y="25496"/>
                  </a:lnTo>
                  <a:lnTo>
                    <a:pt x="36578" y="25025"/>
                  </a:lnTo>
                  <a:lnTo>
                    <a:pt x="36653" y="24555"/>
                  </a:lnTo>
                  <a:lnTo>
                    <a:pt x="36728" y="24084"/>
                  </a:lnTo>
                  <a:lnTo>
                    <a:pt x="36785" y="23614"/>
                  </a:lnTo>
                  <a:lnTo>
                    <a:pt x="36822" y="23162"/>
                  </a:lnTo>
                  <a:lnTo>
                    <a:pt x="36841" y="22692"/>
                  </a:lnTo>
                  <a:lnTo>
                    <a:pt x="36860" y="22259"/>
                  </a:lnTo>
                  <a:lnTo>
                    <a:pt x="36841" y="21808"/>
                  </a:lnTo>
                  <a:lnTo>
                    <a:pt x="36822" y="21394"/>
                  </a:lnTo>
                  <a:lnTo>
                    <a:pt x="36785" y="20961"/>
                  </a:lnTo>
                  <a:lnTo>
                    <a:pt x="36728" y="20566"/>
                  </a:lnTo>
                  <a:lnTo>
                    <a:pt x="36672" y="20171"/>
                  </a:lnTo>
                  <a:lnTo>
                    <a:pt x="36597" y="19813"/>
                  </a:lnTo>
                  <a:lnTo>
                    <a:pt x="36484" y="19456"/>
                  </a:lnTo>
                  <a:lnTo>
                    <a:pt x="36277" y="18778"/>
                  </a:lnTo>
                  <a:lnTo>
                    <a:pt x="36032" y="18120"/>
                  </a:lnTo>
                  <a:lnTo>
                    <a:pt x="35769" y="17480"/>
                  </a:lnTo>
                  <a:lnTo>
                    <a:pt x="35486" y="16878"/>
                  </a:lnTo>
                  <a:lnTo>
                    <a:pt x="35204" y="16295"/>
                  </a:lnTo>
                  <a:lnTo>
                    <a:pt x="34903" y="15749"/>
                  </a:lnTo>
                  <a:lnTo>
                    <a:pt x="34621" y="15222"/>
                  </a:lnTo>
                  <a:lnTo>
                    <a:pt x="34339" y="14752"/>
                  </a:lnTo>
                  <a:lnTo>
                    <a:pt x="33831" y="13943"/>
                  </a:lnTo>
                  <a:lnTo>
                    <a:pt x="33417" y="13322"/>
                  </a:lnTo>
                  <a:lnTo>
                    <a:pt x="33135" y="12927"/>
                  </a:lnTo>
                  <a:lnTo>
                    <a:pt x="33022" y="12795"/>
                  </a:lnTo>
                  <a:lnTo>
                    <a:pt x="178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37"/>
            <p:cNvSpPr/>
            <p:nvPr/>
          </p:nvSpPr>
          <p:spPr>
            <a:xfrm>
              <a:off x="2812871" y="2357932"/>
              <a:ext cx="67200" cy="386242"/>
            </a:xfrm>
            <a:custGeom>
              <a:avLst/>
              <a:gdLst/>
              <a:ahLst/>
              <a:cxnLst/>
              <a:rect l="l" t="t" r="r" b="b"/>
              <a:pathLst>
                <a:path w="2259" h="12984" extrusionOk="0">
                  <a:moveTo>
                    <a:pt x="19" y="0"/>
                  </a:moveTo>
                  <a:lnTo>
                    <a:pt x="19" y="414"/>
                  </a:lnTo>
                  <a:lnTo>
                    <a:pt x="1" y="1468"/>
                  </a:lnTo>
                  <a:lnTo>
                    <a:pt x="1" y="2183"/>
                  </a:lnTo>
                  <a:lnTo>
                    <a:pt x="19" y="3011"/>
                  </a:lnTo>
                  <a:lnTo>
                    <a:pt x="57" y="3933"/>
                  </a:lnTo>
                  <a:lnTo>
                    <a:pt x="113" y="4911"/>
                  </a:lnTo>
                  <a:lnTo>
                    <a:pt x="208" y="5946"/>
                  </a:lnTo>
                  <a:lnTo>
                    <a:pt x="339" y="7000"/>
                  </a:lnTo>
                  <a:lnTo>
                    <a:pt x="509" y="8072"/>
                  </a:lnTo>
                  <a:lnTo>
                    <a:pt x="603" y="8618"/>
                  </a:lnTo>
                  <a:lnTo>
                    <a:pt x="716" y="9145"/>
                  </a:lnTo>
                  <a:lnTo>
                    <a:pt x="847" y="9672"/>
                  </a:lnTo>
                  <a:lnTo>
                    <a:pt x="979" y="10199"/>
                  </a:lnTo>
                  <a:lnTo>
                    <a:pt x="1130" y="10707"/>
                  </a:lnTo>
                  <a:lnTo>
                    <a:pt x="1299" y="11196"/>
                  </a:lnTo>
                  <a:lnTo>
                    <a:pt x="1468" y="11666"/>
                  </a:lnTo>
                  <a:lnTo>
                    <a:pt x="1675" y="12137"/>
                  </a:lnTo>
                  <a:lnTo>
                    <a:pt x="1882" y="12569"/>
                  </a:lnTo>
                  <a:lnTo>
                    <a:pt x="2127" y="12983"/>
                  </a:lnTo>
                  <a:lnTo>
                    <a:pt x="2258" y="12908"/>
                  </a:lnTo>
                  <a:lnTo>
                    <a:pt x="2033" y="12494"/>
                  </a:lnTo>
                  <a:lnTo>
                    <a:pt x="1826" y="12061"/>
                  </a:lnTo>
                  <a:lnTo>
                    <a:pt x="1619" y="11591"/>
                  </a:lnTo>
                  <a:lnTo>
                    <a:pt x="1449" y="11121"/>
                  </a:lnTo>
                  <a:lnTo>
                    <a:pt x="1280" y="10631"/>
                  </a:lnTo>
                  <a:lnTo>
                    <a:pt x="1130" y="10142"/>
                  </a:lnTo>
                  <a:lnTo>
                    <a:pt x="998" y="9615"/>
                  </a:lnTo>
                  <a:lnTo>
                    <a:pt x="866" y="9107"/>
                  </a:lnTo>
                  <a:lnTo>
                    <a:pt x="753" y="8580"/>
                  </a:lnTo>
                  <a:lnTo>
                    <a:pt x="659" y="8035"/>
                  </a:lnTo>
                  <a:lnTo>
                    <a:pt x="490" y="6962"/>
                  </a:lnTo>
                  <a:lnTo>
                    <a:pt x="358" y="5909"/>
                  </a:lnTo>
                  <a:lnTo>
                    <a:pt x="283" y="4893"/>
                  </a:lnTo>
                  <a:lnTo>
                    <a:pt x="208" y="3914"/>
                  </a:lnTo>
                  <a:lnTo>
                    <a:pt x="170" y="3011"/>
                  </a:lnTo>
                  <a:lnTo>
                    <a:pt x="151" y="2183"/>
                  </a:lnTo>
                  <a:lnTo>
                    <a:pt x="151" y="1468"/>
                  </a:lnTo>
                  <a:lnTo>
                    <a:pt x="170" y="414"/>
                  </a:lnTo>
                  <a:lnTo>
                    <a:pt x="189" y="19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37"/>
            <p:cNvSpPr/>
            <p:nvPr/>
          </p:nvSpPr>
          <p:spPr>
            <a:xfrm>
              <a:off x="2886759" y="2478819"/>
              <a:ext cx="38642" cy="322433"/>
            </a:xfrm>
            <a:custGeom>
              <a:avLst/>
              <a:gdLst/>
              <a:ahLst/>
              <a:cxnLst/>
              <a:rect l="l" t="t" r="r" b="b"/>
              <a:pathLst>
                <a:path w="1299" h="10839" extrusionOk="0">
                  <a:moveTo>
                    <a:pt x="170" y="1"/>
                  </a:moveTo>
                  <a:lnTo>
                    <a:pt x="0" y="19"/>
                  </a:lnTo>
                  <a:lnTo>
                    <a:pt x="1129" y="10838"/>
                  </a:lnTo>
                  <a:lnTo>
                    <a:pt x="1299" y="10820"/>
                  </a:lnTo>
                  <a:lnTo>
                    <a:pt x="17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37"/>
            <p:cNvSpPr/>
            <p:nvPr/>
          </p:nvSpPr>
          <p:spPr>
            <a:xfrm>
              <a:off x="1678966" y="1980698"/>
              <a:ext cx="321868" cy="1784969"/>
            </a:xfrm>
            <a:custGeom>
              <a:avLst/>
              <a:gdLst/>
              <a:ahLst/>
              <a:cxnLst/>
              <a:rect l="l" t="t" r="r" b="b"/>
              <a:pathLst>
                <a:path w="10820" h="60004" extrusionOk="0">
                  <a:moveTo>
                    <a:pt x="9765" y="1"/>
                  </a:moveTo>
                  <a:lnTo>
                    <a:pt x="0" y="13905"/>
                  </a:lnTo>
                  <a:lnTo>
                    <a:pt x="6981" y="33907"/>
                  </a:lnTo>
                  <a:lnTo>
                    <a:pt x="1336" y="42148"/>
                  </a:lnTo>
                  <a:lnTo>
                    <a:pt x="10819" y="60004"/>
                  </a:lnTo>
                  <a:lnTo>
                    <a:pt x="9765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37"/>
            <p:cNvSpPr/>
            <p:nvPr/>
          </p:nvSpPr>
          <p:spPr>
            <a:xfrm>
              <a:off x="2385277" y="2001966"/>
              <a:ext cx="322433" cy="1763700"/>
            </a:xfrm>
            <a:custGeom>
              <a:avLst/>
              <a:gdLst/>
              <a:ahLst/>
              <a:cxnLst/>
              <a:rect l="l" t="t" r="r" b="b"/>
              <a:pathLst>
                <a:path w="10839" h="59289" extrusionOk="0">
                  <a:moveTo>
                    <a:pt x="1054" y="1"/>
                  </a:moveTo>
                  <a:lnTo>
                    <a:pt x="0" y="59270"/>
                  </a:lnTo>
                  <a:lnTo>
                    <a:pt x="0" y="59289"/>
                  </a:lnTo>
                  <a:lnTo>
                    <a:pt x="9484" y="41433"/>
                  </a:lnTo>
                  <a:lnTo>
                    <a:pt x="3839" y="33192"/>
                  </a:lnTo>
                  <a:lnTo>
                    <a:pt x="10838" y="13190"/>
                  </a:lnTo>
                  <a:lnTo>
                    <a:pt x="1054" y="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37"/>
            <p:cNvSpPr/>
            <p:nvPr/>
          </p:nvSpPr>
          <p:spPr>
            <a:xfrm>
              <a:off x="597086" y="1531271"/>
              <a:ext cx="38107" cy="24095"/>
            </a:xfrm>
            <a:custGeom>
              <a:avLst/>
              <a:gdLst/>
              <a:ahLst/>
              <a:cxnLst/>
              <a:rect l="l" t="t" r="r" b="b"/>
              <a:pathLst>
                <a:path w="1281" h="810" extrusionOk="0">
                  <a:moveTo>
                    <a:pt x="1186" y="1"/>
                  </a:moveTo>
                  <a:lnTo>
                    <a:pt x="1" y="678"/>
                  </a:lnTo>
                  <a:lnTo>
                    <a:pt x="76" y="810"/>
                  </a:lnTo>
                  <a:lnTo>
                    <a:pt x="1280" y="132"/>
                  </a:lnTo>
                  <a:lnTo>
                    <a:pt x="118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37"/>
            <p:cNvSpPr/>
            <p:nvPr/>
          </p:nvSpPr>
          <p:spPr>
            <a:xfrm>
              <a:off x="685520" y="1371210"/>
              <a:ext cx="133239" cy="545182"/>
            </a:xfrm>
            <a:custGeom>
              <a:avLst/>
              <a:gdLst/>
              <a:ahLst/>
              <a:cxnLst/>
              <a:rect l="l" t="t" r="r" b="b"/>
              <a:pathLst>
                <a:path w="4479" h="18327" extrusionOk="0">
                  <a:moveTo>
                    <a:pt x="621" y="0"/>
                  </a:moveTo>
                  <a:lnTo>
                    <a:pt x="490" y="19"/>
                  </a:lnTo>
                  <a:lnTo>
                    <a:pt x="377" y="38"/>
                  </a:lnTo>
                  <a:lnTo>
                    <a:pt x="264" y="113"/>
                  </a:lnTo>
                  <a:lnTo>
                    <a:pt x="189" y="189"/>
                  </a:lnTo>
                  <a:lnTo>
                    <a:pt x="95" y="264"/>
                  </a:lnTo>
                  <a:lnTo>
                    <a:pt x="38" y="377"/>
                  </a:lnTo>
                  <a:lnTo>
                    <a:pt x="0" y="490"/>
                  </a:lnTo>
                  <a:lnTo>
                    <a:pt x="0" y="621"/>
                  </a:lnTo>
                  <a:lnTo>
                    <a:pt x="0" y="734"/>
                  </a:lnTo>
                  <a:lnTo>
                    <a:pt x="38" y="847"/>
                  </a:lnTo>
                  <a:lnTo>
                    <a:pt x="95" y="960"/>
                  </a:lnTo>
                  <a:lnTo>
                    <a:pt x="170" y="1054"/>
                  </a:lnTo>
                  <a:lnTo>
                    <a:pt x="245" y="1129"/>
                  </a:lnTo>
                  <a:lnTo>
                    <a:pt x="339" y="1186"/>
                  </a:lnTo>
                  <a:lnTo>
                    <a:pt x="452" y="1223"/>
                  </a:lnTo>
                  <a:lnTo>
                    <a:pt x="584" y="1242"/>
                  </a:lnTo>
                  <a:lnTo>
                    <a:pt x="584" y="16671"/>
                  </a:lnTo>
                  <a:lnTo>
                    <a:pt x="584" y="16840"/>
                  </a:lnTo>
                  <a:lnTo>
                    <a:pt x="603" y="17010"/>
                  </a:lnTo>
                  <a:lnTo>
                    <a:pt x="640" y="17160"/>
                  </a:lnTo>
                  <a:lnTo>
                    <a:pt x="697" y="17311"/>
                  </a:lnTo>
                  <a:lnTo>
                    <a:pt x="772" y="17461"/>
                  </a:lnTo>
                  <a:lnTo>
                    <a:pt x="866" y="17593"/>
                  </a:lnTo>
                  <a:lnTo>
                    <a:pt x="960" y="17725"/>
                  </a:lnTo>
                  <a:lnTo>
                    <a:pt x="1054" y="17838"/>
                  </a:lnTo>
                  <a:lnTo>
                    <a:pt x="1186" y="17951"/>
                  </a:lnTo>
                  <a:lnTo>
                    <a:pt x="1299" y="18045"/>
                  </a:lnTo>
                  <a:lnTo>
                    <a:pt x="1449" y="18120"/>
                  </a:lnTo>
                  <a:lnTo>
                    <a:pt x="1581" y="18195"/>
                  </a:lnTo>
                  <a:lnTo>
                    <a:pt x="1732" y="18252"/>
                  </a:lnTo>
                  <a:lnTo>
                    <a:pt x="1901" y="18289"/>
                  </a:lnTo>
                  <a:lnTo>
                    <a:pt x="2070" y="18327"/>
                  </a:lnTo>
                  <a:lnTo>
                    <a:pt x="2409" y="18327"/>
                  </a:lnTo>
                  <a:lnTo>
                    <a:pt x="2559" y="18289"/>
                  </a:lnTo>
                  <a:lnTo>
                    <a:pt x="2729" y="18252"/>
                  </a:lnTo>
                  <a:lnTo>
                    <a:pt x="2879" y="18195"/>
                  </a:lnTo>
                  <a:lnTo>
                    <a:pt x="3030" y="18120"/>
                  </a:lnTo>
                  <a:lnTo>
                    <a:pt x="3162" y="18045"/>
                  </a:lnTo>
                  <a:lnTo>
                    <a:pt x="3293" y="17951"/>
                  </a:lnTo>
                  <a:lnTo>
                    <a:pt x="3406" y="17838"/>
                  </a:lnTo>
                  <a:lnTo>
                    <a:pt x="3519" y="17725"/>
                  </a:lnTo>
                  <a:lnTo>
                    <a:pt x="3613" y="17593"/>
                  </a:lnTo>
                  <a:lnTo>
                    <a:pt x="3688" y="17461"/>
                  </a:lnTo>
                  <a:lnTo>
                    <a:pt x="3764" y="17311"/>
                  </a:lnTo>
                  <a:lnTo>
                    <a:pt x="3820" y="17160"/>
                  </a:lnTo>
                  <a:lnTo>
                    <a:pt x="3858" y="17010"/>
                  </a:lnTo>
                  <a:lnTo>
                    <a:pt x="3876" y="16840"/>
                  </a:lnTo>
                  <a:lnTo>
                    <a:pt x="3895" y="16671"/>
                  </a:lnTo>
                  <a:lnTo>
                    <a:pt x="3895" y="1242"/>
                  </a:lnTo>
                  <a:lnTo>
                    <a:pt x="4008" y="1223"/>
                  </a:lnTo>
                  <a:lnTo>
                    <a:pt x="4121" y="1186"/>
                  </a:lnTo>
                  <a:lnTo>
                    <a:pt x="4215" y="1129"/>
                  </a:lnTo>
                  <a:lnTo>
                    <a:pt x="4309" y="1054"/>
                  </a:lnTo>
                  <a:lnTo>
                    <a:pt x="4366" y="960"/>
                  </a:lnTo>
                  <a:lnTo>
                    <a:pt x="4422" y="847"/>
                  </a:lnTo>
                  <a:lnTo>
                    <a:pt x="4460" y="734"/>
                  </a:lnTo>
                  <a:lnTo>
                    <a:pt x="4479" y="621"/>
                  </a:lnTo>
                  <a:lnTo>
                    <a:pt x="4460" y="490"/>
                  </a:lnTo>
                  <a:lnTo>
                    <a:pt x="4422" y="377"/>
                  </a:lnTo>
                  <a:lnTo>
                    <a:pt x="4366" y="264"/>
                  </a:lnTo>
                  <a:lnTo>
                    <a:pt x="4290" y="189"/>
                  </a:lnTo>
                  <a:lnTo>
                    <a:pt x="4196" y="113"/>
                  </a:lnTo>
                  <a:lnTo>
                    <a:pt x="4083" y="38"/>
                  </a:lnTo>
                  <a:lnTo>
                    <a:pt x="3971" y="19"/>
                  </a:lnTo>
                  <a:lnTo>
                    <a:pt x="38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37"/>
            <p:cNvSpPr/>
            <p:nvPr/>
          </p:nvSpPr>
          <p:spPr>
            <a:xfrm>
              <a:off x="581410" y="1581095"/>
              <a:ext cx="75588" cy="59911"/>
            </a:xfrm>
            <a:custGeom>
              <a:avLst/>
              <a:gdLst/>
              <a:ahLst/>
              <a:cxnLst/>
              <a:rect l="l" t="t" r="r" b="b"/>
              <a:pathLst>
                <a:path w="2541" h="2014" extrusionOk="0">
                  <a:moveTo>
                    <a:pt x="2447" y="0"/>
                  </a:moveTo>
                  <a:lnTo>
                    <a:pt x="1" y="1882"/>
                  </a:lnTo>
                  <a:lnTo>
                    <a:pt x="114" y="2014"/>
                  </a:lnTo>
                  <a:lnTo>
                    <a:pt x="2541" y="132"/>
                  </a:lnTo>
                  <a:lnTo>
                    <a:pt x="24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37"/>
            <p:cNvSpPr/>
            <p:nvPr/>
          </p:nvSpPr>
          <p:spPr>
            <a:xfrm>
              <a:off x="599882" y="1637047"/>
              <a:ext cx="79515" cy="52088"/>
            </a:xfrm>
            <a:custGeom>
              <a:avLst/>
              <a:gdLst/>
              <a:ahLst/>
              <a:cxnLst/>
              <a:rect l="l" t="t" r="r" b="b"/>
              <a:pathLst>
                <a:path w="2673" h="1751" extrusionOk="0">
                  <a:moveTo>
                    <a:pt x="2597" y="1"/>
                  </a:moveTo>
                  <a:lnTo>
                    <a:pt x="1" y="1619"/>
                  </a:lnTo>
                  <a:lnTo>
                    <a:pt x="95" y="1751"/>
                  </a:lnTo>
                  <a:lnTo>
                    <a:pt x="2673" y="133"/>
                  </a:lnTo>
                  <a:lnTo>
                    <a:pt x="259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37"/>
            <p:cNvSpPr/>
            <p:nvPr/>
          </p:nvSpPr>
          <p:spPr>
            <a:xfrm>
              <a:off x="588698" y="1553105"/>
              <a:ext cx="112535" cy="170185"/>
            </a:xfrm>
            <a:custGeom>
              <a:avLst/>
              <a:gdLst/>
              <a:ahLst/>
              <a:cxnLst/>
              <a:rect l="l" t="t" r="r" b="b"/>
              <a:pathLst>
                <a:path w="3783" h="5721" extrusionOk="0">
                  <a:moveTo>
                    <a:pt x="1280" y="1"/>
                  </a:moveTo>
                  <a:lnTo>
                    <a:pt x="1148" y="19"/>
                  </a:lnTo>
                  <a:lnTo>
                    <a:pt x="1016" y="57"/>
                  </a:lnTo>
                  <a:lnTo>
                    <a:pt x="885" y="113"/>
                  </a:lnTo>
                  <a:lnTo>
                    <a:pt x="753" y="189"/>
                  </a:lnTo>
                  <a:lnTo>
                    <a:pt x="527" y="339"/>
                  </a:lnTo>
                  <a:lnTo>
                    <a:pt x="320" y="490"/>
                  </a:lnTo>
                  <a:lnTo>
                    <a:pt x="151" y="640"/>
                  </a:lnTo>
                  <a:lnTo>
                    <a:pt x="0" y="810"/>
                  </a:lnTo>
                  <a:lnTo>
                    <a:pt x="113" y="904"/>
                  </a:lnTo>
                  <a:lnTo>
                    <a:pt x="245" y="772"/>
                  </a:lnTo>
                  <a:lnTo>
                    <a:pt x="396" y="640"/>
                  </a:lnTo>
                  <a:lnTo>
                    <a:pt x="584" y="490"/>
                  </a:lnTo>
                  <a:lnTo>
                    <a:pt x="809" y="339"/>
                  </a:lnTo>
                  <a:lnTo>
                    <a:pt x="1035" y="226"/>
                  </a:lnTo>
                  <a:lnTo>
                    <a:pt x="1167" y="189"/>
                  </a:lnTo>
                  <a:lnTo>
                    <a:pt x="1280" y="151"/>
                  </a:lnTo>
                  <a:lnTo>
                    <a:pt x="1393" y="151"/>
                  </a:lnTo>
                  <a:lnTo>
                    <a:pt x="1524" y="170"/>
                  </a:lnTo>
                  <a:lnTo>
                    <a:pt x="1619" y="208"/>
                  </a:lnTo>
                  <a:lnTo>
                    <a:pt x="1731" y="264"/>
                  </a:lnTo>
                  <a:lnTo>
                    <a:pt x="1826" y="339"/>
                  </a:lnTo>
                  <a:lnTo>
                    <a:pt x="1901" y="433"/>
                  </a:lnTo>
                  <a:lnTo>
                    <a:pt x="1976" y="546"/>
                  </a:lnTo>
                  <a:lnTo>
                    <a:pt x="2051" y="697"/>
                  </a:lnTo>
                  <a:lnTo>
                    <a:pt x="2127" y="847"/>
                  </a:lnTo>
                  <a:lnTo>
                    <a:pt x="2183" y="1035"/>
                  </a:lnTo>
                  <a:lnTo>
                    <a:pt x="2183" y="1073"/>
                  </a:lnTo>
                  <a:lnTo>
                    <a:pt x="2221" y="1073"/>
                  </a:lnTo>
                  <a:lnTo>
                    <a:pt x="2277" y="1111"/>
                  </a:lnTo>
                  <a:lnTo>
                    <a:pt x="2409" y="1186"/>
                  </a:lnTo>
                  <a:lnTo>
                    <a:pt x="2578" y="1318"/>
                  </a:lnTo>
                  <a:lnTo>
                    <a:pt x="2672" y="1393"/>
                  </a:lnTo>
                  <a:lnTo>
                    <a:pt x="2747" y="1487"/>
                  </a:lnTo>
                  <a:lnTo>
                    <a:pt x="2842" y="1600"/>
                  </a:lnTo>
                  <a:lnTo>
                    <a:pt x="2898" y="1732"/>
                  </a:lnTo>
                  <a:lnTo>
                    <a:pt x="2973" y="1882"/>
                  </a:lnTo>
                  <a:lnTo>
                    <a:pt x="3011" y="2033"/>
                  </a:lnTo>
                  <a:lnTo>
                    <a:pt x="3030" y="2221"/>
                  </a:lnTo>
                  <a:lnTo>
                    <a:pt x="3030" y="2409"/>
                  </a:lnTo>
                  <a:lnTo>
                    <a:pt x="2992" y="2635"/>
                  </a:lnTo>
                  <a:lnTo>
                    <a:pt x="2936" y="2861"/>
                  </a:lnTo>
                  <a:lnTo>
                    <a:pt x="2917" y="2936"/>
                  </a:lnTo>
                  <a:lnTo>
                    <a:pt x="2973" y="2973"/>
                  </a:lnTo>
                  <a:lnTo>
                    <a:pt x="3105" y="3068"/>
                  </a:lnTo>
                  <a:lnTo>
                    <a:pt x="3255" y="3199"/>
                  </a:lnTo>
                  <a:lnTo>
                    <a:pt x="3387" y="3369"/>
                  </a:lnTo>
                  <a:lnTo>
                    <a:pt x="3462" y="3481"/>
                  </a:lnTo>
                  <a:lnTo>
                    <a:pt x="3519" y="3594"/>
                  </a:lnTo>
                  <a:lnTo>
                    <a:pt x="3575" y="3726"/>
                  </a:lnTo>
                  <a:lnTo>
                    <a:pt x="3613" y="3858"/>
                  </a:lnTo>
                  <a:lnTo>
                    <a:pt x="3632" y="4027"/>
                  </a:lnTo>
                  <a:lnTo>
                    <a:pt x="3613" y="4178"/>
                  </a:lnTo>
                  <a:lnTo>
                    <a:pt x="3594" y="4347"/>
                  </a:lnTo>
                  <a:lnTo>
                    <a:pt x="3538" y="4535"/>
                  </a:lnTo>
                  <a:lnTo>
                    <a:pt x="3462" y="4723"/>
                  </a:lnTo>
                  <a:lnTo>
                    <a:pt x="3387" y="4874"/>
                  </a:lnTo>
                  <a:lnTo>
                    <a:pt x="3312" y="5006"/>
                  </a:lnTo>
                  <a:lnTo>
                    <a:pt x="3237" y="5137"/>
                  </a:lnTo>
                  <a:lnTo>
                    <a:pt x="3143" y="5231"/>
                  </a:lnTo>
                  <a:lnTo>
                    <a:pt x="3067" y="5307"/>
                  </a:lnTo>
                  <a:lnTo>
                    <a:pt x="2898" y="5438"/>
                  </a:lnTo>
                  <a:lnTo>
                    <a:pt x="2747" y="5495"/>
                  </a:lnTo>
                  <a:lnTo>
                    <a:pt x="2635" y="5532"/>
                  </a:lnTo>
                  <a:lnTo>
                    <a:pt x="2522" y="5551"/>
                  </a:lnTo>
                  <a:lnTo>
                    <a:pt x="2522" y="5721"/>
                  </a:lnTo>
                  <a:lnTo>
                    <a:pt x="2578" y="5702"/>
                  </a:lnTo>
                  <a:lnTo>
                    <a:pt x="2691" y="5683"/>
                  </a:lnTo>
                  <a:lnTo>
                    <a:pt x="2842" y="5645"/>
                  </a:lnTo>
                  <a:lnTo>
                    <a:pt x="2992" y="5551"/>
                  </a:lnTo>
                  <a:lnTo>
                    <a:pt x="3180" y="5419"/>
                  </a:lnTo>
                  <a:lnTo>
                    <a:pt x="3274" y="5325"/>
                  </a:lnTo>
                  <a:lnTo>
                    <a:pt x="3368" y="5231"/>
                  </a:lnTo>
                  <a:lnTo>
                    <a:pt x="3444" y="5100"/>
                  </a:lnTo>
                  <a:lnTo>
                    <a:pt x="3538" y="4949"/>
                  </a:lnTo>
                  <a:lnTo>
                    <a:pt x="3613" y="4780"/>
                  </a:lnTo>
                  <a:lnTo>
                    <a:pt x="3688" y="4592"/>
                  </a:lnTo>
                  <a:lnTo>
                    <a:pt x="3745" y="4422"/>
                  </a:lnTo>
                  <a:lnTo>
                    <a:pt x="3782" y="4253"/>
                  </a:lnTo>
                  <a:lnTo>
                    <a:pt x="3782" y="4084"/>
                  </a:lnTo>
                  <a:lnTo>
                    <a:pt x="3782" y="3933"/>
                  </a:lnTo>
                  <a:lnTo>
                    <a:pt x="3764" y="3782"/>
                  </a:lnTo>
                  <a:lnTo>
                    <a:pt x="3726" y="3651"/>
                  </a:lnTo>
                  <a:lnTo>
                    <a:pt x="3669" y="3519"/>
                  </a:lnTo>
                  <a:lnTo>
                    <a:pt x="3613" y="3406"/>
                  </a:lnTo>
                  <a:lnTo>
                    <a:pt x="3481" y="3218"/>
                  </a:lnTo>
                  <a:lnTo>
                    <a:pt x="3331" y="3049"/>
                  </a:lnTo>
                  <a:lnTo>
                    <a:pt x="3199" y="2936"/>
                  </a:lnTo>
                  <a:lnTo>
                    <a:pt x="3105" y="2861"/>
                  </a:lnTo>
                  <a:lnTo>
                    <a:pt x="3161" y="2635"/>
                  </a:lnTo>
                  <a:lnTo>
                    <a:pt x="3180" y="2409"/>
                  </a:lnTo>
                  <a:lnTo>
                    <a:pt x="3199" y="2221"/>
                  </a:lnTo>
                  <a:lnTo>
                    <a:pt x="3161" y="2033"/>
                  </a:lnTo>
                  <a:lnTo>
                    <a:pt x="3124" y="1882"/>
                  </a:lnTo>
                  <a:lnTo>
                    <a:pt x="3086" y="1732"/>
                  </a:lnTo>
                  <a:lnTo>
                    <a:pt x="3011" y="1581"/>
                  </a:lnTo>
                  <a:lnTo>
                    <a:pt x="2936" y="1468"/>
                  </a:lnTo>
                  <a:lnTo>
                    <a:pt x="2842" y="1355"/>
                  </a:lnTo>
                  <a:lnTo>
                    <a:pt x="2766" y="1261"/>
                  </a:lnTo>
                  <a:lnTo>
                    <a:pt x="2578" y="1111"/>
                  </a:lnTo>
                  <a:lnTo>
                    <a:pt x="2428" y="998"/>
                  </a:lnTo>
                  <a:lnTo>
                    <a:pt x="2315" y="941"/>
                  </a:lnTo>
                  <a:lnTo>
                    <a:pt x="2258" y="753"/>
                  </a:lnTo>
                  <a:lnTo>
                    <a:pt x="2183" y="584"/>
                  </a:lnTo>
                  <a:lnTo>
                    <a:pt x="2108" y="433"/>
                  </a:lnTo>
                  <a:lnTo>
                    <a:pt x="2014" y="302"/>
                  </a:lnTo>
                  <a:lnTo>
                    <a:pt x="1901" y="189"/>
                  </a:lnTo>
                  <a:lnTo>
                    <a:pt x="1807" y="113"/>
                  </a:lnTo>
                  <a:lnTo>
                    <a:pt x="1675" y="57"/>
                  </a:lnTo>
                  <a:lnTo>
                    <a:pt x="1562" y="19"/>
                  </a:lnTo>
                  <a:lnTo>
                    <a:pt x="141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3" name="Google Shape;8103;p37"/>
            <p:cNvSpPr/>
            <p:nvPr/>
          </p:nvSpPr>
          <p:spPr>
            <a:xfrm>
              <a:off x="651372" y="1679583"/>
              <a:ext cx="32514" cy="62737"/>
            </a:xfrm>
            <a:custGeom>
              <a:avLst/>
              <a:gdLst/>
              <a:ahLst/>
              <a:cxnLst/>
              <a:rect l="l" t="t" r="r" b="b"/>
              <a:pathLst>
                <a:path w="1093" h="2109" extrusionOk="0">
                  <a:moveTo>
                    <a:pt x="584" y="1"/>
                  </a:moveTo>
                  <a:lnTo>
                    <a:pt x="1" y="1055"/>
                  </a:lnTo>
                  <a:lnTo>
                    <a:pt x="979" y="2108"/>
                  </a:lnTo>
                  <a:lnTo>
                    <a:pt x="1092" y="1995"/>
                  </a:lnTo>
                  <a:lnTo>
                    <a:pt x="189" y="1036"/>
                  </a:lnTo>
                  <a:lnTo>
                    <a:pt x="735" y="76"/>
                  </a:lnTo>
                  <a:lnTo>
                    <a:pt x="58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4" name="Google Shape;8104;p37"/>
            <p:cNvSpPr/>
            <p:nvPr/>
          </p:nvSpPr>
          <p:spPr>
            <a:xfrm>
              <a:off x="751555" y="1277184"/>
              <a:ext cx="57680" cy="57680"/>
            </a:xfrm>
            <a:custGeom>
              <a:avLst/>
              <a:gdLst/>
              <a:ahLst/>
              <a:cxnLst/>
              <a:rect l="l" t="t" r="r" b="b"/>
              <a:pathLst>
                <a:path w="1939" h="1939" extrusionOk="0">
                  <a:moveTo>
                    <a:pt x="979" y="0"/>
                  </a:moveTo>
                  <a:lnTo>
                    <a:pt x="772" y="19"/>
                  </a:lnTo>
                  <a:lnTo>
                    <a:pt x="603" y="76"/>
                  </a:lnTo>
                  <a:lnTo>
                    <a:pt x="433" y="151"/>
                  </a:lnTo>
                  <a:lnTo>
                    <a:pt x="283" y="283"/>
                  </a:lnTo>
                  <a:lnTo>
                    <a:pt x="170" y="414"/>
                  </a:lnTo>
                  <a:lnTo>
                    <a:pt x="76" y="584"/>
                  </a:lnTo>
                  <a:lnTo>
                    <a:pt x="20" y="772"/>
                  </a:lnTo>
                  <a:lnTo>
                    <a:pt x="1" y="960"/>
                  </a:lnTo>
                  <a:lnTo>
                    <a:pt x="20" y="1167"/>
                  </a:lnTo>
                  <a:lnTo>
                    <a:pt x="76" y="1355"/>
                  </a:lnTo>
                  <a:lnTo>
                    <a:pt x="170" y="1506"/>
                  </a:lnTo>
                  <a:lnTo>
                    <a:pt x="283" y="1656"/>
                  </a:lnTo>
                  <a:lnTo>
                    <a:pt x="433" y="1769"/>
                  </a:lnTo>
                  <a:lnTo>
                    <a:pt x="603" y="1863"/>
                  </a:lnTo>
                  <a:lnTo>
                    <a:pt x="772" y="1920"/>
                  </a:lnTo>
                  <a:lnTo>
                    <a:pt x="979" y="1938"/>
                  </a:lnTo>
                  <a:lnTo>
                    <a:pt x="1167" y="1920"/>
                  </a:lnTo>
                  <a:lnTo>
                    <a:pt x="1355" y="1863"/>
                  </a:lnTo>
                  <a:lnTo>
                    <a:pt x="1525" y="1769"/>
                  </a:lnTo>
                  <a:lnTo>
                    <a:pt x="1656" y="1656"/>
                  </a:lnTo>
                  <a:lnTo>
                    <a:pt x="1788" y="1506"/>
                  </a:lnTo>
                  <a:lnTo>
                    <a:pt x="1863" y="1355"/>
                  </a:lnTo>
                  <a:lnTo>
                    <a:pt x="1920" y="1167"/>
                  </a:lnTo>
                  <a:lnTo>
                    <a:pt x="1939" y="960"/>
                  </a:lnTo>
                  <a:lnTo>
                    <a:pt x="1920" y="772"/>
                  </a:lnTo>
                  <a:lnTo>
                    <a:pt x="1863" y="584"/>
                  </a:lnTo>
                  <a:lnTo>
                    <a:pt x="1788" y="414"/>
                  </a:lnTo>
                  <a:lnTo>
                    <a:pt x="1656" y="283"/>
                  </a:lnTo>
                  <a:lnTo>
                    <a:pt x="1525" y="151"/>
                  </a:lnTo>
                  <a:lnTo>
                    <a:pt x="1355" y="76"/>
                  </a:lnTo>
                  <a:lnTo>
                    <a:pt x="1167" y="19"/>
                  </a:lnTo>
                  <a:lnTo>
                    <a:pt x="97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37"/>
            <p:cNvSpPr/>
            <p:nvPr/>
          </p:nvSpPr>
          <p:spPr>
            <a:xfrm>
              <a:off x="789630" y="1119919"/>
              <a:ext cx="124850" cy="124850"/>
            </a:xfrm>
            <a:custGeom>
              <a:avLst/>
              <a:gdLst/>
              <a:ahLst/>
              <a:cxnLst/>
              <a:rect l="l" t="t" r="r" b="b"/>
              <a:pathLst>
                <a:path w="4197" h="4197" extrusionOk="0">
                  <a:moveTo>
                    <a:pt x="2089" y="0"/>
                  </a:moveTo>
                  <a:lnTo>
                    <a:pt x="1882" y="19"/>
                  </a:lnTo>
                  <a:lnTo>
                    <a:pt x="1675" y="57"/>
                  </a:lnTo>
                  <a:lnTo>
                    <a:pt x="1468" y="94"/>
                  </a:lnTo>
                  <a:lnTo>
                    <a:pt x="1280" y="170"/>
                  </a:lnTo>
                  <a:lnTo>
                    <a:pt x="1091" y="264"/>
                  </a:lnTo>
                  <a:lnTo>
                    <a:pt x="922" y="358"/>
                  </a:lnTo>
                  <a:lnTo>
                    <a:pt x="753" y="489"/>
                  </a:lnTo>
                  <a:lnTo>
                    <a:pt x="602" y="621"/>
                  </a:lnTo>
                  <a:lnTo>
                    <a:pt x="471" y="772"/>
                  </a:lnTo>
                  <a:lnTo>
                    <a:pt x="358" y="922"/>
                  </a:lnTo>
                  <a:lnTo>
                    <a:pt x="245" y="1110"/>
                  </a:lnTo>
                  <a:lnTo>
                    <a:pt x="170" y="1280"/>
                  </a:lnTo>
                  <a:lnTo>
                    <a:pt x="94" y="1487"/>
                  </a:lnTo>
                  <a:lnTo>
                    <a:pt x="38" y="1675"/>
                  </a:lnTo>
                  <a:lnTo>
                    <a:pt x="0" y="1882"/>
                  </a:lnTo>
                  <a:lnTo>
                    <a:pt x="0" y="2108"/>
                  </a:lnTo>
                  <a:lnTo>
                    <a:pt x="0" y="2315"/>
                  </a:lnTo>
                  <a:lnTo>
                    <a:pt x="38" y="2522"/>
                  </a:lnTo>
                  <a:lnTo>
                    <a:pt x="94" y="2728"/>
                  </a:lnTo>
                  <a:lnTo>
                    <a:pt x="170" y="2917"/>
                  </a:lnTo>
                  <a:lnTo>
                    <a:pt x="245" y="3105"/>
                  </a:lnTo>
                  <a:lnTo>
                    <a:pt x="358" y="3274"/>
                  </a:lnTo>
                  <a:lnTo>
                    <a:pt x="471" y="3425"/>
                  </a:lnTo>
                  <a:lnTo>
                    <a:pt x="602" y="3575"/>
                  </a:lnTo>
                  <a:lnTo>
                    <a:pt x="753" y="3726"/>
                  </a:lnTo>
                  <a:lnTo>
                    <a:pt x="922" y="3839"/>
                  </a:lnTo>
                  <a:lnTo>
                    <a:pt x="1091" y="3952"/>
                  </a:lnTo>
                  <a:lnTo>
                    <a:pt x="1280" y="4027"/>
                  </a:lnTo>
                  <a:lnTo>
                    <a:pt x="1468" y="4102"/>
                  </a:lnTo>
                  <a:lnTo>
                    <a:pt x="1675" y="4158"/>
                  </a:lnTo>
                  <a:lnTo>
                    <a:pt x="1882" y="4177"/>
                  </a:lnTo>
                  <a:lnTo>
                    <a:pt x="2089" y="4196"/>
                  </a:lnTo>
                  <a:lnTo>
                    <a:pt x="2315" y="4177"/>
                  </a:lnTo>
                  <a:lnTo>
                    <a:pt x="2521" y="4158"/>
                  </a:lnTo>
                  <a:lnTo>
                    <a:pt x="2710" y="4102"/>
                  </a:lnTo>
                  <a:lnTo>
                    <a:pt x="2917" y="4027"/>
                  </a:lnTo>
                  <a:lnTo>
                    <a:pt x="3086" y="3952"/>
                  </a:lnTo>
                  <a:lnTo>
                    <a:pt x="3255" y="3839"/>
                  </a:lnTo>
                  <a:lnTo>
                    <a:pt x="3425" y="3726"/>
                  </a:lnTo>
                  <a:lnTo>
                    <a:pt x="3575" y="3575"/>
                  </a:lnTo>
                  <a:lnTo>
                    <a:pt x="3707" y="3425"/>
                  </a:lnTo>
                  <a:lnTo>
                    <a:pt x="3820" y="3274"/>
                  </a:lnTo>
                  <a:lnTo>
                    <a:pt x="3933" y="3105"/>
                  </a:lnTo>
                  <a:lnTo>
                    <a:pt x="4027" y="2917"/>
                  </a:lnTo>
                  <a:lnTo>
                    <a:pt x="4102" y="2728"/>
                  </a:lnTo>
                  <a:lnTo>
                    <a:pt x="4140" y="2522"/>
                  </a:lnTo>
                  <a:lnTo>
                    <a:pt x="4177" y="2315"/>
                  </a:lnTo>
                  <a:lnTo>
                    <a:pt x="4196" y="2108"/>
                  </a:lnTo>
                  <a:lnTo>
                    <a:pt x="4177" y="1882"/>
                  </a:lnTo>
                  <a:lnTo>
                    <a:pt x="4140" y="1675"/>
                  </a:lnTo>
                  <a:lnTo>
                    <a:pt x="4102" y="1487"/>
                  </a:lnTo>
                  <a:lnTo>
                    <a:pt x="4027" y="1280"/>
                  </a:lnTo>
                  <a:lnTo>
                    <a:pt x="3933" y="1110"/>
                  </a:lnTo>
                  <a:lnTo>
                    <a:pt x="3820" y="922"/>
                  </a:lnTo>
                  <a:lnTo>
                    <a:pt x="3707" y="772"/>
                  </a:lnTo>
                  <a:lnTo>
                    <a:pt x="3575" y="621"/>
                  </a:lnTo>
                  <a:lnTo>
                    <a:pt x="3425" y="489"/>
                  </a:lnTo>
                  <a:lnTo>
                    <a:pt x="3255" y="358"/>
                  </a:lnTo>
                  <a:lnTo>
                    <a:pt x="3086" y="264"/>
                  </a:lnTo>
                  <a:lnTo>
                    <a:pt x="2917" y="170"/>
                  </a:lnTo>
                  <a:lnTo>
                    <a:pt x="2710" y="94"/>
                  </a:lnTo>
                  <a:lnTo>
                    <a:pt x="2521" y="57"/>
                  </a:lnTo>
                  <a:lnTo>
                    <a:pt x="2315" y="19"/>
                  </a:lnTo>
                  <a:lnTo>
                    <a:pt x="208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37"/>
            <p:cNvSpPr/>
            <p:nvPr/>
          </p:nvSpPr>
          <p:spPr>
            <a:xfrm>
              <a:off x="685520" y="1004625"/>
              <a:ext cx="85673" cy="86208"/>
            </a:xfrm>
            <a:custGeom>
              <a:avLst/>
              <a:gdLst/>
              <a:ahLst/>
              <a:cxnLst/>
              <a:rect l="l" t="t" r="r" b="b"/>
              <a:pathLst>
                <a:path w="2880" h="2898" extrusionOk="0">
                  <a:moveTo>
                    <a:pt x="1449" y="0"/>
                  </a:moveTo>
                  <a:lnTo>
                    <a:pt x="1299" y="19"/>
                  </a:lnTo>
                  <a:lnTo>
                    <a:pt x="1148" y="38"/>
                  </a:lnTo>
                  <a:lnTo>
                    <a:pt x="1017" y="75"/>
                  </a:lnTo>
                  <a:lnTo>
                    <a:pt x="885" y="132"/>
                  </a:lnTo>
                  <a:lnTo>
                    <a:pt x="753" y="188"/>
                  </a:lnTo>
                  <a:lnTo>
                    <a:pt x="640" y="264"/>
                  </a:lnTo>
                  <a:lnTo>
                    <a:pt x="527" y="339"/>
                  </a:lnTo>
                  <a:lnTo>
                    <a:pt x="414" y="433"/>
                  </a:lnTo>
                  <a:lnTo>
                    <a:pt x="320" y="527"/>
                  </a:lnTo>
                  <a:lnTo>
                    <a:pt x="245" y="640"/>
                  </a:lnTo>
                  <a:lnTo>
                    <a:pt x="170" y="772"/>
                  </a:lnTo>
                  <a:lnTo>
                    <a:pt x="113" y="885"/>
                  </a:lnTo>
                  <a:lnTo>
                    <a:pt x="57" y="1016"/>
                  </a:lnTo>
                  <a:lnTo>
                    <a:pt x="19" y="1167"/>
                  </a:lnTo>
                  <a:lnTo>
                    <a:pt x="0" y="1298"/>
                  </a:lnTo>
                  <a:lnTo>
                    <a:pt x="0" y="1449"/>
                  </a:lnTo>
                  <a:lnTo>
                    <a:pt x="0" y="1600"/>
                  </a:lnTo>
                  <a:lnTo>
                    <a:pt x="19" y="1750"/>
                  </a:lnTo>
                  <a:lnTo>
                    <a:pt x="57" y="1882"/>
                  </a:lnTo>
                  <a:lnTo>
                    <a:pt x="113" y="2013"/>
                  </a:lnTo>
                  <a:lnTo>
                    <a:pt x="170" y="2145"/>
                  </a:lnTo>
                  <a:lnTo>
                    <a:pt x="245" y="2258"/>
                  </a:lnTo>
                  <a:lnTo>
                    <a:pt x="320" y="2371"/>
                  </a:lnTo>
                  <a:lnTo>
                    <a:pt x="414" y="2465"/>
                  </a:lnTo>
                  <a:lnTo>
                    <a:pt x="527" y="2559"/>
                  </a:lnTo>
                  <a:lnTo>
                    <a:pt x="640" y="2653"/>
                  </a:lnTo>
                  <a:lnTo>
                    <a:pt x="753" y="2728"/>
                  </a:lnTo>
                  <a:lnTo>
                    <a:pt x="885" y="2785"/>
                  </a:lnTo>
                  <a:lnTo>
                    <a:pt x="1017" y="2823"/>
                  </a:lnTo>
                  <a:lnTo>
                    <a:pt x="1148" y="2860"/>
                  </a:lnTo>
                  <a:lnTo>
                    <a:pt x="1299" y="2879"/>
                  </a:lnTo>
                  <a:lnTo>
                    <a:pt x="1449" y="2898"/>
                  </a:lnTo>
                  <a:lnTo>
                    <a:pt x="1581" y="2879"/>
                  </a:lnTo>
                  <a:lnTo>
                    <a:pt x="1732" y="2860"/>
                  </a:lnTo>
                  <a:lnTo>
                    <a:pt x="1863" y="2823"/>
                  </a:lnTo>
                  <a:lnTo>
                    <a:pt x="1995" y="2785"/>
                  </a:lnTo>
                  <a:lnTo>
                    <a:pt x="2127" y="2728"/>
                  </a:lnTo>
                  <a:lnTo>
                    <a:pt x="2258" y="2653"/>
                  </a:lnTo>
                  <a:lnTo>
                    <a:pt x="2352" y="2559"/>
                  </a:lnTo>
                  <a:lnTo>
                    <a:pt x="2465" y="2465"/>
                  </a:lnTo>
                  <a:lnTo>
                    <a:pt x="2559" y="2371"/>
                  </a:lnTo>
                  <a:lnTo>
                    <a:pt x="2635" y="2258"/>
                  </a:lnTo>
                  <a:lnTo>
                    <a:pt x="2710" y="2145"/>
                  </a:lnTo>
                  <a:lnTo>
                    <a:pt x="2766" y="2013"/>
                  </a:lnTo>
                  <a:lnTo>
                    <a:pt x="2823" y="1882"/>
                  </a:lnTo>
                  <a:lnTo>
                    <a:pt x="2860" y="1750"/>
                  </a:lnTo>
                  <a:lnTo>
                    <a:pt x="2879" y="1600"/>
                  </a:lnTo>
                  <a:lnTo>
                    <a:pt x="2879" y="1449"/>
                  </a:lnTo>
                  <a:lnTo>
                    <a:pt x="2879" y="1298"/>
                  </a:lnTo>
                  <a:lnTo>
                    <a:pt x="2860" y="1167"/>
                  </a:lnTo>
                  <a:lnTo>
                    <a:pt x="2823" y="1016"/>
                  </a:lnTo>
                  <a:lnTo>
                    <a:pt x="2766" y="885"/>
                  </a:lnTo>
                  <a:lnTo>
                    <a:pt x="2710" y="772"/>
                  </a:lnTo>
                  <a:lnTo>
                    <a:pt x="2635" y="640"/>
                  </a:lnTo>
                  <a:lnTo>
                    <a:pt x="2559" y="527"/>
                  </a:lnTo>
                  <a:lnTo>
                    <a:pt x="2465" y="433"/>
                  </a:lnTo>
                  <a:lnTo>
                    <a:pt x="2352" y="339"/>
                  </a:lnTo>
                  <a:lnTo>
                    <a:pt x="2258" y="264"/>
                  </a:lnTo>
                  <a:lnTo>
                    <a:pt x="2127" y="188"/>
                  </a:lnTo>
                  <a:lnTo>
                    <a:pt x="1995" y="132"/>
                  </a:lnTo>
                  <a:lnTo>
                    <a:pt x="1863" y="75"/>
                  </a:lnTo>
                  <a:lnTo>
                    <a:pt x="1732" y="38"/>
                  </a:lnTo>
                  <a:lnTo>
                    <a:pt x="1581" y="19"/>
                  </a:lnTo>
                  <a:lnTo>
                    <a:pt x="14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37"/>
            <p:cNvSpPr/>
            <p:nvPr/>
          </p:nvSpPr>
          <p:spPr>
            <a:xfrm>
              <a:off x="2991969" y="3234388"/>
              <a:ext cx="46495" cy="46495"/>
            </a:xfrm>
            <a:custGeom>
              <a:avLst/>
              <a:gdLst/>
              <a:ahLst/>
              <a:cxnLst/>
              <a:rect l="l" t="t" r="r" b="b"/>
              <a:pathLst>
                <a:path w="1563" h="1563" extrusionOk="0">
                  <a:moveTo>
                    <a:pt x="772" y="1"/>
                  </a:moveTo>
                  <a:lnTo>
                    <a:pt x="621" y="20"/>
                  </a:lnTo>
                  <a:lnTo>
                    <a:pt x="471" y="57"/>
                  </a:lnTo>
                  <a:lnTo>
                    <a:pt x="339" y="133"/>
                  </a:lnTo>
                  <a:lnTo>
                    <a:pt x="226" y="227"/>
                  </a:lnTo>
                  <a:lnTo>
                    <a:pt x="132" y="339"/>
                  </a:lnTo>
                  <a:lnTo>
                    <a:pt x="57" y="471"/>
                  </a:lnTo>
                  <a:lnTo>
                    <a:pt x="19" y="622"/>
                  </a:lnTo>
                  <a:lnTo>
                    <a:pt x="1" y="772"/>
                  </a:lnTo>
                  <a:lnTo>
                    <a:pt x="19" y="942"/>
                  </a:lnTo>
                  <a:lnTo>
                    <a:pt x="57" y="1092"/>
                  </a:lnTo>
                  <a:lnTo>
                    <a:pt x="132" y="1224"/>
                  </a:lnTo>
                  <a:lnTo>
                    <a:pt x="226" y="1337"/>
                  </a:lnTo>
                  <a:lnTo>
                    <a:pt x="339" y="1431"/>
                  </a:lnTo>
                  <a:lnTo>
                    <a:pt x="471" y="1506"/>
                  </a:lnTo>
                  <a:lnTo>
                    <a:pt x="621" y="1544"/>
                  </a:lnTo>
                  <a:lnTo>
                    <a:pt x="772" y="1562"/>
                  </a:lnTo>
                  <a:lnTo>
                    <a:pt x="941" y="1544"/>
                  </a:lnTo>
                  <a:lnTo>
                    <a:pt x="1092" y="1506"/>
                  </a:lnTo>
                  <a:lnTo>
                    <a:pt x="1224" y="1431"/>
                  </a:lnTo>
                  <a:lnTo>
                    <a:pt x="1336" y="1337"/>
                  </a:lnTo>
                  <a:lnTo>
                    <a:pt x="1431" y="1224"/>
                  </a:lnTo>
                  <a:lnTo>
                    <a:pt x="1506" y="1092"/>
                  </a:lnTo>
                  <a:lnTo>
                    <a:pt x="1543" y="942"/>
                  </a:lnTo>
                  <a:lnTo>
                    <a:pt x="1562" y="772"/>
                  </a:lnTo>
                  <a:lnTo>
                    <a:pt x="1543" y="622"/>
                  </a:lnTo>
                  <a:lnTo>
                    <a:pt x="1506" y="471"/>
                  </a:lnTo>
                  <a:lnTo>
                    <a:pt x="1431" y="339"/>
                  </a:lnTo>
                  <a:lnTo>
                    <a:pt x="1336" y="227"/>
                  </a:lnTo>
                  <a:lnTo>
                    <a:pt x="1224" y="133"/>
                  </a:lnTo>
                  <a:lnTo>
                    <a:pt x="1092" y="57"/>
                  </a:lnTo>
                  <a:lnTo>
                    <a:pt x="941" y="20"/>
                  </a:lnTo>
                  <a:lnTo>
                    <a:pt x="7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37"/>
            <p:cNvSpPr/>
            <p:nvPr/>
          </p:nvSpPr>
          <p:spPr>
            <a:xfrm>
              <a:off x="3130227" y="3314998"/>
              <a:ext cx="45900" cy="46466"/>
            </a:xfrm>
            <a:custGeom>
              <a:avLst/>
              <a:gdLst/>
              <a:ahLst/>
              <a:cxnLst/>
              <a:rect l="l" t="t" r="r" b="b"/>
              <a:pathLst>
                <a:path w="1543" h="1562" extrusionOk="0">
                  <a:moveTo>
                    <a:pt x="771" y="0"/>
                  </a:moveTo>
                  <a:lnTo>
                    <a:pt x="621" y="19"/>
                  </a:lnTo>
                  <a:lnTo>
                    <a:pt x="470" y="76"/>
                  </a:lnTo>
                  <a:lnTo>
                    <a:pt x="339" y="151"/>
                  </a:lnTo>
                  <a:lnTo>
                    <a:pt x="226" y="245"/>
                  </a:lnTo>
                  <a:lnTo>
                    <a:pt x="132" y="358"/>
                  </a:lnTo>
                  <a:lnTo>
                    <a:pt x="56" y="489"/>
                  </a:lnTo>
                  <a:lnTo>
                    <a:pt x="0" y="621"/>
                  </a:lnTo>
                  <a:lnTo>
                    <a:pt x="0" y="791"/>
                  </a:lnTo>
                  <a:lnTo>
                    <a:pt x="0" y="941"/>
                  </a:lnTo>
                  <a:lnTo>
                    <a:pt x="56" y="1092"/>
                  </a:lnTo>
                  <a:lnTo>
                    <a:pt x="132" y="1223"/>
                  </a:lnTo>
                  <a:lnTo>
                    <a:pt x="226" y="1336"/>
                  </a:lnTo>
                  <a:lnTo>
                    <a:pt x="339" y="1430"/>
                  </a:lnTo>
                  <a:lnTo>
                    <a:pt x="470" y="1506"/>
                  </a:lnTo>
                  <a:lnTo>
                    <a:pt x="621" y="1543"/>
                  </a:lnTo>
                  <a:lnTo>
                    <a:pt x="771" y="1562"/>
                  </a:lnTo>
                  <a:lnTo>
                    <a:pt x="922" y="1543"/>
                  </a:lnTo>
                  <a:lnTo>
                    <a:pt x="1073" y="1506"/>
                  </a:lnTo>
                  <a:lnTo>
                    <a:pt x="1204" y="1430"/>
                  </a:lnTo>
                  <a:lnTo>
                    <a:pt x="1317" y="1336"/>
                  </a:lnTo>
                  <a:lnTo>
                    <a:pt x="1411" y="1223"/>
                  </a:lnTo>
                  <a:lnTo>
                    <a:pt x="1486" y="1092"/>
                  </a:lnTo>
                  <a:lnTo>
                    <a:pt x="1524" y="941"/>
                  </a:lnTo>
                  <a:lnTo>
                    <a:pt x="1543" y="791"/>
                  </a:lnTo>
                  <a:lnTo>
                    <a:pt x="1524" y="621"/>
                  </a:lnTo>
                  <a:lnTo>
                    <a:pt x="1486" y="489"/>
                  </a:lnTo>
                  <a:lnTo>
                    <a:pt x="1411" y="358"/>
                  </a:lnTo>
                  <a:lnTo>
                    <a:pt x="1317" y="245"/>
                  </a:lnTo>
                  <a:lnTo>
                    <a:pt x="1204" y="151"/>
                  </a:lnTo>
                  <a:lnTo>
                    <a:pt x="1073" y="76"/>
                  </a:lnTo>
                  <a:lnTo>
                    <a:pt x="922" y="19"/>
                  </a:lnTo>
                  <a:lnTo>
                    <a:pt x="77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37"/>
            <p:cNvSpPr/>
            <p:nvPr/>
          </p:nvSpPr>
          <p:spPr>
            <a:xfrm>
              <a:off x="2942710" y="3134769"/>
              <a:ext cx="374491" cy="228967"/>
            </a:xfrm>
            <a:custGeom>
              <a:avLst/>
              <a:gdLst/>
              <a:ahLst/>
              <a:cxnLst/>
              <a:rect l="l" t="t" r="r" b="b"/>
              <a:pathLst>
                <a:path w="12589" h="7697" extrusionOk="0">
                  <a:moveTo>
                    <a:pt x="95" y="1"/>
                  </a:moveTo>
                  <a:lnTo>
                    <a:pt x="1" y="151"/>
                  </a:lnTo>
                  <a:lnTo>
                    <a:pt x="12513" y="7696"/>
                  </a:lnTo>
                  <a:lnTo>
                    <a:pt x="12588" y="7546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37"/>
            <p:cNvSpPr/>
            <p:nvPr/>
          </p:nvSpPr>
          <p:spPr>
            <a:xfrm>
              <a:off x="2975193" y="2896358"/>
              <a:ext cx="761239" cy="315145"/>
            </a:xfrm>
            <a:custGeom>
              <a:avLst/>
              <a:gdLst/>
              <a:ahLst/>
              <a:cxnLst/>
              <a:rect l="l" t="t" r="r" b="b"/>
              <a:pathLst>
                <a:path w="25590" h="10594" extrusionOk="0">
                  <a:moveTo>
                    <a:pt x="75" y="0"/>
                  </a:moveTo>
                  <a:lnTo>
                    <a:pt x="0" y="151"/>
                  </a:lnTo>
                  <a:lnTo>
                    <a:pt x="25514" y="10593"/>
                  </a:lnTo>
                  <a:lnTo>
                    <a:pt x="25589" y="10443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37"/>
            <p:cNvSpPr/>
            <p:nvPr/>
          </p:nvSpPr>
          <p:spPr>
            <a:xfrm>
              <a:off x="3533757" y="3116297"/>
              <a:ext cx="168490" cy="22995"/>
            </a:xfrm>
            <a:custGeom>
              <a:avLst/>
              <a:gdLst/>
              <a:ahLst/>
              <a:cxnLst/>
              <a:rect l="l" t="t" r="r" b="b"/>
              <a:pathLst>
                <a:path w="5664" h="773" extrusionOk="0">
                  <a:moveTo>
                    <a:pt x="1769" y="1"/>
                  </a:moveTo>
                  <a:lnTo>
                    <a:pt x="1392" y="20"/>
                  </a:lnTo>
                  <a:lnTo>
                    <a:pt x="1073" y="38"/>
                  </a:lnTo>
                  <a:lnTo>
                    <a:pt x="790" y="76"/>
                  </a:lnTo>
                  <a:lnTo>
                    <a:pt x="565" y="114"/>
                  </a:lnTo>
                  <a:lnTo>
                    <a:pt x="358" y="170"/>
                  </a:lnTo>
                  <a:lnTo>
                    <a:pt x="94" y="245"/>
                  </a:lnTo>
                  <a:lnTo>
                    <a:pt x="0" y="302"/>
                  </a:lnTo>
                  <a:lnTo>
                    <a:pt x="57" y="433"/>
                  </a:lnTo>
                  <a:lnTo>
                    <a:pt x="151" y="415"/>
                  </a:lnTo>
                  <a:lnTo>
                    <a:pt x="395" y="321"/>
                  </a:lnTo>
                  <a:lnTo>
                    <a:pt x="583" y="283"/>
                  </a:lnTo>
                  <a:lnTo>
                    <a:pt x="828" y="245"/>
                  </a:lnTo>
                  <a:lnTo>
                    <a:pt x="1091" y="208"/>
                  </a:lnTo>
                  <a:lnTo>
                    <a:pt x="1411" y="170"/>
                  </a:lnTo>
                  <a:lnTo>
                    <a:pt x="2183" y="170"/>
                  </a:lnTo>
                  <a:lnTo>
                    <a:pt x="2634" y="189"/>
                  </a:lnTo>
                  <a:lnTo>
                    <a:pt x="3142" y="245"/>
                  </a:lnTo>
                  <a:lnTo>
                    <a:pt x="3688" y="321"/>
                  </a:lnTo>
                  <a:lnTo>
                    <a:pt x="4290" y="433"/>
                  </a:lnTo>
                  <a:lnTo>
                    <a:pt x="4930" y="584"/>
                  </a:lnTo>
                  <a:lnTo>
                    <a:pt x="5626" y="772"/>
                  </a:lnTo>
                  <a:lnTo>
                    <a:pt x="5664" y="622"/>
                  </a:lnTo>
                  <a:lnTo>
                    <a:pt x="4967" y="433"/>
                  </a:lnTo>
                  <a:lnTo>
                    <a:pt x="4309" y="264"/>
                  </a:lnTo>
                  <a:lnTo>
                    <a:pt x="3707" y="151"/>
                  </a:lnTo>
                  <a:lnTo>
                    <a:pt x="3161" y="76"/>
                  </a:lnTo>
                  <a:lnTo>
                    <a:pt x="2653" y="20"/>
                  </a:lnTo>
                  <a:lnTo>
                    <a:pt x="218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37"/>
            <p:cNvSpPr/>
            <p:nvPr/>
          </p:nvSpPr>
          <p:spPr>
            <a:xfrm>
              <a:off x="2418859" y="2613715"/>
              <a:ext cx="590518" cy="880467"/>
            </a:xfrm>
            <a:custGeom>
              <a:avLst/>
              <a:gdLst/>
              <a:ahLst/>
              <a:cxnLst/>
              <a:rect l="l" t="t" r="r" b="b"/>
              <a:pathLst>
                <a:path w="19851" h="29598" extrusionOk="0">
                  <a:moveTo>
                    <a:pt x="7545" y="0"/>
                  </a:moveTo>
                  <a:lnTo>
                    <a:pt x="7414" y="19"/>
                  </a:lnTo>
                  <a:lnTo>
                    <a:pt x="7263" y="57"/>
                  </a:lnTo>
                  <a:lnTo>
                    <a:pt x="7150" y="132"/>
                  </a:lnTo>
                  <a:lnTo>
                    <a:pt x="7037" y="226"/>
                  </a:lnTo>
                  <a:lnTo>
                    <a:pt x="6943" y="339"/>
                  </a:lnTo>
                  <a:lnTo>
                    <a:pt x="6887" y="452"/>
                  </a:lnTo>
                  <a:lnTo>
                    <a:pt x="6830" y="584"/>
                  </a:lnTo>
                  <a:lnTo>
                    <a:pt x="6830" y="734"/>
                  </a:lnTo>
                  <a:lnTo>
                    <a:pt x="6830" y="885"/>
                  </a:lnTo>
                  <a:lnTo>
                    <a:pt x="6887" y="1016"/>
                  </a:lnTo>
                  <a:lnTo>
                    <a:pt x="6943" y="1148"/>
                  </a:lnTo>
                  <a:lnTo>
                    <a:pt x="7037" y="1261"/>
                  </a:lnTo>
                  <a:lnTo>
                    <a:pt x="7150" y="1336"/>
                  </a:lnTo>
                  <a:lnTo>
                    <a:pt x="7263" y="1411"/>
                  </a:lnTo>
                  <a:lnTo>
                    <a:pt x="7414" y="1449"/>
                  </a:lnTo>
                  <a:lnTo>
                    <a:pt x="7545" y="1468"/>
                  </a:lnTo>
                  <a:lnTo>
                    <a:pt x="7903" y="1468"/>
                  </a:lnTo>
                  <a:lnTo>
                    <a:pt x="7903" y="9408"/>
                  </a:lnTo>
                  <a:lnTo>
                    <a:pt x="7884" y="9728"/>
                  </a:lnTo>
                  <a:lnTo>
                    <a:pt x="7865" y="10048"/>
                  </a:lnTo>
                  <a:lnTo>
                    <a:pt x="7809" y="10368"/>
                  </a:lnTo>
                  <a:lnTo>
                    <a:pt x="7752" y="10688"/>
                  </a:lnTo>
                  <a:lnTo>
                    <a:pt x="7658" y="11007"/>
                  </a:lnTo>
                  <a:lnTo>
                    <a:pt x="7564" y="11308"/>
                  </a:lnTo>
                  <a:lnTo>
                    <a:pt x="7433" y="11609"/>
                  </a:lnTo>
                  <a:lnTo>
                    <a:pt x="7301" y="11911"/>
                  </a:lnTo>
                  <a:lnTo>
                    <a:pt x="339" y="25307"/>
                  </a:lnTo>
                  <a:lnTo>
                    <a:pt x="245" y="25495"/>
                  </a:lnTo>
                  <a:lnTo>
                    <a:pt x="170" y="25665"/>
                  </a:lnTo>
                  <a:lnTo>
                    <a:pt x="113" y="25853"/>
                  </a:lnTo>
                  <a:lnTo>
                    <a:pt x="57" y="26041"/>
                  </a:lnTo>
                  <a:lnTo>
                    <a:pt x="38" y="26229"/>
                  </a:lnTo>
                  <a:lnTo>
                    <a:pt x="19" y="26417"/>
                  </a:lnTo>
                  <a:lnTo>
                    <a:pt x="0" y="26606"/>
                  </a:lnTo>
                  <a:lnTo>
                    <a:pt x="0" y="26794"/>
                  </a:lnTo>
                  <a:lnTo>
                    <a:pt x="19" y="26982"/>
                  </a:lnTo>
                  <a:lnTo>
                    <a:pt x="38" y="27170"/>
                  </a:lnTo>
                  <a:lnTo>
                    <a:pt x="76" y="27339"/>
                  </a:lnTo>
                  <a:lnTo>
                    <a:pt x="132" y="27528"/>
                  </a:lnTo>
                  <a:lnTo>
                    <a:pt x="264" y="27866"/>
                  </a:lnTo>
                  <a:lnTo>
                    <a:pt x="433" y="28186"/>
                  </a:lnTo>
                  <a:lnTo>
                    <a:pt x="640" y="28487"/>
                  </a:lnTo>
                  <a:lnTo>
                    <a:pt x="885" y="28751"/>
                  </a:lnTo>
                  <a:lnTo>
                    <a:pt x="1016" y="28882"/>
                  </a:lnTo>
                  <a:lnTo>
                    <a:pt x="1167" y="28995"/>
                  </a:lnTo>
                  <a:lnTo>
                    <a:pt x="1317" y="29108"/>
                  </a:lnTo>
                  <a:lnTo>
                    <a:pt x="1468" y="29202"/>
                  </a:lnTo>
                  <a:lnTo>
                    <a:pt x="1637" y="29296"/>
                  </a:lnTo>
                  <a:lnTo>
                    <a:pt x="1807" y="29371"/>
                  </a:lnTo>
                  <a:lnTo>
                    <a:pt x="1976" y="29447"/>
                  </a:lnTo>
                  <a:lnTo>
                    <a:pt x="2164" y="29503"/>
                  </a:lnTo>
                  <a:lnTo>
                    <a:pt x="2352" y="29541"/>
                  </a:lnTo>
                  <a:lnTo>
                    <a:pt x="2541" y="29578"/>
                  </a:lnTo>
                  <a:lnTo>
                    <a:pt x="2747" y="29597"/>
                  </a:lnTo>
                  <a:lnTo>
                    <a:pt x="17123" y="29597"/>
                  </a:lnTo>
                  <a:lnTo>
                    <a:pt x="17311" y="29578"/>
                  </a:lnTo>
                  <a:lnTo>
                    <a:pt x="17518" y="29541"/>
                  </a:lnTo>
                  <a:lnTo>
                    <a:pt x="17706" y="29503"/>
                  </a:lnTo>
                  <a:lnTo>
                    <a:pt x="17875" y="29447"/>
                  </a:lnTo>
                  <a:lnTo>
                    <a:pt x="18063" y="29371"/>
                  </a:lnTo>
                  <a:lnTo>
                    <a:pt x="18233" y="29296"/>
                  </a:lnTo>
                  <a:lnTo>
                    <a:pt x="18383" y="29202"/>
                  </a:lnTo>
                  <a:lnTo>
                    <a:pt x="18553" y="29108"/>
                  </a:lnTo>
                  <a:lnTo>
                    <a:pt x="18703" y="28995"/>
                  </a:lnTo>
                  <a:lnTo>
                    <a:pt x="18835" y="28882"/>
                  </a:lnTo>
                  <a:lnTo>
                    <a:pt x="18967" y="28751"/>
                  </a:lnTo>
                  <a:lnTo>
                    <a:pt x="19211" y="28487"/>
                  </a:lnTo>
                  <a:lnTo>
                    <a:pt x="19418" y="28186"/>
                  </a:lnTo>
                  <a:lnTo>
                    <a:pt x="19587" y="27866"/>
                  </a:lnTo>
                  <a:lnTo>
                    <a:pt x="19719" y="27528"/>
                  </a:lnTo>
                  <a:lnTo>
                    <a:pt x="19776" y="27339"/>
                  </a:lnTo>
                  <a:lnTo>
                    <a:pt x="19813" y="27170"/>
                  </a:lnTo>
                  <a:lnTo>
                    <a:pt x="19832" y="26982"/>
                  </a:lnTo>
                  <a:lnTo>
                    <a:pt x="19851" y="26794"/>
                  </a:lnTo>
                  <a:lnTo>
                    <a:pt x="19851" y="26606"/>
                  </a:lnTo>
                  <a:lnTo>
                    <a:pt x="19851" y="26417"/>
                  </a:lnTo>
                  <a:lnTo>
                    <a:pt x="19832" y="26229"/>
                  </a:lnTo>
                  <a:lnTo>
                    <a:pt x="19794" y="26041"/>
                  </a:lnTo>
                  <a:lnTo>
                    <a:pt x="19738" y="25853"/>
                  </a:lnTo>
                  <a:lnTo>
                    <a:pt x="19682" y="25665"/>
                  </a:lnTo>
                  <a:lnTo>
                    <a:pt x="19606" y="25495"/>
                  </a:lnTo>
                  <a:lnTo>
                    <a:pt x="19512" y="25307"/>
                  </a:lnTo>
                  <a:lnTo>
                    <a:pt x="12569" y="11911"/>
                  </a:lnTo>
                  <a:lnTo>
                    <a:pt x="12419" y="11609"/>
                  </a:lnTo>
                  <a:lnTo>
                    <a:pt x="12306" y="11308"/>
                  </a:lnTo>
                  <a:lnTo>
                    <a:pt x="12193" y="11007"/>
                  </a:lnTo>
                  <a:lnTo>
                    <a:pt x="12118" y="10688"/>
                  </a:lnTo>
                  <a:lnTo>
                    <a:pt x="12042" y="10368"/>
                  </a:lnTo>
                  <a:lnTo>
                    <a:pt x="11986" y="10048"/>
                  </a:lnTo>
                  <a:lnTo>
                    <a:pt x="11967" y="9728"/>
                  </a:lnTo>
                  <a:lnTo>
                    <a:pt x="11948" y="9408"/>
                  </a:lnTo>
                  <a:lnTo>
                    <a:pt x="11948" y="1468"/>
                  </a:lnTo>
                  <a:lnTo>
                    <a:pt x="12306" y="1468"/>
                  </a:lnTo>
                  <a:lnTo>
                    <a:pt x="12456" y="1449"/>
                  </a:lnTo>
                  <a:lnTo>
                    <a:pt x="12588" y="1411"/>
                  </a:lnTo>
                  <a:lnTo>
                    <a:pt x="12720" y="1336"/>
                  </a:lnTo>
                  <a:lnTo>
                    <a:pt x="12814" y="1261"/>
                  </a:lnTo>
                  <a:lnTo>
                    <a:pt x="12908" y="1148"/>
                  </a:lnTo>
                  <a:lnTo>
                    <a:pt x="12983" y="1016"/>
                  </a:lnTo>
                  <a:lnTo>
                    <a:pt x="13021" y="885"/>
                  </a:lnTo>
                  <a:lnTo>
                    <a:pt x="13040" y="734"/>
                  </a:lnTo>
                  <a:lnTo>
                    <a:pt x="13021" y="584"/>
                  </a:lnTo>
                  <a:lnTo>
                    <a:pt x="12983" y="452"/>
                  </a:lnTo>
                  <a:lnTo>
                    <a:pt x="12908" y="339"/>
                  </a:lnTo>
                  <a:lnTo>
                    <a:pt x="12814" y="226"/>
                  </a:lnTo>
                  <a:lnTo>
                    <a:pt x="12720" y="132"/>
                  </a:lnTo>
                  <a:lnTo>
                    <a:pt x="12588" y="57"/>
                  </a:lnTo>
                  <a:lnTo>
                    <a:pt x="12456" y="19"/>
                  </a:lnTo>
                  <a:lnTo>
                    <a:pt x="1230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37"/>
            <p:cNvSpPr/>
            <p:nvPr/>
          </p:nvSpPr>
          <p:spPr>
            <a:xfrm>
              <a:off x="2460831" y="3126381"/>
              <a:ext cx="506570" cy="332488"/>
            </a:xfrm>
            <a:custGeom>
              <a:avLst/>
              <a:gdLst/>
              <a:ahLst/>
              <a:cxnLst/>
              <a:rect l="l" t="t" r="r" b="b"/>
              <a:pathLst>
                <a:path w="17029" h="11177" extrusionOk="0">
                  <a:moveTo>
                    <a:pt x="5683" y="0"/>
                  </a:moveTo>
                  <a:lnTo>
                    <a:pt x="5457" y="19"/>
                  </a:lnTo>
                  <a:lnTo>
                    <a:pt x="5250" y="57"/>
                  </a:lnTo>
                  <a:lnTo>
                    <a:pt x="5043" y="132"/>
                  </a:lnTo>
                  <a:lnTo>
                    <a:pt x="4855" y="245"/>
                  </a:lnTo>
                  <a:lnTo>
                    <a:pt x="4667" y="358"/>
                  </a:lnTo>
                  <a:lnTo>
                    <a:pt x="4516" y="508"/>
                  </a:lnTo>
                  <a:lnTo>
                    <a:pt x="4385" y="678"/>
                  </a:lnTo>
                  <a:lnTo>
                    <a:pt x="4253" y="866"/>
                  </a:lnTo>
                  <a:lnTo>
                    <a:pt x="189" y="8693"/>
                  </a:lnTo>
                  <a:lnTo>
                    <a:pt x="95" y="8919"/>
                  </a:lnTo>
                  <a:lnTo>
                    <a:pt x="38" y="9126"/>
                  </a:lnTo>
                  <a:lnTo>
                    <a:pt x="1" y="9352"/>
                  </a:lnTo>
                  <a:lnTo>
                    <a:pt x="1" y="9559"/>
                  </a:lnTo>
                  <a:lnTo>
                    <a:pt x="19" y="9766"/>
                  </a:lnTo>
                  <a:lnTo>
                    <a:pt x="76" y="9973"/>
                  </a:lnTo>
                  <a:lnTo>
                    <a:pt x="151" y="10180"/>
                  </a:lnTo>
                  <a:lnTo>
                    <a:pt x="245" y="10368"/>
                  </a:lnTo>
                  <a:lnTo>
                    <a:pt x="377" y="10537"/>
                  </a:lnTo>
                  <a:lnTo>
                    <a:pt x="509" y="10688"/>
                  </a:lnTo>
                  <a:lnTo>
                    <a:pt x="659" y="10819"/>
                  </a:lnTo>
                  <a:lnTo>
                    <a:pt x="847" y="10951"/>
                  </a:lnTo>
                  <a:lnTo>
                    <a:pt x="1035" y="11045"/>
                  </a:lnTo>
                  <a:lnTo>
                    <a:pt x="1242" y="11120"/>
                  </a:lnTo>
                  <a:lnTo>
                    <a:pt x="1468" y="11158"/>
                  </a:lnTo>
                  <a:lnTo>
                    <a:pt x="1694" y="11177"/>
                  </a:lnTo>
                  <a:lnTo>
                    <a:pt x="15335" y="11177"/>
                  </a:lnTo>
                  <a:lnTo>
                    <a:pt x="15580" y="11158"/>
                  </a:lnTo>
                  <a:lnTo>
                    <a:pt x="15787" y="11120"/>
                  </a:lnTo>
                  <a:lnTo>
                    <a:pt x="15994" y="11045"/>
                  </a:lnTo>
                  <a:lnTo>
                    <a:pt x="16201" y="10951"/>
                  </a:lnTo>
                  <a:lnTo>
                    <a:pt x="16370" y="10819"/>
                  </a:lnTo>
                  <a:lnTo>
                    <a:pt x="16521" y="10688"/>
                  </a:lnTo>
                  <a:lnTo>
                    <a:pt x="16671" y="10537"/>
                  </a:lnTo>
                  <a:lnTo>
                    <a:pt x="16784" y="10368"/>
                  </a:lnTo>
                  <a:lnTo>
                    <a:pt x="16878" y="10180"/>
                  </a:lnTo>
                  <a:lnTo>
                    <a:pt x="16953" y="9973"/>
                  </a:lnTo>
                  <a:lnTo>
                    <a:pt x="17010" y="9766"/>
                  </a:lnTo>
                  <a:lnTo>
                    <a:pt x="17029" y="9559"/>
                  </a:lnTo>
                  <a:lnTo>
                    <a:pt x="17029" y="9352"/>
                  </a:lnTo>
                  <a:lnTo>
                    <a:pt x="16991" y="9126"/>
                  </a:lnTo>
                  <a:lnTo>
                    <a:pt x="16935" y="8919"/>
                  </a:lnTo>
                  <a:lnTo>
                    <a:pt x="16841" y="8693"/>
                  </a:lnTo>
                  <a:lnTo>
                    <a:pt x="12776" y="866"/>
                  </a:lnTo>
                  <a:lnTo>
                    <a:pt x="12663" y="678"/>
                  </a:lnTo>
                  <a:lnTo>
                    <a:pt x="12513" y="508"/>
                  </a:lnTo>
                  <a:lnTo>
                    <a:pt x="12362" y="358"/>
                  </a:lnTo>
                  <a:lnTo>
                    <a:pt x="12174" y="245"/>
                  </a:lnTo>
                  <a:lnTo>
                    <a:pt x="11986" y="132"/>
                  </a:lnTo>
                  <a:lnTo>
                    <a:pt x="11779" y="57"/>
                  </a:lnTo>
                  <a:lnTo>
                    <a:pt x="11572" y="19"/>
                  </a:lnTo>
                  <a:lnTo>
                    <a:pt x="1134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37"/>
            <p:cNvSpPr/>
            <p:nvPr/>
          </p:nvSpPr>
          <p:spPr>
            <a:xfrm>
              <a:off x="2653910" y="2657352"/>
              <a:ext cx="91265" cy="189789"/>
            </a:xfrm>
            <a:custGeom>
              <a:avLst/>
              <a:gdLst/>
              <a:ahLst/>
              <a:cxnLst/>
              <a:rect l="l" t="t" r="r" b="b"/>
              <a:pathLst>
                <a:path w="3068" h="6380" extrusionOk="0">
                  <a:moveTo>
                    <a:pt x="1" y="1"/>
                  </a:moveTo>
                  <a:lnTo>
                    <a:pt x="1" y="6379"/>
                  </a:lnTo>
                  <a:lnTo>
                    <a:pt x="30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37"/>
            <p:cNvSpPr/>
            <p:nvPr/>
          </p:nvSpPr>
          <p:spPr>
            <a:xfrm>
              <a:off x="2732825" y="3190751"/>
              <a:ext cx="59941" cy="59911"/>
            </a:xfrm>
            <a:custGeom>
              <a:avLst/>
              <a:gdLst/>
              <a:ahLst/>
              <a:cxnLst/>
              <a:rect l="l" t="t" r="r" b="b"/>
              <a:pathLst>
                <a:path w="2015" h="2014" extrusionOk="0">
                  <a:moveTo>
                    <a:pt x="1017" y="0"/>
                  </a:moveTo>
                  <a:lnTo>
                    <a:pt x="810" y="19"/>
                  </a:lnTo>
                  <a:lnTo>
                    <a:pt x="622" y="75"/>
                  </a:lnTo>
                  <a:lnTo>
                    <a:pt x="453" y="170"/>
                  </a:lnTo>
                  <a:lnTo>
                    <a:pt x="302" y="301"/>
                  </a:lnTo>
                  <a:lnTo>
                    <a:pt x="170" y="452"/>
                  </a:lnTo>
                  <a:lnTo>
                    <a:pt x="76" y="621"/>
                  </a:lnTo>
                  <a:lnTo>
                    <a:pt x="20" y="809"/>
                  </a:lnTo>
                  <a:lnTo>
                    <a:pt x="1" y="1016"/>
                  </a:lnTo>
                  <a:lnTo>
                    <a:pt x="20" y="1204"/>
                  </a:lnTo>
                  <a:lnTo>
                    <a:pt x="76" y="1393"/>
                  </a:lnTo>
                  <a:lnTo>
                    <a:pt x="170" y="1581"/>
                  </a:lnTo>
                  <a:lnTo>
                    <a:pt x="302" y="1731"/>
                  </a:lnTo>
                  <a:lnTo>
                    <a:pt x="453" y="1844"/>
                  </a:lnTo>
                  <a:lnTo>
                    <a:pt x="622" y="1938"/>
                  </a:lnTo>
                  <a:lnTo>
                    <a:pt x="810" y="1995"/>
                  </a:lnTo>
                  <a:lnTo>
                    <a:pt x="1017" y="2013"/>
                  </a:lnTo>
                  <a:lnTo>
                    <a:pt x="1224" y="1995"/>
                  </a:lnTo>
                  <a:lnTo>
                    <a:pt x="1412" y="1938"/>
                  </a:lnTo>
                  <a:lnTo>
                    <a:pt x="1581" y="1844"/>
                  </a:lnTo>
                  <a:lnTo>
                    <a:pt x="1732" y="1731"/>
                  </a:lnTo>
                  <a:lnTo>
                    <a:pt x="1845" y="1581"/>
                  </a:lnTo>
                  <a:lnTo>
                    <a:pt x="1939" y="1393"/>
                  </a:lnTo>
                  <a:lnTo>
                    <a:pt x="1995" y="1204"/>
                  </a:lnTo>
                  <a:lnTo>
                    <a:pt x="2014" y="1016"/>
                  </a:lnTo>
                  <a:lnTo>
                    <a:pt x="1995" y="809"/>
                  </a:lnTo>
                  <a:lnTo>
                    <a:pt x="1939" y="621"/>
                  </a:lnTo>
                  <a:lnTo>
                    <a:pt x="1845" y="452"/>
                  </a:lnTo>
                  <a:lnTo>
                    <a:pt x="1732" y="301"/>
                  </a:lnTo>
                  <a:lnTo>
                    <a:pt x="1581" y="170"/>
                  </a:lnTo>
                  <a:lnTo>
                    <a:pt x="1412" y="75"/>
                  </a:lnTo>
                  <a:lnTo>
                    <a:pt x="1224" y="19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37"/>
            <p:cNvSpPr/>
            <p:nvPr/>
          </p:nvSpPr>
          <p:spPr>
            <a:xfrm>
              <a:off x="2745140" y="3297627"/>
              <a:ext cx="40903" cy="41468"/>
            </a:xfrm>
            <a:custGeom>
              <a:avLst/>
              <a:gdLst/>
              <a:ahLst/>
              <a:cxnLst/>
              <a:rect l="l" t="t" r="r" b="b"/>
              <a:pathLst>
                <a:path w="1375" h="1394" extrusionOk="0">
                  <a:moveTo>
                    <a:pt x="697" y="1"/>
                  </a:moveTo>
                  <a:lnTo>
                    <a:pt x="547" y="20"/>
                  </a:lnTo>
                  <a:lnTo>
                    <a:pt x="415" y="57"/>
                  </a:lnTo>
                  <a:lnTo>
                    <a:pt x="302" y="114"/>
                  </a:lnTo>
                  <a:lnTo>
                    <a:pt x="208" y="208"/>
                  </a:lnTo>
                  <a:lnTo>
                    <a:pt x="114" y="302"/>
                  </a:lnTo>
                  <a:lnTo>
                    <a:pt x="57" y="415"/>
                  </a:lnTo>
                  <a:lnTo>
                    <a:pt x="1" y="547"/>
                  </a:lnTo>
                  <a:lnTo>
                    <a:pt x="1" y="697"/>
                  </a:lnTo>
                  <a:lnTo>
                    <a:pt x="1" y="829"/>
                  </a:lnTo>
                  <a:lnTo>
                    <a:pt x="57" y="961"/>
                  </a:lnTo>
                  <a:lnTo>
                    <a:pt x="114" y="1073"/>
                  </a:lnTo>
                  <a:lnTo>
                    <a:pt x="208" y="1186"/>
                  </a:lnTo>
                  <a:lnTo>
                    <a:pt x="302" y="1262"/>
                  </a:lnTo>
                  <a:lnTo>
                    <a:pt x="415" y="1337"/>
                  </a:lnTo>
                  <a:lnTo>
                    <a:pt x="547" y="1375"/>
                  </a:lnTo>
                  <a:lnTo>
                    <a:pt x="697" y="1393"/>
                  </a:lnTo>
                  <a:lnTo>
                    <a:pt x="829" y="1375"/>
                  </a:lnTo>
                  <a:lnTo>
                    <a:pt x="960" y="1337"/>
                  </a:lnTo>
                  <a:lnTo>
                    <a:pt x="1073" y="1262"/>
                  </a:lnTo>
                  <a:lnTo>
                    <a:pt x="1186" y="1186"/>
                  </a:lnTo>
                  <a:lnTo>
                    <a:pt x="1262" y="1073"/>
                  </a:lnTo>
                  <a:lnTo>
                    <a:pt x="1337" y="961"/>
                  </a:lnTo>
                  <a:lnTo>
                    <a:pt x="1374" y="829"/>
                  </a:lnTo>
                  <a:lnTo>
                    <a:pt x="1374" y="697"/>
                  </a:lnTo>
                  <a:lnTo>
                    <a:pt x="1374" y="547"/>
                  </a:lnTo>
                  <a:lnTo>
                    <a:pt x="1337" y="415"/>
                  </a:lnTo>
                  <a:lnTo>
                    <a:pt x="1262" y="302"/>
                  </a:lnTo>
                  <a:lnTo>
                    <a:pt x="1186" y="208"/>
                  </a:lnTo>
                  <a:lnTo>
                    <a:pt x="1073" y="114"/>
                  </a:lnTo>
                  <a:lnTo>
                    <a:pt x="960" y="57"/>
                  </a:lnTo>
                  <a:lnTo>
                    <a:pt x="829" y="20"/>
                  </a:lnTo>
                  <a:lnTo>
                    <a:pt x="69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37"/>
            <p:cNvSpPr/>
            <p:nvPr/>
          </p:nvSpPr>
          <p:spPr>
            <a:xfrm>
              <a:off x="2612504" y="3322256"/>
              <a:ext cx="95192" cy="94627"/>
            </a:xfrm>
            <a:custGeom>
              <a:avLst/>
              <a:gdLst/>
              <a:ahLst/>
              <a:cxnLst/>
              <a:rect l="l" t="t" r="r" b="b"/>
              <a:pathLst>
                <a:path w="3200" h="3181" extrusionOk="0">
                  <a:moveTo>
                    <a:pt x="1431" y="1"/>
                  </a:moveTo>
                  <a:lnTo>
                    <a:pt x="1280" y="20"/>
                  </a:lnTo>
                  <a:lnTo>
                    <a:pt x="1111" y="57"/>
                  </a:lnTo>
                  <a:lnTo>
                    <a:pt x="979" y="114"/>
                  </a:lnTo>
                  <a:lnTo>
                    <a:pt x="828" y="189"/>
                  </a:lnTo>
                  <a:lnTo>
                    <a:pt x="697" y="264"/>
                  </a:lnTo>
                  <a:lnTo>
                    <a:pt x="584" y="358"/>
                  </a:lnTo>
                  <a:lnTo>
                    <a:pt x="471" y="452"/>
                  </a:lnTo>
                  <a:lnTo>
                    <a:pt x="358" y="584"/>
                  </a:lnTo>
                  <a:lnTo>
                    <a:pt x="264" y="697"/>
                  </a:lnTo>
                  <a:lnTo>
                    <a:pt x="189" y="829"/>
                  </a:lnTo>
                  <a:lnTo>
                    <a:pt x="113" y="960"/>
                  </a:lnTo>
                  <a:lnTo>
                    <a:pt x="76" y="1111"/>
                  </a:lnTo>
                  <a:lnTo>
                    <a:pt x="38" y="1262"/>
                  </a:lnTo>
                  <a:lnTo>
                    <a:pt x="1" y="1431"/>
                  </a:lnTo>
                  <a:lnTo>
                    <a:pt x="1" y="1600"/>
                  </a:lnTo>
                  <a:lnTo>
                    <a:pt x="1" y="1751"/>
                  </a:lnTo>
                  <a:lnTo>
                    <a:pt x="38" y="1920"/>
                  </a:lnTo>
                  <a:lnTo>
                    <a:pt x="76" y="2071"/>
                  </a:lnTo>
                  <a:lnTo>
                    <a:pt x="113" y="2221"/>
                  </a:lnTo>
                  <a:lnTo>
                    <a:pt x="189" y="2353"/>
                  </a:lnTo>
                  <a:lnTo>
                    <a:pt x="264" y="2485"/>
                  </a:lnTo>
                  <a:lnTo>
                    <a:pt x="358" y="2616"/>
                  </a:lnTo>
                  <a:lnTo>
                    <a:pt x="471" y="2729"/>
                  </a:lnTo>
                  <a:lnTo>
                    <a:pt x="584" y="2823"/>
                  </a:lnTo>
                  <a:lnTo>
                    <a:pt x="697" y="2917"/>
                  </a:lnTo>
                  <a:lnTo>
                    <a:pt x="828" y="2993"/>
                  </a:lnTo>
                  <a:lnTo>
                    <a:pt x="979" y="3068"/>
                  </a:lnTo>
                  <a:lnTo>
                    <a:pt x="1111" y="3124"/>
                  </a:lnTo>
                  <a:lnTo>
                    <a:pt x="1280" y="3162"/>
                  </a:lnTo>
                  <a:lnTo>
                    <a:pt x="1431" y="3181"/>
                  </a:lnTo>
                  <a:lnTo>
                    <a:pt x="1750" y="3181"/>
                  </a:lnTo>
                  <a:lnTo>
                    <a:pt x="1920" y="3162"/>
                  </a:lnTo>
                  <a:lnTo>
                    <a:pt x="2070" y="3124"/>
                  </a:lnTo>
                  <a:lnTo>
                    <a:pt x="2221" y="3068"/>
                  </a:lnTo>
                  <a:lnTo>
                    <a:pt x="2353" y="2993"/>
                  </a:lnTo>
                  <a:lnTo>
                    <a:pt x="2484" y="2917"/>
                  </a:lnTo>
                  <a:lnTo>
                    <a:pt x="2616" y="2823"/>
                  </a:lnTo>
                  <a:lnTo>
                    <a:pt x="2729" y="2729"/>
                  </a:lnTo>
                  <a:lnTo>
                    <a:pt x="2823" y="2616"/>
                  </a:lnTo>
                  <a:lnTo>
                    <a:pt x="2917" y="2485"/>
                  </a:lnTo>
                  <a:lnTo>
                    <a:pt x="2992" y="2353"/>
                  </a:lnTo>
                  <a:lnTo>
                    <a:pt x="3068" y="2221"/>
                  </a:lnTo>
                  <a:lnTo>
                    <a:pt x="3124" y="2071"/>
                  </a:lnTo>
                  <a:lnTo>
                    <a:pt x="3162" y="1920"/>
                  </a:lnTo>
                  <a:lnTo>
                    <a:pt x="3180" y="1751"/>
                  </a:lnTo>
                  <a:lnTo>
                    <a:pt x="3199" y="1600"/>
                  </a:lnTo>
                  <a:lnTo>
                    <a:pt x="3180" y="1431"/>
                  </a:lnTo>
                  <a:lnTo>
                    <a:pt x="3162" y="1262"/>
                  </a:lnTo>
                  <a:lnTo>
                    <a:pt x="3124" y="1111"/>
                  </a:lnTo>
                  <a:lnTo>
                    <a:pt x="3068" y="960"/>
                  </a:lnTo>
                  <a:lnTo>
                    <a:pt x="2992" y="829"/>
                  </a:lnTo>
                  <a:lnTo>
                    <a:pt x="2917" y="697"/>
                  </a:lnTo>
                  <a:lnTo>
                    <a:pt x="2823" y="584"/>
                  </a:lnTo>
                  <a:lnTo>
                    <a:pt x="2729" y="452"/>
                  </a:lnTo>
                  <a:lnTo>
                    <a:pt x="2616" y="358"/>
                  </a:lnTo>
                  <a:lnTo>
                    <a:pt x="2484" y="264"/>
                  </a:lnTo>
                  <a:lnTo>
                    <a:pt x="2353" y="189"/>
                  </a:lnTo>
                  <a:lnTo>
                    <a:pt x="2221" y="114"/>
                  </a:lnTo>
                  <a:lnTo>
                    <a:pt x="2070" y="57"/>
                  </a:lnTo>
                  <a:lnTo>
                    <a:pt x="1920" y="20"/>
                  </a:lnTo>
                  <a:lnTo>
                    <a:pt x="175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37"/>
            <p:cNvSpPr/>
            <p:nvPr/>
          </p:nvSpPr>
          <p:spPr>
            <a:xfrm>
              <a:off x="2625384" y="2746916"/>
              <a:ext cx="341442" cy="344803"/>
            </a:xfrm>
            <a:custGeom>
              <a:avLst/>
              <a:gdLst/>
              <a:ahLst/>
              <a:cxnLst/>
              <a:rect l="l" t="t" r="r" b="b"/>
              <a:pathLst>
                <a:path w="11478" h="11591" extrusionOk="0">
                  <a:moveTo>
                    <a:pt x="809" y="0"/>
                  </a:moveTo>
                  <a:lnTo>
                    <a:pt x="715" y="19"/>
                  </a:lnTo>
                  <a:lnTo>
                    <a:pt x="640" y="38"/>
                  </a:lnTo>
                  <a:lnTo>
                    <a:pt x="565" y="76"/>
                  </a:lnTo>
                  <a:lnTo>
                    <a:pt x="527" y="132"/>
                  </a:lnTo>
                  <a:lnTo>
                    <a:pt x="490" y="189"/>
                  </a:lnTo>
                  <a:lnTo>
                    <a:pt x="490" y="264"/>
                  </a:lnTo>
                  <a:lnTo>
                    <a:pt x="527" y="339"/>
                  </a:lnTo>
                  <a:lnTo>
                    <a:pt x="565" y="414"/>
                  </a:lnTo>
                  <a:lnTo>
                    <a:pt x="640" y="508"/>
                  </a:lnTo>
                  <a:lnTo>
                    <a:pt x="734" y="621"/>
                  </a:lnTo>
                  <a:lnTo>
                    <a:pt x="979" y="828"/>
                  </a:lnTo>
                  <a:lnTo>
                    <a:pt x="1299" y="1054"/>
                  </a:lnTo>
                  <a:lnTo>
                    <a:pt x="1656" y="1299"/>
                  </a:lnTo>
                  <a:lnTo>
                    <a:pt x="2032" y="1543"/>
                  </a:lnTo>
                  <a:lnTo>
                    <a:pt x="2446" y="1788"/>
                  </a:lnTo>
                  <a:lnTo>
                    <a:pt x="3274" y="2258"/>
                  </a:lnTo>
                  <a:lnTo>
                    <a:pt x="4008" y="2635"/>
                  </a:lnTo>
                  <a:lnTo>
                    <a:pt x="4723" y="3011"/>
                  </a:lnTo>
                  <a:lnTo>
                    <a:pt x="4027" y="2747"/>
                  </a:lnTo>
                  <a:lnTo>
                    <a:pt x="3312" y="2503"/>
                  </a:lnTo>
                  <a:lnTo>
                    <a:pt x="2484" y="2221"/>
                  </a:lnTo>
                  <a:lnTo>
                    <a:pt x="1637" y="1976"/>
                  </a:lnTo>
                  <a:lnTo>
                    <a:pt x="1242" y="1863"/>
                  </a:lnTo>
                  <a:lnTo>
                    <a:pt x="885" y="1788"/>
                  </a:lnTo>
                  <a:lnTo>
                    <a:pt x="565" y="1731"/>
                  </a:lnTo>
                  <a:lnTo>
                    <a:pt x="207" y="1731"/>
                  </a:lnTo>
                  <a:lnTo>
                    <a:pt x="132" y="1750"/>
                  </a:lnTo>
                  <a:lnTo>
                    <a:pt x="57" y="1769"/>
                  </a:lnTo>
                  <a:lnTo>
                    <a:pt x="19" y="1825"/>
                  </a:lnTo>
                  <a:lnTo>
                    <a:pt x="0" y="1863"/>
                  </a:lnTo>
                  <a:lnTo>
                    <a:pt x="0" y="1920"/>
                  </a:lnTo>
                  <a:lnTo>
                    <a:pt x="19" y="1976"/>
                  </a:lnTo>
                  <a:lnTo>
                    <a:pt x="57" y="2051"/>
                  </a:lnTo>
                  <a:lnTo>
                    <a:pt x="189" y="2183"/>
                  </a:lnTo>
                  <a:lnTo>
                    <a:pt x="377" y="2333"/>
                  </a:lnTo>
                  <a:lnTo>
                    <a:pt x="602" y="2484"/>
                  </a:lnTo>
                  <a:lnTo>
                    <a:pt x="885" y="2653"/>
                  </a:lnTo>
                  <a:lnTo>
                    <a:pt x="1487" y="2973"/>
                  </a:lnTo>
                  <a:lnTo>
                    <a:pt x="2089" y="3274"/>
                  </a:lnTo>
                  <a:lnTo>
                    <a:pt x="2653" y="3538"/>
                  </a:lnTo>
                  <a:lnTo>
                    <a:pt x="3180" y="3763"/>
                  </a:lnTo>
                  <a:lnTo>
                    <a:pt x="2747" y="3613"/>
                  </a:lnTo>
                  <a:lnTo>
                    <a:pt x="2296" y="3462"/>
                  </a:lnTo>
                  <a:lnTo>
                    <a:pt x="1769" y="3312"/>
                  </a:lnTo>
                  <a:lnTo>
                    <a:pt x="1223" y="3199"/>
                  </a:lnTo>
                  <a:lnTo>
                    <a:pt x="979" y="3143"/>
                  </a:lnTo>
                  <a:lnTo>
                    <a:pt x="753" y="3124"/>
                  </a:lnTo>
                  <a:lnTo>
                    <a:pt x="546" y="3124"/>
                  </a:lnTo>
                  <a:lnTo>
                    <a:pt x="377" y="3143"/>
                  </a:lnTo>
                  <a:lnTo>
                    <a:pt x="320" y="3161"/>
                  </a:lnTo>
                  <a:lnTo>
                    <a:pt x="264" y="3199"/>
                  </a:lnTo>
                  <a:lnTo>
                    <a:pt x="226" y="3237"/>
                  </a:lnTo>
                  <a:lnTo>
                    <a:pt x="207" y="3274"/>
                  </a:lnTo>
                  <a:lnTo>
                    <a:pt x="189" y="3331"/>
                  </a:lnTo>
                  <a:lnTo>
                    <a:pt x="207" y="3387"/>
                  </a:lnTo>
                  <a:lnTo>
                    <a:pt x="226" y="3462"/>
                  </a:lnTo>
                  <a:lnTo>
                    <a:pt x="264" y="3519"/>
                  </a:lnTo>
                  <a:lnTo>
                    <a:pt x="395" y="3669"/>
                  </a:lnTo>
                  <a:lnTo>
                    <a:pt x="565" y="3839"/>
                  </a:lnTo>
                  <a:lnTo>
                    <a:pt x="772" y="3989"/>
                  </a:lnTo>
                  <a:lnTo>
                    <a:pt x="998" y="4177"/>
                  </a:lnTo>
                  <a:lnTo>
                    <a:pt x="1524" y="4516"/>
                  </a:lnTo>
                  <a:lnTo>
                    <a:pt x="2051" y="4836"/>
                  </a:lnTo>
                  <a:lnTo>
                    <a:pt x="2522" y="5081"/>
                  </a:lnTo>
                  <a:lnTo>
                    <a:pt x="2992" y="5325"/>
                  </a:lnTo>
                  <a:lnTo>
                    <a:pt x="2616" y="5212"/>
                  </a:lnTo>
                  <a:lnTo>
                    <a:pt x="2296" y="5118"/>
                  </a:lnTo>
                  <a:lnTo>
                    <a:pt x="1995" y="5043"/>
                  </a:lnTo>
                  <a:lnTo>
                    <a:pt x="1731" y="4987"/>
                  </a:lnTo>
                  <a:lnTo>
                    <a:pt x="1524" y="4968"/>
                  </a:lnTo>
                  <a:lnTo>
                    <a:pt x="1205" y="4968"/>
                  </a:lnTo>
                  <a:lnTo>
                    <a:pt x="1110" y="5005"/>
                  </a:lnTo>
                  <a:lnTo>
                    <a:pt x="1054" y="5062"/>
                  </a:lnTo>
                  <a:lnTo>
                    <a:pt x="1035" y="5099"/>
                  </a:lnTo>
                  <a:lnTo>
                    <a:pt x="1035" y="5137"/>
                  </a:lnTo>
                  <a:lnTo>
                    <a:pt x="1054" y="5231"/>
                  </a:lnTo>
                  <a:lnTo>
                    <a:pt x="1129" y="5344"/>
                  </a:lnTo>
                  <a:lnTo>
                    <a:pt x="1261" y="5476"/>
                  </a:lnTo>
                  <a:lnTo>
                    <a:pt x="1412" y="5607"/>
                  </a:lnTo>
                  <a:lnTo>
                    <a:pt x="1637" y="5758"/>
                  </a:lnTo>
                  <a:lnTo>
                    <a:pt x="1882" y="5927"/>
                  </a:lnTo>
                  <a:lnTo>
                    <a:pt x="2446" y="6247"/>
                  </a:lnTo>
                  <a:lnTo>
                    <a:pt x="3011" y="6548"/>
                  </a:lnTo>
                  <a:lnTo>
                    <a:pt x="3519" y="6812"/>
                  </a:lnTo>
                  <a:lnTo>
                    <a:pt x="3989" y="7037"/>
                  </a:lnTo>
                  <a:lnTo>
                    <a:pt x="4685" y="7338"/>
                  </a:lnTo>
                  <a:lnTo>
                    <a:pt x="4949" y="7451"/>
                  </a:lnTo>
                  <a:lnTo>
                    <a:pt x="5043" y="7696"/>
                  </a:lnTo>
                  <a:lnTo>
                    <a:pt x="5156" y="7941"/>
                  </a:lnTo>
                  <a:lnTo>
                    <a:pt x="5250" y="8166"/>
                  </a:lnTo>
                  <a:lnTo>
                    <a:pt x="5363" y="8373"/>
                  </a:lnTo>
                  <a:lnTo>
                    <a:pt x="5495" y="8561"/>
                  </a:lnTo>
                  <a:lnTo>
                    <a:pt x="5607" y="8731"/>
                  </a:lnTo>
                  <a:lnTo>
                    <a:pt x="5852" y="9051"/>
                  </a:lnTo>
                  <a:lnTo>
                    <a:pt x="6097" y="9295"/>
                  </a:lnTo>
                  <a:lnTo>
                    <a:pt x="6360" y="9502"/>
                  </a:lnTo>
                  <a:lnTo>
                    <a:pt x="6605" y="9653"/>
                  </a:lnTo>
                  <a:lnTo>
                    <a:pt x="6849" y="9784"/>
                  </a:lnTo>
                  <a:lnTo>
                    <a:pt x="7094" y="9879"/>
                  </a:lnTo>
                  <a:lnTo>
                    <a:pt x="7301" y="9935"/>
                  </a:lnTo>
                  <a:lnTo>
                    <a:pt x="7508" y="9973"/>
                  </a:lnTo>
                  <a:lnTo>
                    <a:pt x="7677" y="9991"/>
                  </a:lnTo>
                  <a:lnTo>
                    <a:pt x="8016" y="9991"/>
                  </a:lnTo>
                  <a:lnTo>
                    <a:pt x="10913" y="11591"/>
                  </a:lnTo>
                  <a:lnTo>
                    <a:pt x="11478" y="7451"/>
                  </a:lnTo>
                  <a:lnTo>
                    <a:pt x="9690" y="6925"/>
                  </a:lnTo>
                  <a:lnTo>
                    <a:pt x="9164" y="6172"/>
                  </a:lnTo>
                  <a:lnTo>
                    <a:pt x="8599" y="5382"/>
                  </a:lnTo>
                  <a:lnTo>
                    <a:pt x="7922" y="4478"/>
                  </a:lnTo>
                  <a:lnTo>
                    <a:pt x="7188" y="3538"/>
                  </a:lnTo>
                  <a:lnTo>
                    <a:pt x="6830" y="3086"/>
                  </a:lnTo>
                  <a:lnTo>
                    <a:pt x="6473" y="2672"/>
                  </a:lnTo>
                  <a:lnTo>
                    <a:pt x="6153" y="2315"/>
                  </a:lnTo>
                  <a:lnTo>
                    <a:pt x="5852" y="2014"/>
                  </a:lnTo>
                  <a:lnTo>
                    <a:pt x="5589" y="1769"/>
                  </a:lnTo>
                  <a:lnTo>
                    <a:pt x="5457" y="1694"/>
                  </a:lnTo>
                  <a:lnTo>
                    <a:pt x="5363" y="1637"/>
                  </a:lnTo>
                  <a:lnTo>
                    <a:pt x="4234" y="1110"/>
                  </a:lnTo>
                  <a:lnTo>
                    <a:pt x="3481" y="772"/>
                  </a:lnTo>
                  <a:lnTo>
                    <a:pt x="2710" y="471"/>
                  </a:lnTo>
                  <a:lnTo>
                    <a:pt x="2333" y="339"/>
                  </a:lnTo>
                  <a:lnTo>
                    <a:pt x="1976" y="207"/>
                  </a:lnTo>
                  <a:lnTo>
                    <a:pt x="1637" y="113"/>
                  </a:lnTo>
                  <a:lnTo>
                    <a:pt x="1317" y="3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37"/>
            <p:cNvSpPr/>
            <p:nvPr/>
          </p:nvSpPr>
          <p:spPr>
            <a:xfrm>
              <a:off x="2718845" y="2856618"/>
              <a:ext cx="63838" cy="35281"/>
            </a:xfrm>
            <a:custGeom>
              <a:avLst/>
              <a:gdLst/>
              <a:ahLst/>
              <a:cxnLst/>
              <a:rect l="l" t="t" r="r" b="b"/>
              <a:pathLst>
                <a:path w="2146" h="1186" extrusionOk="0">
                  <a:moveTo>
                    <a:pt x="76" y="0"/>
                  </a:moveTo>
                  <a:lnTo>
                    <a:pt x="1" y="151"/>
                  </a:lnTo>
                  <a:lnTo>
                    <a:pt x="2070" y="1186"/>
                  </a:lnTo>
                  <a:lnTo>
                    <a:pt x="2146" y="103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0" name="Google Shape;8120;p37"/>
            <p:cNvSpPr/>
            <p:nvPr/>
          </p:nvSpPr>
          <p:spPr>
            <a:xfrm>
              <a:off x="2713252" y="2903051"/>
              <a:ext cx="52088" cy="26921"/>
            </a:xfrm>
            <a:custGeom>
              <a:avLst/>
              <a:gdLst/>
              <a:ahLst/>
              <a:cxnLst/>
              <a:rect l="l" t="t" r="r" b="b"/>
              <a:pathLst>
                <a:path w="1751" h="905" extrusionOk="0">
                  <a:moveTo>
                    <a:pt x="57" y="1"/>
                  </a:moveTo>
                  <a:lnTo>
                    <a:pt x="0" y="151"/>
                  </a:lnTo>
                  <a:lnTo>
                    <a:pt x="1694" y="904"/>
                  </a:lnTo>
                  <a:lnTo>
                    <a:pt x="1750" y="754"/>
                  </a:lnTo>
                  <a:lnTo>
                    <a:pt x="5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1" name="Google Shape;8121;p37"/>
            <p:cNvSpPr/>
            <p:nvPr/>
          </p:nvSpPr>
          <p:spPr>
            <a:xfrm>
              <a:off x="1026375" y="2632723"/>
              <a:ext cx="73893" cy="198743"/>
            </a:xfrm>
            <a:custGeom>
              <a:avLst/>
              <a:gdLst/>
              <a:ahLst/>
              <a:cxnLst/>
              <a:rect l="l" t="t" r="r" b="b"/>
              <a:pathLst>
                <a:path w="2484" h="6681" extrusionOk="0">
                  <a:moveTo>
                    <a:pt x="151" y="1"/>
                  </a:moveTo>
                  <a:lnTo>
                    <a:pt x="0" y="57"/>
                  </a:lnTo>
                  <a:lnTo>
                    <a:pt x="2333" y="6681"/>
                  </a:lnTo>
                  <a:lnTo>
                    <a:pt x="2484" y="6624"/>
                  </a:lnTo>
                  <a:lnTo>
                    <a:pt x="15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37"/>
            <p:cNvSpPr/>
            <p:nvPr/>
          </p:nvSpPr>
          <p:spPr>
            <a:xfrm>
              <a:off x="1043717" y="2675259"/>
              <a:ext cx="157870" cy="58811"/>
            </a:xfrm>
            <a:custGeom>
              <a:avLst/>
              <a:gdLst/>
              <a:ahLst/>
              <a:cxnLst/>
              <a:rect l="l" t="t" r="r" b="b"/>
              <a:pathLst>
                <a:path w="5307" h="1977" extrusionOk="0">
                  <a:moveTo>
                    <a:pt x="132" y="1"/>
                  </a:moveTo>
                  <a:lnTo>
                    <a:pt x="0" y="20"/>
                  </a:lnTo>
                  <a:lnTo>
                    <a:pt x="19" y="170"/>
                  </a:lnTo>
                  <a:lnTo>
                    <a:pt x="433" y="170"/>
                  </a:lnTo>
                  <a:lnTo>
                    <a:pt x="922" y="208"/>
                  </a:lnTo>
                  <a:lnTo>
                    <a:pt x="1223" y="246"/>
                  </a:lnTo>
                  <a:lnTo>
                    <a:pt x="1543" y="302"/>
                  </a:lnTo>
                  <a:lnTo>
                    <a:pt x="1920" y="396"/>
                  </a:lnTo>
                  <a:lnTo>
                    <a:pt x="2315" y="509"/>
                  </a:lnTo>
                  <a:lnTo>
                    <a:pt x="2748" y="659"/>
                  </a:lnTo>
                  <a:lnTo>
                    <a:pt x="3199" y="829"/>
                  </a:lnTo>
                  <a:lnTo>
                    <a:pt x="3670" y="1055"/>
                  </a:lnTo>
                  <a:lnTo>
                    <a:pt x="4159" y="1318"/>
                  </a:lnTo>
                  <a:lnTo>
                    <a:pt x="4667" y="1619"/>
                  </a:lnTo>
                  <a:lnTo>
                    <a:pt x="5212" y="1977"/>
                  </a:lnTo>
                  <a:lnTo>
                    <a:pt x="5306" y="1845"/>
                  </a:lnTo>
                  <a:lnTo>
                    <a:pt x="4761" y="1487"/>
                  </a:lnTo>
                  <a:lnTo>
                    <a:pt x="4234" y="1168"/>
                  </a:lnTo>
                  <a:lnTo>
                    <a:pt x="3726" y="904"/>
                  </a:lnTo>
                  <a:lnTo>
                    <a:pt x="3237" y="678"/>
                  </a:lnTo>
                  <a:lnTo>
                    <a:pt x="2785" y="509"/>
                  </a:lnTo>
                  <a:lnTo>
                    <a:pt x="2352" y="358"/>
                  </a:lnTo>
                  <a:lnTo>
                    <a:pt x="1938" y="246"/>
                  </a:lnTo>
                  <a:lnTo>
                    <a:pt x="1562" y="151"/>
                  </a:lnTo>
                  <a:lnTo>
                    <a:pt x="1223" y="95"/>
                  </a:lnTo>
                  <a:lnTo>
                    <a:pt x="922" y="39"/>
                  </a:lnTo>
                  <a:lnTo>
                    <a:pt x="43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37"/>
            <p:cNvSpPr/>
            <p:nvPr/>
          </p:nvSpPr>
          <p:spPr>
            <a:xfrm>
              <a:off x="1434932" y="2632723"/>
              <a:ext cx="131008" cy="305090"/>
            </a:xfrm>
            <a:custGeom>
              <a:avLst/>
              <a:gdLst/>
              <a:ahLst/>
              <a:cxnLst/>
              <a:rect l="l" t="t" r="r" b="b"/>
              <a:pathLst>
                <a:path w="4404" h="10256" extrusionOk="0">
                  <a:moveTo>
                    <a:pt x="4253" y="1"/>
                  </a:moveTo>
                  <a:lnTo>
                    <a:pt x="1" y="10199"/>
                  </a:lnTo>
                  <a:lnTo>
                    <a:pt x="151" y="10255"/>
                  </a:lnTo>
                  <a:lnTo>
                    <a:pt x="4403" y="57"/>
                  </a:lnTo>
                  <a:lnTo>
                    <a:pt x="425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37"/>
            <p:cNvSpPr/>
            <p:nvPr/>
          </p:nvSpPr>
          <p:spPr>
            <a:xfrm>
              <a:off x="1499302" y="2741889"/>
              <a:ext cx="151147" cy="197047"/>
            </a:xfrm>
            <a:custGeom>
              <a:avLst/>
              <a:gdLst/>
              <a:ahLst/>
              <a:cxnLst/>
              <a:rect l="l" t="t" r="r" b="b"/>
              <a:pathLst>
                <a:path w="5081" h="6624" extrusionOk="0">
                  <a:moveTo>
                    <a:pt x="4930" y="0"/>
                  </a:moveTo>
                  <a:lnTo>
                    <a:pt x="4817" y="207"/>
                  </a:lnTo>
                  <a:lnTo>
                    <a:pt x="4535" y="753"/>
                  </a:lnTo>
                  <a:lnTo>
                    <a:pt x="4083" y="1562"/>
                  </a:lnTo>
                  <a:lnTo>
                    <a:pt x="3820" y="2013"/>
                  </a:lnTo>
                  <a:lnTo>
                    <a:pt x="3500" y="2521"/>
                  </a:lnTo>
                  <a:lnTo>
                    <a:pt x="3161" y="3048"/>
                  </a:lnTo>
                  <a:lnTo>
                    <a:pt x="2785" y="3575"/>
                  </a:lnTo>
                  <a:lnTo>
                    <a:pt x="2371" y="4121"/>
                  </a:lnTo>
                  <a:lnTo>
                    <a:pt x="1938" y="4647"/>
                  </a:lnTo>
                  <a:lnTo>
                    <a:pt x="1487" y="5156"/>
                  </a:lnTo>
                  <a:lnTo>
                    <a:pt x="1016" y="5645"/>
                  </a:lnTo>
                  <a:lnTo>
                    <a:pt x="772" y="5870"/>
                  </a:lnTo>
                  <a:lnTo>
                    <a:pt x="508" y="6096"/>
                  </a:lnTo>
                  <a:lnTo>
                    <a:pt x="264" y="6303"/>
                  </a:lnTo>
                  <a:lnTo>
                    <a:pt x="0" y="6491"/>
                  </a:lnTo>
                  <a:lnTo>
                    <a:pt x="94" y="6623"/>
                  </a:lnTo>
                  <a:lnTo>
                    <a:pt x="358" y="6416"/>
                  </a:lnTo>
                  <a:lnTo>
                    <a:pt x="621" y="6209"/>
                  </a:lnTo>
                  <a:lnTo>
                    <a:pt x="866" y="6002"/>
                  </a:lnTo>
                  <a:lnTo>
                    <a:pt x="1110" y="5776"/>
                  </a:lnTo>
                  <a:lnTo>
                    <a:pt x="1600" y="5287"/>
                  </a:lnTo>
                  <a:lnTo>
                    <a:pt x="2051" y="4760"/>
                  </a:lnTo>
                  <a:lnTo>
                    <a:pt x="2503" y="4234"/>
                  </a:lnTo>
                  <a:lnTo>
                    <a:pt x="2898" y="3688"/>
                  </a:lnTo>
                  <a:lnTo>
                    <a:pt x="3293" y="3142"/>
                  </a:lnTo>
                  <a:lnTo>
                    <a:pt x="3632" y="2615"/>
                  </a:lnTo>
                  <a:lnTo>
                    <a:pt x="3952" y="2107"/>
                  </a:lnTo>
                  <a:lnTo>
                    <a:pt x="4234" y="1637"/>
                  </a:lnTo>
                  <a:lnTo>
                    <a:pt x="4685" y="828"/>
                  </a:lnTo>
                  <a:lnTo>
                    <a:pt x="4968" y="282"/>
                  </a:lnTo>
                  <a:lnTo>
                    <a:pt x="5081" y="75"/>
                  </a:lnTo>
                  <a:lnTo>
                    <a:pt x="49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37"/>
            <p:cNvSpPr/>
            <p:nvPr/>
          </p:nvSpPr>
          <p:spPr>
            <a:xfrm>
              <a:off x="711280" y="1471393"/>
              <a:ext cx="81181" cy="434938"/>
            </a:xfrm>
            <a:custGeom>
              <a:avLst/>
              <a:gdLst/>
              <a:ahLst/>
              <a:cxnLst/>
              <a:rect l="l" t="t" r="r" b="b"/>
              <a:pathLst>
                <a:path w="2729" h="14621" extrusionOk="0">
                  <a:moveTo>
                    <a:pt x="0" y="0"/>
                  </a:moveTo>
                  <a:lnTo>
                    <a:pt x="0" y="13266"/>
                  </a:lnTo>
                  <a:lnTo>
                    <a:pt x="19" y="13416"/>
                  </a:lnTo>
                  <a:lnTo>
                    <a:pt x="38" y="13548"/>
                  </a:lnTo>
                  <a:lnTo>
                    <a:pt x="75" y="13679"/>
                  </a:lnTo>
                  <a:lnTo>
                    <a:pt x="113" y="13792"/>
                  </a:lnTo>
                  <a:lnTo>
                    <a:pt x="169" y="13924"/>
                  </a:lnTo>
                  <a:lnTo>
                    <a:pt x="245" y="14037"/>
                  </a:lnTo>
                  <a:lnTo>
                    <a:pt x="320" y="14131"/>
                  </a:lnTo>
                  <a:lnTo>
                    <a:pt x="414" y="14225"/>
                  </a:lnTo>
                  <a:lnTo>
                    <a:pt x="508" y="14319"/>
                  </a:lnTo>
                  <a:lnTo>
                    <a:pt x="602" y="14394"/>
                  </a:lnTo>
                  <a:lnTo>
                    <a:pt x="715" y="14470"/>
                  </a:lnTo>
                  <a:lnTo>
                    <a:pt x="847" y="14526"/>
                  </a:lnTo>
                  <a:lnTo>
                    <a:pt x="960" y="14564"/>
                  </a:lnTo>
                  <a:lnTo>
                    <a:pt x="1091" y="14601"/>
                  </a:lnTo>
                  <a:lnTo>
                    <a:pt x="1223" y="14620"/>
                  </a:lnTo>
                  <a:lnTo>
                    <a:pt x="1505" y="14620"/>
                  </a:lnTo>
                  <a:lnTo>
                    <a:pt x="1637" y="14601"/>
                  </a:lnTo>
                  <a:lnTo>
                    <a:pt x="1769" y="14564"/>
                  </a:lnTo>
                  <a:lnTo>
                    <a:pt x="1900" y="14526"/>
                  </a:lnTo>
                  <a:lnTo>
                    <a:pt x="2013" y="14470"/>
                  </a:lnTo>
                  <a:lnTo>
                    <a:pt x="2126" y="14394"/>
                  </a:lnTo>
                  <a:lnTo>
                    <a:pt x="2239" y="14319"/>
                  </a:lnTo>
                  <a:lnTo>
                    <a:pt x="2333" y="14225"/>
                  </a:lnTo>
                  <a:lnTo>
                    <a:pt x="2408" y="14131"/>
                  </a:lnTo>
                  <a:lnTo>
                    <a:pt x="2502" y="14037"/>
                  </a:lnTo>
                  <a:lnTo>
                    <a:pt x="2559" y="13924"/>
                  </a:lnTo>
                  <a:lnTo>
                    <a:pt x="2615" y="13792"/>
                  </a:lnTo>
                  <a:lnTo>
                    <a:pt x="2672" y="13679"/>
                  </a:lnTo>
                  <a:lnTo>
                    <a:pt x="2691" y="13548"/>
                  </a:lnTo>
                  <a:lnTo>
                    <a:pt x="2728" y="13416"/>
                  </a:lnTo>
                  <a:lnTo>
                    <a:pt x="2728" y="13266"/>
                  </a:lnTo>
                  <a:lnTo>
                    <a:pt x="272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6" name="Google Shape;8126;p37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127" name="Google Shape;8127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37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37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37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37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5" name="Google Shape;8135;p37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6" name="Google Shape;8136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37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37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37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37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3" name="Google Shape;8143;p37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4" name="Google Shape;8144;p37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37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37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37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37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37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2" name="Google Shape;8152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3" name="Google Shape;8153;p37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4" name="Google Shape;8154;p37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155" name="Google Shape;8155;p37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37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37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37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37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37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37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3200" i="1" dirty="0" err="1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3200" i="1" dirty="0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 smtClean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3200" i="1" dirty="0" smtClean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3200" i="1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ính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chất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của</a:t>
            </a:r>
            <a:r>
              <a:rPr lang="en-US" sz="44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67" name="Google Shape;8567;p44"/>
          <p:cNvSpPr/>
          <p:nvPr/>
        </p:nvSpPr>
        <p:spPr>
          <a:xfrm>
            <a:off x="6075850" y="147070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8" name="Google Shape;8568;p44"/>
          <p:cNvSpPr/>
          <p:nvPr/>
        </p:nvSpPr>
        <p:spPr>
          <a:xfrm>
            <a:off x="7308024" y="1799409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69" name="Google Shape;8569;p44"/>
          <p:cNvSpPr/>
          <p:nvPr/>
        </p:nvSpPr>
        <p:spPr>
          <a:xfrm>
            <a:off x="136789" y="1937634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570" name="Google Shape;8570;p44"/>
          <p:cNvSpPr txBox="1">
            <a:spLocks noGrp="1"/>
          </p:cNvSpPr>
          <p:nvPr>
            <p:ph type="title"/>
          </p:nvPr>
        </p:nvSpPr>
        <p:spPr>
          <a:xfrm>
            <a:off x="-110747" y="2859403"/>
            <a:ext cx="1664325" cy="36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latin typeface="+mj-lt"/>
              </a:rPr>
              <a:t>TRẠM A</a:t>
            </a:r>
            <a:endParaRPr sz="2400" dirty="0">
              <a:latin typeface="+mj-lt"/>
            </a:endParaRPr>
          </a:p>
        </p:txBody>
      </p:sp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265814" y="539500"/>
            <a:ext cx="8679086" cy="715486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2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B,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lớn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chia HS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(4-6 HS),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phiếu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tập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mỗi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 Sau 4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phút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di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chuyển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sang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thực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hiện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vụ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đến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hoàn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trạm</a:t>
            </a:r>
            <a:endParaRPr sz="24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3" name="Google Shape;8583;p44"/>
          <p:cNvGrpSpPr/>
          <p:nvPr/>
        </p:nvGrpSpPr>
        <p:grpSpPr>
          <a:xfrm>
            <a:off x="390056" y="2153346"/>
            <a:ext cx="544367" cy="482974"/>
            <a:chOff x="2753375" y="238125"/>
            <a:chExt cx="2113225" cy="1874900"/>
          </a:xfrm>
        </p:grpSpPr>
        <p:sp>
          <p:nvSpPr>
            <p:cNvPr id="8584" name="Google Shape;8584;p44"/>
            <p:cNvSpPr/>
            <p:nvPr/>
          </p:nvSpPr>
          <p:spPr>
            <a:xfrm>
              <a:off x="2753375" y="238125"/>
              <a:ext cx="1500325" cy="1296025"/>
            </a:xfrm>
            <a:custGeom>
              <a:avLst/>
              <a:gdLst/>
              <a:ahLst/>
              <a:cxnLst/>
              <a:rect l="l" t="t" r="r" b="b"/>
              <a:pathLst>
                <a:path w="60013" h="51841" extrusionOk="0">
                  <a:moveTo>
                    <a:pt x="30006" y="0"/>
                  </a:moveTo>
                  <a:lnTo>
                    <a:pt x="28149" y="41"/>
                  </a:lnTo>
                  <a:lnTo>
                    <a:pt x="26333" y="165"/>
                  </a:lnTo>
                  <a:lnTo>
                    <a:pt x="24558" y="330"/>
                  </a:lnTo>
                  <a:lnTo>
                    <a:pt x="22866" y="537"/>
                  </a:lnTo>
                  <a:lnTo>
                    <a:pt x="21256" y="825"/>
                  </a:lnTo>
                  <a:lnTo>
                    <a:pt x="19688" y="1197"/>
                  </a:lnTo>
                  <a:lnTo>
                    <a:pt x="18202" y="1568"/>
                  </a:lnTo>
                  <a:lnTo>
                    <a:pt x="16757" y="2064"/>
                  </a:lnTo>
                  <a:lnTo>
                    <a:pt x="15354" y="2559"/>
                  </a:lnTo>
                  <a:lnTo>
                    <a:pt x="14033" y="3137"/>
                  </a:lnTo>
                  <a:lnTo>
                    <a:pt x="12795" y="3756"/>
                  </a:lnTo>
                  <a:lnTo>
                    <a:pt x="11598" y="4458"/>
                  </a:lnTo>
                  <a:lnTo>
                    <a:pt x="10442" y="5159"/>
                  </a:lnTo>
                  <a:lnTo>
                    <a:pt x="9369" y="5944"/>
                  </a:lnTo>
                  <a:lnTo>
                    <a:pt x="8337" y="6728"/>
                  </a:lnTo>
                  <a:lnTo>
                    <a:pt x="7388" y="7594"/>
                  </a:lnTo>
                  <a:lnTo>
                    <a:pt x="6480" y="8503"/>
                  </a:lnTo>
                  <a:lnTo>
                    <a:pt x="5655" y="9452"/>
                  </a:lnTo>
                  <a:lnTo>
                    <a:pt x="4870" y="10401"/>
                  </a:lnTo>
                  <a:lnTo>
                    <a:pt x="4127" y="11433"/>
                  </a:lnTo>
                  <a:lnTo>
                    <a:pt x="3467" y="12506"/>
                  </a:lnTo>
                  <a:lnTo>
                    <a:pt x="2889" y="13579"/>
                  </a:lnTo>
                  <a:lnTo>
                    <a:pt x="2311" y="14694"/>
                  </a:lnTo>
                  <a:lnTo>
                    <a:pt x="1857" y="15849"/>
                  </a:lnTo>
                  <a:lnTo>
                    <a:pt x="1403" y="17005"/>
                  </a:lnTo>
                  <a:lnTo>
                    <a:pt x="1032" y="18202"/>
                  </a:lnTo>
                  <a:lnTo>
                    <a:pt x="702" y="19440"/>
                  </a:lnTo>
                  <a:lnTo>
                    <a:pt x="454" y="20678"/>
                  </a:lnTo>
                  <a:lnTo>
                    <a:pt x="248" y="21958"/>
                  </a:lnTo>
                  <a:lnTo>
                    <a:pt x="124" y="23279"/>
                  </a:lnTo>
                  <a:lnTo>
                    <a:pt x="41" y="24600"/>
                  </a:lnTo>
                  <a:lnTo>
                    <a:pt x="0" y="25920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83"/>
                  </a:lnTo>
                  <a:lnTo>
                    <a:pt x="454" y="31121"/>
                  </a:lnTo>
                  <a:lnTo>
                    <a:pt x="702" y="32400"/>
                  </a:lnTo>
                  <a:lnTo>
                    <a:pt x="1032" y="33639"/>
                  </a:lnTo>
                  <a:lnTo>
                    <a:pt x="1403" y="34836"/>
                  </a:lnTo>
                  <a:lnTo>
                    <a:pt x="1857" y="35991"/>
                  </a:lnTo>
                  <a:lnTo>
                    <a:pt x="2311" y="37147"/>
                  </a:lnTo>
                  <a:lnTo>
                    <a:pt x="2889" y="38261"/>
                  </a:lnTo>
                  <a:lnTo>
                    <a:pt x="3467" y="39334"/>
                  </a:lnTo>
                  <a:lnTo>
                    <a:pt x="4127" y="40408"/>
                  </a:lnTo>
                  <a:lnTo>
                    <a:pt x="4870" y="41398"/>
                  </a:lnTo>
                  <a:lnTo>
                    <a:pt x="5655" y="42389"/>
                  </a:lnTo>
                  <a:lnTo>
                    <a:pt x="6480" y="43338"/>
                  </a:lnTo>
                  <a:lnTo>
                    <a:pt x="7388" y="44246"/>
                  </a:lnTo>
                  <a:lnTo>
                    <a:pt x="8337" y="45113"/>
                  </a:lnTo>
                  <a:lnTo>
                    <a:pt x="9369" y="45897"/>
                  </a:lnTo>
                  <a:lnTo>
                    <a:pt x="10442" y="46681"/>
                  </a:lnTo>
                  <a:lnTo>
                    <a:pt x="11598" y="47383"/>
                  </a:lnTo>
                  <a:lnTo>
                    <a:pt x="12795" y="48085"/>
                  </a:lnTo>
                  <a:lnTo>
                    <a:pt x="14033" y="48704"/>
                  </a:lnTo>
                  <a:lnTo>
                    <a:pt x="15354" y="49282"/>
                  </a:lnTo>
                  <a:lnTo>
                    <a:pt x="16757" y="49777"/>
                  </a:lnTo>
                  <a:lnTo>
                    <a:pt x="18202" y="50231"/>
                  </a:lnTo>
                  <a:lnTo>
                    <a:pt x="19688" y="50644"/>
                  </a:lnTo>
                  <a:lnTo>
                    <a:pt x="21256" y="51015"/>
                  </a:lnTo>
                  <a:lnTo>
                    <a:pt x="22866" y="51304"/>
                  </a:lnTo>
                  <a:lnTo>
                    <a:pt x="24558" y="51510"/>
                  </a:lnTo>
                  <a:lnTo>
                    <a:pt x="26333" y="51676"/>
                  </a:lnTo>
                  <a:lnTo>
                    <a:pt x="28149" y="51799"/>
                  </a:lnTo>
                  <a:lnTo>
                    <a:pt x="30006" y="51841"/>
                  </a:lnTo>
                  <a:lnTo>
                    <a:pt x="31863" y="51799"/>
                  </a:lnTo>
                  <a:lnTo>
                    <a:pt x="33680" y="51676"/>
                  </a:lnTo>
                  <a:lnTo>
                    <a:pt x="35454" y="51510"/>
                  </a:lnTo>
                  <a:lnTo>
                    <a:pt x="37147" y="51304"/>
                  </a:lnTo>
                  <a:lnTo>
                    <a:pt x="38756" y="51015"/>
                  </a:lnTo>
                  <a:lnTo>
                    <a:pt x="40325" y="50644"/>
                  </a:lnTo>
                  <a:lnTo>
                    <a:pt x="41810" y="50231"/>
                  </a:lnTo>
                  <a:lnTo>
                    <a:pt x="43255" y="49777"/>
                  </a:lnTo>
                  <a:lnTo>
                    <a:pt x="44658" y="49282"/>
                  </a:lnTo>
                  <a:lnTo>
                    <a:pt x="45979" y="48704"/>
                  </a:lnTo>
                  <a:lnTo>
                    <a:pt x="47217" y="48085"/>
                  </a:lnTo>
                  <a:lnTo>
                    <a:pt x="48414" y="47383"/>
                  </a:lnTo>
                  <a:lnTo>
                    <a:pt x="49570" y="46681"/>
                  </a:lnTo>
                  <a:lnTo>
                    <a:pt x="50643" y="45897"/>
                  </a:lnTo>
                  <a:lnTo>
                    <a:pt x="51675" y="45113"/>
                  </a:lnTo>
                  <a:lnTo>
                    <a:pt x="52624" y="44246"/>
                  </a:lnTo>
                  <a:lnTo>
                    <a:pt x="53532" y="43338"/>
                  </a:lnTo>
                  <a:lnTo>
                    <a:pt x="54358" y="42389"/>
                  </a:lnTo>
                  <a:lnTo>
                    <a:pt x="55142" y="41398"/>
                  </a:lnTo>
                  <a:lnTo>
                    <a:pt x="55885" y="40408"/>
                  </a:lnTo>
                  <a:lnTo>
                    <a:pt x="56545" y="39334"/>
                  </a:lnTo>
                  <a:lnTo>
                    <a:pt x="57123" y="38261"/>
                  </a:lnTo>
                  <a:lnTo>
                    <a:pt x="57701" y="37147"/>
                  </a:lnTo>
                  <a:lnTo>
                    <a:pt x="58155" y="35991"/>
                  </a:lnTo>
                  <a:lnTo>
                    <a:pt x="58609" y="34836"/>
                  </a:lnTo>
                  <a:lnTo>
                    <a:pt x="58980" y="33639"/>
                  </a:lnTo>
                  <a:lnTo>
                    <a:pt x="59269" y="32400"/>
                  </a:lnTo>
                  <a:lnTo>
                    <a:pt x="59558" y="31121"/>
                  </a:lnTo>
                  <a:lnTo>
                    <a:pt x="59723" y="29883"/>
                  </a:lnTo>
                  <a:lnTo>
                    <a:pt x="59888" y="28562"/>
                  </a:lnTo>
                  <a:lnTo>
                    <a:pt x="59971" y="27241"/>
                  </a:lnTo>
                  <a:lnTo>
                    <a:pt x="60012" y="25920"/>
                  </a:lnTo>
                  <a:lnTo>
                    <a:pt x="59971" y="24600"/>
                  </a:lnTo>
                  <a:lnTo>
                    <a:pt x="59888" y="23279"/>
                  </a:lnTo>
                  <a:lnTo>
                    <a:pt x="59723" y="21958"/>
                  </a:lnTo>
                  <a:lnTo>
                    <a:pt x="59558" y="20678"/>
                  </a:lnTo>
                  <a:lnTo>
                    <a:pt x="59269" y="19440"/>
                  </a:lnTo>
                  <a:lnTo>
                    <a:pt x="58980" y="18202"/>
                  </a:lnTo>
                  <a:lnTo>
                    <a:pt x="58609" y="17005"/>
                  </a:lnTo>
                  <a:lnTo>
                    <a:pt x="58155" y="15849"/>
                  </a:lnTo>
                  <a:lnTo>
                    <a:pt x="57701" y="14694"/>
                  </a:lnTo>
                  <a:lnTo>
                    <a:pt x="57123" y="13579"/>
                  </a:lnTo>
                  <a:lnTo>
                    <a:pt x="56545" y="12506"/>
                  </a:lnTo>
                  <a:lnTo>
                    <a:pt x="55885" y="11433"/>
                  </a:lnTo>
                  <a:lnTo>
                    <a:pt x="55142" y="10401"/>
                  </a:lnTo>
                  <a:lnTo>
                    <a:pt x="54358" y="9452"/>
                  </a:lnTo>
                  <a:lnTo>
                    <a:pt x="53532" y="8503"/>
                  </a:lnTo>
                  <a:lnTo>
                    <a:pt x="52624" y="7594"/>
                  </a:lnTo>
                  <a:lnTo>
                    <a:pt x="51675" y="6728"/>
                  </a:lnTo>
                  <a:lnTo>
                    <a:pt x="50643" y="5944"/>
                  </a:lnTo>
                  <a:lnTo>
                    <a:pt x="49570" y="5159"/>
                  </a:lnTo>
                  <a:lnTo>
                    <a:pt x="48414" y="4458"/>
                  </a:lnTo>
                  <a:lnTo>
                    <a:pt x="47217" y="3756"/>
                  </a:lnTo>
                  <a:lnTo>
                    <a:pt x="45979" y="3137"/>
                  </a:lnTo>
                  <a:lnTo>
                    <a:pt x="44658" y="2559"/>
                  </a:lnTo>
                  <a:lnTo>
                    <a:pt x="43255" y="2064"/>
                  </a:lnTo>
                  <a:lnTo>
                    <a:pt x="41810" y="1568"/>
                  </a:lnTo>
                  <a:lnTo>
                    <a:pt x="40325" y="1197"/>
                  </a:lnTo>
                  <a:lnTo>
                    <a:pt x="38756" y="825"/>
                  </a:lnTo>
                  <a:lnTo>
                    <a:pt x="37147" y="537"/>
                  </a:lnTo>
                  <a:lnTo>
                    <a:pt x="35454" y="330"/>
                  </a:lnTo>
                  <a:lnTo>
                    <a:pt x="33680" y="165"/>
                  </a:lnTo>
                  <a:lnTo>
                    <a:pt x="31863" y="41"/>
                  </a:lnTo>
                  <a:lnTo>
                    <a:pt x="30006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44"/>
            <p:cNvSpPr/>
            <p:nvPr/>
          </p:nvSpPr>
          <p:spPr>
            <a:xfrm>
              <a:off x="2753375" y="407325"/>
              <a:ext cx="1429125" cy="1126825"/>
            </a:xfrm>
            <a:custGeom>
              <a:avLst/>
              <a:gdLst/>
              <a:ahLst/>
              <a:cxnLst/>
              <a:rect l="l" t="t" r="r" b="b"/>
              <a:pathLst>
                <a:path w="57165" h="45073" extrusionOk="0">
                  <a:moveTo>
                    <a:pt x="8296" y="1"/>
                  </a:moveTo>
                  <a:lnTo>
                    <a:pt x="7264" y="909"/>
                  </a:lnTo>
                  <a:lnTo>
                    <a:pt x="6315" y="1900"/>
                  </a:lnTo>
                  <a:lnTo>
                    <a:pt x="5448" y="2890"/>
                  </a:lnTo>
                  <a:lnTo>
                    <a:pt x="4664" y="3922"/>
                  </a:lnTo>
                  <a:lnTo>
                    <a:pt x="3880" y="5036"/>
                  </a:lnTo>
                  <a:lnTo>
                    <a:pt x="3219" y="6151"/>
                  </a:lnTo>
                  <a:lnTo>
                    <a:pt x="2600" y="7307"/>
                  </a:lnTo>
                  <a:lnTo>
                    <a:pt x="2064" y="8504"/>
                  </a:lnTo>
                  <a:lnTo>
                    <a:pt x="1568" y="9742"/>
                  </a:lnTo>
                  <a:lnTo>
                    <a:pt x="1156" y="11021"/>
                  </a:lnTo>
                  <a:lnTo>
                    <a:pt x="825" y="12301"/>
                  </a:lnTo>
                  <a:lnTo>
                    <a:pt x="537" y="13622"/>
                  </a:lnTo>
                  <a:lnTo>
                    <a:pt x="289" y="14984"/>
                  </a:lnTo>
                  <a:lnTo>
                    <a:pt x="124" y="16346"/>
                  </a:lnTo>
                  <a:lnTo>
                    <a:pt x="41" y="17749"/>
                  </a:lnTo>
                  <a:lnTo>
                    <a:pt x="0" y="19152"/>
                  </a:lnTo>
                  <a:lnTo>
                    <a:pt x="41" y="20473"/>
                  </a:lnTo>
                  <a:lnTo>
                    <a:pt x="124" y="21794"/>
                  </a:lnTo>
                  <a:lnTo>
                    <a:pt x="248" y="23115"/>
                  </a:lnTo>
                  <a:lnTo>
                    <a:pt x="454" y="24353"/>
                  </a:lnTo>
                  <a:lnTo>
                    <a:pt x="702" y="25632"/>
                  </a:lnTo>
                  <a:lnTo>
                    <a:pt x="1032" y="26871"/>
                  </a:lnTo>
                  <a:lnTo>
                    <a:pt x="1403" y="28068"/>
                  </a:lnTo>
                  <a:lnTo>
                    <a:pt x="1857" y="29223"/>
                  </a:lnTo>
                  <a:lnTo>
                    <a:pt x="2311" y="30379"/>
                  </a:lnTo>
                  <a:lnTo>
                    <a:pt x="2889" y="31493"/>
                  </a:lnTo>
                  <a:lnTo>
                    <a:pt x="3467" y="32566"/>
                  </a:lnTo>
                  <a:lnTo>
                    <a:pt x="4127" y="33640"/>
                  </a:lnTo>
                  <a:lnTo>
                    <a:pt x="4870" y="34630"/>
                  </a:lnTo>
                  <a:lnTo>
                    <a:pt x="5655" y="35621"/>
                  </a:lnTo>
                  <a:lnTo>
                    <a:pt x="6480" y="36570"/>
                  </a:lnTo>
                  <a:lnTo>
                    <a:pt x="7388" y="37478"/>
                  </a:lnTo>
                  <a:lnTo>
                    <a:pt x="8337" y="38345"/>
                  </a:lnTo>
                  <a:lnTo>
                    <a:pt x="9369" y="39129"/>
                  </a:lnTo>
                  <a:lnTo>
                    <a:pt x="10442" y="39913"/>
                  </a:lnTo>
                  <a:lnTo>
                    <a:pt x="11598" y="40615"/>
                  </a:lnTo>
                  <a:lnTo>
                    <a:pt x="12795" y="41317"/>
                  </a:lnTo>
                  <a:lnTo>
                    <a:pt x="14033" y="41936"/>
                  </a:lnTo>
                  <a:lnTo>
                    <a:pt x="15354" y="42514"/>
                  </a:lnTo>
                  <a:lnTo>
                    <a:pt x="16757" y="43009"/>
                  </a:lnTo>
                  <a:lnTo>
                    <a:pt x="18202" y="43504"/>
                  </a:lnTo>
                  <a:lnTo>
                    <a:pt x="19688" y="43876"/>
                  </a:lnTo>
                  <a:lnTo>
                    <a:pt x="21256" y="44247"/>
                  </a:lnTo>
                  <a:lnTo>
                    <a:pt x="22866" y="44536"/>
                  </a:lnTo>
                  <a:lnTo>
                    <a:pt x="24558" y="44742"/>
                  </a:lnTo>
                  <a:lnTo>
                    <a:pt x="26333" y="44908"/>
                  </a:lnTo>
                  <a:lnTo>
                    <a:pt x="28149" y="45031"/>
                  </a:lnTo>
                  <a:lnTo>
                    <a:pt x="30006" y="45073"/>
                  </a:lnTo>
                  <a:lnTo>
                    <a:pt x="31286" y="45031"/>
                  </a:lnTo>
                  <a:lnTo>
                    <a:pt x="32565" y="44990"/>
                  </a:lnTo>
                  <a:lnTo>
                    <a:pt x="33803" y="44908"/>
                  </a:lnTo>
                  <a:lnTo>
                    <a:pt x="35042" y="44784"/>
                  </a:lnTo>
                  <a:lnTo>
                    <a:pt x="36197" y="44660"/>
                  </a:lnTo>
                  <a:lnTo>
                    <a:pt x="37353" y="44495"/>
                  </a:lnTo>
                  <a:lnTo>
                    <a:pt x="38467" y="44288"/>
                  </a:lnTo>
                  <a:lnTo>
                    <a:pt x="39582" y="44082"/>
                  </a:lnTo>
                  <a:lnTo>
                    <a:pt x="40655" y="43793"/>
                  </a:lnTo>
                  <a:lnTo>
                    <a:pt x="41687" y="43545"/>
                  </a:lnTo>
                  <a:lnTo>
                    <a:pt x="42677" y="43215"/>
                  </a:lnTo>
                  <a:lnTo>
                    <a:pt x="43668" y="42885"/>
                  </a:lnTo>
                  <a:lnTo>
                    <a:pt x="44617" y="42514"/>
                  </a:lnTo>
                  <a:lnTo>
                    <a:pt x="45525" y="42142"/>
                  </a:lnTo>
                  <a:lnTo>
                    <a:pt x="46392" y="41729"/>
                  </a:lnTo>
                  <a:lnTo>
                    <a:pt x="47259" y="41275"/>
                  </a:lnTo>
                  <a:lnTo>
                    <a:pt x="48084" y="40821"/>
                  </a:lnTo>
                  <a:lnTo>
                    <a:pt x="48910" y="40326"/>
                  </a:lnTo>
                  <a:lnTo>
                    <a:pt x="49694" y="39831"/>
                  </a:lnTo>
                  <a:lnTo>
                    <a:pt x="50437" y="39294"/>
                  </a:lnTo>
                  <a:lnTo>
                    <a:pt x="51138" y="38758"/>
                  </a:lnTo>
                  <a:lnTo>
                    <a:pt x="51840" y="38180"/>
                  </a:lnTo>
                  <a:lnTo>
                    <a:pt x="52500" y="37602"/>
                  </a:lnTo>
                  <a:lnTo>
                    <a:pt x="53120" y="36983"/>
                  </a:lnTo>
                  <a:lnTo>
                    <a:pt x="53739" y="36322"/>
                  </a:lnTo>
                  <a:lnTo>
                    <a:pt x="54316" y="35703"/>
                  </a:lnTo>
                  <a:lnTo>
                    <a:pt x="54853" y="35002"/>
                  </a:lnTo>
                  <a:lnTo>
                    <a:pt x="55390" y="34341"/>
                  </a:lnTo>
                  <a:lnTo>
                    <a:pt x="55885" y="33640"/>
                  </a:lnTo>
                  <a:lnTo>
                    <a:pt x="56339" y="32897"/>
                  </a:lnTo>
                  <a:lnTo>
                    <a:pt x="56752" y="32154"/>
                  </a:lnTo>
                  <a:lnTo>
                    <a:pt x="57164" y="31411"/>
                  </a:lnTo>
                  <a:lnTo>
                    <a:pt x="56215" y="32195"/>
                  </a:lnTo>
                  <a:lnTo>
                    <a:pt x="55225" y="32938"/>
                  </a:lnTo>
                  <a:lnTo>
                    <a:pt x="54151" y="33598"/>
                  </a:lnTo>
                  <a:lnTo>
                    <a:pt x="53037" y="34259"/>
                  </a:lnTo>
                  <a:lnTo>
                    <a:pt x="51881" y="34878"/>
                  </a:lnTo>
                  <a:lnTo>
                    <a:pt x="50643" y="35414"/>
                  </a:lnTo>
                  <a:lnTo>
                    <a:pt x="49364" y="35951"/>
                  </a:lnTo>
                  <a:lnTo>
                    <a:pt x="48043" y="36405"/>
                  </a:lnTo>
                  <a:lnTo>
                    <a:pt x="46681" y="36818"/>
                  </a:lnTo>
                  <a:lnTo>
                    <a:pt x="45236" y="37189"/>
                  </a:lnTo>
                  <a:lnTo>
                    <a:pt x="43750" y="37519"/>
                  </a:lnTo>
                  <a:lnTo>
                    <a:pt x="42182" y="37767"/>
                  </a:lnTo>
                  <a:lnTo>
                    <a:pt x="40614" y="37973"/>
                  </a:lnTo>
                  <a:lnTo>
                    <a:pt x="38921" y="38139"/>
                  </a:lnTo>
                  <a:lnTo>
                    <a:pt x="37229" y="38221"/>
                  </a:lnTo>
                  <a:lnTo>
                    <a:pt x="33597" y="38221"/>
                  </a:lnTo>
                  <a:lnTo>
                    <a:pt x="31781" y="38097"/>
                  </a:lnTo>
                  <a:lnTo>
                    <a:pt x="30006" y="37932"/>
                  </a:lnTo>
                  <a:lnTo>
                    <a:pt x="28314" y="37726"/>
                  </a:lnTo>
                  <a:lnTo>
                    <a:pt x="26704" y="37437"/>
                  </a:lnTo>
                  <a:lnTo>
                    <a:pt x="25136" y="37065"/>
                  </a:lnTo>
                  <a:lnTo>
                    <a:pt x="23650" y="36653"/>
                  </a:lnTo>
                  <a:lnTo>
                    <a:pt x="22205" y="36199"/>
                  </a:lnTo>
                  <a:lnTo>
                    <a:pt x="20802" y="35703"/>
                  </a:lnTo>
                  <a:lnTo>
                    <a:pt x="19481" y="35125"/>
                  </a:lnTo>
                  <a:lnTo>
                    <a:pt x="18243" y="34506"/>
                  </a:lnTo>
                  <a:lnTo>
                    <a:pt x="17046" y="33805"/>
                  </a:lnTo>
                  <a:lnTo>
                    <a:pt x="15890" y="33103"/>
                  </a:lnTo>
                  <a:lnTo>
                    <a:pt x="14817" y="32319"/>
                  </a:lnTo>
                  <a:lnTo>
                    <a:pt x="13785" y="31493"/>
                  </a:lnTo>
                  <a:lnTo>
                    <a:pt x="12836" y="30668"/>
                  </a:lnTo>
                  <a:lnTo>
                    <a:pt x="11928" y="29760"/>
                  </a:lnTo>
                  <a:lnTo>
                    <a:pt x="11103" y="28811"/>
                  </a:lnTo>
                  <a:lnTo>
                    <a:pt x="10318" y="27820"/>
                  </a:lnTo>
                  <a:lnTo>
                    <a:pt x="9576" y="26829"/>
                  </a:lnTo>
                  <a:lnTo>
                    <a:pt x="8915" y="25756"/>
                  </a:lnTo>
                  <a:lnTo>
                    <a:pt x="8337" y="24683"/>
                  </a:lnTo>
                  <a:lnTo>
                    <a:pt x="7760" y="23569"/>
                  </a:lnTo>
                  <a:lnTo>
                    <a:pt x="7305" y="22413"/>
                  </a:lnTo>
                  <a:lnTo>
                    <a:pt x="6851" y="21257"/>
                  </a:lnTo>
                  <a:lnTo>
                    <a:pt x="6480" y="20019"/>
                  </a:lnTo>
                  <a:lnTo>
                    <a:pt x="6191" y="18822"/>
                  </a:lnTo>
                  <a:lnTo>
                    <a:pt x="5902" y="17543"/>
                  </a:lnTo>
                  <a:lnTo>
                    <a:pt x="5737" y="16263"/>
                  </a:lnTo>
                  <a:lnTo>
                    <a:pt x="5572" y="14984"/>
                  </a:lnTo>
                  <a:lnTo>
                    <a:pt x="5489" y="13663"/>
                  </a:lnTo>
                  <a:lnTo>
                    <a:pt x="5448" y="12342"/>
                  </a:lnTo>
                  <a:lnTo>
                    <a:pt x="5489" y="10691"/>
                  </a:lnTo>
                  <a:lnTo>
                    <a:pt x="5655" y="9040"/>
                  </a:lnTo>
                  <a:lnTo>
                    <a:pt x="5861" y="7430"/>
                  </a:lnTo>
                  <a:lnTo>
                    <a:pt x="6150" y="5862"/>
                  </a:lnTo>
                  <a:lnTo>
                    <a:pt x="6563" y="4335"/>
                  </a:lnTo>
                  <a:lnTo>
                    <a:pt x="7058" y="2849"/>
                  </a:lnTo>
                  <a:lnTo>
                    <a:pt x="7347" y="2147"/>
                  </a:lnTo>
                  <a:lnTo>
                    <a:pt x="7636" y="1404"/>
                  </a:lnTo>
                  <a:lnTo>
                    <a:pt x="7966" y="703"/>
                  </a:lnTo>
                  <a:lnTo>
                    <a:pt x="829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44"/>
            <p:cNvSpPr/>
            <p:nvPr/>
          </p:nvSpPr>
          <p:spPr>
            <a:xfrm>
              <a:off x="2809075" y="357800"/>
              <a:ext cx="1388900" cy="252850"/>
            </a:xfrm>
            <a:custGeom>
              <a:avLst/>
              <a:gdLst/>
              <a:ahLst/>
              <a:cxnLst/>
              <a:rect l="l" t="t" r="r" b="b"/>
              <a:pathLst>
                <a:path w="55556" h="10114" extrusionOk="0">
                  <a:moveTo>
                    <a:pt x="27778" y="1"/>
                  </a:moveTo>
                  <a:lnTo>
                    <a:pt x="27159" y="42"/>
                  </a:lnTo>
                  <a:lnTo>
                    <a:pt x="26581" y="83"/>
                  </a:lnTo>
                  <a:lnTo>
                    <a:pt x="25962" y="166"/>
                  </a:lnTo>
                  <a:lnTo>
                    <a:pt x="25426" y="331"/>
                  </a:lnTo>
                  <a:lnTo>
                    <a:pt x="24311" y="620"/>
                  </a:lnTo>
                  <a:lnTo>
                    <a:pt x="23238" y="950"/>
                  </a:lnTo>
                  <a:lnTo>
                    <a:pt x="22495" y="1198"/>
                  </a:lnTo>
                  <a:lnTo>
                    <a:pt x="21793" y="1404"/>
                  </a:lnTo>
                  <a:lnTo>
                    <a:pt x="21133" y="1569"/>
                  </a:lnTo>
                  <a:lnTo>
                    <a:pt x="20473" y="1693"/>
                  </a:lnTo>
                  <a:lnTo>
                    <a:pt x="19647" y="1693"/>
                  </a:lnTo>
                  <a:lnTo>
                    <a:pt x="18822" y="1652"/>
                  </a:lnTo>
                  <a:lnTo>
                    <a:pt x="17996" y="1611"/>
                  </a:lnTo>
                  <a:lnTo>
                    <a:pt x="17171" y="1487"/>
                  </a:lnTo>
                  <a:lnTo>
                    <a:pt x="16098" y="1363"/>
                  </a:lnTo>
                  <a:lnTo>
                    <a:pt x="15025" y="1280"/>
                  </a:lnTo>
                  <a:lnTo>
                    <a:pt x="13951" y="1280"/>
                  </a:lnTo>
                  <a:lnTo>
                    <a:pt x="13415" y="1322"/>
                  </a:lnTo>
                  <a:lnTo>
                    <a:pt x="12920" y="1404"/>
                  </a:lnTo>
                  <a:lnTo>
                    <a:pt x="12259" y="1611"/>
                  </a:lnTo>
                  <a:lnTo>
                    <a:pt x="11640" y="1817"/>
                  </a:lnTo>
                  <a:lnTo>
                    <a:pt x="11021" y="2065"/>
                  </a:lnTo>
                  <a:lnTo>
                    <a:pt x="10443" y="2353"/>
                  </a:lnTo>
                  <a:lnTo>
                    <a:pt x="9907" y="2642"/>
                  </a:lnTo>
                  <a:lnTo>
                    <a:pt x="9370" y="2973"/>
                  </a:lnTo>
                  <a:lnTo>
                    <a:pt x="8379" y="3592"/>
                  </a:lnTo>
                  <a:lnTo>
                    <a:pt x="7265" y="4335"/>
                  </a:lnTo>
                  <a:lnTo>
                    <a:pt x="6687" y="4624"/>
                  </a:lnTo>
                  <a:lnTo>
                    <a:pt x="6192" y="4871"/>
                  </a:lnTo>
                  <a:lnTo>
                    <a:pt x="5490" y="5119"/>
                  </a:lnTo>
                  <a:lnTo>
                    <a:pt x="4789" y="5325"/>
                  </a:lnTo>
                  <a:lnTo>
                    <a:pt x="3344" y="5697"/>
                  </a:lnTo>
                  <a:lnTo>
                    <a:pt x="2477" y="5903"/>
                  </a:lnTo>
                  <a:lnTo>
                    <a:pt x="1776" y="6894"/>
                  </a:lnTo>
                  <a:lnTo>
                    <a:pt x="1115" y="7926"/>
                  </a:lnTo>
                  <a:lnTo>
                    <a:pt x="537" y="8999"/>
                  </a:lnTo>
                  <a:lnTo>
                    <a:pt x="1" y="10113"/>
                  </a:lnTo>
                  <a:lnTo>
                    <a:pt x="290" y="9824"/>
                  </a:lnTo>
                  <a:lnTo>
                    <a:pt x="537" y="9576"/>
                  </a:lnTo>
                  <a:lnTo>
                    <a:pt x="868" y="9370"/>
                  </a:lnTo>
                  <a:lnTo>
                    <a:pt x="1239" y="9164"/>
                  </a:lnTo>
                  <a:lnTo>
                    <a:pt x="1610" y="8999"/>
                  </a:lnTo>
                  <a:lnTo>
                    <a:pt x="2064" y="8875"/>
                  </a:lnTo>
                  <a:lnTo>
                    <a:pt x="2973" y="8586"/>
                  </a:lnTo>
                  <a:lnTo>
                    <a:pt x="3963" y="8338"/>
                  </a:lnTo>
                  <a:lnTo>
                    <a:pt x="5573" y="7967"/>
                  </a:lnTo>
                  <a:lnTo>
                    <a:pt x="6398" y="7719"/>
                  </a:lnTo>
                  <a:lnTo>
                    <a:pt x="7224" y="7389"/>
                  </a:lnTo>
                  <a:lnTo>
                    <a:pt x="7884" y="7100"/>
                  </a:lnTo>
                  <a:lnTo>
                    <a:pt x="8586" y="6687"/>
                  </a:lnTo>
                  <a:lnTo>
                    <a:pt x="9865" y="5862"/>
                  </a:lnTo>
                  <a:lnTo>
                    <a:pt x="10773" y="5325"/>
                  </a:lnTo>
                  <a:lnTo>
                    <a:pt x="11640" y="4789"/>
                  </a:lnTo>
                  <a:lnTo>
                    <a:pt x="12094" y="4582"/>
                  </a:lnTo>
                  <a:lnTo>
                    <a:pt x="12548" y="4376"/>
                  </a:lnTo>
                  <a:lnTo>
                    <a:pt x="13002" y="4211"/>
                  </a:lnTo>
                  <a:lnTo>
                    <a:pt x="13456" y="4087"/>
                  </a:lnTo>
                  <a:lnTo>
                    <a:pt x="13828" y="4046"/>
                  </a:lnTo>
                  <a:lnTo>
                    <a:pt x="14240" y="4004"/>
                  </a:lnTo>
                  <a:lnTo>
                    <a:pt x="15066" y="4004"/>
                  </a:lnTo>
                  <a:lnTo>
                    <a:pt x="15933" y="4087"/>
                  </a:lnTo>
                  <a:lnTo>
                    <a:pt x="16841" y="4211"/>
                  </a:lnTo>
                  <a:lnTo>
                    <a:pt x="17790" y="4293"/>
                  </a:lnTo>
                  <a:lnTo>
                    <a:pt x="18739" y="4417"/>
                  </a:lnTo>
                  <a:lnTo>
                    <a:pt x="19688" y="4417"/>
                  </a:lnTo>
                  <a:lnTo>
                    <a:pt x="20720" y="4376"/>
                  </a:lnTo>
                  <a:lnTo>
                    <a:pt x="21587" y="4252"/>
                  </a:lnTo>
                  <a:lnTo>
                    <a:pt x="22413" y="4087"/>
                  </a:lnTo>
                  <a:lnTo>
                    <a:pt x="23279" y="3798"/>
                  </a:lnTo>
                  <a:lnTo>
                    <a:pt x="24105" y="3550"/>
                  </a:lnTo>
                  <a:lnTo>
                    <a:pt x="25054" y="3220"/>
                  </a:lnTo>
                  <a:lnTo>
                    <a:pt x="25962" y="2973"/>
                  </a:lnTo>
                  <a:lnTo>
                    <a:pt x="26416" y="2890"/>
                  </a:lnTo>
                  <a:lnTo>
                    <a:pt x="26870" y="2807"/>
                  </a:lnTo>
                  <a:lnTo>
                    <a:pt x="27324" y="2725"/>
                  </a:lnTo>
                  <a:lnTo>
                    <a:pt x="28232" y="2725"/>
                  </a:lnTo>
                  <a:lnTo>
                    <a:pt x="28686" y="2807"/>
                  </a:lnTo>
                  <a:lnTo>
                    <a:pt x="29140" y="2890"/>
                  </a:lnTo>
                  <a:lnTo>
                    <a:pt x="29594" y="2973"/>
                  </a:lnTo>
                  <a:lnTo>
                    <a:pt x="30502" y="3220"/>
                  </a:lnTo>
                  <a:lnTo>
                    <a:pt x="31452" y="3550"/>
                  </a:lnTo>
                  <a:lnTo>
                    <a:pt x="32277" y="3798"/>
                  </a:lnTo>
                  <a:lnTo>
                    <a:pt x="33144" y="4087"/>
                  </a:lnTo>
                  <a:lnTo>
                    <a:pt x="34011" y="4252"/>
                  </a:lnTo>
                  <a:lnTo>
                    <a:pt x="34877" y="4376"/>
                  </a:lnTo>
                  <a:lnTo>
                    <a:pt x="35868" y="4417"/>
                  </a:lnTo>
                  <a:lnTo>
                    <a:pt x="36858" y="4417"/>
                  </a:lnTo>
                  <a:lnTo>
                    <a:pt x="37808" y="4293"/>
                  </a:lnTo>
                  <a:lnTo>
                    <a:pt x="38716" y="4211"/>
                  </a:lnTo>
                  <a:lnTo>
                    <a:pt x="39665" y="4087"/>
                  </a:lnTo>
                  <a:lnTo>
                    <a:pt x="40532" y="4004"/>
                  </a:lnTo>
                  <a:lnTo>
                    <a:pt x="41357" y="4004"/>
                  </a:lnTo>
                  <a:lnTo>
                    <a:pt x="41729" y="4046"/>
                  </a:lnTo>
                  <a:lnTo>
                    <a:pt x="42100" y="4087"/>
                  </a:lnTo>
                  <a:lnTo>
                    <a:pt x="42595" y="4211"/>
                  </a:lnTo>
                  <a:lnTo>
                    <a:pt x="43050" y="4376"/>
                  </a:lnTo>
                  <a:lnTo>
                    <a:pt x="43504" y="4582"/>
                  </a:lnTo>
                  <a:lnTo>
                    <a:pt x="43958" y="4789"/>
                  </a:lnTo>
                  <a:lnTo>
                    <a:pt x="44824" y="5325"/>
                  </a:lnTo>
                  <a:lnTo>
                    <a:pt x="45691" y="5903"/>
                  </a:lnTo>
                  <a:lnTo>
                    <a:pt x="46351" y="6316"/>
                  </a:lnTo>
                  <a:lnTo>
                    <a:pt x="47012" y="6729"/>
                  </a:lnTo>
                  <a:lnTo>
                    <a:pt x="47672" y="7100"/>
                  </a:lnTo>
                  <a:lnTo>
                    <a:pt x="48374" y="7389"/>
                  </a:lnTo>
                  <a:lnTo>
                    <a:pt x="49199" y="7719"/>
                  </a:lnTo>
                  <a:lnTo>
                    <a:pt x="49984" y="7967"/>
                  </a:lnTo>
                  <a:lnTo>
                    <a:pt x="51593" y="8338"/>
                  </a:lnTo>
                  <a:lnTo>
                    <a:pt x="52584" y="8586"/>
                  </a:lnTo>
                  <a:lnTo>
                    <a:pt x="53533" y="8875"/>
                  </a:lnTo>
                  <a:lnTo>
                    <a:pt x="53946" y="8999"/>
                  </a:lnTo>
                  <a:lnTo>
                    <a:pt x="54359" y="9164"/>
                  </a:lnTo>
                  <a:lnTo>
                    <a:pt x="54689" y="9370"/>
                  </a:lnTo>
                  <a:lnTo>
                    <a:pt x="55019" y="9576"/>
                  </a:lnTo>
                  <a:lnTo>
                    <a:pt x="55308" y="9824"/>
                  </a:lnTo>
                  <a:lnTo>
                    <a:pt x="55556" y="10072"/>
                  </a:lnTo>
                  <a:lnTo>
                    <a:pt x="55019" y="8999"/>
                  </a:lnTo>
                  <a:lnTo>
                    <a:pt x="54441" y="7926"/>
                  </a:lnTo>
                  <a:lnTo>
                    <a:pt x="53822" y="6935"/>
                  </a:lnTo>
                  <a:lnTo>
                    <a:pt x="53120" y="5944"/>
                  </a:lnTo>
                  <a:lnTo>
                    <a:pt x="52254" y="5697"/>
                  </a:lnTo>
                  <a:lnTo>
                    <a:pt x="50809" y="5325"/>
                  </a:lnTo>
                  <a:lnTo>
                    <a:pt x="50066" y="5119"/>
                  </a:lnTo>
                  <a:lnTo>
                    <a:pt x="49406" y="4871"/>
                  </a:lnTo>
                  <a:lnTo>
                    <a:pt x="48869" y="4624"/>
                  </a:lnTo>
                  <a:lnTo>
                    <a:pt x="48333" y="4335"/>
                  </a:lnTo>
                  <a:lnTo>
                    <a:pt x="47177" y="3592"/>
                  </a:lnTo>
                  <a:lnTo>
                    <a:pt x="46186" y="2973"/>
                  </a:lnTo>
                  <a:lnTo>
                    <a:pt x="45691" y="2642"/>
                  </a:lnTo>
                  <a:lnTo>
                    <a:pt x="45113" y="2353"/>
                  </a:lnTo>
                  <a:lnTo>
                    <a:pt x="44535" y="2065"/>
                  </a:lnTo>
                  <a:lnTo>
                    <a:pt x="43958" y="1817"/>
                  </a:lnTo>
                  <a:lnTo>
                    <a:pt x="43338" y="1611"/>
                  </a:lnTo>
                  <a:lnTo>
                    <a:pt x="42678" y="1404"/>
                  </a:lnTo>
                  <a:lnTo>
                    <a:pt x="42141" y="1322"/>
                  </a:lnTo>
                  <a:lnTo>
                    <a:pt x="41605" y="1280"/>
                  </a:lnTo>
                  <a:lnTo>
                    <a:pt x="40532" y="1280"/>
                  </a:lnTo>
                  <a:lnTo>
                    <a:pt x="39459" y="1363"/>
                  </a:lnTo>
                  <a:lnTo>
                    <a:pt x="38386" y="1487"/>
                  </a:lnTo>
                  <a:lnTo>
                    <a:pt x="37560" y="1611"/>
                  </a:lnTo>
                  <a:lnTo>
                    <a:pt x="36735" y="1652"/>
                  </a:lnTo>
                  <a:lnTo>
                    <a:pt x="35909" y="1693"/>
                  </a:lnTo>
                  <a:lnTo>
                    <a:pt x="35125" y="1693"/>
                  </a:lnTo>
                  <a:lnTo>
                    <a:pt x="34465" y="1569"/>
                  </a:lnTo>
                  <a:lnTo>
                    <a:pt x="33763" y="1404"/>
                  </a:lnTo>
                  <a:lnTo>
                    <a:pt x="33061" y="1198"/>
                  </a:lnTo>
                  <a:lnTo>
                    <a:pt x="32318" y="950"/>
                  </a:lnTo>
                  <a:lnTo>
                    <a:pt x="31286" y="620"/>
                  </a:lnTo>
                  <a:lnTo>
                    <a:pt x="30172" y="290"/>
                  </a:lnTo>
                  <a:lnTo>
                    <a:pt x="29594" y="166"/>
                  </a:lnTo>
                  <a:lnTo>
                    <a:pt x="29016" y="83"/>
                  </a:lnTo>
                  <a:lnTo>
                    <a:pt x="28397" y="42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44"/>
            <p:cNvSpPr/>
            <p:nvPr/>
          </p:nvSpPr>
          <p:spPr>
            <a:xfrm>
              <a:off x="2755425" y="630225"/>
              <a:ext cx="1496200" cy="205350"/>
            </a:xfrm>
            <a:custGeom>
              <a:avLst/>
              <a:gdLst/>
              <a:ahLst/>
              <a:cxnLst/>
              <a:rect l="l" t="t" r="r" b="b"/>
              <a:pathLst>
                <a:path w="59848" h="8214" extrusionOk="0">
                  <a:moveTo>
                    <a:pt x="29924" y="0"/>
                  </a:moveTo>
                  <a:lnTo>
                    <a:pt x="29429" y="42"/>
                  </a:lnTo>
                  <a:lnTo>
                    <a:pt x="28934" y="83"/>
                  </a:lnTo>
                  <a:lnTo>
                    <a:pt x="28438" y="165"/>
                  </a:lnTo>
                  <a:lnTo>
                    <a:pt x="27984" y="289"/>
                  </a:lnTo>
                  <a:lnTo>
                    <a:pt x="27076" y="537"/>
                  </a:lnTo>
                  <a:lnTo>
                    <a:pt x="26209" y="826"/>
                  </a:lnTo>
                  <a:lnTo>
                    <a:pt x="25549" y="1073"/>
                  </a:lnTo>
                  <a:lnTo>
                    <a:pt x="24930" y="1280"/>
                  </a:lnTo>
                  <a:lnTo>
                    <a:pt x="24352" y="1404"/>
                  </a:lnTo>
                  <a:lnTo>
                    <a:pt x="23774" y="1486"/>
                  </a:lnTo>
                  <a:lnTo>
                    <a:pt x="23444" y="1486"/>
                  </a:lnTo>
                  <a:lnTo>
                    <a:pt x="23114" y="1445"/>
                  </a:lnTo>
                  <a:lnTo>
                    <a:pt x="22454" y="1321"/>
                  </a:lnTo>
                  <a:lnTo>
                    <a:pt x="21752" y="1156"/>
                  </a:lnTo>
                  <a:lnTo>
                    <a:pt x="21009" y="950"/>
                  </a:lnTo>
                  <a:lnTo>
                    <a:pt x="20184" y="743"/>
                  </a:lnTo>
                  <a:lnTo>
                    <a:pt x="19317" y="537"/>
                  </a:lnTo>
                  <a:lnTo>
                    <a:pt x="18863" y="496"/>
                  </a:lnTo>
                  <a:lnTo>
                    <a:pt x="18450" y="413"/>
                  </a:lnTo>
                  <a:lnTo>
                    <a:pt x="17542" y="413"/>
                  </a:lnTo>
                  <a:lnTo>
                    <a:pt x="17005" y="496"/>
                  </a:lnTo>
                  <a:lnTo>
                    <a:pt x="16510" y="578"/>
                  </a:lnTo>
                  <a:lnTo>
                    <a:pt x="16015" y="702"/>
                  </a:lnTo>
                  <a:lnTo>
                    <a:pt x="15520" y="867"/>
                  </a:lnTo>
                  <a:lnTo>
                    <a:pt x="14612" y="1238"/>
                  </a:lnTo>
                  <a:lnTo>
                    <a:pt x="13745" y="1610"/>
                  </a:lnTo>
                  <a:lnTo>
                    <a:pt x="12589" y="2105"/>
                  </a:lnTo>
                  <a:lnTo>
                    <a:pt x="12053" y="2270"/>
                  </a:lnTo>
                  <a:lnTo>
                    <a:pt x="11557" y="2394"/>
                  </a:lnTo>
                  <a:lnTo>
                    <a:pt x="10856" y="2435"/>
                  </a:lnTo>
                  <a:lnTo>
                    <a:pt x="10113" y="2394"/>
                  </a:lnTo>
                  <a:lnTo>
                    <a:pt x="9370" y="2312"/>
                  </a:lnTo>
                  <a:lnTo>
                    <a:pt x="8627" y="2229"/>
                  </a:lnTo>
                  <a:lnTo>
                    <a:pt x="7760" y="2105"/>
                  </a:lnTo>
                  <a:lnTo>
                    <a:pt x="6893" y="2023"/>
                  </a:lnTo>
                  <a:lnTo>
                    <a:pt x="5985" y="2023"/>
                  </a:lnTo>
                  <a:lnTo>
                    <a:pt x="5573" y="2064"/>
                  </a:lnTo>
                  <a:lnTo>
                    <a:pt x="5119" y="2147"/>
                  </a:lnTo>
                  <a:lnTo>
                    <a:pt x="4499" y="2312"/>
                  </a:lnTo>
                  <a:lnTo>
                    <a:pt x="3880" y="2559"/>
                  </a:lnTo>
                  <a:lnTo>
                    <a:pt x="3302" y="2807"/>
                  </a:lnTo>
                  <a:lnTo>
                    <a:pt x="2807" y="3137"/>
                  </a:lnTo>
                  <a:lnTo>
                    <a:pt x="2312" y="3426"/>
                  </a:lnTo>
                  <a:lnTo>
                    <a:pt x="1817" y="3756"/>
                  </a:lnTo>
                  <a:lnTo>
                    <a:pt x="991" y="4417"/>
                  </a:lnTo>
                  <a:lnTo>
                    <a:pt x="413" y="4871"/>
                  </a:lnTo>
                  <a:lnTo>
                    <a:pt x="289" y="5696"/>
                  </a:lnTo>
                  <a:lnTo>
                    <a:pt x="166" y="6522"/>
                  </a:lnTo>
                  <a:lnTo>
                    <a:pt x="1" y="8214"/>
                  </a:lnTo>
                  <a:lnTo>
                    <a:pt x="743" y="7884"/>
                  </a:lnTo>
                  <a:lnTo>
                    <a:pt x="1239" y="7595"/>
                  </a:lnTo>
                  <a:lnTo>
                    <a:pt x="1734" y="7265"/>
                  </a:lnTo>
                  <a:lnTo>
                    <a:pt x="2683" y="6563"/>
                  </a:lnTo>
                  <a:lnTo>
                    <a:pt x="3385" y="6026"/>
                  </a:lnTo>
                  <a:lnTo>
                    <a:pt x="4128" y="5490"/>
                  </a:lnTo>
                  <a:lnTo>
                    <a:pt x="4499" y="5283"/>
                  </a:lnTo>
                  <a:lnTo>
                    <a:pt x="4912" y="5077"/>
                  </a:lnTo>
                  <a:lnTo>
                    <a:pt x="5325" y="4912"/>
                  </a:lnTo>
                  <a:lnTo>
                    <a:pt x="5738" y="4788"/>
                  </a:lnTo>
                  <a:lnTo>
                    <a:pt x="5985" y="4747"/>
                  </a:lnTo>
                  <a:lnTo>
                    <a:pt x="6893" y="4747"/>
                  </a:lnTo>
                  <a:lnTo>
                    <a:pt x="7554" y="4829"/>
                  </a:lnTo>
                  <a:lnTo>
                    <a:pt x="8255" y="4912"/>
                  </a:lnTo>
                  <a:lnTo>
                    <a:pt x="9081" y="5036"/>
                  </a:lnTo>
                  <a:lnTo>
                    <a:pt x="9989" y="5160"/>
                  </a:lnTo>
                  <a:lnTo>
                    <a:pt x="11433" y="5160"/>
                  </a:lnTo>
                  <a:lnTo>
                    <a:pt x="11887" y="5118"/>
                  </a:lnTo>
                  <a:lnTo>
                    <a:pt x="12300" y="5036"/>
                  </a:lnTo>
                  <a:lnTo>
                    <a:pt x="12672" y="4953"/>
                  </a:lnTo>
                  <a:lnTo>
                    <a:pt x="13415" y="4706"/>
                  </a:lnTo>
                  <a:lnTo>
                    <a:pt x="14158" y="4417"/>
                  </a:lnTo>
                  <a:lnTo>
                    <a:pt x="14859" y="4086"/>
                  </a:lnTo>
                  <a:lnTo>
                    <a:pt x="15602" y="3756"/>
                  </a:lnTo>
                  <a:lnTo>
                    <a:pt x="16345" y="3467"/>
                  </a:lnTo>
                  <a:lnTo>
                    <a:pt x="17047" y="3261"/>
                  </a:lnTo>
                  <a:lnTo>
                    <a:pt x="17377" y="3178"/>
                  </a:lnTo>
                  <a:lnTo>
                    <a:pt x="17748" y="3137"/>
                  </a:lnTo>
                  <a:lnTo>
                    <a:pt x="18326" y="3137"/>
                  </a:lnTo>
                  <a:lnTo>
                    <a:pt x="18945" y="3261"/>
                  </a:lnTo>
                  <a:lnTo>
                    <a:pt x="19606" y="3385"/>
                  </a:lnTo>
                  <a:lnTo>
                    <a:pt x="20266" y="3591"/>
                  </a:lnTo>
                  <a:lnTo>
                    <a:pt x="21133" y="3839"/>
                  </a:lnTo>
                  <a:lnTo>
                    <a:pt x="22000" y="4004"/>
                  </a:lnTo>
                  <a:lnTo>
                    <a:pt x="22949" y="4169"/>
                  </a:lnTo>
                  <a:lnTo>
                    <a:pt x="23403" y="4210"/>
                  </a:lnTo>
                  <a:lnTo>
                    <a:pt x="23898" y="4210"/>
                  </a:lnTo>
                  <a:lnTo>
                    <a:pt x="24311" y="4169"/>
                  </a:lnTo>
                  <a:lnTo>
                    <a:pt x="24724" y="4128"/>
                  </a:lnTo>
                  <a:lnTo>
                    <a:pt x="25549" y="3921"/>
                  </a:lnTo>
                  <a:lnTo>
                    <a:pt x="26333" y="3674"/>
                  </a:lnTo>
                  <a:lnTo>
                    <a:pt x="27118" y="3426"/>
                  </a:lnTo>
                  <a:lnTo>
                    <a:pt x="27860" y="3178"/>
                  </a:lnTo>
                  <a:lnTo>
                    <a:pt x="28562" y="2931"/>
                  </a:lnTo>
                  <a:lnTo>
                    <a:pt x="29264" y="2807"/>
                  </a:lnTo>
                  <a:lnTo>
                    <a:pt x="29594" y="2766"/>
                  </a:lnTo>
                  <a:lnTo>
                    <a:pt x="29924" y="2724"/>
                  </a:lnTo>
                  <a:lnTo>
                    <a:pt x="30254" y="2766"/>
                  </a:lnTo>
                  <a:lnTo>
                    <a:pt x="30626" y="2807"/>
                  </a:lnTo>
                  <a:lnTo>
                    <a:pt x="31286" y="2931"/>
                  </a:lnTo>
                  <a:lnTo>
                    <a:pt x="32029" y="3178"/>
                  </a:lnTo>
                  <a:lnTo>
                    <a:pt x="32731" y="3426"/>
                  </a:lnTo>
                  <a:lnTo>
                    <a:pt x="33515" y="3674"/>
                  </a:lnTo>
                  <a:lnTo>
                    <a:pt x="34340" y="3921"/>
                  </a:lnTo>
                  <a:lnTo>
                    <a:pt x="35125" y="4086"/>
                  </a:lnTo>
                  <a:lnTo>
                    <a:pt x="35537" y="4169"/>
                  </a:lnTo>
                  <a:lnTo>
                    <a:pt x="35991" y="4210"/>
                  </a:lnTo>
                  <a:lnTo>
                    <a:pt x="36445" y="4169"/>
                  </a:lnTo>
                  <a:lnTo>
                    <a:pt x="36941" y="4169"/>
                  </a:lnTo>
                  <a:lnTo>
                    <a:pt x="37849" y="4004"/>
                  </a:lnTo>
                  <a:lnTo>
                    <a:pt x="38757" y="3798"/>
                  </a:lnTo>
                  <a:lnTo>
                    <a:pt x="39582" y="3591"/>
                  </a:lnTo>
                  <a:lnTo>
                    <a:pt x="40284" y="3385"/>
                  </a:lnTo>
                  <a:lnTo>
                    <a:pt x="40903" y="3261"/>
                  </a:lnTo>
                  <a:lnTo>
                    <a:pt x="41522" y="3137"/>
                  </a:lnTo>
                  <a:lnTo>
                    <a:pt x="42100" y="3137"/>
                  </a:lnTo>
                  <a:lnTo>
                    <a:pt x="42471" y="3178"/>
                  </a:lnTo>
                  <a:lnTo>
                    <a:pt x="42802" y="3261"/>
                  </a:lnTo>
                  <a:lnTo>
                    <a:pt x="43545" y="3467"/>
                  </a:lnTo>
                  <a:lnTo>
                    <a:pt x="44246" y="3756"/>
                  </a:lnTo>
                  <a:lnTo>
                    <a:pt x="44989" y="4086"/>
                  </a:lnTo>
                  <a:lnTo>
                    <a:pt x="45691" y="4417"/>
                  </a:lnTo>
                  <a:lnTo>
                    <a:pt x="46434" y="4706"/>
                  </a:lnTo>
                  <a:lnTo>
                    <a:pt x="47177" y="4953"/>
                  </a:lnTo>
                  <a:lnTo>
                    <a:pt x="47589" y="5036"/>
                  </a:lnTo>
                  <a:lnTo>
                    <a:pt x="47961" y="5118"/>
                  </a:lnTo>
                  <a:lnTo>
                    <a:pt x="48456" y="5160"/>
                  </a:lnTo>
                  <a:lnTo>
                    <a:pt x="49859" y="5160"/>
                  </a:lnTo>
                  <a:lnTo>
                    <a:pt x="50767" y="5036"/>
                  </a:lnTo>
                  <a:lnTo>
                    <a:pt x="51634" y="4912"/>
                  </a:lnTo>
                  <a:lnTo>
                    <a:pt x="52336" y="4829"/>
                  </a:lnTo>
                  <a:lnTo>
                    <a:pt x="52996" y="4747"/>
                  </a:lnTo>
                  <a:lnTo>
                    <a:pt x="53863" y="4747"/>
                  </a:lnTo>
                  <a:lnTo>
                    <a:pt x="54111" y="4788"/>
                  </a:lnTo>
                  <a:lnTo>
                    <a:pt x="54565" y="4912"/>
                  </a:lnTo>
                  <a:lnTo>
                    <a:pt x="54977" y="5077"/>
                  </a:lnTo>
                  <a:lnTo>
                    <a:pt x="55349" y="5283"/>
                  </a:lnTo>
                  <a:lnTo>
                    <a:pt x="55762" y="5531"/>
                  </a:lnTo>
                  <a:lnTo>
                    <a:pt x="56463" y="6026"/>
                  </a:lnTo>
                  <a:lnTo>
                    <a:pt x="57165" y="6563"/>
                  </a:lnTo>
                  <a:lnTo>
                    <a:pt x="58156" y="7265"/>
                  </a:lnTo>
                  <a:lnTo>
                    <a:pt x="58610" y="7595"/>
                  </a:lnTo>
                  <a:lnTo>
                    <a:pt x="59146" y="7884"/>
                  </a:lnTo>
                  <a:lnTo>
                    <a:pt x="59848" y="8214"/>
                  </a:lnTo>
                  <a:lnTo>
                    <a:pt x="59848" y="8214"/>
                  </a:lnTo>
                  <a:lnTo>
                    <a:pt x="59683" y="6522"/>
                  </a:lnTo>
                  <a:lnTo>
                    <a:pt x="59559" y="5696"/>
                  </a:lnTo>
                  <a:lnTo>
                    <a:pt x="59435" y="4871"/>
                  </a:lnTo>
                  <a:lnTo>
                    <a:pt x="58857" y="4417"/>
                  </a:lnTo>
                  <a:lnTo>
                    <a:pt x="58032" y="3756"/>
                  </a:lnTo>
                  <a:lnTo>
                    <a:pt x="57578" y="3426"/>
                  </a:lnTo>
                  <a:lnTo>
                    <a:pt x="57082" y="3137"/>
                  </a:lnTo>
                  <a:lnTo>
                    <a:pt x="56546" y="2848"/>
                  </a:lnTo>
                  <a:lnTo>
                    <a:pt x="55968" y="2559"/>
                  </a:lnTo>
                  <a:lnTo>
                    <a:pt x="55390" y="2312"/>
                  </a:lnTo>
                  <a:lnTo>
                    <a:pt x="54730" y="2147"/>
                  </a:lnTo>
                  <a:lnTo>
                    <a:pt x="54276" y="2064"/>
                  </a:lnTo>
                  <a:lnTo>
                    <a:pt x="53863" y="2023"/>
                  </a:lnTo>
                  <a:lnTo>
                    <a:pt x="52996" y="2023"/>
                  </a:lnTo>
                  <a:lnTo>
                    <a:pt x="52088" y="2105"/>
                  </a:lnTo>
                  <a:lnTo>
                    <a:pt x="51221" y="2229"/>
                  </a:lnTo>
                  <a:lnTo>
                    <a:pt x="50479" y="2312"/>
                  </a:lnTo>
                  <a:lnTo>
                    <a:pt x="49736" y="2394"/>
                  </a:lnTo>
                  <a:lnTo>
                    <a:pt x="49034" y="2435"/>
                  </a:lnTo>
                  <a:lnTo>
                    <a:pt x="48332" y="2394"/>
                  </a:lnTo>
                  <a:lnTo>
                    <a:pt x="47796" y="2270"/>
                  </a:lnTo>
                  <a:lnTo>
                    <a:pt x="47259" y="2105"/>
                  </a:lnTo>
                  <a:lnTo>
                    <a:pt x="46104" y="1610"/>
                  </a:lnTo>
                  <a:lnTo>
                    <a:pt x="45237" y="1238"/>
                  </a:lnTo>
                  <a:lnTo>
                    <a:pt x="44329" y="867"/>
                  </a:lnTo>
                  <a:lnTo>
                    <a:pt x="43833" y="702"/>
                  </a:lnTo>
                  <a:lnTo>
                    <a:pt x="43338" y="578"/>
                  </a:lnTo>
                  <a:lnTo>
                    <a:pt x="42843" y="496"/>
                  </a:lnTo>
                  <a:lnTo>
                    <a:pt x="42306" y="413"/>
                  </a:lnTo>
                  <a:lnTo>
                    <a:pt x="41440" y="413"/>
                  </a:lnTo>
                  <a:lnTo>
                    <a:pt x="40573" y="537"/>
                  </a:lnTo>
                  <a:lnTo>
                    <a:pt x="39706" y="743"/>
                  </a:lnTo>
                  <a:lnTo>
                    <a:pt x="38839" y="950"/>
                  </a:lnTo>
                  <a:lnTo>
                    <a:pt x="38138" y="1156"/>
                  </a:lnTo>
                  <a:lnTo>
                    <a:pt x="37436" y="1321"/>
                  </a:lnTo>
                  <a:lnTo>
                    <a:pt x="36734" y="1445"/>
                  </a:lnTo>
                  <a:lnTo>
                    <a:pt x="36074" y="1486"/>
                  </a:lnTo>
                  <a:lnTo>
                    <a:pt x="35496" y="1404"/>
                  </a:lnTo>
                  <a:lnTo>
                    <a:pt x="34918" y="1280"/>
                  </a:lnTo>
                  <a:lnTo>
                    <a:pt x="34299" y="1073"/>
                  </a:lnTo>
                  <a:lnTo>
                    <a:pt x="33639" y="826"/>
                  </a:lnTo>
                  <a:lnTo>
                    <a:pt x="32813" y="537"/>
                  </a:lnTo>
                  <a:lnTo>
                    <a:pt x="31905" y="289"/>
                  </a:lnTo>
                  <a:lnTo>
                    <a:pt x="31410" y="165"/>
                  </a:lnTo>
                  <a:lnTo>
                    <a:pt x="30915" y="83"/>
                  </a:lnTo>
                  <a:lnTo>
                    <a:pt x="30419" y="42"/>
                  </a:lnTo>
                  <a:lnTo>
                    <a:pt x="2992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44"/>
            <p:cNvSpPr/>
            <p:nvPr/>
          </p:nvSpPr>
          <p:spPr>
            <a:xfrm>
              <a:off x="2755425" y="936675"/>
              <a:ext cx="1496200" cy="205375"/>
            </a:xfrm>
            <a:custGeom>
              <a:avLst/>
              <a:gdLst/>
              <a:ahLst/>
              <a:cxnLst/>
              <a:rect l="l" t="t" r="r" b="b"/>
              <a:pathLst>
                <a:path w="59848" h="8215" extrusionOk="0">
                  <a:moveTo>
                    <a:pt x="1" y="1"/>
                  </a:moveTo>
                  <a:lnTo>
                    <a:pt x="166" y="169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370" y="5862"/>
                  </a:lnTo>
                  <a:lnTo>
                    <a:pt x="10113" y="5779"/>
                  </a:lnTo>
                  <a:lnTo>
                    <a:pt x="10814" y="5779"/>
                  </a:lnTo>
                  <a:lnTo>
                    <a:pt x="11557" y="5820"/>
                  </a:lnTo>
                  <a:lnTo>
                    <a:pt x="12053" y="5903"/>
                  </a:lnTo>
                  <a:lnTo>
                    <a:pt x="12589" y="6109"/>
                  </a:lnTo>
                  <a:lnTo>
                    <a:pt x="13745" y="6605"/>
                  </a:lnTo>
                  <a:lnTo>
                    <a:pt x="14612" y="6976"/>
                  </a:lnTo>
                  <a:lnTo>
                    <a:pt x="15520" y="7348"/>
                  </a:lnTo>
                  <a:lnTo>
                    <a:pt x="16015" y="7513"/>
                  </a:lnTo>
                  <a:lnTo>
                    <a:pt x="16510" y="7637"/>
                  </a:lnTo>
                  <a:lnTo>
                    <a:pt x="17005" y="7719"/>
                  </a:lnTo>
                  <a:lnTo>
                    <a:pt x="17542" y="7802"/>
                  </a:lnTo>
                  <a:lnTo>
                    <a:pt x="18450" y="7802"/>
                  </a:lnTo>
                  <a:lnTo>
                    <a:pt x="18863" y="7719"/>
                  </a:lnTo>
                  <a:lnTo>
                    <a:pt x="19317" y="7678"/>
                  </a:lnTo>
                  <a:lnTo>
                    <a:pt x="20184" y="7471"/>
                  </a:lnTo>
                  <a:lnTo>
                    <a:pt x="21009" y="7265"/>
                  </a:lnTo>
                  <a:lnTo>
                    <a:pt x="21752" y="7059"/>
                  </a:lnTo>
                  <a:lnTo>
                    <a:pt x="22454" y="6894"/>
                  </a:lnTo>
                  <a:lnTo>
                    <a:pt x="23114" y="6770"/>
                  </a:lnTo>
                  <a:lnTo>
                    <a:pt x="23444" y="6728"/>
                  </a:lnTo>
                  <a:lnTo>
                    <a:pt x="23816" y="6728"/>
                  </a:lnTo>
                  <a:lnTo>
                    <a:pt x="24352" y="6811"/>
                  </a:lnTo>
                  <a:lnTo>
                    <a:pt x="24930" y="6935"/>
                  </a:lnTo>
                  <a:lnTo>
                    <a:pt x="25549" y="7141"/>
                  </a:lnTo>
                  <a:lnTo>
                    <a:pt x="26209" y="7348"/>
                  </a:lnTo>
                  <a:lnTo>
                    <a:pt x="27076" y="7678"/>
                  </a:lnTo>
                  <a:lnTo>
                    <a:pt x="27984" y="7925"/>
                  </a:lnTo>
                  <a:lnTo>
                    <a:pt x="28438" y="8049"/>
                  </a:lnTo>
                  <a:lnTo>
                    <a:pt x="28934" y="8132"/>
                  </a:lnTo>
                  <a:lnTo>
                    <a:pt x="29429" y="8173"/>
                  </a:lnTo>
                  <a:lnTo>
                    <a:pt x="29924" y="8214"/>
                  </a:lnTo>
                  <a:lnTo>
                    <a:pt x="30419" y="8173"/>
                  </a:lnTo>
                  <a:lnTo>
                    <a:pt x="30915" y="8132"/>
                  </a:lnTo>
                  <a:lnTo>
                    <a:pt x="31410" y="8049"/>
                  </a:lnTo>
                  <a:lnTo>
                    <a:pt x="31905" y="7925"/>
                  </a:lnTo>
                  <a:lnTo>
                    <a:pt x="32813" y="7678"/>
                  </a:lnTo>
                  <a:lnTo>
                    <a:pt x="33680" y="7348"/>
                  </a:lnTo>
                  <a:lnTo>
                    <a:pt x="34299" y="7141"/>
                  </a:lnTo>
                  <a:lnTo>
                    <a:pt x="34918" y="6935"/>
                  </a:lnTo>
                  <a:lnTo>
                    <a:pt x="35537" y="6811"/>
                  </a:lnTo>
                  <a:lnTo>
                    <a:pt x="36074" y="6728"/>
                  </a:lnTo>
                  <a:lnTo>
                    <a:pt x="36734" y="6770"/>
                  </a:lnTo>
                  <a:lnTo>
                    <a:pt x="37436" y="6894"/>
                  </a:lnTo>
                  <a:lnTo>
                    <a:pt x="38138" y="7059"/>
                  </a:lnTo>
                  <a:lnTo>
                    <a:pt x="38839" y="7265"/>
                  </a:lnTo>
                  <a:lnTo>
                    <a:pt x="39706" y="7471"/>
                  </a:lnTo>
                  <a:lnTo>
                    <a:pt x="40532" y="7678"/>
                  </a:lnTo>
                  <a:lnTo>
                    <a:pt x="40986" y="7719"/>
                  </a:lnTo>
                  <a:lnTo>
                    <a:pt x="41440" y="7802"/>
                  </a:lnTo>
                  <a:lnTo>
                    <a:pt x="42306" y="7802"/>
                  </a:lnTo>
                  <a:lnTo>
                    <a:pt x="42843" y="7719"/>
                  </a:lnTo>
                  <a:lnTo>
                    <a:pt x="43338" y="7637"/>
                  </a:lnTo>
                  <a:lnTo>
                    <a:pt x="43833" y="7513"/>
                  </a:lnTo>
                  <a:lnTo>
                    <a:pt x="44329" y="7348"/>
                  </a:lnTo>
                  <a:lnTo>
                    <a:pt x="45237" y="6976"/>
                  </a:lnTo>
                  <a:lnTo>
                    <a:pt x="46104" y="6605"/>
                  </a:lnTo>
                  <a:lnTo>
                    <a:pt x="47259" y="6109"/>
                  </a:lnTo>
                  <a:lnTo>
                    <a:pt x="47796" y="5903"/>
                  </a:lnTo>
                  <a:lnTo>
                    <a:pt x="48332" y="5820"/>
                  </a:lnTo>
                  <a:lnTo>
                    <a:pt x="49034" y="5779"/>
                  </a:lnTo>
                  <a:lnTo>
                    <a:pt x="49736" y="5779"/>
                  </a:lnTo>
                  <a:lnTo>
                    <a:pt x="50479" y="5862"/>
                  </a:lnTo>
                  <a:lnTo>
                    <a:pt x="51221" y="5986"/>
                  </a:lnTo>
                  <a:lnTo>
                    <a:pt x="52088" y="6109"/>
                  </a:lnTo>
                  <a:lnTo>
                    <a:pt x="52996" y="6192"/>
                  </a:lnTo>
                  <a:lnTo>
                    <a:pt x="53863" y="6192"/>
                  </a:lnTo>
                  <a:lnTo>
                    <a:pt x="54276" y="6151"/>
                  </a:lnTo>
                  <a:lnTo>
                    <a:pt x="54730" y="6068"/>
                  </a:lnTo>
                  <a:lnTo>
                    <a:pt x="55349" y="5903"/>
                  </a:lnTo>
                  <a:lnTo>
                    <a:pt x="55968" y="5655"/>
                  </a:lnTo>
                  <a:lnTo>
                    <a:pt x="56546" y="5366"/>
                  </a:lnTo>
                  <a:lnTo>
                    <a:pt x="57082" y="5078"/>
                  </a:lnTo>
                  <a:lnTo>
                    <a:pt x="57578" y="4789"/>
                  </a:lnTo>
                  <a:lnTo>
                    <a:pt x="58032" y="4458"/>
                  </a:lnTo>
                  <a:lnTo>
                    <a:pt x="58857" y="3798"/>
                  </a:lnTo>
                  <a:lnTo>
                    <a:pt x="59435" y="3385"/>
                  </a:lnTo>
                  <a:lnTo>
                    <a:pt x="59559" y="2560"/>
                  </a:lnTo>
                  <a:lnTo>
                    <a:pt x="59683" y="1693"/>
                  </a:lnTo>
                  <a:lnTo>
                    <a:pt x="59848" y="1"/>
                  </a:lnTo>
                  <a:lnTo>
                    <a:pt x="59105" y="331"/>
                  </a:lnTo>
                  <a:lnTo>
                    <a:pt x="58610" y="620"/>
                  </a:lnTo>
                  <a:lnTo>
                    <a:pt x="58114" y="950"/>
                  </a:lnTo>
                  <a:lnTo>
                    <a:pt x="57165" y="1652"/>
                  </a:lnTo>
                  <a:lnTo>
                    <a:pt x="56463" y="2188"/>
                  </a:lnTo>
                  <a:lnTo>
                    <a:pt x="55762" y="2684"/>
                  </a:lnTo>
                  <a:lnTo>
                    <a:pt x="55349" y="2931"/>
                  </a:lnTo>
                  <a:lnTo>
                    <a:pt x="54977" y="3138"/>
                  </a:lnTo>
                  <a:lnTo>
                    <a:pt x="54523" y="3303"/>
                  </a:lnTo>
                  <a:lnTo>
                    <a:pt x="54111" y="3427"/>
                  </a:lnTo>
                  <a:lnTo>
                    <a:pt x="53863" y="3468"/>
                  </a:lnTo>
                  <a:lnTo>
                    <a:pt x="52996" y="3468"/>
                  </a:lnTo>
                  <a:lnTo>
                    <a:pt x="52336" y="3385"/>
                  </a:lnTo>
                  <a:lnTo>
                    <a:pt x="51634" y="3303"/>
                  </a:lnTo>
                  <a:lnTo>
                    <a:pt x="50767" y="3179"/>
                  </a:lnTo>
                  <a:lnTo>
                    <a:pt x="49859" y="3055"/>
                  </a:lnTo>
                  <a:lnTo>
                    <a:pt x="48456" y="3055"/>
                  </a:lnTo>
                  <a:lnTo>
                    <a:pt x="47961" y="3096"/>
                  </a:lnTo>
                  <a:lnTo>
                    <a:pt x="47589" y="3179"/>
                  </a:lnTo>
                  <a:lnTo>
                    <a:pt x="47177" y="3261"/>
                  </a:lnTo>
                  <a:lnTo>
                    <a:pt x="46434" y="3509"/>
                  </a:lnTo>
                  <a:lnTo>
                    <a:pt x="45691" y="3798"/>
                  </a:lnTo>
                  <a:lnTo>
                    <a:pt x="44989" y="4128"/>
                  </a:lnTo>
                  <a:lnTo>
                    <a:pt x="44246" y="4458"/>
                  </a:lnTo>
                  <a:lnTo>
                    <a:pt x="43545" y="4747"/>
                  </a:lnTo>
                  <a:lnTo>
                    <a:pt x="42802" y="4954"/>
                  </a:lnTo>
                  <a:lnTo>
                    <a:pt x="42471" y="5036"/>
                  </a:lnTo>
                  <a:lnTo>
                    <a:pt x="42100" y="5078"/>
                  </a:lnTo>
                  <a:lnTo>
                    <a:pt x="41522" y="5078"/>
                  </a:lnTo>
                  <a:lnTo>
                    <a:pt x="40903" y="4954"/>
                  </a:lnTo>
                  <a:lnTo>
                    <a:pt x="40284" y="4789"/>
                  </a:lnTo>
                  <a:lnTo>
                    <a:pt x="39582" y="4623"/>
                  </a:lnTo>
                  <a:lnTo>
                    <a:pt x="38757" y="4376"/>
                  </a:lnTo>
                  <a:lnTo>
                    <a:pt x="37849" y="4211"/>
                  </a:lnTo>
                  <a:lnTo>
                    <a:pt x="36941" y="4046"/>
                  </a:lnTo>
                  <a:lnTo>
                    <a:pt x="36445" y="4004"/>
                  </a:lnTo>
                  <a:lnTo>
                    <a:pt x="35991" y="4004"/>
                  </a:lnTo>
                  <a:lnTo>
                    <a:pt x="35579" y="4046"/>
                  </a:lnTo>
                  <a:lnTo>
                    <a:pt x="35166" y="4087"/>
                  </a:lnTo>
                  <a:lnTo>
                    <a:pt x="34340" y="4293"/>
                  </a:lnTo>
                  <a:lnTo>
                    <a:pt x="33515" y="4541"/>
                  </a:lnTo>
                  <a:lnTo>
                    <a:pt x="32772" y="4789"/>
                  </a:lnTo>
                  <a:lnTo>
                    <a:pt x="32029" y="5036"/>
                  </a:lnTo>
                  <a:lnTo>
                    <a:pt x="31286" y="5284"/>
                  </a:lnTo>
                  <a:lnTo>
                    <a:pt x="30626" y="5408"/>
                  </a:lnTo>
                  <a:lnTo>
                    <a:pt x="30254" y="5449"/>
                  </a:lnTo>
                  <a:lnTo>
                    <a:pt x="29924" y="5490"/>
                  </a:lnTo>
                  <a:lnTo>
                    <a:pt x="29594" y="5449"/>
                  </a:lnTo>
                  <a:lnTo>
                    <a:pt x="29264" y="5408"/>
                  </a:lnTo>
                  <a:lnTo>
                    <a:pt x="28562" y="5284"/>
                  </a:lnTo>
                  <a:lnTo>
                    <a:pt x="27860" y="5036"/>
                  </a:lnTo>
                  <a:lnTo>
                    <a:pt x="27118" y="4789"/>
                  </a:lnTo>
                  <a:lnTo>
                    <a:pt x="26333" y="4541"/>
                  </a:lnTo>
                  <a:lnTo>
                    <a:pt x="25549" y="4293"/>
                  </a:lnTo>
                  <a:lnTo>
                    <a:pt x="24724" y="4087"/>
                  </a:lnTo>
                  <a:lnTo>
                    <a:pt x="24311" y="4046"/>
                  </a:lnTo>
                  <a:lnTo>
                    <a:pt x="23898" y="4004"/>
                  </a:lnTo>
                  <a:lnTo>
                    <a:pt x="23403" y="4046"/>
                  </a:lnTo>
                  <a:lnTo>
                    <a:pt x="22949" y="4046"/>
                  </a:lnTo>
                  <a:lnTo>
                    <a:pt x="22000" y="4211"/>
                  </a:lnTo>
                  <a:lnTo>
                    <a:pt x="21133" y="4376"/>
                  </a:lnTo>
                  <a:lnTo>
                    <a:pt x="20266" y="4623"/>
                  </a:lnTo>
                  <a:lnTo>
                    <a:pt x="19606" y="4789"/>
                  </a:lnTo>
                  <a:lnTo>
                    <a:pt x="18945" y="4954"/>
                  </a:lnTo>
                  <a:lnTo>
                    <a:pt x="18326" y="5078"/>
                  </a:lnTo>
                  <a:lnTo>
                    <a:pt x="17748" y="5078"/>
                  </a:lnTo>
                  <a:lnTo>
                    <a:pt x="17377" y="5036"/>
                  </a:lnTo>
                  <a:lnTo>
                    <a:pt x="17047" y="4954"/>
                  </a:lnTo>
                  <a:lnTo>
                    <a:pt x="16345" y="4747"/>
                  </a:lnTo>
                  <a:lnTo>
                    <a:pt x="15602" y="4458"/>
                  </a:lnTo>
                  <a:lnTo>
                    <a:pt x="14859" y="4128"/>
                  </a:lnTo>
                  <a:lnTo>
                    <a:pt x="14158" y="3798"/>
                  </a:lnTo>
                  <a:lnTo>
                    <a:pt x="13415" y="3509"/>
                  </a:lnTo>
                  <a:lnTo>
                    <a:pt x="12672" y="3261"/>
                  </a:lnTo>
                  <a:lnTo>
                    <a:pt x="12300" y="3179"/>
                  </a:lnTo>
                  <a:lnTo>
                    <a:pt x="11887" y="3096"/>
                  </a:lnTo>
                  <a:lnTo>
                    <a:pt x="11392" y="3055"/>
                  </a:lnTo>
                  <a:lnTo>
                    <a:pt x="9989" y="3055"/>
                  </a:lnTo>
                  <a:lnTo>
                    <a:pt x="9081" y="3179"/>
                  </a:lnTo>
                  <a:lnTo>
                    <a:pt x="8255" y="3303"/>
                  </a:lnTo>
                  <a:lnTo>
                    <a:pt x="7554" y="3385"/>
                  </a:lnTo>
                  <a:lnTo>
                    <a:pt x="6893" y="3468"/>
                  </a:lnTo>
                  <a:lnTo>
                    <a:pt x="5985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44"/>
            <p:cNvSpPr/>
            <p:nvPr/>
          </p:nvSpPr>
          <p:spPr>
            <a:xfrm>
              <a:off x="2809075" y="1162650"/>
              <a:ext cx="1387875" cy="251800"/>
            </a:xfrm>
            <a:custGeom>
              <a:avLst/>
              <a:gdLst/>
              <a:ahLst/>
              <a:cxnLst/>
              <a:rect l="l" t="t" r="r" b="b"/>
              <a:pathLst>
                <a:path w="55515" h="10072" extrusionOk="0">
                  <a:moveTo>
                    <a:pt x="55514" y="1"/>
                  </a:moveTo>
                  <a:lnTo>
                    <a:pt x="55514" y="1"/>
                  </a:lnTo>
                  <a:lnTo>
                    <a:pt x="55514" y="1"/>
                  </a:lnTo>
                  <a:close/>
                  <a:moveTo>
                    <a:pt x="1" y="1"/>
                  </a:moveTo>
                  <a:lnTo>
                    <a:pt x="537" y="1074"/>
                  </a:lnTo>
                  <a:lnTo>
                    <a:pt x="1115" y="2147"/>
                  </a:lnTo>
                  <a:lnTo>
                    <a:pt x="1734" y="3138"/>
                  </a:lnTo>
                  <a:lnTo>
                    <a:pt x="2436" y="4170"/>
                  </a:lnTo>
                  <a:lnTo>
                    <a:pt x="3344" y="4376"/>
                  </a:lnTo>
                  <a:lnTo>
                    <a:pt x="4789" y="4706"/>
                  </a:lnTo>
                  <a:lnTo>
                    <a:pt x="5490" y="4954"/>
                  </a:lnTo>
                  <a:lnTo>
                    <a:pt x="6151" y="5201"/>
                  </a:lnTo>
                  <a:lnTo>
                    <a:pt x="6687" y="5449"/>
                  </a:lnTo>
                  <a:lnTo>
                    <a:pt x="7224" y="5738"/>
                  </a:lnTo>
                  <a:lnTo>
                    <a:pt x="8379" y="6481"/>
                  </a:lnTo>
                  <a:lnTo>
                    <a:pt x="9370" y="7100"/>
                  </a:lnTo>
                  <a:lnTo>
                    <a:pt x="9907" y="7430"/>
                  </a:lnTo>
                  <a:lnTo>
                    <a:pt x="10443" y="7719"/>
                  </a:lnTo>
                  <a:lnTo>
                    <a:pt x="11021" y="8008"/>
                  </a:lnTo>
                  <a:lnTo>
                    <a:pt x="11599" y="8256"/>
                  </a:lnTo>
                  <a:lnTo>
                    <a:pt x="12218" y="8462"/>
                  </a:lnTo>
                  <a:lnTo>
                    <a:pt x="12878" y="8627"/>
                  </a:lnTo>
                  <a:lnTo>
                    <a:pt x="13415" y="8751"/>
                  </a:lnTo>
                  <a:lnTo>
                    <a:pt x="13951" y="8792"/>
                  </a:lnTo>
                  <a:lnTo>
                    <a:pt x="15025" y="8792"/>
                  </a:lnTo>
                  <a:lnTo>
                    <a:pt x="16098" y="8710"/>
                  </a:lnTo>
                  <a:lnTo>
                    <a:pt x="17171" y="8586"/>
                  </a:lnTo>
                  <a:lnTo>
                    <a:pt x="17996" y="8462"/>
                  </a:lnTo>
                  <a:lnTo>
                    <a:pt x="18822" y="8380"/>
                  </a:lnTo>
                  <a:lnTo>
                    <a:pt x="20473" y="8380"/>
                  </a:lnTo>
                  <a:lnTo>
                    <a:pt x="21133" y="8503"/>
                  </a:lnTo>
                  <a:lnTo>
                    <a:pt x="21793" y="8668"/>
                  </a:lnTo>
                  <a:lnTo>
                    <a:pt x="22495" y="8875"/>
                  </a:lnTo>
                  <a:lnTo>
                    <a:pt x="23238" y="9122"/>
                  </a:lnTo>
                  <a:lnTo>
                    <a:pt x="24311" y="9453"/>
                  </a:lnTo>
                  <a:lnTo>
                    <a:pt x="25426" y="9742"/>
                  </a:lnTo>
                  <a:lnTo>
                    <a:pt x="25962" y="9907"/>
                  </a:lnTo>
                  <a:lnTo>
                    <a:pt x="26581" y="9989"/>
                  </a:lnTo>
                  <a:lnTo>
                    <a:pt x="27159" y="10031"/>
                  </a:lnTo>
                  <a:lnTo>
                    <a:pt x="27778" y="10072"/>
                  </a:lnTo>
                  <a:lnTo>
                    <a:pt x="28397" y="10031"/>
                  </a:lnTo>
                  <a:lnTo>
                    <a:pt x="29016" y="9989"/>
                  </a:lnTo>
                  <a:lnTo>
                    <a:pt x="29594" y="9907"/>
                  </a:lnTo>
                  <a:lnTo>
                    <a:pt x="30172" y="9742"/>
                  </a:lnTo>
                  <a:lnTo>
                    <a:pt x="31286" y="9453"/>
                  </a:lnTo>
                  <a:lnTo>
                    <a:pt x="32318" y="9122"/>
                  </a:lnTo>
                  <a:lnTo>
                    <a:pt x="33061" y="8875"/>
                  </a:lnTo>
                  <a:lnTo>
                    <a:pt x="33763" y="8668"/>
                  </a:lnTo>
                  <a:lnTo>
                    <a:pt x="34465" y="8503"/>
                  </a:lnTo>
                  <a:lnTo>
                    <a:pt x="35125" y="8380"/>
                  </a:lnTo>
                  <a:lnTo>
                    <a:pt x="36735" y="8380"/>
                  </a:lnTo>
                  <a:lnTo>
                    <a:pt x="37560" y="8462"/>
                  </a:lnTo>
                  <a:lnTo>
                    <a:pt x="38386" y="8586"/>
                  </a:lnTo>
                  <a:lnTo>
                    <a:pt x="39459" y="8710"/>
                  </a:lnTo>
                  <a:lnTo>
                    <a:pt x="40532" y="8792"/>
                  </a:lnTo>
                  <a:lnTo>
                    <a:pt x="41605" y="8792"/>
                  </a:lnTo>
                  <a:lnTo>
                    <a:pt x="42141" y="8751"/>
                  </a:lnTo>
                  <a:lnTo>
                    <a:pt x="42678" y="8627"/>
                  </a:lnTo>
                  <a:lnTo>
                    <a:pt x="43338" y="8462"/>
                  </a:lnTo>
                  <a:lnTo>
                    <a:pt x="43958" y="8256"/>
                  </a:lnTo>
                  <a:lnTo>
                    <a:pt x="44535" y="8008"/>
                  </a:lnTo>
                  <a:lnTo>
                    <a:pt x="45113" y="7719"/>
                  </a:lnTo>
                  <a:lnTo>
                    <a:pt x="45650" y="7430"/>
                  </a:lnTo>
                  <a:lnTo>
                    <a:pt x="46186" y="7100"/>
                  </a:lnTo>
                  <a:lnTo>
                    <a:pt x="47177" y="6481"/>
                  </a:lnTo>
                  <a:lnTo>
                    <a:pt x="48333" y="5738"/>
                  </a:lnTo>
                  <a:lnTo>
                    <a:pt x="48869" y="5449"/>
                  </a:lnTo>
                  <a:lnTo>
                    <a:pt x="49406" y="5201"/>
                  </a:lnTo>
                  <a:lnTo>
                    <a:pt x="50066" y="4954"/>
                  </a:lnTo>
                  <a:lnTo>
                    <a:pt x="50768" y="4747"/>
                  </a:lnTo>
                  <a:lnTo>
                    <a:pt x="52212" y="4376"/>
                  </a:lnTo>
                  <a:lnTo>
                    <a:pt x="53079" y="4170"/>
                  </a:lnTo>
                  <a:lnTo>
                    <a:pt x="53781" y="3179"/>
                  </a:lnTo>
                  <a:lnTo>
                    <a:pt x="54400" y="2147"/>
                  </a:lnTo>
                  <a:lnTo>
                    <a:pt x="54978" y="1074"/>
                  </a:lnTo>
                  <a:lnTo>
                    <a:pt x="55514" y="1"/>
                  </a:lnTo>
                  <a:lnTo>
                    <a:pt x="55267" y="248"/>
                  </a:lnTo>
                  <a:lnTo>
                    <a:pt x="55019" y="496"/>
                  </a:lnTo>
                  <a:lnTo>
                    <a:pt x="54689" y="703"/>
                  </a:lnTo>
                  <a:lnTo>
                    <a:pt x="54359" y="909"/>
                  </a:lnTo>
                  <a:lnTo>
                    <a:pt x="53946" y="1074"/>
                  </a:lnTo>
                  <a:lnTo>
                    <a:pt x="53533" y="1198"/>
                  </a:lnTo>
                  <a:lnTo>
                    <a:pt x="52584" y="1487"/>
                  </a:lnTo>
                  <a:lnTo>
                    <a:pt x="51593" y="1734"/>
                  </a:lnTo>
                  <a:lnTo>
                    <a:pt x="49984" y="2106"/>
                  </a:lnTo>
                  <a:lnTo>
                    <a:pt x="49158" y="2353"/>
                  </a:lnTo>
                  <a:lnTo>
                    <a:pt x="48374" y="2684"/>
                  </a:lnTo>
                  <a:lnTo>
                    <a:pt x="47672" y="2973"/>
                  </a:lnTo>
                  <a:lnTo>
                    <a:pt x="46971" y="3344"/>
                  </a:lnTo>
                  <a:lnTo>
                    <a:pt x="46310" y="3757"/>
                  </a:lnTo>
                  <a:lnTo>
                    <a:pt x="45691" y="4211"/>
                  </a:lnTo>
                  <a:lnTo>
                    <a:pt x="44824" y="4747"/>
                  </a:lnTo>
                  <a:lnTo>
                    <a:pt x="43916" y="5284"/>
                  </a:lnTo>
                  <a:lnTo>
                    <a:pt x="43504" y="5490"/>
                  </a:lnTo>
                  <a:lnTo>
                    <a:pt x="43050" y="5697"/>
                  </a:lnTo>
                  <a:lnTo>
                    <a:pt x="42554" y="5862"/>
                  </a:lnTo>
                  <a:lnTo>
                    <a:pt x="42100" y="5986"/>
                  </a:lnTo>
                  <a:lnTo>
                    <a:pt x="41729" y="6027"/>
                  </a:lnTo>
                  <a:lnTo>
                    <a:pt x="41357" y="6068"/>
                  </a:lnTo>
                  <a:lnTo>
                    <a:pt x="40532" y="6068"/>
                  </a:lnTo>
                  <a:lnTo>
                    <a:pt x="39624" y="5986"/>
                  </a:lnTo>
                  <a:lnTo>
                    <a:pt x="38716" y="5862"/>
                  </a:lnTo>
                  <a:lnTo>
                    <a:pt x="37808" y="5779"/>
                  </a:lnTo>
                  <a:lnTo>
                    <a:pt x="36817" y="5655"/>
                  </a:lnTo>
                  <a:lnTo>
                    <a:pt x="35868" y="5655"/>
                  </a:lnTo>
                  <a:lnTo>
                    <a:pt x="34877" y="5697"/>
                  </a:lnTo>
                  <a:lnTo>
                    <a:pt x="34011" y="5821"/>
                  </a:lnTo>
                  <a:lnTo>
                    <a:pt x="33144" y="5986"/>
                  </a:lnTo>
                  <a:lnTo>
                    <a:pt x="32277" y="6233"/>
                  </a:lnTo>
                  <a:lnTo>
                    <a:pt x="31452" y="6522"/>
                  </a:lnTo>
                  <a:lnTo>
                    <a:pt x="30502" y="6811"/>
                  </a:lnTo>
                  <a:lnTo>
                    <a:pt x="29594" y="7100"/>
                  </a:lnTo>
                  <a:lnTo>
                    <a:pt x="28686" y="7265"/>
                  </a:lnTo>
                  <a:lnTo>
                    <a:pt x="28232" y="7306"/>
                  </a:lnTo>
                  <a:lnTo>
                    <a:pt x="27778" y="7348"/>
                  </a:lnTo>
                  <a:lnTo>
                    <a:pt x="27324" y="7306"/>
                  </a:lnTo>
                  <a:lnTo>
                    <a:pt x="26870" y="7265"/>
                  </a:lnTo>
                  <a:lnTo>
                    <a:pt x="25962" y="7100"/>
                  </a:lnTo>
                  <a:lnTo>
                    <a:pt x="25054" y="6811"/>
                  </a:lnTo>
                  <a:lnTo>
                    <a:pt x="24105" y="6522"/>
                  </a:lnTo>
                  <a:lnTo>
                    <a:pt x="23279" y="6233"/>
                  </a:lnTo>
                  <a:lnTo>
                    <a:pt x="22413" y="5986"/>
                  </a:lnTo>
                  <a:lnTo>
                    <a:pt x="21587" y="5821"/>
                  </a:lnTo>
                  <a:lnTo>
                    <a:pt x="20720" y="5697"/>
                  </a:lnTo>
                  <a:lnTo>
                    <a:pt x="19688" y="5655"/>
                  </a:lnTo>
                  <a:lnTo>
                    <a:pt x="18739" y="5655"/>
                  </a:lnTo>
                  <a:lnTo>
                    <a:pt x="17790" y="5779"/>
                  </a:lnTo>
                  <a:lnTo>
                    <a:pt x="16841" y="5862"/>
                  </a:lnTo>
                  <a:lnTo>
                    <a:pt x="15933" y="5986"/>
                  </a:lnTo>
                  <a:lnTo>
                    <a:pt x="15025" y="6068"/>
                  </a:lnTo>
                  <a:lnTo>
                    <a:pt x="14199" y="6068"/>
                  </a:lnTo>
                  <a:lnTo>
                    <a:pt x="13828" y="6027"/>
                  </a:lnTo>
                  <a:lnTo>
                    <a:pt x="13456" y="5986"/>
                  </a:lnTo>
                  <a:lnTo>
                    <a:pt x="13002" y="5862"/>
                  </a:lnTo>
                  <a:lnTo>
                    <a:pt x="12507" y="5697"/>
                  </a:lnTo>
                  <a:lnTo>
                    <a:pt x="12094" y="5490"/>
                  </a:lnTo>
                  <a:lnTo>
                    <a:pt x="11640" y="5284"/>
                  </a:lnTo>
                  <a:lnTo>
                    <a:pt x="10773" y="4747"/>
                  </a:lnTo>
                  <a:lnTo>
                    <a:pt x="9865" y="4170"/>
                  </a:lnTo>
                  <a:lnTo>
                    <a:pt x="8586" y="3344"/>
                  </a:lnTo>
                  <a:lnTo>
                    <a:pt x="7884" y="2973"/>
                  </a:lnTo>
                  <a:lnTo>
                    <a:pt x="7182" y="2642"/>
                  </a:lnTo>
                  <a:lnTo>
                    <a:pt x="6398" y="2353"/>
                  </a:lnTo>
                  <a:lnTo>
                    <a:pt x="5573" y="2106"/>
                  </a:lnTo>
                  <a:lnTo>
                    <a:pt x="3963" y="1693"/>
                  </a:lnTo>
                  <a:lnTo>
                    <a:pt x="2973" y="1487"/>
                  </a:lnTo>
                  <a:lnTo>
                    <a:pt x="2064" y="1198"/>
                  </a:lnTo>
                  <a:lnTo>
                    <a:pt x="1610" y="1074"/>
                  </a:lnTo>
                  <a:lnTo>
                    <a:pt x="1239" y="868"/>
                  </a:lnTo>
                  <a:lnTo>
                    <a:pt x="868" y="703"/>
                  </a:lnTo>
                  <a:lnTo>
                    <a:pt x="537" y="496"/>
                  </a:lnTo>
                  <a:lnTo>
                    <a:pt x="290" y="24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44"/>
            <p:cNvSpPr/>
            <p:nvPr/>
          </p:nvSpPr>
          <p:spPr>
            <a:xfrm>
              <a:off x="2755425" y="936675"/>
              <a:ext cx="241475" cy="154800"/>
            </a:xfrm>
            <a:custGeom>
              <a:avLst/>
              <a:gdLst/>
              <a:ahLst/>
              <a:cxnLst/>
              <a:rect l="l" t="t" r="r" b="b"/>
              <a:pathLst>
                <a:path w="9659" h="6192" extrusionOk="0">
                  <a:moveTo>
                    <a:pt x="1" y="1"/>
                  </a:moveTo>
                  <a:lnTo>
                    <a:pt x="124" y="1363"/>
                  </a:lnTo>
                  <a:lnTo>
                    <a:pt x="289" y="2518"/>
                  </a:lnTo>
                  <a:lnTo>
                    <a:pt x="413" y="3344"/>
                  </a:lnTo>
                  <a:lnTo>
                    <a:pt x="991" y="3798"/>
                  </a:lnTo>
                  <a:lnTo>
                    <a:pt x="1817" y="4458"/>
                  </a:lnTo>
                  <a:lnTo>
                    <a:pt x="2312" y="4789"/>
                  </a:lnTo>
                  <a:lnTo>
                    <a:pt x="2807" y="5078"/>
                  </a:lnTo>
                  <a:lnTo>
                    <a:pt x="3302" y="5366"/>
                  </a:lnTo>
                  <a:lnTo>
                    <a:pt x="3880" y="5655"/>
                  </a:lnTo>
                  <a:lnTo>
                    <a:pt x="4499" y="5903"/>
                  </a:lnTo>
                  <a:lnTo>
                    <a:pt x="5119" y="6068"/>
                  </a:lnTo>
                  <a:lnTo>
                    <a:pt x="5573" y="6151"/>
                  </a:lnTo>
                  <a:lnTo>
                    <a:pt x="5985" y="6192"/>
                  </a:lnTo>
                  <a:lnTo>
                    <a:pt x="6893" y="6192"/>
                  </a:lnTo>
                  <a:lnTo>
                    <a:pt x="7760" y="6109"/>
                  </a:lnTo>
                  <a:lnTo>
                    <a:pt x="8627" y="5986"/>
                  </a:lnTo>
                  <a:lnTo>
                    <a:pt x="9659" y="5862"/>
                  </a:lnTo>
                  <a:lnTo>
                    <a:pt x="8833" y="4582"/>
                  </a:lnTo>
                  <a:lnTo>
                    <a:pt x="8132" y="3303"/>
                  </a:lnTo>
                  <a:lnTo>
                    <a:pt x="7471" y="3385"/>
                  </a:lnTo>
                  <a:lnTo>
                    <a:pt x="6852" y="3468"/>
                  </a:lnTo>
                  <a:lnTo>
                    <a:pt x="6274" y="3468"/>
                  </a:lnTo>
                  <a:lnTo>
                    <a:pt x="5738" y="3427"/>
                  </a:lnTo>
                  <a:lnTo>
                    <a:pt x="5325" y="3303"/>
                  </a:lnTo>
                  <a:lnTo>
                    <a:pt x="4912" y="3138"/>
                  </a:lnTo>
                  <a:lnTo>
                    <a:pt x="4499" y="2931"/>
                  </a:lnTo>
                  <a:lnTo>
                    <a:pt x="4128" y="2684"/>
                  </a:lnTo>
                  <a:lnTo>
                    <a:pt x="3385" y="2188"/>
                  </a:lnTo>
                  <a:lnTo>
                    <a:pt x="2683" y="1652"/>
                  </a:lnTo>
                  <a:lnTo>
                    <a:pt x="1734" y="909"/>
                  </a:lnTo>
                  <a:lnTo>
                    <a:pt x="1239" y="620"/>
                  </a:lnTo>
                  <a:lnTo>
                    <a:pt x="743" y="33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44"/>
            <p:cNvSpPr/>
            <p:nvPr/>
          </p:nvSpPr>
          <p:spPr>
            <a:xfrm>
              <a:off x="2755425" y="682850"/>
              <a:ext cx="135200" cy="152725"/>
            </a:xfrm>
            <a:custGeom>
              <a:avLst/>
              <a:gdLst/>
              <a:ahLst/>
              <a:cxnLst/>
              <a:rect l="l" t="t" r="r" b="b"/>
              <a:pathLst>
                <a:path w="5408" h="6109" extrusionOk="0">
                  <a:moveTo>
                    <a:pt x="5407" y="0"/>
                  </a:moveTo>
                  <a:lnTo>
                    <a:pt x="5119" y="42"/>
                  </a:lnTo>
                  <a:lnTo>
                    <a:pt x="4499" y="207"/>
                  </a:lnTo>
                  <a:lnTo>
                    <a:pt x="3880" y="454"/>
                  </a:lnTo>
                  <a:lnTo>
                    <a:pt x="3302" y="702"/>
                  </a:lnTo>
                  <a:lnTo>
                    <a:pt x="2807" y="1032"/>
                  </a:lnTo>
                  <a:lnTo>
                    <a:pt x="2312" y="1321"/>
                  </a:lnTo>
                  <a:lnTo>
                    <a:pt x="1817" y="1651"/>
                  </a:lnTo>
                  <a:lnTo>
                    <a:pt x="991" y="2312"/>
                  </a:lnTo>
                  <a:lnTo>
                    <a:pt x="413" y="2766"/>
                  </a:lnTo>
                  <a:lnTo>
                    <a:pt x="248" y="3756"/>
                  </a:lnTo>
                  <a:lnTo>
                    <a:pt x="124" y="4788"/>
                  </a:lnTo>
                  <a:lnTo>
                    <a:pt x="83" y="5366"/>
                  </a:lnTo>
                  <a:lnTo>
                    <a:pt x="1" y="5985"/>
                  </a:lnTo>
                  <a:lnTo>
                    <a:pt x="1" y="6109"/>
                  </a:lnTo>
                  <a:lnTo>
                    <a:pt x="743" y="5779"/>
                  </a:lnTo>
                  <a:lnTo>
                    <a:pt x="1239" y="5490"/>
                  </a:lnTo>
                  <a:lnTo>
                    <a:pt x="1734" y="5160"/>
                  </a:lnTo>
                  <a:lnTo>
                    <a:pt x="2683" y="4458"/>
                  </a:lnTo>
                  <a:lnTo>
                    <a:pt x="3302" y="3963"/>
                  </a:lnTo>
                  <a:lnTo>
                    <a:pt x="3963" y="3509"/>
                  </a:lnTo>
                  <a:lnTo>
                    <a:pt x="4293" y="3302"/>
                  </a:lnTo>
                  <a:lnTo>
                    <a:pt x="4665" y="3096"/>
                  </a:lnTo>
                  <a:lnTo>
                    <a:pt x="5036" y="2931"/>
                  </a:lnTo>
                  <a:lnTo>
                    <a:pt x="5407" y="2807"/>
                  </a:lnTo>
                  <a:lnTo>
                    <a:pt x="5366" y="1321"/>
                  </a:lnTo>
                  <a:lnTo>
                    <a:pt x="540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44"/>
            <p:cNvSpPr/>
            <p:nvPr/>
          </p:nvSpPr>
          <p:spPr>
            <a:xfrm>
              <a:off x="2809075" y="491950"/>
              <a:ext cx="115600" cy="118700"/>
            </a:xfrm>
            <a:custGeom>
              <a:avLst/>
              <a:gdLst/>
              <a:ahLst/>
              <a:cxnLst/>
              <a:rect l="l" t="t" r="r" b="b"/>
              <a:pathLst>
                <a:path w="4624" h="4748" extrusionOk="0">
                  <a:moveTo>
                    <a:pt x="4623" y="0"/>
                  </a:moveTo>
                  <a:lnTo>
                    <a:pt x="3344" y="331"/>
                  </a:lnTo>
                  <a:lnTo>
                    <a:pt x="2436" y="537"/>
                  </a:lnTo>
                  <a:lnTo>
                    <a:pt x="1899" y="1321"/>
                  </a:lnTo>
                  <a:lnTo>
                    <a:pt x="1445" y="1982"/>
                  </a:lnTo>
                  <a:lnTo>
                    <a:pt x="1074" y="2601"/>
                  </a:lnTo>
                  <a:lnTo>
                    <a:pt x="702" y="3302"/>
                  </a:lnTo>
                  <a:lnTo>
                    <a:pt x="331" y="4045"/>
                  </a:lnTo>
                  <a:lnTo>
                    <a:pt x="1" y="4747"/>
                  </a:lnTo>
                  <a:lnTo>
                    <a:pt x="290" y="4458"/>
                  </a:lnTo>
                  <a:lnTo>
                    <a:pt x="537" y="4210"/>
                  </a:lnTo>
                  <a:lnTo>
                    <a:pt x="868" y="4004"/>
                  </a:lnTo>
                  <a:lnTo>
                    <a:pt x="1198" y="3839"/>
                  </a:lnTo>
                  <a:lnTo>
                    <a:pt x="1569" y="3674"/>
                  </a:lnTo>
                  <a:lnTo>
                    <a:pt x="1982" y="3509"/>
                  </a:lnTo>
                  <a:lnTo>
                    <a:pt x="2890" y="3261"/>
                  </a:lnTo>
                  <a:lnTo>
                    <a:pt x="3839" y="3014"/>
                  </a:lnTo>
                  <a:lnTo>
                    <a:pt x="4169" y="1486"/>
                  </a:lnTo>
                  <a:lnTo>
                    <a:pt x="4417" y="743"/>
                  </a:lnTo>
                  <a:lnTo>
                    <a:pt x="462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44"/>
            <p:cNvSpPr/>
            <p:nvPr/>
          </p:nvSpPr>
          <p:spPr>
            <a:xfrm>
              <a:off x="3503525" y="818025"/>
              <a:ext cx="1363075" cy="1295000"/>
            </a:xfrm>
            <a:custGeom>
              <a:avLst/>
              <a:gdLst/>
              <a:ahLst/>
              <a:cxnLst/>
              <a:rect l="l" t="t" r="r" b="b"/>
              <a:pathLst>
                <a:path w="54523" h="51800" extrusionOk="0">
                  <a:moveTo>
                    <a:pt x="27282" y="0"/>
                  </a:moveTo>
                  <a:lnTo>
                    <a:pt x="25714" y="41"/>
                  </a:lnTo>
                  <a:lnTo>
                    <a:pt x="24187" y="124"/>
                  </a:lnTo>
                  <a:lnTo>
                    <a:pt x="22660" y="289"/>
                  </a:lnTo>
                  <a:lnTo>
                    <a:pt x="21215" y="537"/>
                  </a:lnTo>
                  <a:lnTo>
                    <a:pt x="19812" y="826"/>
                  </a:lnTo>
                  <a:lnTo>
                    <a:pt x="18450" y="1156"/>
                  </a:lnTo>
                  <a:lnTo>
                    <a:pt x="17129" y="1569"/>
                  </a:lnTo>
                  <a:lnTo>
                    <a:pt x="15849" y="2023"/>
                  </a:lnTo>
                  <a:lnTo>
                    <a:pt x="14611" y="2559"/>
                  </a:lnTo>
                  <a:lnTo>
                    <a:pt x="13414" y="3137"/>
                  </a:lnTo>
                  <a:lnTo>
                    <a:pt x="12300" y="3756"/>
                  </a:lnTo>
                  <a:lnTo>
                    <a:pt x="11185" y="4417"/>
                  </a:lnTo>
                  <a:lnTo>
                    <a:pt x="10154" y="5159"/>
                  </a:lnTo>
                  <a:lnTo>
                    <a:pt x="9122" y="5902"/>
                  </a:lnTo>
                  <a:lnTo>
                    <a:pt x="8172" y="6728"/>
                  </a:lnTo>
                  <a:lnTo>
                    <a:pt x="7264" y="7595"/>
                  </a:lnTo>
                  <a:lnTo>
                    <a:pt x="6439" y="8503"/>
                  </a:lnTo>
                  <a:lnTo>
                    <a:pt x="5613" y="9411"/>
                  </a:lnTo>
                  <a:lnTo>
                    <a:pt x="4870" y="10401"/>
                  </a:lnTo>
                  <a:lnTo>
                    <a:pt x="4169" y="11433"/>
                  </a:lnTo>
                  <a:lnTo>
                    <a:pt x="3508" y="12465"/>
                  </a:lnTo>
                  <a:lnTo>
                    <a:pt x="2931" y="13538"/>
                  </a:lnTo>
                  <a:lnTo>
                    <a:pt x="2353" y="14653"/>
                  </a:lnTo>
                  <a:lnTo>
                    <a:pt x="1857" y="15808"/>
                  </a:lnTo>
                  <a:lnTo>
                    <a:pt x="1445" y="17005"/>
                  </a:lnTo>
                  <a:lnTo>
                    <a:pt x="1073" y="18202"/>
                  </a:lnTo>
                  <a:lnTo>
                    <a:pt x="743" y="19440"/>
                  </a:lnTo>
                  <a:lnTo>
                    <a:pt x="495" y="20679"/>
                  </a:lnTo>
                  <a:lnTo>
                    <a:pt x="248" y="21958"/>
                  </a:lnTo>
                  <a:lnTo>
                    <a:pt x="124" y="23238"/>
                  </a:lnTo>
                  <a:lnTo>
                    <a:pt x="41" y="24558"/>
                  </a:lnTo>
                  <a:lnTo>
                    <a:pt x="0" y="25921"/>
                  </a:lnTo>
                  <a:lnTo>
                    <a:pt x="41" y="27241"/>
                  </a:lnTo>
                  <a:lnTo>
                    <a:pt x="124" y="28562"/>
                  </a:lnTo>
                  <a:lnTo>
                    <a:pt x="248" y="29842"/>
                  </a:lnTo>
                  <a:lnTo>
                    <a:pt x="495" y="31121"/>
                  </a:lnTo>
                  <a:lnTo>
                    <a:pt x="743" y="32359"/>
                  </a:lnTo>
                  <a:lnTo>
                    <a:pt x="1073" y="33598"/>
                  </a:lnTo>
                  <a:lnTo>
                    <a:pt x="1445" y="34795"/>
                  </a:lnTo>
                  <a:lnTo>
                    <a:pt x="1857" y="35991"/>
                  </a:lnTo>
                  <a:lnTo>
                    <a:pt x="2353" y="37147"/>
                  </a:lnTo>
                  <a:lnTo>
                    <a:pt x="2931" y="38262"/>
                  </a:lnTo>
                  <a:lnTo>
                    <a:pt x="3508" y="39335"/>
                  </a:lnTo>
                  <a:lnTo>
                    <a:pt x="4169" y="40367"/>
                  </a:lnTo>
                  <a:lnTo>
                    <a:pt x="4870" y="41398"/>
                  </a:lnTo>
                  <a:lnTo>
                    <a:pt x="5613" y="42389"/>
                  </a:lnTo>
                  <a:lnTo>
                    <a:pt x="6439" y="43338"/>
                  </a:lnTo>
                  <a:lnTo>
                    <a:pt x="7264" y="44205"/>
                  </a:lnTo>
                  <a:lnTo>
                    <a:pt x="8172" y="45072"/>
                  </a:lnTo>
                  <a:lnTo>
                    <a:pt x="9122" y="45897"/>
                  </a:lnTo>
                  <a:lnTo>
                    <a:pt x="10154" y="46640"/>
                  </a:lnTo>
                  <a:lnTo>
                    <a:pt x="11185" y="47383"/>
                  </a:lnTo>
                  <a:lnTo>
                    <a:pt x="12300" y="48044"/>
                  </a:lnTo>
                  <a:lnTo>
                    <a:pt x="13414" y="48663"/>
                  </a:lnTo>
                  <a:lnTo>
                    <a:pt x="14611" y="49241"/>
                  </a:lnTo>
                  <a:lnTo>
                    <a:pt x="15849" y="49777"/>
                  </a:lnTo>
                  <a:lnTo>
                    <a:pt x="17129" y="50231"/>
                  </a:lnTo>
                  <a:lnTo>
                    <a:pt x="18450" y="50644"/>
                  </a:lnTo>
                  <a:lnTo>
                    <a:pt x="19812" y="50974"/>
                  </a:lnTo>
                  <a:lnTo>
                    <a:pt x="21215" y="51263"/>
                  </a:lnTo>
                  <a:lnTo>
                    <a:pt x="22660" y="51511"/>
                  </a:lnTo>
                  <a:lnTo>
                    <a:pt x="24187" y="51676"/>
                  </a:lnTo>
                  <a:lnTo>
                    <a:pt x="25714" y="51758"/>
                  </a:lnTo>
                  <a:lnTo>
                    <a:pt x="27282" y="51800"/>
                  </a:lnTo>
                  <a:lnTo>
                    <a:pt x="28851" y="51758"/>
                  </a:lnTo>
                  <a:lnTo>
                    <a:pt x="30378" y="51676"/>
                  </a:lnTo>
                  <a:lnTo>
                    <a:pt x="31864" y="51511"/>
                  </a:lnTo>
                  <a:lnTo>
                    <a:pt x="33308" y="51263"/>
                  </a:lnTo>
                  <a:lnTo>
                    <a:pt x="34712" y="50974"/>
                  </a:lnTo>
                  <a:lnTo>
                    <a:pt x="36074" y="50644"/>
                  </a:lnTo>
                  <a:lnTo>
                    <a:pt x="37394" y="50231"/>
                  </a:lnTo>
                  <a:lnTo>
                    <a:pt x="38674" y="49777"/>
                  </a:lnTo>
                  <a:lnTo>
                    <a:pt x="39912" y="49241"/>
                  </a:lnTo>
                  <a:lnTo>
                    <a:pt x="41109" y="48663"/>
                  </a:lnTo>
                  <a:lnTo>
                    <a:pt x="42223" y="48044"/>
                  </a:lnTo>
                  <a:lnTo>
                    <a:pt x="43338" y="47383"/>
                  </a:lnTo>
                  <a:lnTo>
                    <a:pt x="44370" y="46640"/>
                  </a:lnTo>
                  <a:lnTo>
                    <a:pt x="45401" y="45897"/>
                  </a:lnTo>
                  <a:lnTo>
                    <a:pt x="46351" y="45072"/>
                  </a:lnTo>
                  <a:lnTo>
                    <a:pt x="47259" y="44205"/>
                  </a:lnTo>
                  <a:lnTo>
                    <a:pt x="48126" y="43338"/>
                  </a:lnTo>
                  <a:lnTo>
                    <a:pt x="48910" y="42389"/>
                  </a:lnTo>
                  <a:lnTo>
                    <a:pt x="49653" y="41398"/>
                  </a:lnTo>
                  <a:lnTo>
                    <a:pt x="50354" y="40367"/>
                  </a:lnTo>
                  <a:lnTo>
                    <a:pt x="51015" y="39335"/>
                  </a:lnTo>
                  <a:lnTo>
                    <a:pt x="51634" y="38262"/>
                  </a:lnTo>
                  <a:lnTo>
                    <a:pt x="52170" y="37147"/>
                  </a:lnTo>
                  <a:lnTo>
                    <a:pt x="52666" y="35991"/>
                  </a:lnTo>
                  <a:lnTo>
                    <a:pt x="53078" y="34795"/>
                  </a:lnTo>
                  <a:lnTo>
                    <a:pt x="53450" y="33598"/>
                  </a:lnTo>
                  <a:lnTo>
                    <a:pt x="53780" y="32359"/>
                  </a:lnTo>
                  <a:lnTo>
                    <a:pt x="54069" y="31121"/>
                  </a:lnTo>
                  <a:lnTo>
                    <a:pt x="54275" y="29842"/>
                  </a:lnTo>
                  <a:lnTo>
                    <a:pt x="54399" y="28562"/>
                  </a:lnTo>
                  <a:lnTo>
                    <a:pt x="54523" y="27241"/>
                  </a:lnTo>
                  <a:lnTo>
                    <a:pt x="54523" y="25921"/>
                  </a:lnTo>
                  <a:lnTo>
                    <a:pt x="54523" y="24558"/>
                  </a:lnTo>
                  <a:lnTo>
                    <a:pt x="54399" y="23238"/>
                  </a:lnTo>
                  <a:lnTo>
                    <a:pt x="54275" y="21958"/>
                  </a:lnTo>
                  <a:lnTo>
                    <a:pt x="54069" y="20679"/>
                  </a:lnTo>
                  <a:lnTo>
                    <a:pt x="53780" y="19440"/>
                  </a:lnTo>
                  <a:lnTo>
                    <a:pt x="53450" y="18202"/>
                  </a:lnTo>
                  <a:lnTo>
                    <a:pt x="53078" y="17005"/>
                  </a:lnTo>
                  <a:lnTo>
                    <a:pt x="52666" y="15808"/>
                  </a:lnTo>
                  <a:lnTo>
                    <a:pt x="52170" y="14653"/>
                  </a:lnTo>
                  <a:lnTo>
                    <a:pt x="51634" y="13538"/>
                  </a:lnTo>
                  <a:lnTo>
                    <a:pt x="51015" y="12465"/>
                  </a:lnTo>
                  <a:lnTo>
                    <a:pt x="50354" y="11433"/>
                  </a:lnTo>
                  <a:lnTo>
                    <a:pt x="49653" y="10401"/>
                  </a:lnTo>
                  <a:lnTo>
                    <a:pt x="48910" y="9411"/>
                  </a:lnTo>
                  <a:lnTo>
                    <a:pt x="48126" y="8503"/>
                  </a:lnTo>
                  <a:lnTo>
                    <a:pt x="47259" y="7595"/>
                  </a:lnTo>
                  <a:lnTo>
                    <a:pt x="46351" y="6728"/>
                  </a:lnTo>
                  <a:lnTo>
                    <a:pt x="45401" y="5902"/>
                  </a:lnTo>
                  <a:lnTo>
                    <a:pt x="44370" y="5159"/>
                  </a:lnTo>
                  <a:lnTo>
                    <a:pt x="43338" y="4417"/>
                  </a:lnTo>
                  <a:lnTo>
                    <a:pt x="42223" y="3756"/>
                  </a:lnTo>
                  <a:lnTo>
                    <a:pt x="41109" y="3137"/>
                  </a:lnTo>
                  <a:lnTo>
                    <a:pt x="39912" y="2559"/>
                  </a:lnTo>
                  <a:lnTo>
                    <a:pt x="38674" y="2023"/>
                  </a:lnTo>
                  <a:lnTo>
                    <a:pt x="37394" y="1569"/>
                  </a:lnTo>
                  <a:lnTo>
                    <a:pt x="36074" y="1156"/>
                  </a:lnTo>
                  <a:lnTo>
                    <a:pt x="34712" y="826"/>
                  </a:lnTo>
                  <a:lnTo>
                    <a:pt x="33308" y="537"/>
                  </a:lnTo>
                  <a:lnTo>
                    <a:pt x="31864" y="289"/>
                  </a:lnTo>
                  <a:lnTo>
                    <a:pt x="30378" y="124"/>
                  </a:lnTo>
                  <a:lnTo>
                    <a:pt x="28851" y="41"/>
                  </a:lnTo>
                  <a:lnTo>
                    <a:pt x="2728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44"/>
            <p:cNvSpPr/>
            <p:nvPr/>
          </p:nvSpPr>
          <p:spPr>
            <a:xfrm>
              <a:off x="3571625" y="886125"/>
              <a:ext cx="1226875" cy="1158800"/>
            </a:xfrm>
            <a:custGeom>
              <a:avLst/>
              <a:gdLst/>
              <a:ahLst/>
              <a:cxnLst/>
              <a:rect l="l" t="t" r="r" b="b"/>
              <a:pathLst>
                <a:path w="49075" h="46352" extrusionOk="0">
                  <a:moveTo>
                    <a:pt x="24558" y="0"/>
                  </a:moveTo>
                  <a:lnTo>
                    <a:pt x="23196" y="42"/>
                  </a:lnTo>
                  <a:lnTo>
                    <a:pt x="21875" y="124"/>
                  </a:lnTo>
                  <a:lnTo>
                    <a:pt x="20596" y="248"/>
                  </a:lnTo>
                  <a:lnTo>
                    <a:pt x="19358" y="454"/>
                  </a:lnTo>
                  <a:lnTo>
                    <a:pt x="18119" y="661"/>
                  </a:lnTo>
                  <a:lnTo>
                    <a:pt x="16923" y="950"/>
                  </a:lnTo>
                  <a:lnTo>
                    <a:pt x="15726" y="1321"/>
                  </a:lnTo>
                  <a:lnTo>
                    <a:pt x="14611" y="1693"/>
                  </a:lnTo>
                  <a:lnTo>
                    <a:pt x="13497" y="2147"/>
                  </a:lnTo>
                  <a:lnTo>
                    <a:pt x="12465" y="2642"/>
                  </a:lnTo>
                  <a:lnTo>
                    <a:pt x="11433" y="3137"/>
                  </a:lnTo>
                  <a:lnTo>
                    <a:pt x="10443" y="3715"/>
                  </a:lnTo>
                  <a:lnTo>
                    <a:pt x="9493" y="4375"/>
                  </a:lnTo>
                  <a:lnTo>
                    <a:pt x="8544" y="5036"/>
                  </a:lnTo>
                  <a:lnTo>
                    <a:pt x="7677" y="5737"/>
                  </a:lnTo>
                  <a:lnTo>
                    <a:pt x="6852" y="6480"/>
                  </a:lnTo>
                  <a:lnTo>
                    <a:pt x="6067" y="7265"/>
                  </a:lnTo>
                  <a:lnTo>
                    <a:pt x="5325" y="8090"/>
                  </a:lnTo>
                  <a:lnTo>
                    <a:pt x="4623" y="8957"/>
                  </a:lnTo>
                  <a:lnTo>
                    <a:pt x="3963" y="9865"/>
                  </a:lnTo>
                  <a:lnTo>
                    <a:pt x="3343" y="10773"/>
                  </a:lnTo>
                  <a:lnTo>
                    <a:pt x="2766" y="11764"/>
                  </a:lnTo>
                  <a:lnTo>
                    <a:pt x="2270" y="12754"/>
                  </a:lnTo>
                  <a:lnTo>
                    <a:pt x="1816" y="13786"/>
                  </a:lnTo>
                  <a:lnTo>
                    <a:pt x="1404" y="14859"/>
                  </a:lnTo>
                  <a:lnTo>
                    <a:pt x="1032" y="15973"/>
                  </a:lnTo>
                  <a:lnTo>
                    <a:pt x="702" y="17088"/>
                  </a:lnTo>
                  <a:lnTo>
                    <a:pt x="454" y="18244"/>
                  </a:lnTo>
                  <a:lnTo>
                    <a:pt x="248" y="19441"/>
                  </a:lnTo>
                  <a:lnTo>
                    <a:pt x="124" y="20679"/>
                  </a:lnTo>
                  <a:lnTo>
                    <a:pt x="42" y="21917"/>
                  </a:lnTo>
                  <a:lnTo>
                    <a:pt x="0" y="23197"/>
                  </a:lnTo>
                  <a:lnTo>
                    <a:pt x="42" y="24435"/>
                  </a:lnTo>
                  <a:lnTo>
                    <a:pt x="124" y="25673"/>
                  </a:lnTo>
                  <a:lnTo>
                    <a:pt x="248" y="26911"/>
                  </a:lnTo>
                  <a:lnTo>
                    <a:pt x="454" y="28108"/>
                  </a:lnTo>
                  <a:lnTo>
                    <a:pt x="702" y="29264"/>
                  </a:lnTo>
                  <a:lnTo>
                    <a:pt x="1032" y="30378"/>
                  </a:lnTo>
                  <a:lnTo>
                    <a:pt x="1404" y="31493"/>
                  </a:lnTo>
                  <a:lnTo>
                    <a:pt x="1816" y="32566"/>
                  </a:lnTo>
                  <a:lnTo>
                    <a:pt x="2270" y="33598"/>
                  </a:lnTo>
                  <a:lnTo>
                    <a:pt x="2766" y="34588"/>
                  </a:lnTo>
                  <a:lnTo>
                    <a:pt x="3343" y="35579"/>
                  </a:lnTo>
                  <a:lnTo>
                    <a:pt x="3963" y="36487"/>
                  </a:lnTo>
                  <a:lnTo>
                    <a:pt x="4623" y="37395"/>
                  </a:lnTo>
                  <a:lnTo>
                    <a:pt x="5325" y="38262"/>
                  </a:lnTo>
                  <a:lnTo>
                    <a:pt x="6067" y="39087"/>
                  </a:lnTo>
                  <a:lnTo>
                    <a:pt x="6852" y="39871"/>
                  </a:lnTo>
                  <a:lnTo>
                    <a:pt x="7677" y="40614"/>
                  </a:lnTo>
                  <a:lnTo>
                    <a:pt x="8544" y="41316"/>
                  </a:lnTo>
                  <a:lnTo>
                    <a:pt x="9493" y="42018"/>
                  </a:lnTo>
                  <a:lnTo>
                    <a:pt x="10443" y="42637"/>
                  </a:lnTo>
                  <a:lnTo>
                    <a:pt x="11433" y="43215"/>
                  </a:lnTo>
                  <a:lnTo>
                    <a:pt x="12465" y="43710"/>
                  </a:lnTo>
                  <a:lnTo>
                    <a:pt x="13497" y="44205"/>
                  </a:lnTo>
                  <a:lnTo>
                    <a:pt x="14611" y="44659"/>
                  </a:lnTo>
                  <a:lnTo>
                    <a:pt x="15726" y="45031"/>
                  </a:lnTo>
                  <a:lnTo>
                    <a:pt x="16923" y="45402"/>
                  </a:lnTo>
                  <a:lnTo>
                    <a:pt x="18119" y="45691"/>
                  </a:lnTo>
                  <a:lnTo>
                    <a:pt x="19358" y="45897"/>
                  </a:lnTo>
                  <a:lnTo>
                    <a:pt x="20596" y="46104"/>
                  </a:lnTo>
                  <a:lnTo>
                    <a:pt x="21875" y="46228"/>
                  </a:lnTo>
                  <a:lnTo>
                    <a:pt x="23196" y="46310"/>
                  </a:lnTo>
                  <a:lnTo>
                    <a:pt x="24558" y="46351"/>
                  </a:lnTo>
                  <a:lnTo>
                    <a:pt x="25879" y="46310"/>
                  </a:lnTo>
                  <a:lnTo>
                    <a:pt x="27200" y="46228"/>
                  </a:lnTo>
                  <a:lnTo>
                    <a:pt x="28479" y="46104"/>
                  </a:lnTo>
                  <a:lnTo>
                    <a:pt x="29759" y="45897"/>
                  </a:lnTo>
                  <a:lnTo>
                    <a:pt x="30956" y="45691"/>
                  </a:lnTo>
                  <a:lnTo>
                    <a:pt x="32153" y="45402"/>
                  </a:lnTo>
                  <a:lnTo>
                    <a:pt x="33350" y="45031"/>
                  </a:lnTo>
                  <a:lnTo>
                    <a:pt x="34464" y="44659"/>
                  </a:lnTo>
                  <a:lnTo>
                    <a:pt x="35578" y="44205"/>
                  </a:lnTo>
                  <a:lnTo>
                    <a:pt x="36651" y="43710"/>
                  </a:lnTo>
                  <a:lnTo>
                    <a:pt x="37683" y="43215"/>
                  </a:lnTo>
                  <a:lnTo>
                    <a:pt x="38674" y="42637"/>
                  </a:lnTo>
                  <a:lnTo>
                    <a:pt x="39623" y="42018"/>
                  </a:lnTo>
                  <a:lnTo>
                    <a:pt x="40531" y="41316"/>
                  </a:lnTo>
                  <a:lnTo>
                    <a:pt x="41398" y="40614"/>
                  </a:lnTo>
                  <a:lnTo>
                    <a:pt x="42223" y="39871"/>
                  </a:lnTo>
                  <a:lnTo>
                    <a:pt x="43008" y="39087"/>
                  </a:lnTo>
                  <a:lnTo>
                    <a:pt x="43751" y="38262"/>
                  </a:lnTo>
                  <a:lnTo>
                    <a:pt x="44452" y="37395"/>
                  </a:lnTo>
                  <a:lnTo>
                    <a:pt x="45113" y="36487"/>
                  </a:lnTo>
                  <a:lnTo>
                    <a:pt x="45732" y="35579"/>
                  </a:lnTo>
                  <a:lnTo>
                    <a:pt x="46310" y="34588"/>
                  </a:lnTo>
                  <a:lnTo>
                    <a:pt x="46805" y="33598"/>
                  </a:lnTo>
                  <a:lnTo>
                    <a:pt x="47300" y="32566"/>
                  </a:lnTo>
                  <a:lnTo>
                    <a:pt x="47713" y="31493"/>
                  </a:lnTo>
                  <a:lnTo>
                    <a:pt x="48043" y="30378"/>
                  </a:lnTo>
                  <a:lnTo>
                    <a:pt x="48373" y="29264"/>
                  </a:lnTo>
                  <a:lnTo>
                    <a:pt x="48621" y="28108"/>
                  </a:lnTo>
                  <a:lnTo>
                    <a:pt x="48827" y="26911"/>
                  </a:lnTo>
                  <a:lnTo>
                    <a:pt x="48951" y="25673"/>
                  </a:lnTo>
                  <a:lnTo>
                    <a:pt x="49034" y="24435"/>
                  </a:lnTo>
                  <a:lnTo>
                    <a:pt x="49075" y="23197"/>
                  </a:lnTo>
                  <a:lnTo>
                    <a:pt x="49034" y="21917"/>
                  </a:lnTo>
                  <a:lnTo>
                    <a:pt x="48951" y="20679"/>
                  </a:lnTo>
                  <a:lnTo>
                    <a:pt x="48827" y="19441"/>
                  </a:lnTo>
                  <a:lnTo>
                    <a:pt x="48621" y="18244"/>
                  </a:lnTo>
                  <a:lnTo>
                    <a:pt x="48373" y="17088"/>
                  </a:lnTo>
                  <a:lnTo>
                    <a:pt x="48043" y="15973"/>
                  </a:lnTo>
                  <a:lnTo>
                    <a:pt x="47713" y="14859"/>
                  </a:lnTo>
                  <a:lnTo>
                    <a:pt x="47300" y="13786"/>
                  </a:lnTo>
                  <a:lnTo>
                    <a:pt x="46805" y="12754"/>
                  </a:lnTo>
                  <a:lnTo>
                    <a:pt x="46310" y="11764"/>
                  </a:lnTo>
                  <a:lnTo>
                    <a:pt x="45732" y="10773"/>
                  </a:lnTo>
                  <a:lnTo>
                    <a:pt x="45113" y="9865"/>
                  </a:lnTo>
                  <a:lnTo>
                    <a:pt x="44452" y="8957"/>
                  </a:lnTo>
                  <a:lnTo>
                    <a:pt x="43751" y="8090"/>
                  </a:lnTo>
                  <a:lnTo>
                    <a:pt x="43008" y="7265"/>
                  </a:lnTo>
                  <a:lnTo>
                    <a:pt x="42223" y="6480"/>
                  </a:lnTo>
                  <a:lnTo>
                    <a:pt x="41398" y="5737"/>
                  </a:lnTo>
                  <a:lnTo>
                    <a:pt x="40531" y="5036"/>
                  </a:lnTo>
                  <a:lnTo>
                    <a:pt x="39623" y="4375"/>
                  </a:lnTo>
                  <a:lnTo>
                    <a:pt x="38674" y="3715"/>
                  </a:lnTo>
                  <a:lnTo>
                    <a:pt x="37683" y="3137"/>
                  </a:lnTo>
                  <a:lnTo>
                    <a:pt x="36651" y="2642"/>
                  </a:lnTo>
                  <a:lnTo>
                    <a:pt x="35578" y="2147"/>
                  </a:lnTo>
                  <a:lnTo>
                    <a:pt x="34464" y="1693"/>
                  </a:lnTo>
                  <a:lnTo>
                    <a:pt x="33350" y="1321"/>
                  </a:lnTo>
                  <a:lnTo>
                    <a:pt x="32153" y="950"/>
                  </a:lnTo>
                  <a:lnTo>
                    <a:pt x="30956" y="661"/>
                  </a:lnTo>
                  <a:lnTo>
                    <a:pt x="29759" y="454"/>
                  </a:lnTo>
                  <a:lnTo>
                    <a:pt x="28479" y="248"/>
                  </a:lnTo>
                  <a:lnTo>
                    <a:pt x="27200" y="124"/>
                  </a:lnTo>
                  <a:lnTo>
                    <a:pt x="25879" y="42"/>
                  </a:lnTo>
                  <a:lnTo>
                    <a:pt x="24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extrusionOk="0">
                  <a:moveTo>
                    <a:pt x="21834" y="0"/>
                  </a:moveTo>
                  <a:lnTo>
                    <a:pt x="20637" y="42"/>
                  </a:lnTo>
                  <a:lnTo>
                    <a:pt x="19440" y="83"/>
                  </a:lnTo>
                  <a:lnTo>
                    <a:pt x="18326" y="207"/>
                  </a:lnTo>
                  <a:lnTo>
                    <a:pt x="17212" y="372"/>
                  </a:lnTo>
                  <a:lnTo>
                    <a:pt x="16097" y="620"/>
                  </a:lnTo>
                  <a:lnTo>
                    <a:pt x="15024" y="867"/>
                  </a:lnTo>
                  <a:lnTo>
                    <a:pt x="13992" y="1156"/>
                  </a:lnTo>
                  <a:lnTo>
                    <a:pt x="13002" y="1486"/>
                  </a:lnTo>
                  <a:lnTo>
                    <a:pt x="12011" y="1899"/>
                  </a:lnTo>
                  <a:lnTo>
                    <a:pt x="11062" y="2312"/>
                  </a:lnTo>
                  <a:lnTo>
                    <a:pt x="10154" y="2807"/>
                  </a:lnTo>
                  <a:lnTo>
                    <a:pt x="9287" y="3302"/>
                  </a:lnTo>
                  <a:lnTo>
                    <a:pt x="8420" y="3839"/>
                  </a:lnTo>
                  <a:lnTo>
                    <a:pt x="7595" y="4417"/>
                  </a:lnTo>
                  <a:lnTo>
                    <a:pt x="6852" y="5036"/>
                  </a:lnTo>
                  <a:lnTo>
                    <a:pt x="6109" y="5696"/>
                  </a:lnTo>
                  <a:lnTo>
                    <a:pt x="5407" y="6398"/>
                  </a:lnTo>
                  <a:lnTo>
                    <a:pt x="4747" y="7141"/>
                  </a:lnTo>
                  <a:lnTo>
                    <a:pt x="4086" y="7884"/>
                  </a:lnTo>
                  <a:lnTo>
                    <a:pt x="3509" y="8709"/>
                  </a:lnTo>
                  <a:lnTo>
                    <a:pt x="2972" y="9535"/>
                  </a:lnTo>
                  <a:lnTo>
                    <a:pt x="2477" y="10360"/>
                  </a:lnTo>
                  <a:lnTo>
                    <a:pt x="2023" y="11268"/>
                  </a:lnTo>
                  <a:lnTo>
                    <a:pt x="1610" y="12176"/>
                  </a:lnTo>
                  <a:lnTo>
                    <a:pt x="1239" y="13126"/>
                  </a:lnTo>
                  <a:lnTo>
                    <a:pt x="908" y="14075"/>
                  </a:lnTo>
                  <a:lnTo>
                    <a:pt x="661" y="15107"/>
                  </a:lnTo>
                  <a:lnTo>
                    <a:pt x="413" y="16097"/>
                  </a:lnTo>
                  <a:lnTo>
                    <a:pt x="248" y="17171"/>
                  </a:lnTo>
                  <a:lnTo>
                    <a:pt x="124" y="18244"/>
                  </a:lnTo>
                  <a:lnTo>
                    <a:pt x="42" y="19317"/>
                  </a:lnTo>
                  <a:lnTo>
                    <a:pt x="0" y="20473"/>
                  </a:lnTo>
                  <a:lnTo>
                    <a:pt x="42" y="21587"/>
                  </a:lnTo>
                  <a:lnTo>
                    <a:pt x="124" y="22660"/>
                  </a:lnTo>
                  <a:lnTo>
                    <a:pt x="248" y="23733"/>
                  </a:lnTo>
                  <a:lnTo>
                    <a:pt x="413" y="24806"/>
                  </a:lnTo>
                  <a:lnTo>
                    <a:pt x="661" y="25797"/>
                  </a:lnTo>
                  <a:lnTo>
                    <a:pt x="908" y="26829"/>
                  </a:lnTo>
                  <a:lnTo>
                    <a:pt x="1239" y="27778"/>
                  </a:lnTo>
                  <a:lnTo>
                    <a:pt x="1610" y="28727"/>
                  </a:lnTo>
                  <a:lnTo>
                    <a:pt x="2023" y="29635"/>
                  </a:lnTo>
                  <a:lnTo>
                    <a:pt x="2477" y="30543"/>
                  </a:lnTo>
                  <a:lnTo>
                    <a:pt x="2972" y="31369"/>
                  </a:lnTo>
                  <a:lnTo>
                    <a:pt x="3509" y="32194"/>
                  </a:lnTo>
                  <a:lnTo>
                    <a:pt x="4086" y="33020"/>
                  </a:lnTo>
                  <a:lnTo>
                    <a:pt x="4747" y="33763"/>
                  </a:lnTo>
                  <a:lnTo>
                    <a:pt x="5407" y="34506"/>
                  </a:lnTo>
                  <a:lnTo>
                    <a:pt x="6109" y="35207"/>
                  </a:lnTo>
                  <a:lnTo>
                    <a:pt x="6852" y="35868"/>
                  </a:lnTo>
                  <a:lnTo>
                    <a:pt x="7595" y="36487"/>
                  </a:lnTo>
                  <a:lnTo>
                    <a:pt x="8420" y="37065"/>
                  </a:lnTo>
                  <a:lnTo>
                    <a:pt x="9287" y="37601"/>
                  </a:lnTo>
                  <a:lnTo>
                    <a:pt x="10154" y="38097"/>
                  </a:lnTo>
                  <a:lnTo>
                    <a:pt x="11062" y="38592"/>
                  </a:lnTo>
                  <a:lnTo>
                    <a:pt x="12011" y="39005"/>
                  </a:lnTo>
                  <a:lnTo>
                    <a:pt x="13002" y="39417"/>
                  </a:lnTo>
                  <a:lnTo>
                    <a:pt x="13992" y="39748"/>
                  </a:lnTo>
                  <a:lnTo>
                    <a:pt x="15024" y="40037"/>
                  </a:lnTo>
                  <a:lnTo>
                    <a:pt x="16097" y="40325"/>
                  </a:lnTo>
                  <a:lnTo>
                    <a:pt x="17212" y="40532"/>
                  </a:lnTo>
                  <a:lnTo>
                    <a:pt x="18326" y="40697"/>
                  </a:lnTo>
                  <a:lnTo>
                    <a:pt x="19440" y="40821"/>
                  </a:lnTo>
                  <a:lnTo>
                    <a:pt x="20637" y="40862"/>
                  </a:lnTo>
                  <a:lnTo>
                    <a:pt x="21834" y="40903"/>
                  </a:lnTo>
                  <a:lnTo>
                    <a:pt x="23031" y="40862"/>
                  </a:lnTo>
                  <a:lnTo>
                    <a:pt x="24187" y="40821"/>
                  </a:lnTo>
                  <a:lnTo>
                    <a:pt x="25343" y="40697"/>
                  </a:lnTo>
                  <a:lnTo>
                    <a:pt x="26457" y="40532"/>
                  </a:lnTo>
                  <a:lnTo>
                    <a:pt x="27530" y="40325"/>
                  </a:lnTo>
                  <a:lnTo>
                    <a:pt x="28603" y="40037"/>
                  </a:lnTo>
                  <a:lnTo>
                    <a:pt x="29635" y="39748"/>
                  </a:lnTo>
                  <a:lnTo>
                    <a:pt x="30626" y="39417"/>
                  </a:lnTo>
                  <a:lnTo>
                    <a:pt x="31616" y="39005"/>
                  </a:lnTo>
                  <a:lnTo>
                    <a:pt x="32565" y="38592"/>
                  </a:lnTo>
                  <a:lnTo>
                    <a:pt x="33473" y="38097"/>
                  </a:lnTo>
                  <a:lnTo>
                    <a:pt x="34381" y="37601"/>
                  </a:lnTo>
                  <a:lnTo>
                    <a:pt x="35207" y="37065"/>
                  </a:lnTo>
                  <a:lnTo>
                    <a:pt x="36032" y="36487"/>
                  </a:lnTo>
                  <a:lnTo>
                    <a:pt x="36817" y="35868"/>
                  </a:lnTo>
                  <a:lnTo>
                    <a:pt x="37560" y="35207"/>
                  </a:lnTo>
                  <a:lnTo>
                    <a:pt x="38261" y="34506"/>
                  </a:lnTo>
                  <a:lnTo>
                    <a:pt x="38922" y="33763"/>
                  </a:lnTo>
                  <a:lnTo>
                    <a:pt x="39541" y="33020"/>
                  </a:lnTo>
                  <a:lnTo>
                    <a:pt x="40119" y="32194"/>
                  </a:lnTo>
                  <a:lnTo>
                    <a:pt x="40655" y="31369"/>
                  </a:lnTo>
                  <a:lnTo>
                    <a:pt x="41150" y="30543"/>
                  </a:lnTo>
                  <a:lnTo>
                    <a:pt x="41604" y="29635"/>
                  </a:lnTo>
                  <a:lnTo>
                    <a:pt x="42017" y="28727"/>
                  </a:lnTo>
                  <a:lnTo>
                    <a:pt x="42389" y="27778"/>
                  </a:lnTo>
                  <a:lnTo>
                    <a:pt x="42719" y="26829"/>
                  </a:lnTo>
                  <a:lnTo>
                    <a:pt x="43008" y="25797"/>
                  </a:lnTo>
                  <a:lnTo>
                    <a:pt x="43214" y="24806"/>
                  </a:lnTo>
                  <a:lnTo>
                    <a:pt x="43379" y="23733"/>
                  </a:lnTo>
                  <a:lnTo>
                    <a:pt x="43544" y="22660"/>
                  </a:lnTo>
                  <a:lnTo>
                    <a:pt x="43586" y="21587"/>
                  </a:lnTo>
                  <a:lnTo>
                    <a:pt x="43627" y="20473"/>
                  </a:lnTo>
                  <a:lnTo>
                    <a:pt x="43586" y="19317"/>
                  </a:lnTo>
                  <a:lnTo>
                    <a:pt x="43544" y="18244"/>
                  </a:lnTo>
                  <a:lnTo>
                    <a:pt x="43379" y="17171"/>
                  </a:lnTo>
                  <a:lnTo>
                    <a:pt x="43214" y="16097"/>
                  </a:lnTo>
                  <a:lnTo>
                    <a:pt x="43008" y="15107"/>
                  </a:lnTo>
                  <a:lnTo>
                    <a:pt x="42719" y="14075"/>
                  </a:lnTo>
                  <a:lnTo>
                    <a:pt x="42389" y="13126"/>
                  </a:lnTo>
                  <a:lnTo>
                    <a:pt x="42017" y="12176"/>
                  </a:lnTo>
                  <a:lnTo>
                    <a:pt x="41604" y="11268"/>
                  </a:lnTo>
                  <a:lnTo>
                    <a:pt x="41150" y="10360"/>
                  </a:lnTo>
                  <a:lnTo>
                    <a:pt x="40655" y="9535"/>
                  </a:lnTo>
                  <a:lnTo>
                    <a:pt x="40119" y="8709"/>
                  </a:lnTo>
                  <a:lnTo>
                    <a:pt x="39541" y="7884"/>
                  </a:lnTo>
                  <a:lnTo>
                    <a:pt x="38922" y="7141"/>
                  </a:lnTo>
                  <a:lnTo>
                    <a:pt x="38261" y="6398"/>
                  </a:lnTo>
                  <a:lnTo>
                    <a:pt x="37560" y="5696"/>
                  </a:lnTo>
                  <a:lnTo>
                    <a:pt x="36817" y="5036"/>
                  </a:lnTo>
                  <a:lnTo>
                    <a:pt x="36032" y="4417"/>
                  </a:lnTo>
                  <a:lnTo>
                    <a:pt x="35207" y="3839"/>
                  </a:lnTo>
                  <a:lnTo>
                    <a:pt x="34381" y="3302"/>
                  </a:lnTo>
                  <a:lnTo>
                    <a:pt x="33473" y="2807"/>
                  </a:lnTo>
                  <a:lnTo>
                    <a:pt x="32565" y="2312"/>
                  </a:lnTo>
                  <a:lnTo>
                    <a:pt x="31616" y="1899"/>
                  </a:lnTo>
                  <a:lnTo>
                    <a:pt x="30626" y="1486"/>
                  </a:lnTo>
                  <a:lnTo>
                    <a:pt x="29635" y="1156"/>
                  </a:lnTo>
                  <a:lnTo>
                    <a:pt x="28603" y="867"/>
                  </a:lnTo>
                  <a:lnTo>
                    <a:pt x="27530" y="620"/>
                  </a:lnTo>
                  <a:lnTo>
                    <a:pt x="26457" y="372"/>
                  </a:lnTo>
                  <a:lnTo>
                    <a:pt x="25343" y="207"/>
                  </a:lnTo>
                  <a:lnTo>
                    <a:pt x="24187" y="83"/>
                  </a:lnTo>
                  <a:lnTo>
                    <a:pt x="23031" y="42"/>
                  </a:lnTo>
                  <a:lnTo>
                    <a:pt x="2183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44"/>
            <p:cNvSpPr/>
            <p:nvPr/>
          </p:nvSpPr>
          <p:spPr>
            <a:xfrm>
              <a:off x="3639725" y="954225"/>
              <a:ext cx="1090675" cy="1022600"/>
            </a:xfrm>
            <a:custGeom>
              <a:avLst/>
              <a:gdLst/>
              <a:ahLst/>
              <a:cxnLst/>
              <a:rect l="l" t="t" r="r" b="b"/>
              <a:pathLst>
                <a:path w="43627" h="40904" fill="none" extrusionOk="0">
                  <a:moveTo>
                    <a:pt x="21834" y="0"/>
                  </a:moveTo>
                  <a:lnTo>
                    <a:pt x="21834" y="0"/>
                  </a:lnTo>
                  <a:lnTo>
                    <a:pt x="23031" y="42"/>
                  </a:lnTo>
                  <a:lnTo>
                    <a:pt x="24187" y="83"/>
                  </a:lnTo>
                  <a:lnTo>
                    <a:pt x="25343" y="207"/>
                  </a:lnTo>
                  <a:lnTo>
                    <a:pt x="26457" y="372"/>
                  </a:lnTo>
                  <a:lnTo>
                    <a:pt x="27530" y="620"/>
                  </a:lnTo>
                  <a:lnTo>
                    <a:pt x="28603" y="867"/>
                  </a:lnTo>
                  <a:lnTo>
                    <a:pt x="29635" y="1156"/>
                  </a:lnTo>
                  <a:lnTo>
                    <a:pt x="30626" y="1486"/>
                  </a:lnTo>
                  <a:lnTo>
                    <a:pt x="31616" y="1899"/>
                  </a:lnTo>
                  <a:lnTo>
                    <a:pt x="32565" y="2312"/>
                  </a:lnTo>
                  <a:lnTo>
                    <a:pt x="33473" y="2807"/>
                  </a:lnTo>
                  <a:lnTo>
                    <a:pt x="34381" y="3302"/>
                  </a:lnTo>
                  <a:lnTo>
                    <a:pt x="35207" y="3839"/>
                  </a:lnTo>
                  <a:lnTo>
                    <a:pt x="36032" y="4417"/>
                  </a:lnTo>
                  <a:lnTo>
                    <a:pt x="36817" y="5036"/>
                  </a:lnTo>
                  <a:lnTo>
                    <a:pt x="37560" y="5696"/>
                  </a:lnTo>
                  <a:lnTo>
                    <a:pt x="38261" y="6398"/>
                  </a:lnTo>
                  <a:lnTo>
                    <a:pt x="38922" y="7141"/>
                  </a:lnTo>
                  <a:lnTo>
                    <a:pt x="39541" y="7884"/>
                  </a:lnTo>
                  <a:lnTo>
                    <a:pt x="40119" y="8709"/>
                  </a:lnTo>
                  <a:lnTo>
                    <a:pt x="40655" y="9535"/>
                  </a:lnTo>
                  <a:lnTo>
                    <a:pt x="41150" y="10360"/>
                  </a:lnTo>
                  <a:lnTo>
                    <a:pt x="41604" y="11268"/>
                  </a:lnTo>
                  <a:lnTo>
                    <a:pt x="42017" y="12176"/>
                  </a:lnTo>
                  <a:lnTo>
                    <a:pt x="42389" y="13126"/>
                  </a:lnTo>
                  <a:lnTo>
                    <a:pt x="42719" y="14075"/>
                  </a:lnTo>
                  <a:lnTo>
                    <a:pt x="43008" y="15107"/>
                  </a:lnTo>
                  <a:lnTo>
                    <a:pt x="43214" y="16097"/>
                  </a:lnTo>
                  <a:lnTo>
                    <a:pt x="43379" y="17171"/>
                  </a:lnTo>
                  <a:lnTo>
                    <a:pt x="43544" y="18244"/>
                  </a:lnTo>
                  <a:lnTo>
                    <a:pt x="43586" y="19317"/>
                  </a:lnTo>
                  <a:lnTo>
                    <a:pt x="43627" y="20473"/>
                  </a:lnTo>
                  <a:lnTo>
                    <a:pt x="43627" y="20473"/>
                  </a:lnTo>
                  <a:lnTo>
                    <a:pt x="43586" y="21587"/>
                  </a:lnTo>
                  <a:lnTo>
                    <a:pt x="43544" y="22660"/>
                  </a:lnTo>
                  <a:lnTo>
                    <a:pt x="43379" y="23733"/>
                  </a:lnTo>
                  <a:lnTo>
                    <a:pt x="43214" y="24806"/>
                  </a:lnTo>
                  <a:lnTo>
                    <a:pt x="43008" y="25797"/>
                  </a:lnTo>
                  <a:lnTo>
                    <a:pt x="42719" y="26829"/>
                  </a:lnTo>
                  <a:lnTo>
                    <a:pt x="42389" y="27778"/>
                  </a:lnTo>
                  <a:lnTo>
                    <a:pt x="42017" y="28727"/>
                  </a:lnTo>
                  <a:lnTo>
                    <a:pt x="41604" y="29635"/>
                  </a:lnTo>
                  <a:lnTo>
                    <a:pt x="41150" y="30543"/>
                  </a:lnTo>
                  <a:lnTo>
                    <a:pt x="40655" y="31369"/>
                  </a:lnTo>
                  <a:lnTo>
                    <a:pt x="40119" y="32194"/>
                  </a:lnTo>
                  <a:lnTo>
                    <a:pt x="39541" y="33020"/>
                  </a:lnTo>
                  <a:lnTo>
                    <a:pt x="38922" y="33763"/>
                  </a:lnTo>
                  <a:lnTo>
                    <a:pt x="38261" y="34506"/>
                  </a:lnTo>
                  <a:lnTo>
                    <a:pt x="37560" y="35207"/>
                  </a:lnTo>
                  <a:lnTo>
                    <a:pt x="36817" y="35868"/>
                  </a:lnTo>
                  <a:lnTo>
                    <a:pt x="36032" y="36487"/>
                  </a:lnTo>
                  <a:lnTo>
                    <a:pt x="35207" y="37065"/>
                  </a:lnTo>
                  <a:lnTo>
                    <a:pt x="34381" y="37601"/>
                  </a:lnTo>
                  <a:lnTo>
                    <a:pt x="33473" y="38097"/>
                  </a:lnTo>
                  <a:lnTo>
                    <a:pt x="32565" y="38592"/>
                  </a:lnTo>
                  <a:lnTo>
                    <a:pt x="31616" y="39005"/>
                  </a:lnTo>
                  <a:lnTo>
                    <a:pt x="30626" y="39417"/>
                  </a:lnTo>
                  <a:lnTo>
                    <a:pt x="29635" y="39748"/>
                  </a:lnTo>
                  <a:lnTo>
                    <a:pt x="28603" y="40037"/>
                  </a:lnTo>
                  <a:lnTo>
                    <a:pt x="27530" y="40325"/>
                  </a:lnTo>
                  <a:lnTo>
                    <a:pt x="26457" y="40532"/>
                  </a:lnTo>
                  <a:lnTo>
                    <a:pt x="25343" y="40697"/>
                  </a:lnTo>
                  <a:lnTo>
                    <a:pt x="24187" y="40821"/>
                  </a:lnTo>
                  <a:lnTo>
                    <a:pt x="23031" y="40862"/>
                  </a:lnTo>
                  <a:lnTo>
                    <a:pt x="21834" y="40903"/>
                  </a:lnTo>
                  <a:lnTo>
                    <a:pt x="21834" y="40903"/>
                  </a:lnTo>
                  <a:lnTo>
                    <a:pt x="20637" y="40862"/>
                  </a:lnTo>
                  <a:lnTo>
                    <a:pt x="19440" y="40821"/>
                  </a:lnTo>
                  <a:lnTo>
                    <a:pt x="18326" y="40697"/>
                  </a:lnTo>
                  <a:lnTo>
                    <a:pt x="17212" y="40532"/>
                  </a:lnTo>
                  <a:lnTo>
                    <a:pt x="16097" y="40325"/>
                  </a:lnTo>
                  <a:lnTo>
                    <a:pt x="15024" y="40037"/>
                  </a:lnTo>
                  <a:lnTo>
                    <a:pt x="13992" y="39748"/>
                  </a:lnTo>
                  <a:lnTo>
                    <a:pt x="13002" y="39417"/>
                  </a:lnTo>
                  <a:lnTo>
                    <a:pt x="12011" y="39005"/>
                  </a:lnTo>
                  <a:lnTo>
                    <a:pt x="11062" y="38592"/>
                  </a:lnTo>
                  <a:lnTo>
                    <a:pt x="10154" y="38097"/>
                  </a:lnTo>
                  <a:lnTo>
                    <a:pt x="9287" y="37601"/>
                  </a:lnTo>
                  <a:lnTo>
                    <a:pt x="8420" y="37065"/>
                  </a:lnTo>
                  <a:lnTo>
                    <a:pt x="7595" y="36487"/>
                  </a:lnTo>
                  <a:lnTo>
                    <a:pt x="6852" y="35868"/>
                  </a:lnTo>
                  <a:lnTo>
                    <a:pt x="6109" y="35207"/>
                  </a:lnTo>
                  <a:lnTo>
                    <a:pt x="5407" y="34506"/>
                  </a:lnTo>
                  <a:lnTo>
                    <a:pt x="4747" y="33763"/>
                  </a:lnTo>
                  <a:lnTo>
                    <a:pt x="4086" y="33020"/>
                  </a:lnTo>
                  <a:lnTo>
                    <a:pt x="3509" y="32194"/>
                  </a:lnTo>
                  <a:lnTo>
                    <a:pt x="2972" y="31369"/>
                  </a:lnTo>
                  <a:lnTo>
                    <a:pt x="2477" y="30543"/>
                  </a:lnTo>
                  <a:lnTo>
                    <a:pt x="2023" y="29635"/>
                  </a:lnTo>
                  <a:lnTo>
                    <a:pt x="1610" y="28727"/>
                  </a:lnTo>
                  <a:lnTo>
                    <a:pt x="1239" y="27778"/>
                  </a:lnTo>
                  <a:lnTo>
                    <a:pt x="908" y="26829"/>
                  </a:lnTo>
                  <a:lnTo>
                    <a:pt x="661" y="25797"/>
                  </a:lnTo>
                  <a:lnTo>
                    <a:pt x="413" y="24806"/>
                  </a:lnTo>
                  <a:lnTo>
                    <a:pt x="248" y="23733"/>
                  </a:lnTo>
                  <a:lnTo>
                    <a:pt x="124" y="22660"/>
                  </a:lnTo>
                  <a:lnTo>
                    <a:pt x="42" y="21587"/>
                  </a:lnTo>
                  <a:lnTo>
                    <a:pt x="0" y="20473"/>
                  </a:lnTo>
                  <a:lnTo>
                    <a:pt x="0" y="20473"/>
                  </a:lnTo>
                  <a:lnTo>
                    <a:pt x="42" y="19317"/>
                  </a:lnTo>
                  <a:lnTo>
                    <a:pt x="124" y="18244"/>
                  </a:lnTo>
                  <a:lnTo>
                    <a:pt x="248" y="17171"/>
                  </a:lnTo>
                  <a:lnTo>
                    <a:pt x="413" y="16097"/>
                  </a:lnTo>
                  <a:lnTo>
                    <a:pt x="661" y="15107"/>
                  </a:lnTo>
                  <a:lnTo>
                    <a:pt x="908" y="14075"/>
                  </a:lnTo>
                  <a:lnTo>
                    <a:pt x="1239" y="13126"/>
                  </a:lnTo>
                  <a:lnTo>
                    <a:pt x="1610" y="12176"/>
                  </a:lnTo>
                  <a:lnTo>
                    <a:pt x="2023" y="11268"/>
                  </a:lnTo>
                  <a:lnTo>
                    <a:pt x="2477" y="10360"/>
                  </a:lnTo>
                  <a:lnTo>
                    <a:pt x="2972" y="9535"/>
                  </a:lnTo>
                  <a:lnTo>
                    <a:pt x="3509" y="8709"/>
                  </a:lnTo>
                  <a:lnTo>
                    <a:pt x="4086" y="7884"/>
                  </a:lnTo>
                  <a:lnTo>
                    <a:pt x="4747" y="7141"/>
                  </a:lnTo>
                  <a:lnTo>
                    <a:pt x="5407" y="6398"/>
                  </a:lnTo>
                  <a:lnTo>
                    <a:pt x="6109" y="5696"/>
                  </a:lnTo>
                  <a:lnTo>
                    <a:pt x="6852" y="5036"/>
                  </a:lnTo>
                  <a:lnTo>
                    <a:pt x="7595" y="4417"/>
                  </a:lnTo>
                  <a:lnTo>
                    <a:pt x="8420" y="3839"/>
                  </a:lnTo>
                  <a:lnTo>
                    <a:pt x="9287" y="3302"/>
                  </a:lnTo>
                  <a:lnTo>
                    <a:pt x="10154" y="2807"/>
                  </a:lnTo>
                  <a:lnTo>
                    <a:pt x="11062" y="2312"/>
                  </a:lnTo>
                  <a:lnTo>
                    <a:pt x="12011" y="1899"/>
                  </a:lnTo>
                  <a:lnTo>
                    <a:pt x="13002" y="1486"/>
                  </a:lnTo>
                  <a:lnTo>
                    <a:pt x="13992" y="1156"/>
                  </a:lnTo>
                  <a:lnTo>
                    <a:pt x="15024" y="867"/>
                  </a:lnTo>
                  <a:lnTo>
                    <a:pt x="16097" y="620"/>
                  </a:lnTo>
                  <a:lnTo>
                    <a:pt x="17212" y="372"/>
                  </a:lnTo>
                  <a:lnTo>
                    <a:pt x="18326" y="207"/>
                  </a:lnTo>
                  <a:lnTo>
                    <a:pt x="19440" y="83"/>
                  </a:lnTo>
                  <a:lnTo>
                    <a:pt x="20637" y="42"/>
                  </a:lnTo>
                  <a:lnTo>
                    <a:pt x="21834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44"/>
            <p:cNvSpPr/>
            <p:nvPr/>
          </p:nvSpPr>
          <p:spPr>
            <a:xfrm>
              <a:off x="3947200" y="1573350"/>
              <a:ext cx="80525" cy="91850"/>
            </a:xfrm>
            <a:custGeom>
              <a:avLst/>
              <a:gdLst/>
              <a:ahLst/>
              <a:cxnLst/>
              <a:rect l="l" t="t" r="r" b="b"/>
              <a:pathLst>
                <a:path w="3221" h="3674" extrusionOk="0">
                  <a:moveTo>
                    <a:pt x="1198" y="0"/>
                  </a:moveTo>
                  <a:lnTo>
                    <a:pt x="950" y="83"/>
                  </a:lnTo>
                  <a:lnTo>
                    <a:pt x="703" y="165"/>
                  </a:lnTo>
                  <a:lnTo>
                    <a:pt x="455" y="330"/>
                  </a:lnTo>
                  <a:lnTo>
                    <a:pt x="290" y="537"/>
                  </a:lnTo>
                  <a:lnTo>
                    <a:pt x="125" y="743"/>
                  </a:lnTo>
                  <a:lnTo>
                    <a:pt x="42" y="991"/>
                  </a:lnTo>
                  <a:lnTo>
                    <a:pt x="1" y="1238"/>
                  </a:lnTo>
                  <a:lnTo>
                    <a:pt x="1" y="1486"/>
                  </a:lnTo>
                  <a:lnTo>
                    <a:pt x="42" y="1775"/>
                  </a:lnTo>
                  <a:lnTo>
                    <a:pt x="125" y="2022"/>
                  </a:lnTo>
                  <a:lnTo>
                    <a:pt x="661" y="2972"/>
                  </a:lnTo>
                  <a:lnTo>
                    <a:pt x="744" y="3137"/>
                  </a:lnTo>
                  <a:lnTo>
                    <a:pt x="868" y="3261"/>
                  </a:lnTo>
                  <a:lnTo>
                    <a:pt x="1033" y="3385"/>
                  </a:lnTo>
                  <a:lnTo>
                    <a:pt x="1157" y="3467"/>
                  </a:lnTo>
                  <a:lnTo>
                    <a:pt x="1487" y="3632"/>
                  </a:lnTo>
                  <a:lnTo>
                    <a:pt x="1858" y="3673"/>
                  </a:lnTo>
                  <a:lnTo>
                    <a:pt x="2188" y="3632"/>
                  </a:lnTo>
                  <a:lnTo>
                    <a:pt x="2519" y="3508"/>
                  </a:lnTo>
                  <a:lnTo>
                    <a:pt x="2725" y="3343"/>
                  </a:lnTo>
                  <a:lnTo>
                    <a:pt x="2931" y="3137"/>
                  </a:lnTo>
                  <a:lnTo>
                    <a:pt x="3055" y="2931"/>
                  </a:lnTo>
                  <a:lnTo>
                    <a:pt x="3138" y="2683"/>
                  </a:lnTo>
                  <a:lnTo>
                    <a:pt x="3220" y="2435"/>
                  </a:lnTo>
                  <a:lnTo>
                    <a:pt x="3220" y="2188"/>
                  </a:lnTo>
                  <a:lnTo>
                    <a:pt x="3138" y="1899"/>
                  </a:lnTo>
                  <a:lnTo>
                    <a:pt x="3055" y="1651"/>
                  </a:lnTo>
                  <a:lnTo>
                    <a:pt x="2519" y="702"/>
                  </a:lnTo>
                  <a:lnTo>
                    <a:pt x="2395" y="495"/>
                  </a:lnTo>
                  <a:lnTo>
                    <a:pt x="2188" y="289"/>
                  </a:lnTo>
                  <a:lnTo>
                    <a:pt x="1982" y="165"/>
                  </a:lnTo>
                  <a:lnTo>
                    <a:pt x="1734" y="41"/>
                  </a:lnTo>
                  <a:lnTo>
                    <a:pt x="14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44"/>
            <p:cNvSpPr/>
            <p:nvPr/>
          </p:nvSpPr>
          <p:spPr>
            <a:xfrm>
              <a:off x="4333125" y="1206000"/>
              <a:ext cx="91850" cy="80500"/>
            </a:xfrm>
            <a:custGeom>
              <a:avLst/>
              <a:gdLst/>
              <a:ahLst/>
              <a:cxnLst/>
              <a:rect l="l" t="t" r="r" b="b"/>
              <a:pathLst>
                <a:path w="3674" h="3220" extrusionOk="0">
                  <a:moveTo>
                    <a:pt x="2229" y="0"/>
                  </a:moveTo>
                  <a:lnTo>
                    <a:pt x="1940" y="83"/>
                  </a:lnTo>
                  <a:lnTo>
                    <a:pt x="1693" y="165"/>
                  </a:lnTo>
                  <a:lnTo>
                    <a:pt x="743" y="661"/>
                  </a:lnTo>
                  <a:lnTo>
                    <a:pt x="496" y="785"/>
                  </a:lnTo>
                  <a:lnTo>
                    <a:pt x="331" y="991"/>
                  </a:lnTo>
                  <a:lnTo>
                    <a:pt x="165" y="1197"/>
                  </a:lnTo>
                  <a:lnTo>
                    <a:pt x="42" y="1445"/>
                  </a:lnTo>
                  <a:lnTo>
                    <a:pt x="0" y="1693"/>
                  </a:lnTo>
                  <a:lnTo>
                    <a:pt x="0" y="1940"/>
                  </a:lnTo>
                  <a:lnTo>
                    <a:pt x="42" y="2229"/>
                  </a:lnTo>
                  <a:lnTo>
                    <a:pt x="124" y="2477"/>
                  </a:lnTo>
                  <a:lnTo>
                    <a:pt x="248" y="2642"/>
                  </a:lnTo>
                  <a:lnTo>
                    <a:pt x="372" y="2807"/>
                  </a:lnTo>
                  <a:lnTo>
                    <a:pt x="496" y="2931"/>
                  </a:lnTo>
                  <a:lnTo>
                    <a:pt x="661" y="3013"/>
                  </a:lnTo>
                  <a:lnTo>
                    <a:pt x="826" y="3096"/>
                  </a:lnTo>
                  <a:lnTo>
                    <a:pt x="991" y="3178"/>
                  </a:lnTo>
                  <a:lnTo>
                    <a:pt x="1156" y="3220"/>
                  </a:lnTo>
                  <a:lnTo>
                    <a:pt x="1362" y="3220"/>
                  </a:lnTo>
                  <a:lnTo>
                    <a:pt x="1651" y="3178"/>
                  </a:lnTo>
                  <a:lnTo>
                    <a:pt x="1982" y="3096"/>
                  </a:lnTo>
                  <a:lnTo>
                    <a:pt x="2931" y="2601"/>
                  </a:lnTo>
                  <a:lnTo>
                    <a:pt x="3137" y="2436"/>
                  </a:lnTo>
                  <a:lnTo>
                    <a:pt x="3344" y="2270"/>
                  </a:lnTo>
                  <a:lnTo>
                    <a:pt x="3509" y="2064"/>
                  </a:lnTo>
                  <a:lnTo>
                    <a:pt x="3591" y="1816"/>
                  </a:lnTo>
                  <a:lnTo>
                    <a:pt x="3674" y="1569"/>
                  </a:lnTo>
                  <a:lnTo>
                    <a:pt x="3674" y="1280"/>
                  </a:lnTo>
                  <a:lnTo>
                    <a:pt x="3632" y="1032"/>
                  </a:lnTo>
                  <a:lnTo>
                    <a:pt x="3509" y="785"/>
                  </a:lnTo>
                  <a:lnTo>
                    <a:pt x="3385" y="537"/>
                  </a:lnTo>
                  <a:lnTo>
                    <a:pt x="3178" y="331"/>
                  </a:lnTo>
                  <a:lnTo>
                    <a:pt x="2972" y="207"/>
                  </a:lnTo>
                  <a:lnTo>
                    <a:pt x="2724" y="83"/>
                  </a:lnTo>
                  <a:lnTo>
                    <a:pt x="2477" y="42"/>
                  </a:lnTo>
                  <a:lnTo>
                    <a:pt x="22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44"/>
            <p:cNvSpPr/>
            <p:nvPr/>
          </p:nvSpPr>
          <p:spPr>
            <a:xfrm>
              <a:off x="4124700" y="1146150"/>
              <a:ext cx="72250" cy="94950"/>
            </a:xfrm>
            <a:custGeom>
              <a:avLst/>
              <a:gdLst/>
              <a:ahLst/>
              <a:cxnLst/>
              <a:rect l="l" t="t" r="r" b="b"/>
              <a:pathLst>
                <a:path w="2890" h="3798" extrusionOk="0">
                  <a:moveTo>
                    <a:pt x="1445" y="0"/>
                  </a:moveTo>
                  <a:lnTo>
                    <a:pt x="1156" y="42"/>
                  </a:lnTo>
                  <a:lnTo>
                    <a:pt x="867" y="83"/>
                  </a:lnTo>
                  <a:lnTo>
                    <a:pt x="660" y="207"/>
                  </a:lnTo>
                  <a:lnTo>
                    <a:pt x="413" y="372"/>
                  </a:lnTo>
                  <a:lnTo>
                    <a:pt x="248" y="578"/>
                  </a:lnTo>
                  <a:lnTo>
                    <a:pt x="124" y="785"/>
                  </a:lnTo>
                  <a:lnTo>
                    <a:pt x="41" y="1032"/>
                  </a:lnTo>
                  <a:lnTo>
                    <a:pt x="0" y="1321"/>
                  </a:lnTo>
                  <a:lnTo>
                    <a:pt x="0" y="1569"/>
                  </a:lnTo>
                  <a:lnTo>
                    <a:pt x="165" y="2642"/>
                  </a:lnTo>
                  <a:lnTo>
                    <a:pt x="206" y="2890"/>
                  </a:lnTo>
                  <a:lnTo>
                    <a:pt x="330" y="3096"/>
                  </a:lnTo>
                  <a:lnTo>
                    <a:pt x="454" y="3302"/>
                  </a:lnTo>
                  <a:lnTo>
                    <a:pt x="619" y="3467"/>
                  </a:lnTo>
                  <a:lnTo>
                    <a:pt x="826" y="3591"/>
                  </a:lnTo>
                  <a:lnTo>
                    <a:pt x="1032" y="3715"/>
                  </a:lnTo>
                  <a:lnTo>
                    <a:pt x="1280" y="3798"/>
                  </a:lnTo>
                  <a:lnTo>
                    <a:pt x="1692" y="3798"/>
                  </a:lnTo>
                  <a:lnTo>
                    <a:pt x="1981" y="3715"/>
                  </a:lnTo>
                  <a:lnTo>
                    <a:pt x="2229" y="3591"/>
                  </a:lnTo>
                  <a:lnTo>
                    <a:pt x="2435" y="3426"/>
                  </a:lnTo>
                  <a:lnTo>
                    <a:pt x="2600" y="3261"/>
                  </a:lnTo>
                  <a:lnTo>
                    <a:pt x="2724" y="3013"/>
                  </a:lnTo>
                  <a:lnTo>
                    <a:pt x="2848" y="2766"/>
                  </a:lnTo>
                  <a:lnTo>
                    <a:pt x="2889" y="2518"/>
                  </a:lnTo>
                  <a:lnTo>
                    <a:pt x="2848" y="2229"/>
                  </a:lnTo>
                  <a:lnTo>
                    <a:pt x="2683" y="1197"/>
                  </a:lnTo>
                  <a:lnTo>
                    <a:pt x="2642" y="908"/>
                  </a:lnTo>
                  <a:lnTo>
                    <a:pt x="2518" y="661"/>
                  </a:lnTo>
                  <a:lnTo>
                    <a:pt x="2353" y="454"/>
                  </a:lnTo>
                  <a:lnTo>
                    <a:pt x="2188" y="289"/>
                  </a:lnTo>
                  <a:lnTo>
                    <a:pt x="1940" y="166"/>
                  </a:lnTo>
                  <a:lnTo>
                    <a:pt x="1692" y="42"/>
                  </a:lnTo>
                  <a:lnTo>
                    <a:pt x="14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44"/>
            <p:cNvSpPr/>
            <p:nvPr/>
          </p:nvSpPr>
          <p:spPr>
            <a:xfrm>
              <a:off x="4091675" y="1704375"/>
              <a:ext cx="91850" cy="79500"/>
            </a:xfrm>
            <a:custGeom>
              <a:avLst/>
              <a:gdLst/>
              <a:ahLst/>
              <a:cxnLst/>
              <a:rect l="l" t="t" r="r" b="b"/>
              <a:pathLst>
                <a:path w="3674" h="3180" extrusionOk="0">
                  <a:moveTo>
                    <a:pt x="1981" y="1"/>
                  </a:moveTo>
                  <a:lnTo>
                    <a:pt x="1734" y="125"/>
                  </a:lnTo>
                  <a:lnTo>
                    <a:pt x="743" y="579"/>
                  </a:lnTo>
                  <a:lnTo>
                    <a:pt x="537" y="744"/>
                  </a:lnTo>
                  <a:lnTo>
                    <a:pt x="330" y="909"/>
                  </a:lnTo>
                  <a:lnTo>
                    <a:pt x="165" y="1115"/>
                  </a:lnTo>
                  <a:lnTo>
                    <a:pt x="83" y="1363"/>
                  </a:lnTo>
                  <a:lnTo>
                    <a:pt x="0" y="1611"/>
                  </a:lnTo>
                  <a:lnTo>
                    <a:pt x="0" y="1900"/>
                  </a:lnTo>
                  <a:lnTo>
                    <a:pt x="42" y="2147"/>
                  </a:lnTo>
                  <a:lnTo>
                    <a:pt x="124" y="2395"/>
                  </a:lnTo>
                  <a:lnTo>
                    <a:pt x="248" y="2560"/>
                  </a:lnTo>
                  <a:lnTo>
                    <a:pt x="330" y="2725"/>
                  </a:lnTo>
                  <a:lnTo>
                    <a:pt x="496" y="2849"/>
                  </a:lnTo>
                  <a:lnTo>
                    <a:pt x="661" y="2973"/>
                  </a:lnTo>
                  <a:lnTo>
                    <a:pt x="826" y="3055"/>
                  </a:lnTo>
                  <a:lnTo>
                    <a:pt x="991" y="3138"/>
                  </a:lnTo>
                  <a:lnTo>
                    <a:pt x="1156" y="3179"/>
                  </a:lnTo>
                  <a:lnTo>
                    <a:pt x="1362" y="3179"/>
                  </a:lnTo>
                  <a:lnTo>
                    <a:pt x="1651" y="3138"/>
                  </a:lnTo>
                  <a:lnTo>
                    <a:pt x="1940" y="3055"/>
                  </a:lnTo>
                  <a:lnTo>
                    <a:pt x="2931" y="2560"/>
                  </a:lnTo>
                  <a:lnTo>
                    <a:pt x="3137" y="2436"/>
                  </a:lnTo>
                  <a:lnTo>
                    <a:pt x="3343" y="2230"/>
                  </a:lnTo>
                  <a:lnTo>
                    <a:pt x="3509" y="2023"/>
                  </a:lnTo>
                  <a:lnTo>
                    <a:pt x="3591" y="1776"/>
                  </a:lnTo>
                  <a:lnTo>
                    <a:pt x="3674" y="1528"/>
                  </a:lnTo>
                  <a:lnTo>
                    <a:pt x="3674" y="1280"/>
                  </a:lnTo>
                  <a:lnTo>
                    <a:pt x="3632" y="991"/>
                  </a:lnTo>
                  <a:lnTo>
                    <a:pt x="3550" y="744"/>
                  </a:lnTo>
                  <a:lnTo>
                    <a:pt x="3385" y="496"/>
                  </a:lnTo>
                  <a:lnTo>
                    <a:pt x="3220" y="331"/>
                  </a:lnTo>
                  <a:lnTo>
                    <a:pt x="3013" y="166"/>
                  </a:lnTo>
                  <a:lnTo>
                    <a:pt x="2766" y="42"/>
                  </a:lnTo>
                  <a:lnTo>
                    <a:pt x="25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44"/>
            <p:cNvSpPr/>
            <p:nvPr/>
          </p:nvSpPr>
          <p:spPr>
            <a:xfrm>
              <a:off x="3847125" y="1408250"/>
              <a:ext cx="94950" cy="72250"/>
            </a:xfrm>
            <a:custGeom>
              <a:avLst/>
              <a:gdLst/>
              <a:ahLst/>
              <a:cxnLst/>
              <a:rect l="l" t="t" r="r" b="b"/>
              <a:pathLst>
                <a:path w="3798" h="2890" extrusionOk="0">
                  <a:moveTo>
                    <a:pt x="1280" y="0"/>
                  </a:moveTo>
                  <a:lnTo>
                    <a:pt x="1032" y="41"/>
                  </a:lnTo>
                  <a:lnTo>
                    <a:pt x="785" y="165"/>
                  </a:lnTo>
                  <a:lnTo>
                    <a:pt x="537" y="289"/>
                  </a:lnTo>
                  <a:lnTo>
                    <a:pt x="372" y="454"/>
                  </a:lnTo>
                  <a:lnTo>
                    <a:pt x="207" y="661"/>
                  </a:lnTo>
                  <a:lnTo>
                    <a:pt x="83" y="908"/>
                  </a:lnTo>
                  <a:lnTo>
                    <a:pt x="0" y="1197"/>
                  </a:lnTo>
                  <a:lnTo>
                    <a:pt x="0" y="1445"/>
                  </a:lnTo>
                  <a:lnTo>
                    <a:pt x="42" y="1734"/>
                  </a:lnTo>
                  <a:lnTo>
                    <a:pt x="124" y="1981"/>
                  </a:lnTo>
                  <a:lnTo>
                    <a:pt x="289" y="2188"/>
                  </a:lnTo>
                  <a:lnTo>
                    <a:pt x="454" y="2394"/>
                  </a:lnTo>
                  <a:lnTo>
                    <a:pt x="661" y="2559"/>
                  </a:lnTo>
                  <a:lnTo>
                    <a:pt x="908" y="2683"/>
                  </a:lnTo>
                  <a:lnTo>
                    <a:pt x="1156" y="2724"/>
                  </a:lnTo>
                  <a:lnTo>
                    <a:pt x="2229" y="2889"/>
                  </a:lnTo>
                  <a:lnTo>
                    <a:pt x="2683" y="2889"/>
                  </a:lnTo>
                  <a:lnTo>
                    <a:pt x="2890" y="2807"/>
                  </a:lnTo>
                  <a:lnTo>
                    <a:pt x="3096" y="2724"/>
                  </a:lnTo>
                  <a:lnTo>
                    <a:pt x="3302" y="2559"/>
                  </a:lnTo>
                  <a:lnTo>
                    <a:pt x="3467" y="2394"/>
                  </a:lnTo>
                  <a:lnTo>
                    <a:pt x="3632" y="2188"/>
                  </a:lnTo>
                  <a:lnTo>
                    <a:pt x="3715" y="1981"/>
                  </a:lnTo>
                  <a:lnTo>
                    <a:pt x="3756" y="1734"/>
                  </a:lnTo>
                  <a:lnTo>
                    <a:pt x="3798" y="1445"/>
                  </a:lnTo>
                  <a:lnTo>
                    <a:pt x="3756" y="1197"/>
                  </a:lnTo>
                  <a:lnTo>
                    <a:pt x="3632" y="949"/>
                  </a:lnTo>
                  <a:lnTo>
                    <a:pt x="3509" y="743"/>
                  </a:lnTo>
                  <a:lnTo>
                    <a:pt x="3344" y="537"/>
                  </a:lnTo>
                  <a:lnTo>
                    <a:pt x="3137" y="372"/>
                  </a:lnTo>
                  <a:lnTo>
                    <a:pt x="2890" y="248"/>
                  </a:lnTo>
                  <a:lnTo>
                    <a:pt x="2601" y="207"/>
                  </a:lnTo>
                  <a:lnTo>
                    <a:pt x="1569" y="41"/>
                  </a:lnTo>
                  <a:lnTo>
                    <a:pt x="12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44"/>
            <p:cNvSpPr/>
            <p:nvPr/>
          </p:nvSpPr>
          <p:spPr>
            <a:xfrm>
              <a:off x="4267075" y="1647625"/>
              <a:ext cx="88775" cy="84650"/>
            </a:xfrm>
            <a:custGeom>
              <a:avLst/>
              <a:gdLst/>
              <a:ahLst/>
              <a:cxnLst/>
              <a:rect l="l" t="t" r="r" b="b"/>
              <a:pathLst>
                <a:path w="3551" h="3386" extrusionOk="0">
                  <a:moveTo>
                    <a:pt x="2023" y="1"/>
                  </a:moveTo>
                  <a:lnTo>
                    <a:pt x="1776" y="42"/>
                  </a:lnTo>
                  <a:lnTo>
                    <a:pt x="1528" y="166"/>
                  </a:lnTo>
                  <a:lnTo>
                    <a:pt x="1280" y="331"/>
                  </a:lnTo>
                  <a:lnTo>
                    <a:pt x="496" y="991"/>
                  </a:lnTo>
                  <a:lnTo>
                    <a:pt x="290" y="1198"/>
                  </a:lnTo>
                  <a:lnTo>
                    <a:pt x="166" y="1445"/>
                  </a:lnTo>
                  <a:lnTo>
                    <a:pt x="42" y="1652"/>
                  </a:lnTo>
                  <a:lnTo>
                    <a:pt x="1" y="1941"/>
                  </a:lnTo>
                  <a:lnTo>
                    <a:pt x="1" y="2188"/>
                  </a:lnTo>
                  <a:lnTo>
                    <a:pt x="42" y="2436"/>
                  </a:lnTo>
                  <a:lnTo>
                    <a:pt x="166" y="2684"/>
                  </a:lnTo>
                  <a:lnTo>
                    <a:pt x="331" y="2931"/>
                  </a:lnTo>
                  <a:lnTo>
                    <a:pt x="537" y="3138"/>
                  </a:lnTo>
                  <a:lnTo>
                    <a:pt x="785" y="3303"/>
                  </a:lnTo>
                  <a:lnTo>
                    <a:pt x="1074" y="3385"/>
                  </a:lnTo>
                  <a:lnTo>
                    <a:pt x="1611" y="3385"/>
                  </a:lnTo>
                  <a:lnTo>
                    <a:pt x="1817" y="3344"/>
                  </a:lnTo>
                  <a:lnTo>
                    <a:pt x="2023" y="3220"/>
                  </a:lnTo>
                  <a:lnTo>
                    <a:pt x="2230" y="3096"/>
                  </a:lnTo>
                  <a:lnTo>
                    <a:pt x="3055" y="2395"/>
                  </a:lnTo>
                  <a:lnTo>
                    <a:pt x="3261" y="2188"/>
                  </a:lnTo>
                  <a:lnTo>
                    <a:pt x="3385" y="1982"/>
                  </a:lnTo>
                  <a:lnTo>
                    <a:pt x="3509" y="1734"/>
                  </a:lnTo>
                  <a:lnTo>
                    <a:pt x="3550" y="1445"/>
                  </a:lnTo>
                  <a:lnTo>
                    <a:pt x="3550" y="1198"/>
                  </a:lnTo>
                  <a:lnTo>
                    <a:pt x="3468" y="950"/>
                  </a:lnTo>
                  <a:lnTo>
                    <a:pt x="3385" y="702"/>
                  </a:lnTo>
                  <a:lnTo>
                    <a:pt x="3220" y="455"/>
                  </a:lnTo>
                  <a:lnTo>
                    <a:pt x="3014" y="290"/>
                  </a:lnTo>
                  <a:lnTo>
                    <a:pt x="2807" y="125"/>
                  </a:lnTo>
                  <a:lnTo>
                    <a:pt x="2560" y="42"/>
                  </a:lnTo>
                  <a:lnTo>
                    <a:pt x="2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44"/>
            <p:cNvSpPr/>
            <p:nvPr/>
          </p:nvSpPr>
          <p:spPr>
            <a:xfrm>
              <a:off x="4422900" y="1536200"/>
              <a:ext cx="94950" cy="74300"/>
            </a:xfrm>
            <a:custGeom>
              <a:avLst/>
              <a:gdLst/>
              <a:ahLst/>
              <a:cxnLst/>
              <a:rect l="l" t="t" r="r" b="b"/>
              <a:pathLst>
                <a:path w="3798" h="2972" extrusionOk="0">
                  <a:moveTo>
                    <a:pt x="1404" y="0"/>
                  </a:moveTo>
                  <a:lnTo>
                    <a:pt x="1115" y="41"/>
                  </a:lnTo>
                  <a:lnTo>
                    <a:pt x="867" y="124"/>
                  </a:lnTo>
                  <a:lnTo>
                    <a:pt x="661" y="207"/>
                  </a:lnTo>
                  <a:lnTo>
                    <a:pt x="454" y="372"/>
                  </a:lnTo>
                  <a:lnTo>
                    <a:pt x="248" y="578"/>
                  </a:lnTo>
                  <a:lnTo>
                    <a:pt x="124" y="826"/>
                  </a:lnTo>
                  <a:lnTo>
                    <a:pt x="41" y="1073"/>
                  </a:lnTo>
                  <a:lnTo>
                    <a:pt x="0" y="1362"/>
                  </a:lnTo>
                  <a:lnTo>
                    <a:pt x="41" y="1610"/>
                  </a:lnTo>
                  <a:lnTo>
                    <a:pt x="124" y="1858"/>
                  </a:lnTo>
                  <a:lnTo>
                    <a:pt x="207" y="2105"/>
                  </a:lnTo>
                  <a:lnTo>
                    <a:pt x="372" y="2312"/>
                  </a:lnTo>
                  <a:lnTo>
                    <a:pt x="578" y="2477"/>
                  </a:lnTo>
                  <a:lnTo>
                    <a:pt x="826" y="2600"/>
                  </a:lnTo>
                  <a:lnTo>
                    <a:pt x="1073" y="2683"/>
                  </a:lnTo>
                  <a:lnTo>
                    <a:pt x="2105" y="2931"/>
                  </a:lnTo>
                  <a:lnTo>
                    <a:pt x="2435" y="2972"/>
                  </a:lnTo>
                  <a:lnTo>
                    <a:pt x="2642" y="2931"/>
                  </a:lnTo>
                  <a:lnTo>
                    <a:pt x="2889" y="2889"/>
                  </a:lnTo>
                  <a:lnTo>
                    <a:pt x="3096" y="2807"/>
                  </a:lnTo>
                  <a:lnTo>
                    <a:pt x="3261" y="2683"/>
                  </a:lnTo>
                  <a:lnTo>
                    <a:pt x="3426" y="2518"/>
                  </a:lnTo>
                  <a:lnTo>
                    <a:pt x="3591" y="2353"/>
                  </a:lnTo>
                  <a:lnTo>
                    <a:pt x="3674" y="2146"/>
                  </a:lnTo>
                  <a:lnTo>
                    <a:pt x="3756" y="1899"/>
                  </a:lnTo>
                  <a:lnTo>
                    <a:pt x="3797" y="1610"/>
                  </a:lnTo>
                  <a:lnTo>
                    <a:pt x="3756" y="1362"/>
                  </a:lnTo>
                  <a:lnTo>
                    <a:pt x="3674" y="1115"/>
                  </a:lnTo>
                  <a:lnTo>
                    <a:pt x="3591" y="867"/>
                  </a:lnTo>
                  <a:lnTo>
                    <a:pt x="3426" y="661"/>
                  </a:lnTo>
                  <a:lnTo>
                    <a:pt x="3220" y="495"/>
                  </a:lnTo>
                  <a:lnTo>
                    <a:pt x="2972" y="372"/>
                  </a:lnTo>
                  <a:lnTo>
                    <a:pt x="2724" y="289"/>
                  </a:lnTo>
                  <a:lnTo>
                    <a:pt x="1692" y="41"/>
                  </a:lnTo>
                  <a:lnTo>
                    <a:pt x="14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44"/>
            <p:cNvSpPr/>
            <p:nvPr/>
          </p:nvSpPr>
          <p:spPr>
            <a:xfrm>
              <a:off x="4424950" y="1368000"/>
              <a:ext cx="70200" cy="94950"/>
            </a:xfrm>
            <a:custGeom>
              <a:avLst/>
              <a:gdLst/>
              <a:ahLst/>
              <a:cxnLst/>
              <a:rect l="l" t="t" r="r" b="b"/>
              <a:pathLst>
                <a:path w="2808" h="3798" extrusionOk="0">
                  <a:moveTo>
                    <a:pt x="1239" y="0"/>
                  </a:moveTo>
                  <a:lnTo>
                    <a:pt x="991" y="42"/>
                  </a:lnTo>
                  <a:lnTo>
                    <a:pt x="744" y="124"/>
                  </a:lnTo>
                  <a:lnTo>
                    <a:pt x="496" y="289"/>
                  </a:lnTo>
                  <a:lnTo>
                    <a:pt x="331" y="454"/>
                  </a:lnTo>
                  <a:lnTo>
                    <a:pt x="166" y="661"/>
                  </a:lnTo>
                  <a:lnTo>
                    <a:pt x="42" y="908"/>
                  </a:lnTo>
                  <a:lnTo>
                    <a:pt x="1" y="1197"/>
                  </a:lnTo>
                  <a:lnTo>
                    <a:pt x="1" y="1445"/>
                  </a:lnTo>
                  <a:lnTo>
                    <a:pt x="83" y="2518"/>
                  </a:lnTo>
                  <a:lnTo>
                    <a:pt x="125" y="2766"/>
                  </a:lnTo>
                  <a:lnTo>
                    <a:pt x="207" y="3013"/>
                  </a:lnTo>
                  <a:lnTo>
                    <a:pt x="331" y="3220"/>
                  </a:lnTo>
                  <a:lnTo>
                    <a:pt x="496" y="3426"/>
                  </a:lnTo>
                  <a:lnTo>
                    <a:pt x="702" y="3591"/>
                  </a:lnTo>
                  <a:lnTo>
                    <a:pt x="909" y="3674"/>
                  </a:lnTo>
                  <a:lnTo>
                    <a:pt x="1156" y="3756"/>
                  </a:lnTo>
                  <a:lnTo>
                    <a:pt x="1445" y="3798"/>
                  </a:lnTo>
                  <a:lnTo>
                    <a:pt x="1528" y="3798"/>
                  </a:lnTo>
                  <a:lnTo>
                    <a:pt x="1817" y="3756"/>
                  </a:lnTo>
                  <a:lnTo>
                    <a:pt x="2064" y="3633"/>
                  </a:lnTo>
                  <a:lnTo>
                    <a:pt x="2271" y="3509"/>
                  </a:lnTo>
                  <a:lnTo>
                    <a:pt x="2477" y="3302"/>
                  </a:lnTo>
                  <a:lnTo>
                    <a:pt x="2601" y="3096"/>
                  </a:lnTo>
                  <a:lnTo>
                    <a:pt x="2725" y="2848"/>
                  </a:lnTo>
                  <a:lnTo>
                    <a:pt x="2766" y="2601"/>
                  </a:lnTo>
                  <a:lnTo>
                    <a:pt x="2807" y="2312"/>
                  </a:lnTo>
                  <a:lnTo>
                    <a:pt x="2725" y="1280"/>
                  </a:lnTo>
                  <a:lnTo>
                    <a:pt x="2684" y="991"/>
                  </a:lnTo>
                  <a:lnTo>
                    <a:pt x="2560" y="743"/>
                  </a:lnTo>
                  <a:lnTo>
                    <a:pt x="2436" y="537"/>
                  </a:lnTo>
                  <a:lnTo>
                    <a:pt x="2271" y="331"/>
                  </a:lnTo>
                  <a:lnTo>
                    <a:pt x="2064" y="166"/>
                  </a:lnTo>
                  <a:lnTo>
                    <a:pt x="1817" y="83"/>
                  </a:lnTo>
                  <a:lnTo>
                    <a:pt x="1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44"/>
            <p:cNvSpPr/>
            <p:nvPr/>
          </p:nvSpPr>
          <p:spPr>
            <a:xfrm>
              <a:off x="3969900" y="1231800"/>
              <a:ext cx="92900" cy="77400"/>
            </a:xfrm>
            <a:custGeom>
              <a:avLst/>
              <a:gdLst/>
              <a:ahLst/>
              <a:cxnLst/>
              <a:rect l="l" t="t" r="r" b="b"/>
              <a:pathLst>
                <a:path w="3716" h="3096" extrusionOk="0">
                  <a:moveTo>
                    <a:pt x="1322" y="0"/>
                  </a:moveTo>
                  <a:lnTo>
                    <a:pt x="1033" y="41"/>
                  </a:lnTo>
                  <a:lnTo>
                    <a:pt x="785" y="124"/>
                  </a:lnTo>
                  <a:lnTo>
                    <a:pt x="579" y="248"/>
                  </a:lnTo>
                  <a:lnTo>
                    <a:pt x="372" y="413"/>
                  </a:lnTo>
                  <a:lnTo>
                    <a:pt x="207" y="619"/>
                  </a:lnTo>
                  <a:lnTo>
                    <a:pt x="84" y="867"/>
                  </a:lnTo>
                  <a:lnTo>
                    <a:pt x="1" y="1156"/>
                  </a:lnTo>
                  <a:lnTo>
                    <a:pt x="1" y="1404"/>
                  </a:lnTo>
                  <a:lnTo>
                    <a:pt x="42" y="1692"/>
                  </a:lnTo>
                  <a:lnTo>
                    <a:pt x="125" y="1940"/>
                  </a:lnTo>
                  <a:lnTo>
                    <a:pt x="249" y="2146"/>
                  </a:lnTo>
                  <a:lnTo>
                    <a:pt x="414" y="2353"/>
                  </a:lnTo>
                  <a:lnTo>
                    <a:pt x="620" y="2518"/>
                  </a:lnTo>
                  <a:lnTo>
                    <a:pt x="868" y="2642"/>
                  </a:lnTo>
                  <a:lnTo>
                    <a:pt x="1900" y="3013"/>
                  </a:lnTo>
                  <a:lnTo>
                    <a:pt x="2106" y="3096"/>
                  </a:lnTo>
                  <a:lnTo>
                    <a:pt x="2560" y="3096"/>
                  </a:lnTo>
                  <a:lnTo>
                    <a:pt x="2766" y="3055"/>
                  </a:lnTo>
                  <a:lnTo>
                    <a:pt x="2973" y="2972"/>
                  </a:lnTo>
                  <a:lnTo>
                    <a:pt x="3138" y="2848"/>
                  </a:lnTo>
                  <a:lnTo>
                    <a:pt x="3303" y="2724"/>
                  </a:lnTo>
                  <a:lnTo>
                    <a:pt x="3427" y="2601"/>
                  </a:lnTo>
                  <a:lnTo>
                    <a:pt x="3551" y="2394"/>
                  </a:lnTo>
                  <a:lnTo>
                    <a:pt x="3633" y="2229"/>
                  </a:lnTo>
                  <a:lnTo>
                    <a:pt x="3716" y="1940"/>
                  </a:lnTo>
                  <a:lnTo>
                    <a:pt x="3716" y="1692"/>
                  </a:lnTo>
                  <a:lnTo>
                    <a:pt x="3674" y="1404"/>
                  </a:lnTo>
                  <a:lnTo>
                    <a:pt x="3592" y="1156"/>
                  </a:lnTo>
                  <a:lnTo>
                    <a:pt x="3468" y="950"/>
                  </a:lnTo>
                  <a:lnTo>
                    <a:pt x="3303" y="743"/>
                  </a:lnTo>
                  <a:lnTo>
                    <a:pt x="3097" y="578"/>
                  </a:lnTo>
                  <a:lnTo>
                    <a:pt x="2849" y="454"/>
                  </a:lnTo>
                  <a:lnTo>
                    <a:pt x="1858" y="83"/>
                  </a:lnTo>
                  <a:lnTo>
                    <a:pt x="15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44"/>
            <p:cNvSpPr/>
            <p:nvPr/>
          </p:nvSpPr>
          <p:spPr>
            <a:xfrm>
              <a:off x="3639725" y="1128600"/>
              <a:ext cx="1038050" cy="848225"/>
            </a:xfrm>
            <a:custGeom>
              <a:avLst/>
              <a:gdLst/>
              <a:ahLst/>
              <a:cxnLst/>
              <a:rect l="l" t="t" r="r" b="b"/>
              <a:pathLst>
                <a:path w="41522" h="33929" extrusionOk="0">
                  <a:moveTo>
                    <a:pt x="4871" y="1"/>
                  </a:moveTo>
                  <a:lnTo>
                    <a:pt x="4293" y="661"/>
                  </a:lnTo>
                  <a:lnTo>
                    <a:pt x="3756" y="1363"/>
                  </a:lnTo>
                  <a:lnTo>
                    <a:pt x="3261" y="2106"/>
                  </a:lnTo>
                  <a:lnTo>
                    <a:pt x="2807" y="2849"/>
                  </a:lnTo>
                  <a:lnTo>
                    <a:pt x="2353" y="3592"/>
                  </a:lnTo>
                  <a:lnTo>
                    <a:pt x="1981" y="4417"/>
                  </a:lnTo>
                  <a:lnTo>
                    <a:pt x="1610" y="5201"/>
                  </a:lnTo>
                  <a:lnTo>
                    <a:pt x="1280" y="6068"/>
                  </a:lnTo>
                  <a:lnTo>
                    <a:pt x="991" y="6894"/>
                  </a:lnTo>
                  <a:lnTo>
                    <a:pt x="743" y="7802"/>
                  </a:lnTo>
                  <a:lnTo>
                    <a:pt x="496" y="8710"/>
                  </a:lnTo>
                  <a:lnTo>
                    <a:pt x="331" y="9618"/>
                  </a:lnTo>
                  <a:lnTo>
                    <a:pt x="207" y="10567"/>
                  </a:lnTo>
                  <a:lnTo>
                    <a:pt x="83" y="11516"/>
                  </a:lnTo>
                  <a:lnTo>
                    <a:pt x="42" y="12466"/>
                  </a:lnTo>
                  <a:lnTo>
                    <a:pt x="0" y="13498"/>
                  </a:lnTo>
                  <a:lnTo>
                    <a:pt x="42" y="14612"/>
                  </a:lnTo>
                  <a:lnTo>
                    <a:pt x="124" y="15685"/>
                  </a:lnTo>
                  <a:lnTo>
                    <a:pt x="248" y="16758"/>
                  </a:lnTo>
                  <a:lnTo>
                    <a:pt x="413" y="17831"/>
                  </a:lnTo>
                  <a:lnTo>
                    <a:pt x="661" y="18822"/>
                  </a:lnTo>
                  <a:lnTo>
                    <a:pt x="908" y="19854"/>
                  </a:lnTo>
                  <a:lnTo>
                    <a:pt x="1239" y="20803"/>
                  </a:lnTo>
                  <a:lnTo>
                    <a:pt x="1610" y="21752"/>
                  </a:lnTo>
                  <a:lnTo>
                    <a:pt x="2023" y="22660"/>
                  </a:lnTo>
                  <a:lnTo>
                    <a:pt x="2477" y="23568"/>
                  </a:lnTo>
                  <a:lnTo>
                    <a:pt x="2972" y="24394"/>
                  </a:lnTo>
                  <a:lnTo>
                    <a:pt x="3509" y="25219"/>
                  </a:lnTo>
                  <a:lnTo>
                    <a:pt x="4086" y="26045"/>
                  </a:lnTo>
                  <a:lnTo>
                    <a:pt x="4747" y="26788"/>
                  </a:lnTo>
                  <a:lnTo>
                    <a:pt x="5407" y="27531"/>
                  </a:lnTo>
                  <a:lnTo>
                    <a:pt x="6109" y="28232"/>
                  </a:lnTo>
                  <a:lnTo>
                    <a:pt x="6852" y="28893"/>
                  </a:lnTo>
                  <a:lnTo>
                    <a:pt x="7595" y="29512"/>
                  </a:lnTo>
                  <a:lnTo>
                    <a:pt x="8420" y="30090"/>
                  </a:lnTo>
                  <a:lnTo>
                    <a:pt x="9287" y="30626"/>
                  </a:lnTo>
                  <a:lnTo>
                    <a:pt x="10154" y="31122"/>
                  </a:lnTo>
                  <a:lnTo>
                    <a:pt x="11062" y="31617"/>
                  </a:lnTo>
                  <a:lnTo>
                    <a:pt x="12011" y="32030"/>
                  </a:lnTo>
                  <a:lnTo>
                    <a:pt x="13002" y="32442"/>
                  </a:lnTo>
                  <a:lnTo>
                    <a:pt x="13992" y="32773"/>
                  </a:lnTo>
                  <a:lnTo>
                    <a:pt x="15024" y="33062"/>
                  </a:lnTo>
                  <a:lnTo>
                    <a:pt x="16097" y="33350"/>
                  </a:lnTo>
                  <a:lnTo>
                    <a:pt x="17212" y="33557"/>
                  </a:lnTo>
                  <a:lnTo>
                    <a:pt x="18326" y="33722"/>
                  </a:lnTo>
                  <a:lnTo>
                    <a:pt x="19440" y="33846"/>
                  </a:lnTo>
                  <a:lnTo>
                    <a:pt x="20637" y="33887"/>
                  </a:lnTo>
                  <a:lnTo>
                    <a:pt x="21834" y="33928"/>
                  </a:lnTo>
                  <a:lnTo>
                    <a:pt x="22660" y="33928"/>
                  </a:lnTo>
                  <a:lnTo>
                    <a:pt x="23526" y="33887"/>
                  </a:lnTo>
                  <a:lnTo>
                    <a:pt x="24352" y="33805"/>
                  </a:lnTo>
                  <a:lnTo>
                    <a:pt x="25136" y="33722"/>
                  </a:lnTo>
                  <a:lnTo>
                    <a:pt x="25962" y="33639"/>
                  </a:lnTo>
                  <a:lnTo>
                    <a:pt x="26746" y="33474"/>
                  </a:lnTo>
                  <a:lnTo>
                    <a:pt x="27530" y="33350"/>
                  </a:lnTo>
                  <a:lnTo>
                    <a:pt x="28273" y="33144"/>
                  </a:lnTo>
                  <a:lnTo>
                    <a:pt x="29016" y="32938"/>
                  </a:lnTo>
                  <a:lnTo>
                    <a:pt x="29759" y="32731"/>
                  </a:lnTo>
                  <a:lnTo>
                    <a:pt x="30502" y="32484"/>
                  </a:lnTo>
                  <a:lnTo>
                    <a:pt x="31203" y="32195"/>
                  </a:lnTo>
                  <a:lnTo>
                    <a:pt x="31864" y="31906"/>
                  </a:lnTo>
                  <a:lnTo>
                    <a:pt x="32565" y="31617"/>
                  </a:lnTo>
                  <a:lnTo>
                    <a:pt x="33185" y="31287"/>
                  </a:lnTo>
                  <a:lnTo>
                    <a:pt x="33845" y="30915"/>
                  </a:lnTo>
                  <a:lnTo>
                    <a:pt x="34464" y="30544"/>
                  </a:lnTo>
                  <a:lnTo>
                    <a:pt x="35083" y="30172"/>
                  </a:lnTo>
                  <a:lnTo>
                    <a:pt x="35661" y="29760"/>
                  </a:lnTo>
                  <a:lnTo>
                    <a:pt x="36239" y="29347"/>
                  </a:lnTo>
                  <a:lnTo>
                    <a:pt x="36775" y="28893"/>
                  </a:lnTo>
                  <a:lnTo>
                    <a:pt x="37312" y="28439"/>
                  </a:lnTo>
                  <a:lnTo>
                    <a:pt x="37807" y="27944"/>
                  </a:lnTo>
                  <a:lnTo>
                    <a:pt x="38303" y="27448"/>
                  </a:lnTo>
                  <a:lnTo>
                    <a:pt x="38798" y="26912"/>
                  </a:lnTo>
                  <a:lnTo>
                    <a:pt x="39252" y="26375"/>
                  </a:lnTo>
                  <a:lnTo>
                    <a:pt x="39665" y="25839"/>
                  </a:lnTo>
                  <a:lnTo>
                    <a:pt x="40077" y="25261"/>
                  </a:lnTo>
                  <a:lnTo>
                    <a:pt x="40490" y="24683"/>
                  </a:lnTo>
                  <a:lnTo>
                    <a:pt x="40861" y="24064"/>
                  </a:lnTo>
                  <a:lnTo>
                    <a:pt x="41192" y="23445"/>
                  </a:lnTo>
                  <a:lnTo>
                    <a:pt x="41522" y="22826"/>
                  </a:lnTo>
                  <a:lnTo>
                    <a:pt x="40779" y="23610"/>
                  </a:lnTo>
                  <a:lnTo>
                    <a:pt x="39995" y="24394"/>
                  </a:lnTo>
                  <a:lnTo>
                    <a:pt x="39128" y="25096"/>
                  </a:lnTo>
                  <a:lnTo>
                    <a:pt x="38261" y="25756"/>
                  </a:lnTo>
                  <a:lnTo>
                    <a:pt x="37312" y="26416"/>
                  </a:lnTo>
                  <a:lnTo>
                    <a:pt x="36363" y="26994"/>
                  </a:lnTo>
                  <a:lnTo>
                    <a:pt x="35331" y="27490"/>
                  </a:lnTo>
                  <a:lnTo>
                    <a:pt x="34258" y="27985"/>
                  </a:lnTo>
                  <a:lnTo>
                    <a:pt x="33185" y="28398"/>
                  </a:lnTo>
                  <a:lnTo>
                    <a:pt x="32029" y="28769"/>
                  </a:lnTo>
                  <a:lnTo>
                    <a:pt x="30873" y="29099"/>
                  </a:lnTo>
                  <a:lnTo>
                    <a:pt x="29676" y="29347"/>
                  </a:lnTo>
                  <a:lnTo>
                    <a:pt x="28438" y="29553"/>
                  </a:lnTo>
                  <a:lnTo>
                    <a:pt x="27159" y="29718"/>
                  </a:lnTo>
                  <a:lnTo>
                    <a:pt x="25879" y="29801"/>
                  </a:lnTo>
                  <a:lnTo>
                    <a:pt x="24558" y="29842"/>
                  </a:lnTo>
                  <a:lnTo>
                    <a:pt x="23361" y="29801"/>
                  </a:lnTo>
                  <a:lnTo>
                    <a:pt x="22164" y="29760"/>
                  </a:lnTo>
                  <a:lnTo>
                    <a:pt x="21050" y="29636"/>
                  </a:lnTo>
                  <a:lnTo>
                    <a:pt x="19936" y="29471"/>
                  </a:lnTo>
                  <a:lnTo>
                    <a:pt x="18821" y="29223"/>
                  </a:lnTo>
                  <a:lnTo>
                    <a:pt x="17748" y="28975"/>
                  </a:lnTo>
                  <a:lnTo>
                    <a:pt x="16716" y="28686"/>
                  </a:lnTo>
                  <a:lnTo>
                    <a:pt x="15726" y="28356"/>
                  </a:lnTo>
                  <a:lnTo>
                    <a:pt x="14735" y="27944"/>
                  </a:lnTo>
                  <a:lnTo>
                    <a:pt x="13786" y="27531"/>
                  </a:lnTo>
                  <a:lnTo>
                    <a:pt x="12878" y="27036"/>
                  </a:lnTo>
                  <a:lnTo>
                    <a:pt x="12011" y="26540"/>
                  </a:lnTo>
                  <a:lnTo>
                    <a:pt x="11144" y="26004"/>
                  </a:lnTo>
                  <a:lnTo>
                    <a:pt x="10319" y="25426"/>
                  </a:lnTo>
                  <a:lnTo>
                    <a:pt x="9576" y="24807"/>
                  </a:lnTo>
                  <a:lnTo>
                    <a:pt x="8833" y="24146"/>
                  </a:lnTo>
                  <a:lnTo>
                    <a:pt x="8131" y="23445"/>
                  </a:lnTo>
                  <a:lnTo>
                    <a:pt x="7471" y="22702"/>
                  </a:lnTo>
                  <a:lnTo>
                    <a:pt x="6811" y="21959"/>
                  </a:lnTo>
                  <a:lnTo>
                    <a:pt x="6233" y="21133"/>
                  </a:lnTo>
                  <a:lnTo>
                    <a:pt x="5696" y="20308"/>
                  </a:lnTo>
                  <a:lnTo>
                    <a:pt x="5201" y="19482"/>
                  </a:lnTo>
                  <a:lnTo>
                    <a:pt x="4747" y="18574"/>
                  </a:lnTo>
                  <a:lnTo>
                    <a:pt x="4334" y="17666"/>
                  </a:lnTo>
                  <a:lnTo>
                    <a:pt x="3963" y="16717"/>
                  </a:lnTo>
                  <a:lnTo>
                    <a:pt x="3632" y="15726"/>
                  </a:lnTo>
                  <a:lnTo>
                    <a:pt x="3385" y="14736"/>
                  </a:lnTo>
                  <a:lnTo>
                    <a:pt x="3137" y="13704"/>
                  </a:lnTo>
                  <a:lnTo>
                    <a:pt x="2972" y="12672"/>
                  </a:lnTo>
                  <a:lnTo>
                    <a:pt x="2848" y="11599"/>
                  </a:lnTo>
                  <a:lnTo>
                    <a:pt x="2766" y="10526"/>
                  </a:lnTo>
                  <a:lnTo>
                    <a:pt x="2724" y="9370"/>
                  </a:lnTo>
                  <a:lnTo>
                    <a:pt x="2766" y="8091"/>
                  </a:lnTo>
                  <a:lnTo>
                    <a:pt x="2889" y="6852"/>
                  </a:lnTo>
                  <a:lnTo>
                    <a:pt x="3055" y="5614"/>
                  </a:lnTo>
                  <a:lnTo>
                    <a:pt x="3302" y="4417"/>
                  </a:lnTo>
                  <a:lnTo>
                    <a:pt x="3591" y="3261"/>
                  </a:lnTo>
                  <a:lnTo>
                    <a:pt x="3963" y="2147"/>
                  </a:lnTo>
                  <a:lnTo>
                    <a:pt x="4375" y="1074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7" name="Google Shape;8607;p44"/>
          <p:cNvGrpSpPr/>
          <p:nvPr/>
        </p:nvGrpSpPr>
        <p:grpSpPr>
          <a:xfrm>
            <a:off x="7670481" y="2011343"/>
            <a:ext cx="325987" cy="490531"/>
            <a:chOff x="6022438" y="1968814"/>
            <a:chExt cx="325987" cy="490531"/>
          </a:xfrm>
        </p:grpSpPr>
        <p:sp>
          <p:nvSpPr>
            <p:cNvPr id="8608" name="Google Shape;8608;p44"/>
            <p:cNvSpPr/>
            <p:nvPr/>
          </p:nvSpPr>
          <p:spPr>
            <a:xfrm>
              <a:off x="6261485" y="1993002"/>
              <a:ext cx="86939" cy="31862"/>
            </a:xfrm>
            <a:custGeom>
              <a:avLst/>
              <a:gdLst/>
              <a:ahLst/>
              <a:cxnLst/>
              <a:rect l="l" t="t" r="r" b="b"/>
              <a:pathLst>
                <a:path w="14983" h="5491" extrusionOk="0">
                  <a:moveTo>
                    <a:pt x="0" y="1"/>
                  </a:moveTo>
                  <a:lnTo>
                    <a:pt x="0" y="5490"/>
                  </a:lnTo>
                  <a:lnTo>
                    <a:pt x="13621" y="5490"/>
                  </a:lnTo>
                  <a:lnTo>
                    <a:pt x="13869" y="5449"/>
                  </a:lnTo>
                  <a:lnTo>
                    <a:pt x="14116" y="5366"/>
                  </a:lnTo>
                  <a:lnTo>
                    <a:pt x="14364" y="5243"/>
                  </a:lnTo>
                  <a:lnTo>
                    <a:pt x="14570" y="5078"/>
                  </a:lnTo>
                  <a:lnTo>
                    <a:pt x="14735" y="4871"/>
                  </a:lnTo>
                  <a:lnTo>
                    <a:pt x="14859" y="4665"/>
                  </a:lnTo>
                  <a:lnTo>
                    <a:pt x="14942" y="4376"/>
                  </a:lnTo>
                  <a:lnTo>
                    <a:pt x="14983" y="4128"/>
                  </a:lnTo>
                  <a:lnTo>
                    <a:pt x="14983" y="1363"/>
                  </a:lnTo>
                  <a:lnTo>
                    <a:pt x="14942" y="1074"/>
                  </a:lnTo>
                  <a:lnTo>
                    <a:pt x="14859" y="826"/>
                  </a:lnTo>
                  <a:lnTo>
                    <a:pt x="14735" y="579"/>
                  </a:lnTo>
                  <a:lnTo>
                    <a:pt x="14570" y="414"/>
                  </a:lnTo>
                  <a:lnTo>
                    <a:pt x="14364" y="248"/>
                  </a:lnTo>
                  <a:lnTo>
                    <a:pt x="14116" y="83"/>
                  </a:lnTo>
                  <a:lnTo>
                    <a:pt x="13869" y="42"/>
                  </a:lnTo>
                  <a:lnTo>
                    <a:pt x="13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44"/>
            <p:cNvSpPr/>
            <p:nvPr/>
          </p:nvSpPr>
          <p:spPr>
            <a:xfrm>
              <a:off x="6185078" y="1968814"/>
              <a:ext cx="101068" cy="98434"/>
            </a:xfrm>
            <a:custGeom>
              <a:avLst/>
              <a:gdLst/>
              <a:ahLst/>
              <a:cxnLst/>
              <a:rect l="l" t="t" r="r" b="b"/>
              <a:pathLst>
                <a:path w="17418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26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17418" y="16964"/>
                  </a:lnTo>
                  <a:lnTo>
                    <a:pt x="17418" y="2105"/>
                  </a:lnTo>
                  <a:lnTo>
                    <a:pt x="17376" y="1692"/>
                  </a:lnTo>
                  <a:lnTo>
                    <a:pt x="17253" y="1280"/>
                  </a:lnTo>
                  <a:lnTo>
                    <a:pt x="17046" y="908"/>
                  </a:lnTo>
                  <a:lnTo>
                    <a:pt x="16799" y="619"/>
                  </a:lnTo>
                  <a:lnTo>
                    <a:pt x="16468" y="372"/>
                  </a:lnTo>
                  <a:lnTo>
                    <a:pt x="16097" y="165"/>
                  </a:lnTo>
                  <a:lnTo>
                    <a:pt x="15725" y="41"/>
                  </a:lnTo>
                  <a:lnTo>
                    <a:pt x="1527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0" name="Google Shape;8610;p44"/>
            <p:cNvSpPr/>
            <p:nvPr/>
          </p:nvSpPr>
          <p:spPr>
            <a:xfrm>
              <a:off x="6130944" y="2091451"/>
              <a:ext cx="209319" cy="367867"/>
            </a:xfrm>
            <a:custGeom>
              <a:avLst/>
              <a:gdLst/>
              <a:ahLst/>
              <a:cxnLst/>
              <a:rect l="l" t="t" r="r" b="b"/>
              <a:pathLst>
                <a:path w="36074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33391" y="63398"/>
                  </a:lnTo>
                  <a:lnTo>
                    <a:pt x="33638" y="63357"/>
                  </a:lnTo>
                  <a:lnTo>
                    <a:pt x="33927" y="63315"/>
                  </a:lnTo>
                  <a:lnTo>
                    <a:pt x="34175" y="63274"/>
                  </a:lnTo>
                  <a:lnTo>
                    <a:pt x="34423" y="63192"/>
                  </a:lnTo>
                  <a:lnTo>
                    <a:pt x="34670" y="63068"/>
                  </a:lnTo>
                  <a:lnTo>
                    <a:pt x="34877" y="62944"/>
                  </a:lnTo>
                  <a:lnTo>
                    <a:pt x="35289" y="62614"/>
                  </a:lnTo>
                  <a:lnTo>
                    <a:pt x="35620" y="62201"/>
                  </a:lnTo>
                  <a:lnTo>
                    <a:pt x="35743" y="61995"/>
                  </a:lnTo>
                  <a:lnTo>
                    <a:pt x="35867" y="61747"/>
                  </a:lnTo>
                  <a:lnTo>
                    <a:pt x="35950" y="61499"/>
                  </a:lnTo>
                  <a:lnTo>
                    <a:pt x="35991" y="61252"/>
                  </a:lnTo>
                  <a:lnTo>
                    <a:pt x="36032" y="61004"/>
                  </a:lnTo>
                  <a:lnTo>
                    <a:pt x="36074" y="60715"/>
                  </a:lnTo>
                  <a:lnTo>
                    <a:pt x="36074" y="45113"/>
                  </a:lnTo>
                  <a:lnTo>
                    <a:pt x="31905" y="31699"/>
                  </a:lnTo>
                  <a:lnTo>
                    <a:pt x="36074" y="18285"/>
                  </a:lnTo>
                  <a:lnTo>
                    <a:pt x="36074" y="10526"/>
                  </a:lnTo>
                  <a:lnTo>
                    <a:pt x="36032" y="9989"/>
                  </a:lnTo>
                  <a:lnTo>
                    <a:pt x="35991" y="9452"/>
                  </a:lnTo>
                  <a:lnTo>
                    <a:pt x="35950" y="8957"/>
                  </a:lnTo>
                  <a:lnTo>
                    <a:pt x="35826" y="8421"/>
                  </a:lnTo>
                  <a:lnTo>
                    <a:pt x="35743" y="7925"/>
                  </a:lnTo>
                  <a:lnTo>
                    <a:pt x="35578" y="7430"/>
                  </a:lnTo>
                  <a:lnTo>
                    <a:pt x="35413" y="6935"/>
                  </a:lnTo>
                  <a:lnTo>
                    <a:pt x="35248" y="6439"/>
                  </a:lnTo>
                  <a:lnTo>
                    <a:pt x="35000" y="5985"/>
                  </a:lnTo>
                  <a:lnTo>
                    <a:pt x="34794" y="5531"/>
                  </a:lnTo>
                  <a:lnTo>
                    <a:pt x="34258" y="4665"/>
                  </a:lnTo>
                  <a:lnTo>
                    <a:pt x="33638" y="3839"/>
                  </a:lnTo>
                  <a:lnTo>
                    <a:pt x="32978" y="3096"/>
                  </a:lnTo>
                  <a:lnTo>
                    <a:pt x="32235" y="2436"/>
                  </a:lnTo>
                  <a:lnTo>
                    <a:pt x="31410" y="1817"/>
                  </a:lnTo>
                  <a:lnTo>
                    <a:pt x="30543" y="1280"/>
                  </a:lnTo>
                  <a:lnTo>
                    <a:pt x="30089" y="1032"/>
                  </a:lnTo>
                  <a:lnTo>
                    <a:pt x="29635" y="826"/>
                  </a:lnTo>
                  <a:lnTo>
                    <a:pt x="29140" y="661"/>
                  </a:lnTo>
                  <a:lnTo>
                    <a:pt x="28644" y="496"/>
                  </a:lnTo>
                  <a:lnTo>
                    <a:pt x="28149" y="331"/>
                  </a:lnTo>
                  <a:lnTo>
                    <a:pt x="27654" y="207"/>
                  </a:lnTo>
                  <a:lnTo>
                    <a:pt x="27117" y="124"/>
                  </a:lnTo>
                  <a:lnTo>
                    <a:pt x="26581" y="83"/>
                  </a:lnTo>
                  <a:lnTo>
                    <a:pt x="26085" y="42"/>
                  </a:lnTo>
                  <a:lnTo>
                    <a:pt x="255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44"/>
            <p:cNvSpPr/>
            <p:nvPr/>
          </p:nvSpPr>
          <p:spPr>
            <a:xfrm>
              <a:off x="6185078" y="1968814"/>
              <a:ext cx="66822" cy="98434"/>
            </a:xfrm>
            <a:custGeom>
              <a:avLst/>
              <a:gdLst/>
              <a:ahLst/>
              <a:cxnLst/>
              <a:rect l="l" t="t" r="r" b="b"/>
              <a:pathLst>
                <a:path w="11516" h="16964" extrusionOk="0">
                  <a:moveTo>
                    <a:pt x="7223" y="0"/>
                  </a:moveTo>
                  <a:lnTo>
                    <a:pt x="6810" y="41"/>
                  </a:lnTo>
                  <a:lnTo>
                    <a:pt x="6439" y="165"/>
                  </a:lnTo>
                  <a:lnTo>
                    <a:pt x="6067" y="330"/>
                  </a:lnTo>
                  <a:lnTo>
                    <a:pt x="5737" y="619"/>
                  </a:lnTo>
                  <a:lnTo>
                    <a:pt x="619" y="5737"/>
                  </a:lnTo>
                  <a:lnTo>
                    <a:pt x="372" y="6067"/>
                  </a:lnTo>
                  <a:lnTo>
                    <a:pt x="165" y="6398"/>
                  </a:lnTo>
                  <a:lnTo>
                    <a:pt x="41" y="6810"/>
                  </a:lnTo>
                  <a:lnTo>
                    <a:pt x="0" y="7223"/>
                  </a:lnTo>
                  <a:lnTo>
                    <a:pt x="0" y="16964"/>
                  </a:lnTo>
                  <a:lnTo>
                    <a:pt x="4293" y="16964"/>
                  </a:lnTo>
                  <a:lnTo>
                    <a:pt x="4293" y="7223"/>
                  </a:lnTo>
                  <a:lnTo>
                    <a:pt x="4334" y="6810"/>
                  </a:lnTo>
                  <a:lnTo>
                    <a:pt x="4458" y="6398"/>
                  </a:lnTo>
                  <a:lnTo>
                    <a:pt x="4623" y="6067"/>
                  </a:lnTo>
                  <a:lnTo>
                    <a:pt x="4912" y="5737"/>
                  </a:lnTo>
                  <a:lnTo>
                    <a:pt x="10030" y="619"/>
                  </a:lnTo>
                  <a:lnTo>
                    <a:pt x="10360" y="330"/>
                  </a:lnTo>
                  <a:lnTo>
                    <a:pt x="10690" y="165"/>
                  </a:lnTo>
                  <a:lnTo>
                    <a:pt x="11103" y="41"/>
                  </a:lnTo>
                  <a:lnTo>
                    <a:pt x="1151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44"/>
            <p:cNvSpPr/>
            <p:nvPr/>
          </p:nvSpPr>
          <p:spPr>
            <a:xfrm>
              <a:off x="6130944" y="2091451"/>
              <a:ext cx="85981" cy="367867"/>
            </a:xfrm>
            <a:custGeom>
              <a:avLst/>
              <a:gdLst/>
              <a:ahLst/>
              <a:cxnLst/>
              <a:rect l="l" t="t" r="r" b="b"/>
              <a:pathLst>
                <a:path w="14818" h="63398" extrusionOk="0">
                  <a:moveTo>
                    <a:pt x="10566" y="1"/>
                  </a:moveTo>
                  <a:lnTo>
                    <a:pt x="9988" y="42"/>
                  </a:lnTo>
                  <a:lnTo>
                    <a:pt x="9493" y="83"/>
                  </a:lnTo>
                  <a:lnTo>
                    <a:pt x="8957" y="124"/>
                  </a:lnTo>
                  <a:lnTo>
                    <a:pt x="8420" y="207"/>
                  </a:lnTo>
                  <a:lnTo>
                    <a:pt x="7925" y="331"/>
                  </a:lnTo>
                  <a:lnTo>
                    <a:pt x="7429" y="496"/>
                  </a:lnTo>
                  <a:lnTo>
                    <a:pt x="6934" y="661"/>
                  </a:lnTo>
                  <a:lnTo>
                    <a:pt x="6439" y="826"/>
                  </a:lnTo>
                  <a:lnTo>
                    <a:pt x="5985" y="1032"/>
                  </a:lnTo>
                  <a:lnTo>
                    <a:pt x="5531" y="1280"/>
                  </a:lnTo>
                  <a:lnTo>
                    <a:pt x="4664" y="1817"/>
                  </a:lnTo>
                  <a:lnTo>
                    <a:pt x="3839" y="2436"/>
                  </a:lnTo>
                  <a:lnTo>
                    <a:pt x="3096" y="3096"/>
                  </a:lnTo>
                  <a:lnTo>
                    <a:pt x="2435" y="3839"/>
                  </a:lnTo>
                  <a:lnTo>
                    <a:pt x="1816" y="4665"/>
                  </a:lnTo>
                  <a:lnTo>
                    <a:pt x="1280" y="5531"/>
                  </a:lnTo>
                  <a:lnTo>
                    <a:pt x="1073" y="5985"/>
                  </a:lnTo>
                  <a:lnTo>
                    <a:pt x="826" y="6439"/>
                  </a:lnTo>
                  <a:lnTo>
                    <a:pt x="661" y="6935"/>
                  </a:lnTo>
                  <a:lnTo>
                    <a:pt x="495" y="7430"/>
                  </a:lnTo>
                  <a:lnTo>
                    <a:pt x="330" y="7925"/>
                  </a:lnTo>
                  <a:lnTo>
                    <a:pt x="248" y="8421"/>
                  </a:lnTo>
                  <a:lnTo>
                    <a:pt x="124" y="8957"/>
                  </a:lnTo>
                  <a:lnTo>
                    <a:pt x="83" y="9452"/>
                  </a:lnTo>
                  <a:lnTo>
                    <a:pt x="41" y="9989"/>
                  </a:lnTo>
                  <a:lnTo>
                    <a:pt x="0" y="10526"/>
                  </a:lnTo>
                  <a:lnTo>
                    <a:pt x="0" y="25673"/>
                  </a:lnTo>
                  <a:lnTo>
                    <a:pt x="1569" y="31204"/>
                  </a:lnTo>
                  <a:lnTo>
                    <a:pt x="0" y="37725"/>
                  </a:lnTo>
                  <a:lnTo>
                    <a:pt x="0" y="60715"/>
                  </a:lnTo>
                  <a:lnTo>
                    <a:pt x="41" y="61004"/>
                  </a:lnTo>
                  <a:lnTo>
                    <a:pt x="83" y="61252"/>
                  </a:lnTo>
                  <a:lnTo>
                    <a:pt x="124" y="61499"/>
                  </a:lnTo>
                  <a:lnTo>
                    <a:pt x="248" y="61747"/>
                  </a:lnTo>
                  <a:lnTo>
                    <a:pt x="330" y="61995"/>
                  </a:lnTo>
                  <a:lnTo>
                    <a:pt x="454" y="62201"/>
                  </a:lnTo>
                  <a:lnTo>
                    <a:pt x="784" y="62614"/>
                  </a:lnTo>
                  <a:lnTo>
                    <a:pt x="1197" y="62944"/>
                  </a:lnTo>
                  <a:lnTo>
                    <a:pt x="1404" y="63068"/>
                  </a:lnTo>
                  <a:lnTo>
                    <a:pt x="1651" y="63192"/>
                  </a:lnTo>
                  <a:lnTo>
                    <a:pt x="1899" y="63274"/>
                  </a:lnTo>
                  <a:lnTo>
                    <a:pt x="2146" y="63315"/>
                  </a:lnTo>
                  <a:lnTo>
                    <a:pt x="2435" y="63357"/>
                  </a:lnTo>
                  <a:lnTo>
                    <a:pt x="2683" y="63398"/>
                  </a:lnTo>
                  <a:lnTo>
                    <a:pt x="6975" y="63398"/>
                  </a:lnTo>
                  <a:lnTo>
                    <a:pt x="6687" y="63357"/>
                  </a:lnTo>
                  <a:lnTo>
                    <a:pt x="6439" y="63315"/>
                  </a:lnTo>
                  <a:lnTo>
                    <a:pt x="6191" y="63274"/>
                  </a:lnTo>
                  <a:lnTo>
                    <a:pt x="5944" y="63192"/>
                  </a:lnTo>
                  <a:lnTo>
                    <a:pt x="5696" y="63068"/>
                  </a:lnTo>
                  <a:lnTo>
                    <a:pt x="5490" y="62944"/>
                  </a:lnTo>
                  <a:lnTo>
                    <a:pt x="5077" y="62614"/>
                  </a:lnTo>
                  <a:lnTo>
                    <a:pt x="4747" y="62201"/>
                  </a:lnTo>
                  <a:lnTo>
                    <a:pt x="4623" y="61995"/>
                  </a:lnTo>
                  <a:lnTo>
                    <a:pt x="4499" y="61747"/>
                  </a:lnTo>
                  <a:lnTo>
                    <a:pt x="4416" y="61499"/>
                  </a:lnTo>
                  <a:lnTo>
                    <a:pt x="4334" y="61252"/>
                  </a:lnTo>
                  <a:lnTo>
                    <a:pt x="4293" y="61004"/>
                  </a:lnTo>
                  <a:lnTo>
                    <a:pt x="4293" y="60715"/>
                  </a:lnTo>
                  <a:lnTo>
                    <a:pt x="4293" y="37725"/>
                  </a:lnTo>
                  <a:lnTo>
                    <a:pt x="3632" y="31039"/>
                  </a:lnTo>
                  <a:lnTo>
                    <a:pt x="4293" y="25673"/>
                  </a:lnTo>
                  <a:lnTo>
                    <a:pt x="4293" y="10526"/>
                  </a:lnTo>
                  <a:lnTo>
                    <a:pt x="4293" y="9989"/>
                  </a:lnTo>
                  <a:lnTo>
                    <a:pt x="4334" y="9452"/>
                  </a:lnTo>
                  <a:lnTo>
                    <a:pt x="4416" y="8957"/>
                  </a:lnTo>
                  <a:lnTo>
                    <a:pt x="4499" y="8421"/>
                  </a:lnTo>
                  <a:lnTo>
                    <a:pt x="4623" y="7925"/>
                  </a:lnTo>
                  <a:lnTo>
                    <a:pt x="4788" y="7430"/>
                  </a:lnTo>
                  <a:lnTo>
                    <a:pt x="4953" y="6935"/>
                  </a:lnTo>
                  <a:lnTo>
                    <a:pt x="5118" y="6439"/>
                  </a:lnTo>
                  <a:lnTo>
                    <a:pt x="5325" y="5985"/>
                  </a:lnTo>
                  <a:lnTo>
                    <a:pt x="5572" y="5531"/>
                  </a:lnTo>
                  <a:lnTo>
                    <a:pt x="6109" y="4665"/>
                  </a:lnTo>
                  <a:lnTo>
                    <a:pt x="6687" y="3839"/>
                  </a:lnTo>
                  <a:lnTo>
                    <a:pt x="7388" y="3096"/>
                  </a:lnTo>
                  <a:lnTo>
                    <a:pt x="8131" y="2436"/>
                  </a:lnTo>
                  <a:lnTo>
                    <a:pt x="8957" y="1817"/>
                  </a:lnTo>
                  <a:lnTo>
                    <a:pt x="9823" y="1280"/>
                  </a:lnTo>
                  <a:lnTo>
                    <a:pt x="10277" y="1032"/>
                  </a:lnTo>
                  <a:lnTo>
                    <a:pt x="10731" y="826"/>
                  </a:lnTo>
                  <a:lnTo>
                    <a:pt x="11227" y="661"/>
                  </a:lnTo>
                  <a:lnTo>
                    <a:pt x="11681" y="496"/>
                  </a:lnTo>
                  <a:lnTo>
                    <a:pt x="12217" y="331"/>
                  </a:lnTo>
                  <a:lnTo>
                    <a:pt x="12713" y="207"/>
                  </a:lnTo>
                  <a:lnTo>
                    <a:pt x="13208" y="124"/>
                  </a:lnTo>
                  <a:lnTo>
                    <a:pt x="13744" y="83"/>
                  </a:lnTo>
                  <a:lnTo>
                    <a:pt x="14281" y="42"/>
                  </a:lnTo>
                  <a:lnTo>
                    <a:pt x="1481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44"/>
            <p:cNvSpPr/>
            <p:nvPr/>
          </p:nvSpPr>
          <p:spPr>
            <a:xfrm>
              <a:off x="6132621" y="2059596"/>
              <a:ext cx="205966" cy="53168"/>
            </a:xfrm>
            <a:custGeom>
              <a:avLst/>
              <a:gdLst/>
              <a:ahLst/>
              <a:cxnLst/>
              <a:rect l="l" t="t" r="r" b="b"/>
              <a:pathLst>
                <a:path w="35496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32978" y="9163"/>
                  </a:lnTo>
                  <a:lnTo>
                    <a:pt x="33267" y="9080"/>
                  </a:lnTo>
                  <a:lnTo>
                    <a:pt x="33515" y="9039"/>
                  </a:lnTo>
                  <a:lnTo>
                    <a:pt x="33803" y="8957"/>
                  </a:lnTo>
                  <a:lnTo>
                    <a:pt x="34051" y="8833"/>
                  </a:lnTo>
                  <a:lnTo>
                    <a:pt x="34257" y="8668"/>
                  </a:lnTo>
                  <a:lnTo>
                    <a:pt x="34505" y="8503"/>
                  </a:lnTo>
                  <a:lnTo>
                    <a:pt x="34670" y="8338"/>
                  </a:lnTo>
                  <a:lnTo>
                    <a:pt x="34877" y="8131"/>
                  </a:lnTo>
                  <a:lnTo>
                    <a:pt x="35042" y="7925"/>
                  </a:lnTo>
                  <a:lnTo>
                    <a:pt x="35165" y="7677"/>
                  </a:lnTo>
                  <a:lnTo>
                    <a:pt x="35289" y="7429"/>
                  </a:lnTo>
                  <a:lnTo>
                    <a:pt x="35372" y="7182"/>
                  </a:lnTo>
                  <a:lnTo>
                    <a:pt x="35454" y="6934"/>
                  </a:lnTo>
                  <a:lnTo>
                    <a:pt x="35496" y="6645"/>
                  </a:lnTo>
                  <a:lnTo>
                    <a:pt x="35496" y="6356"/>
                  </a:lnTo>
                  <a:lnTo>
                    <a:pt x="35496" y="2807"/>
                  </a:lnTo>
                  <a:lnTo>
                    <a:pt x="35496" y="2518"/>
                  </a:lnTo>
                  <a:lnTo>
                    <a:pt x="35454" y="2229"/>
                  </a:lnTo>
                  <a:lnTo>
                    <a:pt x="35372" y="1981"/>
                  </a:lnTo>
                  <a:lnTo>
                    <a:pt x="35289" y="1692"/>
                  </a:lnTo>
                  <a:lnTo>
                    <a:pt x="35165" y="1445"/>
                  </a:lnTo>
                  <a:lnTo>
                    <a:pt x="35042" y="1238"/>
                  </a:lnTo>
                  <a:lnTo>
                    <a:pt x="34877" y="1032"/>
                  </a:lnTo>
                  <a:lnTo>
                    <a:pt x="34670" y="826"/>
                  </a:lnTo>
                  <a:lnTo>
                    <a:pt x="34505" y="619"/>
                  </a:lnTo>
                  <a:lnTo>
                    <a:pt x="34257" y="454"/>
                  </a:lnTo>
                  <a:lnTo>
                    <a:pt x="34051" y="330"/>
                  </a:lnTo>
                  <a:lnTo>
                    <a:pt x="33803" y="206"/>
                  </a:lnTo>
                  <a:lnTo>
                    <a:pt x="33515" y="124"/>
                  </a:lnTo>
                  <a:lnTo>
                    <a:pt x="33267" y="41"/>
                  </a:lnTo>
                  <a:lnTo>
                    <a:pt x="32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44"/>
            <p:cNvSpPr/>
            <p:nvPr/>
          </p:nvSpPr>
          <p:spPr>
            <a:xfrm>
              <a:off x="6130944" y="2197566"/>
              <a:ext cx="209319" cy="155675"/>
            </a:xfrm>
            <a:custGeom>
              <a:avLst/>
              <a:gdLst/>
              <a:ahLst/>
              <a:cxnLst/>
              <a:rect l="l" t="t" r="r" b="b"/>
              <a:pathLst>
                <a:path w="36074" h="26829" extrusionOk="0">
                  <a:moveTo>
                    <a:pt x="27612" y="0"/>
                  </a:moveTo>
                  <a:lnTo>
                    <a:pt x="27241" y="41"/>
                  </a:lnTo>
                  <a:lnTo>
                    <a:pt x="26870" y="83"/>
                  </a:lnTo>
                  <a:lnTo>
                    <a:pt x="26498" y="165"/>
                  </a:lnTo>
                  <a:lnTo>
                    <a:pt x="26168" y="289"/>
                  </a:lnTo>
                  <a:lnTo>
                    <a:pt x="25838" y="454"/>
                  </a:lnTo>
                  <a:lnTo>
                    <a:pt x="25507" y="661"/>
                  </a:lnTo>
                  <a:lnTo>
                    <a:pt x="25219" y="867"/>
                  </a:lnTo>
                  <a:lnTo>
                    <a:pt x="24971" y="1115"/>
                  </a:lnTo>
                  <a:lnTo>
                    <a:pt x="24723" y="1362"/>
                  </a:lnTo>
                  <a:lnTo>
                    <a:pt x="24517" y="1651"/>
                  </a:lnTo>
                  <a:lnTo>
                    <a:pt x="24311" y="1981"/>
                  </a:lnTo>
                  <a:lnTo>
                    <a:pt x="24145" y="2311"/>
                  </a:lnTo>
                  <a:lnTo>
                    <a:pt x="24022" y="2642"/>
                  </a:lnTo>
                  <a:lnTo>
                    <a:pt x="23939" y="3013"/>
                  </a:lnTo>
                  <a:lnTo>
                    <a:pt x="23898" y="3385"/>
                  </a:lnTo>
                  <a:lnTo>
                    <a:pt x="23857" y="3756"/>
                  </a:lnTo>
                  <a:lnTo>
                    <a:pt x="23857" y="7388"/>
                  </a:lnTo>
                  <a:lnTo>
                    <a:pt x="0" y="7388"/>
                  </a:lnTo>
                  <a:lnTo>
                    <a:pt x="1569" y="13414"/>
                  </a:lnTo>
                  <a:lnTo>
                    <a:pt x="0" y="19440"/>
                  </a:lnTo>
                  <a:lnTo>
                    <a:pt x="23857" y="19440"/>
                  </a:lnTo>
                  <a:lnTo>
                    <a:pt x="23857" y="23072"/>
                  </a:lnTo>
                  <a:lnTo>
                    <a:pt x="23898" y="23444"/>
                  </a:lnTo>
                  <a:lnTo>
                    <a:pt x="23939" y="23815"/>
                  </a:lnTo>
                  <a:lnTo>
                    <a:pt x="24022" y="24187"/>
                  </a:lnTo>
                  <a:lnTo>
                    <a:pt x="24145" y="24517"/>
                  </a:lnTo>
                  <a:lnTo>
                    <a:pt x="24311" y="24847"/>
                  </a:lnTo>
                  <a:lnTo>
                    <a:pt x="24517" y="25177"/>
                  </a:lnTo>
                  <a:lnTo>
                    <a:pt x="24723" y="25466"/>
                  </a:lnTo>
                  <a:lnTo>
                    <a:pt x="24971" y="25714"/>
                  </a:lnTo>
                  <a:lnTo>
                    <a:pt x="25219" y="25962"/>
                  </a:lnTo>
                  <a:lnTo>
                    <a:pt x="25507" y="26168"/>
                  </a:lnTo>
                  <a:lnTo>
                    <a:pt x="25838" y="26374"/>
                  </a:lnTo>
                  <a:lnTo>
                    <a:pt x="26168" y="26540"/>
                  </a:lnTo>
                  <a:lnTo>
                    <a:pt x="26498" y="26663"/>
                  </a:lnTo>
                  <a:lnTo>
                    <a:pt x="26870" y="26746"/>
                  </a:lnTo>
                  <a:lnTo>
                    <a:pt x="27241" y="26787"/>
                  </a:lnTo>
                  <a:lnTo>
                    <a:pt x="27612" y="26828"/>
                  </a:lnTo>
                  <a:lnTo>
                    <a:pt x="36074" y="26828"/>
                  </a:lnTo>
                  <a:lnTo>
                    <a:pt x="360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44"/>
            <p:cNvSpPr/>
            <p:nvPr/>
          </p:nvSpPr>
          <p:spPr>
            <a:xfrm>
              <a:off x="6130944" y="2240442"/>
              <a:ext cx="24910" cy="69938"/>
            </a:xfrm>
            <a:custGeom>
              <a:avLst/>
              <a:gdLst/>
              <a:ahLst/>
              <a:cxnLst/>
              <a:rect l="l" t="t" r="r" b="b"/>
              <a:pathLst>
                <a:path w="4293" h="12053" extrusionOk="0">
                  <a:moveTo>
                    <a:pt x="0" y="0"/>
                  </a:moveTo>
                  <a:lnTo>
                    <a:pt x="0" y="12052"/>
                  </a:lnTo>
                  <a:lnTo>
                    <a:pt x="4293" y="12052"/>
                  </a:lnTo>
                  <a:lnTo>
                    <a:pt x="42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44"/>
            <p:cNvSpPr/>
            <p:nvPr/>
          </p:nvSpPr>
          <p:spPr>
            <a:xfrm>
              <a:off x="6022438" y="2265350"/>
              <a:ext cx="185848" cy="193995"/>
            </a:xfrm>
            <a:custGeom>
              <a:avLst/>
              <a:gdLst/>
              <a:ahLst/>
              <a:cxnLst/>
              <a:rect l="l" t="t" r="r" b="b"/>
              <a:pathLst>
                <a:path w="32029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25425" y="33433"/>
                  </a:lnTo>
                  <a:lnTo>
                    <a:pt x="26085" y="33392"/>
                  </a:lnTo>
                  <a:lnTo>
                    <a:pt x="26746" y="33268"/>
                  </a:lnTo>
                  <a:lnTo>
                    <a:pt x="27365" y="33144"/>
                  </a:lnTo>
                  <a:lnTo>
                    <a:pt x="27984" y="32896"/>
                  </a:lnTo>
                  <a:lnTo>
                    <a:pt x="28562" y="32608"/>
                  </a:lnTo>
                  <a:lnTo>
                    <a:pt x="29098" y="32277"/>
                  </a:lnTo>
                  <a:lnTo>
                    <a:pt x="29635" y="31906"/>
                  </a:lnTo>
                  <a:lnTo>
                    <a:pt x="30089" y="31493"/>
                  </a:lnTo>
                  <a:lnTo>
                    <a:pt x="30502" y="30998"/>
                  </a:lnTo>
                  <a:lnTo>
                    <a:pt x="30914" y="30503"/>
                  </a:lnTo>
                  <a:lnTo>
                    <a:pt x="31244" y="29966"/>
                  </a:lnTo>
                  <a:lnTo>
                    <a:pt x="31533" y="29388"/>
                  </a:lnTo>
                  <a:lnTo>
                    <a:pt x="31740" y="28769"/>
                  </a:lnTo>
                  <a:lnTo>
                    <a:pt x="31905" y="28150"/>
                  </a:lnTo>
                  <a:lnTo>
                    <a:pt x="31987" y="27489"/>
                  </a:lnTo>
                  <a:lnTo>
                    <a:pt x="32029" y="26788"/>
                  </a:lnTo>
                  <a:lnTo>
                    <a:pt x="32029" y="25591"/>
                  </a:lnTo>
                  <a:lnTo>
                    <a:pt x="31987" y="24930"/>
                  </a:lnTo>
                  <a:lnTo>
                    <a:pt x="31905" y="24270"/>
                  </a:lnTo>
                  <a:lnTo>
                    <a:pt x="31740" y="23610"/>
                  </a:lnTo>
                  <a:lnTo>
                    <a:pt x="31533" y="23032"/>
                  </a:lnTo>
                  <a:lnTo>
                    <a:pt x="31244" y="22454"/>
                  </a:lnTo>
                  <a:lnTo>
                    <a:pt x="30914" y="21876"/>
                  </a:lnTo>
                  <a:lnTo>
                    <a:pt x="30502" y="21381"/>
                  </a:lnTo>
                  <a:lnTo>
                    <a:pt x="30089" y="20927"/>
                  </a:lnTo>
                  <a:lnTo>
                    <a:pt x="29635" y="20473"/>
                  </a:lnTo>
                  <a:lnTo>
                    <a:pt x="29098" y="20101"/>
                  </a:lnTo>
                  <a:lnTo>
                    <a:pt x="28562" y="19771"/>
                  </a:lnTo>
                  <a:lnTo>
                    <a:pt x="27984" y="19482"/>
                  </a:lnTo>
                  <a:lnTo>
                    <a:pt x="27365" y="19276"/>
                  </a:lnTo>
                  <a:lnTo>
                    <a:pt x="26746" y="19111"/>
                  </a:lnTo>
                  <a:lnTo>
                    <a:pt x="26085" y="18987"/>
                  </a:lnTo>
                  <a:lnTo>
                    <a:pt x="22288" y="18987"/>
                  </a:lnTo>
                  <a:lnTo>
                    <a:pt x="22907" y="18946"/>
                  </a:lnTo>
                  <a:lnTo>
                    <a:pt x="23485" y="18863"/>
                  </a:lnTo>
                  <a:lnTo>
                    <a:pt x="24063" y="18698"/>
                  </a:lnTo>
                  <a:lnTo>
                    <a:pt x="24599" y="18492"/>
                  </a:lnTo>
                  <a:lnTo>
                    <a:pt x="25095" y="18244"/>
                  </a:lnTo>
                  <a:lnTo>
                    <a:pt x="25590" y="17955"/>
                  </a:lnTo>
                  <a:lnTo>
                    <a:pt x="26044" y="17625"/>
                  </a:lnTo>
                  <a:lnTo>
                    <a:pt x="26457" y="17253"/>
                  </a:lnTo>
                  <a:lnTo>
                    <a:pt x="26828" y="16841"/>
                  </a:lnTo>
                  <a:lnTo>
                    <a:pt x="27158" y="16387"/>
                  </a:lnTo>
                  <a:lnTo>
                    <a:pt x="27489" y="15891"/>
                  </a:lnTo>
                  <a:lnTo>
                    <a:pt x="27736" y="15396"/>
                  </a:lnTo>
                  <a:lnTo>
                    <a:pt x="27901" y="14860"/>
                  </a:lnTo>
                  <a:lnTo>
                    <a:pt x="28066" y="14282"/>
                  </a:lnTo>
                  <a:lnTo>
                    <a:pt x="28149" y="13704"/>
                  </a:lnTo>
                  <a:lnTo>
                    <a:pt x="28190" y="13085"/>
                  </a:lnTo>
                  <a:lnTo>
                    <a:pt x="28149" y="12507"/>
                  </a:lnTo>
                  <a:lnTo>
                    <a:pt x="28066" y="11929"/>
                  </a:lnTo>
                  <a:lnTo>
                    <a:pt x="27901" y="11351"/>
                  </a:lnTo>
                  <a:lnTo>
                    <a:pt x="27736" y="10815"/>
                  </a:lnTo>
                  <a:lnTo>
                    <a:pt x="27489" y="10278"/>
                  </a:lnTo>
                  <a:lnTo>
                    <a:pt x="27158" y="9824"/>
                  </a:lnTo>
                  <a:lnTo>
                    <a:pt x="26828" y="9370"/>
                  </a:lnTo>
                  <a:lnTo>
                    <a:pt x="26457" y="8957"/>
                  </a:lnTo>
                  <a:lnTo>
                    <a:pt x="26044" y="8545"/>
                  </a:lnTo>
                  <a:lnTo>
                    <a:pt x="25590" y="8214"/>
                  </a:lnTo>
                  <a:lnTo>
                    <a:pt x="25095" y="7925"/>
                  </a:lnTo>
                  <a:lnTo>
                    <a:pt x="24599" y="7678"/>
                  </a:lnTo>
                  <a:lnTo>
                    <a:pt x="24063" y="7471"/>
                  </a:lnTo>
                  <a:lnTo>
                    <a:pt x="23485" y="7348"/>
                  </a:lnTo>
                  <a:lnTo>
                    <a:pt x="22907" y="7265"/>
                  </a:lnTo>
                  <a:lnTo>
                    <a:pt x="22288" y="7224"/>
                  </a:lnTo>
                  <a:lnTo>
                    <a:pt x="20472" y="7224"/>
                  </a:lnTo>
                  <a:lnTo>
                    <a:pt x="20224" y="7183"/>
                  </a:lnTo>
                  <a:lnTo>
                    <a:pt x="20018" y="7100"/>
                  </a:lnTo>
                  <a:lnTo>
                    <a:pt x="19812" y="6976"/>
                  </a:lnTo>
                  <a:lnTo>
                    <a:pt x="19646" y="6811"/>
                  </a:lnTo>
                  <a:lnTo>
                    <a:pt x="19523" y="6646"/>
                  </a:lnTo>
                  <a:lnTo>
                    <a:pt x="19440" y="6440"/>
                  </a:lnTo>
                  <a:lnTo>
                    <a:pt x="19399" y="6192"/>
                  </a:lnTo>
                  <a:lnTo>
                    <a:pt x="19440" y="5944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44"/>
            <p:cNvSpPr/>
            <p:nvPr/>
          </p:nvSpPr>
          <p:spPr>
            <a:xfrm>
              <a:off x="6022438" y="2265350"/>
              <a:ext cx="119270" cy="193995"/>
            </a:xfrm>
            <a:custGeom>
              <a:avLst/>
              <a:gdLst/>
              <a:ahLst/>
              <a:cxnLst/>
              <a:rect l="l" t="t" r="r" b="b"/>
              <a:pathLst>
                <a:path w="20555" h="33433" extrusionOk="0">
                  <a:moveTo>
                    <a:pt x="20183" y="1"/>
                  </a:moveTo>
                  <a:lnTo>
                    <a:pt x="20101" y="42"/>
                  </a:lnTo>
                  <a:lnTo>
                    <a:pt x="13125" y="6935"/>
                  </a:lnTo>
                  <a:lnTo>
                    <a:pt x="12960" y="7059"/>
                  </a:lnTo>
                  <a:lnTo>
                    <a:pt x="12795" y="7141"/>
                  </a:lnTo>
                  <a:lnTo>
                    <a:pt x="12589" y="7183"/>
                  </a:lnTo>
                  <a:lnTo>
                    <a:pt x="12382" y="7224"/>
                  </a:lnTo>
                  <a:lnTo>
                    <a:pt x="9741" y="7224"/>
                  </a:lnTo>
                  <a:lnTo>
                    <a:pt x="9122" y="7265"/>
                  </a:lnTo>
                  <a:lnTo>
                    <a:pt x="8544" y="7348"/>
                  </a:lnTo>
                  <a:lnTo>
                    <a:pt x="7966" y="7471"/>
                  </a:lnTo>
                  <a:lnTo>
                    <a:pt x="7429" y="7678"/>
                  </a:lnTo>
                  <a:lnTo>
                    <a:pt x="6934" y="7925"/>
                  </a:lnTo>
                  <a:lnTo>
                    <a:pt x="6439" y="8214"/>
                  </a:lnTo>
                  <a:lnTo>
                    <a:pt x="5985" y="8545"/>
                  </a:lnTo>
                  <a:lnTo>
                    <a:pt x="5572" y="8957"/>
                  </a:lnTo>
                  <a:lnTo>
                    <a:pt x="5201" y="9370"/>
                  </a:lnTo>
                  <a:lnTo>
                    <a:pt x="4870" y="9824"/>
                  </a:lnTo>
                  <a:lnTo>
                    <a:pt x="4582" y="10278"/>
                  </a:lnTo>
                  <a:lnTo>
                    <a:pt x="4334" y="10815"/>
                  </a:lnTo>
                  <a:lnTo>
                    <a:pt x="4127" y="11351"/>
                  </a:lnTo>
                  <a:lnTo>
                    <a:pt x="3962" y="11929"/>
                  </a:lnTo>
                  <a:lnTo>
                    <a:pt x="3880" y="12507"/>
                  </a:lnTo>
                  <a:lnTo>
                    <a:pt x="3839" y="13085"/>
                  </a:lnTo>
                  <a:lnTo>
                    <a:pt x="3880" y="13704"/>
                  </a:lnTo>
                  <a:lnTo>
                    <a:pt x="3962" y="14282"/>
                  </a:lnTo>
                  <a:lnTo>
                    <a:pt x="4127" y="14860"/>
                  </a:lnTo>
                  <a:lnTo>
                    <a:pt x="4334" y="15396"/>
                  </a:lnTo>
                  <a:lnTo>
                    <a:pt x="4582" y="15891"/>
                  </a:lnTo>
                  <a:lnTo>
                    <a:pt x="4870" y="16387"/>
                  </a:lnTo>
                  <a:lnTo>
                    <a:pt x="5201" y="16841"/>
                  </a:lnTo>
                  <a:lnTo>
                    <a:pt x="5572" y="17253"/>
                  </a:lnTo>
                  <a:lnTo>
                    <a:pt x="5985" y="17625"/>
                  </a:lnTo>
                  <a:lnTo>
                    <a:pt x="6439" y="17955"/>
                  </a:lnTo>
                  <a:lnTo>
                    <a:pt x="6934" y="18244"/>
                  </a:lnTo>
                  <a:lnTo>
                    <a:pt x="7429" y="18492"/>
                  </a:lnTo>
                  <a:lnTo>
                    <a:pt x="7966" y="18698"/>
                  </a:lnTo>
                  <a:lnTo>
                    <a:pt x="8544" y="18863"/>
                  </a:lnTo>
                  <a:lnTo>
                    <a:pt x="9122" y="18946"/>
                  </a:lnTo>
                  <a:lnTo>
                    <a:pt x="9741" y="18987"/>
                  </a:lnTo>
                  <a:lnTo>
                    <a:pt x="5944" y="18987"/>
                  </a:lnTo>
                  <a:lnTo>
                    <a:pt x="5283" y="19111"/>
                  </a:lnTo>
                  <a:lnTo>
                    <a:pt x="4664" y="19276"/>
                  </a:lnTo>
                  <a:lnTo>
                    <a:pt x="4045" y="19482"/>
                  </a:lnTo>
                  <a:lnTo>
                    <a:pt x="3467" y="19771"/>
                  </a:lnTo>
                  <a:lnTo>
                    <a:pt x="2931" y="20101"/>
                  </a:lnTo>
                  <a:lnTo>
                    <a:pt x="2394" y="20473"/>
                  </a:lnTo>
                  <a:lnTo>
                    <a:pt x="1940" y="20927"/>
                  </a:lnTo>
                  <a:lnTo>
                    <a:pt x="1527" y="21381"/>
                  </a:lnTo>
                  <a:lnTo>
                    <a:pt x="1114" y="21876"/>
                  </a:lnTo>
                  <a:lnTo>
                    <a:pt x="784" y="22454"/>
                  </a:lnTo>
                  <a:lnTo>
                    <a:pt x="537" y="23032"/>
                  </a:lnTo>
                  <a:lnTo>
                    <a:pt x="289" y="23610"/>
                  </a:lnTo>
                  <a:lnTo>
                    <a:pt x="124" y="24270"/>
                  </a:lnTo>
                  <a:lnTo>
                    <a:pt x="41" y="24930"/>
                  </a:lnTo>
                  <a:lnTo>
                    <a:pt x="0" y="25591"/>
                  </a:lnTo>
                  <a:lnTo>
                    <a:pt x="0" y="26788"/>
                  </a:lnTo>
                  <a:lnTo>
                    <a:pt x="41" y="27489"/>
                  </a:lnTo>
                  <a:lnTo>
                    <a:pt x="124" y="28150"/>
                  </a:lnTo>
                  <a:lnTo>
                    <a:pt x="289" y="28769"/>
                  </a:lnTo>
                  <a:lnTo>
                    <a:pt x="537" y="29388"/>
                  </a:lnTo>
                  <a:lnTo>
                    <a:pt x="784" y="29966"/>
                  </a:lnTo>
                  <a:lnTo>
                    <a:pt x="1114" y="30503"/>
                  </a:lnTo>
                  <a:lnTo>
                    <a:pt x="1527" y="30998"/>
                  </a:lnTo>
                  <a:lnTo>
                    <a:pt x="1940" y="31493"/>
                  </a:lnTo>
                  <a:lnTo>
                    <a:pt x="2394" y="31906"/>
                  </a:lnTo>
                  <a:lnTo>
                    <a:pt x="2931" y="32277"/>
                  </a:lnTo>
                  <a:lnTo>
                    <a:pt x="3467" y="32608"/>
                  </a:lnTo>
                  <a:lnTo>
                    <a:pt x="4045" y="32896"/>
                  </a:lnTo>
                  <a:lnTo>
                    <a:pt x="4664" y="33144"/>
                  </a:lnTo>
                  <a:lnTo>
                    <a:pt x="5283" y="33268"/>
                  </a:lnTo>
                  <a:lnTo>
                    <a:pt x="5944" y="33392"/>
                  </a:lnTo>
                  <a:lnTo>
                    <a:pt x="6604" y="33433"/>
                  </a:lnTo>
                  <a:lnTo>
                    <a:pt x="10896" y="33433"/>
                  </a:lnTo>
                  <a:lnTo>
                    <a:pt x="10236" y="33392"/>
                  </a:lnTo>
                  <a:lnTo>
                    <a:pt x="9576" y="33268"/>
                  </a:lnTo>
                  <a:lnTo>
                    <a:pt x="8915" y="33144"/>
                  </a:lnTo>
                  <a:lnTo>
                    <a:pt x="8337" y="32896"/>
                  </a:lnTo>
                  <a:lnTo>
                    <a:pt x="7760" y="32608"/>
                  </a:lnTo>
                  <a:lnTo>
                    <a:pt x="7182" y="32277"/>
                  </a:lnTo>
                  <a:lnTo>
                    <a:pt x="6686" y="31906"/>
                  </a:lnTo>
                  <a:lnTo>
                    <a:pt x="6232" y="31493"/>
                  </a:lnTo>
                  <a:lnTo>
                    <a:pt x="5778" y="30998"/>
                  </a:lnTo>
                  <a:lnTo>
                    <a:pt x="5407" y="30503"/>
                  </a:lnTo>
                  <a:lnTo>
                    <a:pt x="5077" y="29966"/>
                  </a:lnTo>
                  <a:lnTo>
                    <a:pt x="4788" y="29388"/>
                  </a:lnTo>
                  <a:lnTo>
                    <a:pt x="4582" y="28769"/>
                  </a:lnTo>
                  <a:lnTo>
                    <a:pt x="4416" y="28150"/>
                  </a:lnTo>
                  <a:lnTo>
                    <a:pt x="4293" y="27489"/>
                  </a:lnTo>
                  <a:lnTo>
                    <a:pt x="4293" y="26788"/>
                  </a:lnTo>
                  <a:lnTo>
                    <a:pt x="4293" y="25591"/>
                  </a:lnTo>
                  <a:lnTo>
                    <a:pt x="4293" y="24930"/>
                  </a:lnTo>
                  <a:lnTo>
                    <a:pt x="4416" y="24270"/>
                  </a:lnTo>
                  <a:lnTo>
                    <a:pt x="4582" y="23610"/>
                  </a:lnTo>
                  <a:lnTo>
                    <a:pt x="4788" y="23032"/>
                  </a:lnTo>
                  <a:lnTo>
                    <a:pt x="5077" y="22454"/>
                  </a:lnTo>
                  <a:lnTo>
                    <a:pt x="5407" y="21876"/>
                  </a:lnTo>
                  <a:lnTo>
                    <a:pt x="5778" y="21381"/>
                  </a:lnTo>
                  <a:lnTo>
                    <a:pt x="6232" y="20927"/>
                  </a:lnTo>
                  <a:lnTo>
                    <a:pt x="6686" y="20473"/>
                  </a:lnTo>
                  <a:lnTo>
                    <a:pt x="7182" y="20101"/>
                  </a:lnTo>
                  <a:lnTo>
                    <a:pt x="7760" y="19771"/>
                  </a:lnTo>
                  <a:lnTo>
                    <a:pt x="8337" y="19482"/>
                  </a:lnTo>
                  <a:lnTo>
                    <a:pt x="8915" y="19276"/>
                  </a:lnTo>
                  <a:lnTo>
                    <a:pt x="9576" y="19111"/>
                  </a:lnTo>
                  <a:lnTo>
                    <a:pt x="10236" y="18987"/>
                  </a:lnTo>
                  <a:lnTo>
                    <a:pt x="13992" y="18987"/>
                  </a:lnTo>
                  <a:lnTo>
                    <a:pt x="13414" y="18946"/>
                  </a:lnTo>
                  <a:lnTo>
                    <a:pt x="12836" y="18863"/>
                  </a:lnTo>
                  <a:lnTo>
                    <a:pt x="12258" y="18698"/>
                  </a:lnTo>
                  <a:lnTo>
                    <a:pt x="11722" y="18492"/>
                  </a:lnTo>
                  <a:lnTo>
                    <a:pt x="11227" y="18244"/>
                  </a:lnTo>
                  <a:lnTo>
                    <a:pt x="10731" y="17955"/>
                  </a:lnTo>
                  <a:lnTo>
                    <a:pt x="10277" y="17625"/>
                  </a:lnTo>
                  <a:lnTo>
                    <a:pt x="9865" y="17253"/>
                  </a:lnTo>
                  <a:lnTo>
                    <a:pt x="9493" y="16841"/>
                  </a:lnTo>
                  <a:lnTo>
                    <a:pt x="9122" y="16387"/>
                  </a:lnTo>
                  <a:lnTo>
                    <a:pt x="8833" y="15891"/>
                  </a:lnTo>
                  <a:lnTo>
                    <a:pt x="8585" y="15396"/>
                  </a:lnTo>
                  <a:lnTo>
                    <a:pt x="8379" y="14860"/>
                  </a:lnTo>
                  <a:lnTo>
                    <a:pt x="8255" y="14282"/>
                  </a:lnTo>
                  <a:lnTo>
                    <a:pt x="8172" y="13704"/>
                  </a:lnTo>
                  <a:lnTo>
                    <a:pt x="8131" y="13085"/>
                  </a:lnTo>
                  <a:lnTo>
                    <a:pt x="8172" y="12507"/>
                  </a:lnTo>
                  <a:lnTo>
                    <a:pt x="8255" y="11929"/>
                  </a:lnTo>
                  <a:lnTo>
                    <a:pt x="8379" y="11351"/>
                  </a:lnTo>
                  <a:lnTo>
                    <a:pt x="8585" y="10815"/>
                  </a:lnTo>
                  <a:lnTo>
                    <a:pt x="8833" y="10278"/>
                  </a:lnTo>
                  <a:lnTo>
                    <a:pt x="9122" y="9824"/>
                  </a:lnTo>
                  <a:lnTo>
                    <a:pt x="9493" y="9370"/>
                  </a:lnTo>
                  <a:lnTo>
                    <a:pt x="9865" y="8957"/>
                  </a:lnTo>
                  <a:lnTo>
                    <a:pt x="10277" y="8545"/>
                  </a:lnTo>
                  <a:lnTo>
                    <a:pt x="10731" y="8214"/>
                  </a:lnTo>
                  <a:lnTo>
                    <a:pt x="11227" y="7925"/>
                  </a:lnTo>
                  <a:lnTo>
                    <a:pt x="11722" y="7678"/>
                  </a:lnTo>
                  <a:lnTo>
                    <a:pt x="12258" y="7471"/>
                  </a:lnTo>
                  <a:lnTo>
                    <a:pt x="12836" y="7348"/>
                  </a:lnTo>
                  <a:lnTo>
                    <a:pt x="13414" y="7265"/>
                  </a:lnTo>
                  <a:lnTo>
                    <a:pt x="13992" y="7224"/>
                  </a:lnTo>
                  <a:lnTo>
                    <a:pt x="16675" y="7224"/>
                  </a:lnTo>
                  <a:lnTo>
                    <a:pt x="16881" y="7183"/>
                  </a:lnTo>
                  <a:lnTo>
                    <a:pt x="17046" y="7141"/>
                  </a:lnTo>
                  <a:lnTo>
                    <a:pt x="17253" y="7059"/>
                  </a:lnTo>
                  <a:lnTo>
                    <a:pt x="17418" y="6935"/>
                  </a:lnTo>
                  <a:lnTo>
                    <a:pt x="19688" y="4665"/>
                  </a:lnTo>
                  <a:lnTo>
                    <a:pt x="20555" y="290"/>
                  </a:lnTo>
                  <a:lnTo>
                    <a:pt x="20555" y="207"/>
                  </a:lnTo>
                  <a:lnTo>
                    <a:pt x="20513" y="125"/>
                  </a:lnTo>
                  <a:lnTo>
                    <a:pt x="2043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44"/>
            <p:cNvSpPr/>
            <p:nvPr/>
          </p:nvSpPr>
          <p:spPr>
            <a:xfrm>
              <a:off x="6132621" y="2059596"/>
              <a:ext cx="38801" cy="53168"/>
            </a:xfrm>
            <a:custGeom>
              <a:avLst/>
              <a:gdLst/>
              <a:ahLst/>
              <a:cxnLst/>
              <a:rect l="l" t="t" r="r" b="b"/>
              <a:pathLst>
                <a:path w="6687" h="9163" extrusionOk="0">
                  <a:moveTo>
                    <a:pt x="2518" y="0"/>
                  </a:moveTo>
                  <a:lnTo>
                    <a:pt x="2229" y="41"/>
                  </a:lnTo>
                  <a:lnTo>
                    <a:pt x="1981" y="124"/>
                  </a:lnTo>
                  <a:lnTo>
                    <a:pt x="1692" y="206"/>
                  </a:lnTo>
                  <a:lnTo>
                    <a:pt x="1445" y="330"/>
                  </a:lnTo>
                  <a:lnTo>
                    <a:pt x="1238" y="454"/>
                  </a:lnTo>
                  <a:lnTo>
                    <a:pt x="1032" y="619"/>
                  </a:lnTo>
                  <a:lnTo>
                    <a:pt x="826" y="826"/>
                  </a:lnTo>
                  <a:lnTo>
                    <a:pt x="619" y="1032"/>
                  </a:lnTo>
                  <a:lnTo>
                    <a:pt x="454" y="1238"/>
                  </a:lnTo>
                  <a:lnTo>
                    <a:pt x="330" y="1445"/>
                  </a:lnTo>
                  <a:lnTo>
                    <a:pt x="206" y="1692"/>
                  </a:lnTo>
                  <a:lnTo>
                    <a:pt x="124" y="1981"/>
                  </a:lnTo>
                  <a:lnTo>
                    <a:pt x="41" y="2229"/>
                  </a:lnTo>
                  <a:lnTo>
                    <a:pt x="0" y="2518"/>
                  </a:lnTo>
                  <a:lnTo>
                    <a:pt x="0" y="2807"/>
                  </a:lnTo>
                  <a:lnTo>
                    <a:pt x="0" y="6356"/>
                  </a:lnTo>
                  <a:lnTo>
                    <a:pt x="0" y="6645"/>
                  </a:lnTo>
                  <a:lnTo>
                    <a:pt x="41" y="6934"/>
                  </a:lnTo>
                  <a:lnTo>
                    <a:pt x="124" y="7182"/>
                  </a:lnTo>
                  <a:lnTo>
                    <a:pt x="206" y="7429"/>
                  </a:lnTo>
                  <a:lnTo>
                    <a:pt x="330" y="7677"/>
                  </a:lnTo>
                  <a:lnTo>
                    <a:pt x="454" y="7925"/>
                  </a:lnTo>
                  <a:lnTo>
                    <a:pt x="619" y="8131"/>
                  </a:lnTo>
                  <a:lnTo>
                    <a:pt x="826" y="8338"/>
                  </a:lnTo>
                  <a:lnTo>
                    <a:pt x="1032" y="8503"/>
                  </a:lnTo>
                  <a:lnTo>
                    <a:pt x="1238" y="8668"/>
                  </a:lnTo>
                  <a:lnTo>
                    <a:pt x="1445" y="8833"/>
                  </a:lnTo>
                  <a:lnTo>
                    <a:pt x="1692" y="8957"/>
                  </a:lnTo>
                  <a:lnTo>
                    <a:pt x="1981" y="9039"/>
                  </a:lnTo>
                  <a:lnTo>
                    <a:pt x="2229" y="9080"/>
                  </a:lnTo>
                  <a:lnTo>
                    <a:pt x="2518" y="9163"/>
                  </a:lnTo>
                  <a:lnTo>
                    <a:pt x="6686" y="9163"/>
                  </a:lnTo>
                  <a:lnTo>
                    <a:pt x="6398" y="9080"/>
                  </a:lnTo>
                  <a:lnTo>
                    <a:pt x="6150" y="9039"/>
                  </a:lnTo>
                  <a:lnTo>
                    <a:pt x="5861" y="8915"/>
                  </a:lnTo>
                  <a:lnTo>
                    <a:pt x="5613" y="8792"/>
                  </a:lnTo>
                  <a:lnTo>
                    <a:pt x="5366" y="8668"/>
                  </a:lnTo>
                  <a:lnTo>
                    <a:pt x="5159" y="8503"/>
                  </a:lnTo>
                  <a:lnTo>
                    <a:pt x="4953" y="8296"/>
                  </a:lnTo>
                  <a:lnTo>
                    <a:pt x="4747" y="8090"/>
                  </a:lnTo>
                  <a:lnTo>
                    <a:pt x="4582" y="7883"/>
                  </a:lnTo>
                  <a:lnTo>
                    <a:pt x="4458" y="7636"/>
                  </a:lnTo>
                  <a:lnTo>
                    <a:pt x="4334" y="7388"/>
                  </a:lnTo>
                  <a:lnTo>
                    <a:pt x="4251" y="7141"/>
                  </a:lnTo>
                  <a:lnTo>
                    <a:pt x="4169" y="6852"/>
                  </a:lnTo>
                  <a:lnTo>
                    <a:pt x="4127" y="6563"/>
                  </a:lnTo>
                  <a:lnTo>
                    <a:pt x="4086" y="6274"/>
                  </a:lnTo>
                  <a:lnTo>
                    <a:pt x="4086" y="2889"/>
                  </a:lnTo>
                  <a:lnTo>
                    <a:pt x="4127" y="2600"/>
                  </a:lnTo>
                  <a:lnTo>
                    <a:pt x="4169" y="2311"/>
                  </a:lnTo>
                  <a:lnTo>
                    <a:pt x="4251" y="2023"/>
                  </a:lnTo>
                  <a:lnTo>
                    <a:pt x="4334" y="1775"/>
                  </a:lnTo>
                  <a:lnTo>
                    <a:pt x="4458" y="1486"/>
                  </a:lnTo>
                  <a:lnTo>
                    <a:pt x="4582" y="1280"/>
                  </a:lnTo>
                  <a:lnTo>
                    <a:pt x="4747" y="1032"/>
                  </a:lnTo>
                  <a:lnTo>
                    <a:pt x="4953" y="826"/>
                  </a:lnTo>
                  <a:lnTo>
                    <a:pt x="5159" y="660"/>
                  </a:lnTo>
                  <a:lnTo>
                    <a:pt x="5366" y="495"/>
                  </a:lnTo>
                  <a:lnTo>
                    <a:pt x="5613" y="330"/>
                  </a:lnTo>
                  <a:lnTo>
                    <a:pt x="5861" y="206"/>
                  </a:lnTo>
                  <a:lnTo>
                    <a:pt x="6150" y="124"/>
                  </a:lnTo>
                  <a:lnTo>
                    <a:pt x="6398" y="41"/>
                  </a:lnTo>
                  <a:lnTo>
                    <a:pt x="668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" name="Group 3">
            <a:extLst>
              <a:ext uri="{FF2B5EF4-FFF2-40B4-BE49-F238E27FC236}">
                <a16:creationId xmlns:a16="http://schemas.microsoft.com/office/drawing/2014/main" xmlns="" id="{2AE0E3D3-1A8F-28EE-E433-C3B34856BAB1}"/>
              </a:ext>
            </a:extLst>
          </p:cNvPr>
          <p:cNvGrpSpPr/>
          <p:nvPr/>
        </p:nvGrpSpPr>
        <p:grpSpPr>
          <a:xfrm>
            <a:off x="841012" y="2184175"/>
            <a:ext cx="3273086" cy="2665930"/>
            <a:chOff x="0" y="0"/>
            <a:chExt cx="2538046" cy="2403231"/>
          </a:xfrm>
        </p:grpSpPr>
        <p:sp>
          <p:nvSpPr>
            <p:cNvPr id="5" name="Oval 4">
              <a:extLst>
                <a:ext uri="{FF2B5EF4-FFF2-40B4-BE49-F238E27FC236}">
                  <a16:creationId xmlns:a16="http://schemas.microsoft.com/office/drawing/2014/main" xmlns="" id="{370B0363-6C17-6DAD-B644-0B05B09EACE8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xmlns="" id="{7CA921E2-CE0D-1BDC-1427-85220BD5FCD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xmlns="" id="{C739C925-81F5-985A-0FC0-2AB8BD564F73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xmlns="" id="{D77CBF58-188A-C49F-F7EC-DA8E24E9AF0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xmlns="" id="{834E0C03-34D8-D87B-F81B-1E8974B9D650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xmlns="" id="{D077AB00-F311-0A2F-13C8-9608D1C18C0C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Arrow: Right 10">
              <a:extLst>
                <a:ext uri="{FF2B5EF4-FFF2-40B4-BE49-F238E27FC236}">
                  <a16:creationId xmlns:a16="http://schemas.microsoft.com/office/drawing/2014/main" xmlns="" id="{B49298DA-CF04-C608-3ED1-133283700F74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2" name="Arrow: Right 11">
              <a:extLst>
                <a:ext uri="{FF2B5EF4-FFF2-40B4-BE49-F238E27FC236}">
                  <a16:creationId xmlns:a16="http://schemas.microsoft.com/office/drawing/2014/main" xmlns="" id="{7E668673-12A3-7DC9-80C1-A52255500753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xmlns="" id="{AD3C0486-9043-1E59-C016-E83FB9C003F7}"/>
              </a:ext>
            </a:extLst>
          </p:cNvPr>
          <p:cNvGrpSpPr/>
          <p:nvPr/>
        </p:nvGrpSpPr>
        <p:grpSpPr>
          <a:xfrm>
            <a:off x="4647225" y="2128709"/>
            <a:ext cx="3510587" cy="3014791"/>
            <a:chOff x="0" y="0"/>
            <a:chExt cx="2538046" cy="2403231"/>
          </a:xfrm>
        </p:grpSpPr>
        <p:sp>
          <p:nvSpPr>
            <p:cNvPr id="14" name="Oval 13">
              <a:extLst>
                <a:ext uri="{FF2B5EF4-FFF2-40B4-BE49-F238E27FC236}">
                  <a16:creationId xmlns:a16="http://schemas.microsoft.com/office/drawing/2014/main" xmlns="" id="{4437B703-2A9A-CA8B-85D9-9A85E45D6B7F}"/>
                </a:ext>
              </a:extLst>
            </p:cNvPr>
            <p:cNvSpPr/>
            <p:nvPr/>
          </p:nvSpPr>
          <p:spPr>
            <a:xfrm>
              <a:off x="844062" y="0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1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xmlns="" id="{EFC8C123-4B79-EC84-1B86-8C7155487775}"/>
                </a:ext>
              </a:extLst>
            </p:cNvPr>
            <p:cNvSpPr/>
            <p:nvPr/>
          </p:nvSpPr>
          <p:spPr>
            <a:xfrm>
              <a:off x="1729154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 err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</a:t>
              </a: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 dirty="0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2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6" name="Oval 15">
              <a:extLst>
                <a:ext uri="{FF2B5EF4-FFF2-40B4-BE49-F238E27FC236}">
                  <a16:creationId xmlns:a16="http://schemas.microsoft.com/office/drawing/2014/main" xmlns="" id="{2ACA24F5-2F08-DA8F-FC0F-FE96170AD034}"/>
                </a:ext>
              </a:extLst>
            </p:cNvPr>
            <p:cNvSpPr/>
            <p:nvPr/>
          </p:nvSpPr>
          <p:spPr>
            <a:xfrm>
              <a:off x="861646" y="1717431"/>
              <a:ext cx="808892" cy="685800"/>
            </a:xfrm>
            <a:prstGeom prst="ellipse">
              <a:avLst/>
            </a:prstGeom>
            <a:solidFill>
              <a:srgbClr val="00B050"/>
            </a:solidFill>
            <a:ln>
              <a:solidFill>
                <a:srgbClr val="00B05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3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xmlns="" id="{62AEA2D8-B00E-947F-2F73-7B0136955350}"/>
                </a:ext>
              </a:extLst>
            </p:cNvPr>
            <p:cNvSpPr/>
            <p:nvPr/>
          </p:nvSpPr>
          <p:spPr>
            <a:xfrm>
              <a:off x="0" y="861646"/>
              <a:ext cx="808892" cy="685800"/>
            </a:xfrm>
            <a:prstGeom prst="ellipse">
              <a:avLst/>
            </a:prstGeom>
            <a:solidFill>
              <a:srgbClr val="FFC000"/>
            </a:solidFill>
            <a:ln>
              <a:solidFill>
                <a:srgbClr val="FFC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Trạm 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1200" b="1">
                  <a:effectLst/>
                  <a:latin typeface="Times New Roman" panose="02020603050405020304" pitchFamily="18" charset="0"/>
                  <a:ea typeface="Calibri" panose="020F0502020204030204" pitchFamily="34" charset="0"/>
                  <a:cs typeface="Times New Roman" panose="02020603050405020304" pitchFamily="18" charset="0"/>
                </a:rPr>
                <a:t>4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18" name="Arrow: Right 17">
              <a:extLst>
                <a:ext uri="{FF2B5EF4-FFF2-40B4-BE49-F238E27FC236}">
                  <a16:creationId xmlns:a16="http://schemas.microsoft.com/office/drawing/2014/main" xmlns="" id="{496C3A8F-2762-D6FD-474C-4BD8766D4DBE}"/>
                </a:ext>
              </a:extLst>
            </p:cNvPr>
            <p:cNvSpPr/>
            <p:nvPr/>
          </p:nvSpPr>
          <p:spPr>
            <a:xfrm rot="2734447">
              <a:off x="1572871" y="620810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9" name="Arrow: Right 18">
              <a:extLst>
                <a:ext uri="{FF2B5EF4-FFF2-40B4-BE49-F238E27FC236}">
                  <a16:creationId xmlns:a16="http://schemas.microsoft.com/office/drawing/2014/main" xmlns="" id="{09EF24B6-E48A-F1EA-2C94-0EDC1C5BD55E}"/>
                </a:ext>
              </a:extLst>
            </p:cNvPr>
            <p:cNvSpPr/>
            <p:nvPr/>
          </p:nvSpPr>
          <p:spPr>
            <a:xfrm rot="8100654">
              <a:off x="1623646" y="16119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0" name="Arrow: Right 19">
              <a:extLst>
                <a:ext uri="{FF2B5EF4-FFF2-40B4-BE49-F238E27FC236}">
                  <a16:creationId xmlns:a16="http://schemas.microsoft.com/office/drawing/2014/main" xmlns="" id="{4F7EC935-3B2A-258B-79FD-EB67D3B6FBA0}"/>
                </a:ext>
              </a:extLst>
            </p:cNvPr>
            <p:cNvSpPr/>
            <p:nvPr/>
          </p:nvSpPr>
          <p:spPr>
            <a:xfrm rot="13921028">
              <a:off x="498940" y="1592116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" name="Arrow: Right 20">
              <a:extLst>
                <a:ext uri="{FF2B5EF4-FFF2-40B4-BE49-F238E27FC236}">
                  <a16:creationId xmlns:a16="http://schemas.microsoft.com/office/drawing/2014/main" xmlns="" id="{735CB190-DC7D-54CB-6500-3968418DDAFC}"/>
                </a:ext>
              </a:extLst>
            </p:cNvPr>
            <p:cNvSpPr/>
            <p:nvPr/>
          </p:nvSpPr>
          <p:spPr>
            <a:xfrm rot="18835267">
              <a:off x="531178" y="554623"/>
              <a:ext cx="375138" cy="269631"/>
            </a:xfrm>
            <a:prstGeom prst="rightArrow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2" name="Rectangle 19">
            <a:extLst>
              <a:ext uri="{FF2B5EF4-FFF2-40B4-BE49-F238E27FC236}">
                <a16:creationId xmlns:a16="http://schemas.microsoft.com/office/drawing/2014/main" xmlns="" id="{E1375C53-B88F-657D-6718-21562F795BFE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828266"/>
            <a:ext cx="9144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23" name="Rectangle 28">
            <a:extLst>
              <a:ext uri="{FF2B5EF4-FFF2-40B4-BE49-F238E27FC236}">
                <a16:creationId xmlns:a16="http://schemas.microsoft.com/office/drawing/2014/main" xmlns="" id="{6A2D03FF-C703-DA51-027F-4173BCB204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0" y="-2371066"/>
            <a:ext cx="9144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marL="457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marL="914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marL="1371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marL="18288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marL="22860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marL="27432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marL="32004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marL="3657600" eaLnBrk="0" fontAlgn="base" hangingPunct="0">
              <a:spcBef>
                <a:spcPct val="0"/>
              </a:spcBef>
              <a:spcAft>
                <a:spcPct val="0"/>
              </a:spcAft>
              <a:tabLst>
                <a:tab pos="45085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endParaRPr kumimoji="0" lang="en-US" altLang="en-US" sz="12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   </a:t>
            </a:r>
            <a:endParaRPr kumimoji="0" lang="en-US" altLang="en-US" sz="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</a:endParaRPr>
          </a:p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>
                <a:tab pos="450850" algn="l"/>
              </a:tabLst>
            </a:pPr>
            <a:r>
              <a:rPr kumimoji="0" lang="en-US" altLang="en-US" sz="1200" b="0" i="0" u="none" strike="noStrike" cap="none" normalizeH="0" baseline="0">
                <a:ln>
                  <a:noFill/>
                </a:ln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endParaRPr kumimoji="0" lang="en-US" altLang="en-US" sz="18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Arial" panose="020B0604020202020204" pitchFamily="34" charset="0"/>
            </a:endParaRPr>
          </a:p>
        </p:txBody>
      </p:sp>
      <p:sp>
        <p:nvSpPr>
          <p:cNvPr id="26" name="Google Shape;8570;p44">
            <a:extLst>
              <a:ext uri="{FF2B5EF4-FFF2-40B4-BE49-F238E27FC236}">
                <a16:creationId xmlns:a16="http://schemas.microsoft.com/office/drawing/2014/main" xmlns="" id="{9935BD3F-6F9B-901C-CD3C-7A8A4A9CDD40}"/>
              </a:ext>
            </a:extLst>
          </p:cNvPr>
          <p:cNvSpPr txBox="1">
            <a:spLocks/>
          </p:cNvSpPr>
          <p:nvPr/>
        </p:nvSpPr>
        <p:spPr>
          <a:xfrm>
            <a:off x="7102026" y="2816225"/>
            <a:ext cx="1664325" cy="36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400" dirty="0">
                <a:latin typeface="+mj-lt"/>
              </a:rPr>
              <a:t>TRẠM B</a:t>
            </a:r>
          </a:p>
        </p:txBody>
      </p:sp>
    </p:spTree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24" name="Google Shape;9024;p49"/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HS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tự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A1, B1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A2, B2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A3, B3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A4, B4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từ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2 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  <a:sym typeface="Wingdings 3" panose="05040102010807070707" pitchFamily="18" charset="2"/>
              </a:rPr>
              <a:t>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thúc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 4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thực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hiện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nhiệm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ở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chuyển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sang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trạm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tiếp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ổn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phút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061" name="Google Shape;9061;p49"/>
          <p:cNvSpPr/>
          <p:nvPr/>
        </p:nvSpPr>
        <p:spPr>
          <a:xfrm>
            <a:off x="4332775" y="9849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xmlns="" id="{C75EF2FA-FBF8-12AC-C86D-27367EC7E955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7226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79146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13758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9996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49" name="Google Shape;8449;p42"/>
          <p:cNvSpPr txBox="1">
            <a:spLocks noGrp="1"/>
          </p:cNvSpPr>
          <p:nvPr>
            <p:ph type="subTitle" idx="1"/>
          </p:nvPr>
        </p:nvSpPr>
        <p:spPr>
          <a:xfrm>
            <a:off x="303545" y="2526598"/>
            <a:ext cx="8667829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luận</a:t>
            </a:r>
            <a:r>
              <a:rPr lang="en-US" sz="32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: 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Dung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dịch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làm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quỳ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tím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đỏ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tác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với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kim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loại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tạo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muối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khí</a:t>
            </a:r>
            <a:r>
              <a:rPr lang="en-US" sz="3200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hydrogen.</a:t>
            </a:r>
            <a:endParaRPr lang="en-US" sz="32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409156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Một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số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400" b="1" dirty="0" err="1">
                <a:latin typeface="Times New Roman" panose="02020603050405020304" pitchFamily="18" charset="0"/>
                <a:ea typeface="Calibri" panose="020F0502020204030204" pitchFamily="34" charset="0"/>
              </a:rPr>
              <a:t>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300"/>
            <a:ext cx="10974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03.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8EC43EC-AAAE-E999-729C-8A9DDCD1D0E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87780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025" name="Google Shape;9025;p49"/>
          <p:cNvGrpSpPr/>
          <p:nvPr/>
        </p:nvGrpSpPr>
        <p:grpSpPr>
          <a:xfrm>
            <a:off x="232750" y="148856"/>
            <a:ext cx="544275" cy="671719"/>
            <a:chOff x="5071000" y="258425"/>
            <a:chExt cx="544275" cy="562150"/>
          </a:xfrm>
        </p:grpSpPr>
        <p:sp>
          <p:nvSpPr>
            <p:cNvPr id="9026" name="Google Shape;9026;p49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49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49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49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49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49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49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3" name="Google Shape;9033;p49"/>
          <p:cNvGrpSpPr/>
          <p:nvPr/>
        </p:nvGrpSpPr>
        <p:grpSpPr>
          <a:xfrm>
            <a:off x="8321225" y="4266125"/>
            <a:ext cx="643025" cy="666575"/>
            <a:chOff x="3520625" y="2268725"/>
            <a:chExt cx="643025" cy="666575"/>
          </a:xfrm>
        </p:grpSpPr>
        <p:sp>
          <p:nvSpPr>
            <p:cNvPr id="9034" name="Google Shape;9034;p49"/>
            <p:cNvSpPr/>
            <p:nvPr/>
          </p:nvSpPr>
          <p:spPr>
            <a:xfrm>
              <a:off x="3666425" y="2591425"/>
              <a:ext cx="183950" cy="188650"/>
            </a:xfrm>
            <a:custGeom>
              <a:avLst/>
              <a:gdLst/>
              <a:ahLst/>
              <a:cxnLst/>
              <a:rect l="l" t="t" r="r" b="b"/>
              <a:pathLst>
                <a:path w="7358" h="7546" extrusionOk="0">
                  <a:moveTo>
                    <a:pt x="5175" y="0"/>
                  </a:moveTo>
                  <a:lnTo>
                    <a:pt x="4310" y="922"/>
                  </a:lnTo>
                  <a:lnTo>
                    <a:pt x="133" y="5344"/>
                  </a:lnTo>
                  <a:lnTo>
                    <a:pt x="57" y="5419"/>
                  </a:lnTo>
                  <a:lnTo>
                    <a:pt x="20" y="5494"/>
                  </a:lnTo>
                  <a:lnTo>
                    <a:pt x="1" y="5588"/>
                  </a:lnTo>
                  <a:lnTo>
                    <a:pt x="1" y="5683"/>
                  </a:lnTo>
                  <a:lnTo>
                    <a:pt x="1" y="5758"/>
                  </a:lnTo>
                  <a:lnTo>
                    <a:pt x="38" y="5852"/>
                  </a:lnTo>
                  <a:lnTo>
                    <a:pt x="76" y="5927"/>
                  </a:lnTo>
                  <a:lnTo>
                    <a:pt x="151" y="6002"/>
                  </a:lnTo>
                  <a:lnTo>
                    <a:pt x="1638" y="7414"/>
                  </a:lnTo>
                  <a:lnTo>
                    <a:pt x="1713" y="7470"/>
                  </a:lnTo>
                  <a:lnTo>
                    <a:pt x="1788" y="7508"/>
                  </a:lnTo>
                  <a:lnTo>
                    <a:pt x="1882" y="7545"/>
                  </a:lnTo>
                  <a:lnTo>
                    <a:pt x="1976" y="7545"/>
                  </a:lnTo>
                  <a:lnTo>
                    <a:pt x="2071" y="7526"/>
                  </a:lnTo>
                  <a:lnTo>
                    <a:pt x="2146" y="7508"/>
                  </a:lnTo>
                  <a:lnTo>
                    <a:pt x="2221" y="7451"/>
                  </a:lnTo>
                  <a:lnTo>
                    <a:pt x="2296" y="7395"/>
                  </a:lnTo>
                  <a:lnTo>
                    <a:pt x="5871" y="3613"/>
                  </a:lnTo>
                  <a:lnTo>
                    <a:pt x="7358" y="2051"/>
                  </a:lnTo>
                  <a:lnTo>
                    <a:pt x="517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49"/>
            <p:cNvSpPr/>
            <p:nvPr/>
          </p:nvSpPr>
          <p:spPr>
            <a:xfrm>
              <a:off x="3774150" y="2591425"/>
              <a:ext cx="76225" cy="90325"/>
            </a:xfrm>
            <a:custGeom>
              <a:avLst/>
              <a:gdLst/>
              <a:ahLst/>
              <a:cxnLst/>
              <a:rect l="l" t="t" r="r" b="b"/>
              <a:pathLst>
                <a:path w="3049" h="3613" extrusionOk="0">
                  <a:moveTo>
                    <a:pt x="866" y="0"/>
                  </a:moveTo>
                  <a:lnTo>
                    <a:pt x="1" y="922"/>
                  </a:lnTo>
                  <a:lnTo>
                    <a:pt x="95" y="1223"/>
                  </a:lnTo>
                  <a:lnTo>
                    <a:pt x="226" y="1562"/>
                  </a:lnTo>
                  <a:lnTo>
                    <a:pt x="377" y="1901"/>
                  </a:lnTo>
                  <a:lnTo>
                    <a:pt x="546" y="2239"/>
                  </a:lnTo>
                  <a:lnTo>
                    <a:pt x="753" y="2597"/>
                  </a:lnTo>
                  <a:lnTo>
                    <a:pt x="998" y="2935"/>
                  </a:lnTo>
                  <a:lnTo>
                    <a:pt x="1261" y="3293"/>
                  </a:lnTo>
                  <a:lnTo>
                    <a:pt x="1562" y="3613"/>
                  </a:lnTo>
                  <a:lnTo>
                    <a:pt x="3049" y="2051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49"/>
            <p:cNvSpPr/>
            <p:nvPr/>
          </p:nvSpPr>
          <p:spPr>
            <a:xfrm>
              <a:off x="3520625" y="2743350"/>
              <a:ext cx="184875" cy="191950"/>
            </a:xfrm>
            <a:custGeom>
              <a:avLst/>
              <a:gdLst/>
              <a:ahLst/>
              <a:cxnLst/>
              <a:rect l="l" t="t" r="r" b="b"/>
              <a:pathLst>
                <a:path w="7395" h="7678" extrusionOk="0">
                  <a:moveTo>
                    <a:pt x="6040" y="1"/>
                  </a:moveTo>
                  <a:lnTo>
                    <a:pt x="207" y="6172"/>
                  </a:lnTo>
                  <a:lnTo>
                    <a:pt x="113" y="6285"/>
                  </a:lnTo>
                  <a:lnTo>
                    <a:pt x="56" y="6417"/>
                  </a:lnTo>
                  <a:lnTo>
                    <a:pt x="19" y="6567"/>
                  </a:lnTo>
                  <a:lnTo>
                    <a:pt x="0" y="6699"/>
                  </a:lnTo>
                  <a:lnTo>
                    <a:pt x="19" y="6831"/>
                  </a:lnTo>
                  <a:lnTo>
                    <a:pt x="75" y="6981"/>
                  </a:lnTo>
                  <a:lnTo>
                    <a:pt x="132" y="7094"/>
                  </a:lnTo>
                  <a:lnTo>
                    <a:pt x="245" y="7207"/>
                  </a:lnTo>
                  <a:lnTo>
                    <a:pt x="527" y="7489"/>
                  </a:lnTo>
                  <a:lnTo>
                    <a:pt x="640" y="7565"/>
                  </a:lnTo>
                  <a:lnTo>
                    <a:pt x="771" y="7640"/>
                  </a:lnTo>
                  <a:lnTo>
                    <a:pt x="903" y="7677"/>
                  </a:lnTo>
                  <a:lnTo>
                    <a:pt x="1054" y="7677"/>
                  </a:lnTo>
                  <a:lnTo>
                    <a:pt x="1185" y="7659"/>
                  </a:lnTo>
                  <a:lnTo>
                    <a:pt x="1317" y="7621"/>
                  </a:lnTo>
                  <a:lnTo>
                    <a:pt x="1449" y="7546"/>
                  </a:lnTo>
                  <a:lnTo>
                    <a:pt x="1562" y="7452"/>
                  </a:lnTo>
                  <a:lnTo>
                    <a:pt x="7395" y="1280"/>
                  </a:lnTo>
                  <a:lnTo>
                    <a:pt x="6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49"/>
            <p:cNvSpPr/>
            <p:nvPr/>
          </p:nvSpPr>
          <p:spPr>
            <a:xfrm>
              <a:off x="3742625" y="2268725"/>
              <a:ext cx="421025" cy="421025"/>
            </a:xfrm>
            <a:custGeom>
              <a:avLst/>
              <a:gdLst/>
              <a:ahLst/>
              <a:cxnLst/>
              <a:rect l="l" t="t" r="r" b="b"/>
              <a:pathLst>
                <a:path w="16841" h="16841" extrusionOk="0">
                  <a:moveTo>
                    <a:pt x="8600" y="1280"/>
                  </a:moveTo>
                  <a:lnTo>
                    <a:pt x="8938" y="1299"/>
                  </a:lnTo>
                  <a:lnTo>
                    <a:pt x="9296" y="1337"/>
                  </a:lnTo>
                  <a:lnTo>
                    <a:pt x="9635" y="1393"/>
                  </a:lnTo>
                  <a:lnTo>
                    <a:pt x="9973" y="1449"/>
                  </a:lnTo>
                  <a:lnTo>
                    <a:pt x="10293" y="1525"/>
                  </a:lnTo>
                  <a:lnTo>
                    <a:pt x="10632" y="1638"/>
                  </a:lnTo>
                  <a:lnTo>
                    <a:pt x="10952" y="1751"/>
                  </a:lnTo>
                  <a:lnTo>
                    <a:pt x="11272" y="1882"/>
                  </a:lnTo>
                  <a:lnTo>
                    <a:pt x="11591" y="2033"/>
                  </a:lnTo>
                  <a:lnTo>
                    <a:pt x="11911" y="2183"/>
                  </a:lnTo>
                  <a:lnTo>
                    <a:pt x="12212" y="2371"/>
                  </a:lnTo>
                  <a:lnTo>
                    <a:pt x="12513" y="2560"/>
                  </a:lnTo>
                  <a:lnTo>
                    <a:pt x="12796" y="2785"/>
                  </a:lnTo>
                  <a:lnTo>
                    <a:pt x="13078" y="3011"/>
                  </a:lnTo>
                  <a:lnTo>
                    <a:pt x="13360" y="3256"/>
                  </a:lnTo>
                  <a:lnTo>
                    <a:pt x="13605" y="3519"/>
                  </a:lnTo>
                  <a:lnTo>
                    <a:pt x="13849" y="3783"/>
                  </a:lnTo>
                  <a:lnTo>
                    <a:pt x="14075" y="4065"/>
                  </a:lnTo>
                  <a:lnTo>
                    <a:pt x="14282" y="4347"/>
                  </a:lnTo>
                  <a:lnTo>
                    <a:pt x="14489" y="4648"/>
                  </a:lnTo>
                  <a:lnTo>
                    <a:pt x="14658" y="4949"/>
                  </a:lnTo>
                  <a:lnTo>
                    <a:pt x="14828" y="5269"/>
                  </a:lnTo>
                  <a:lnTo>
                    <a:pt x="14978" y="5570"/>
                  </a:lnTo>
                  <a:lnTo>
                    <a:pt x="15091" y="5890"/>
                  </a:lnTo>
                  <a:lnTo>
                    <a:pt x="15204" y="6229"/>
                  </a:lnTo>
                  <a:lnTo>
                    <a:pt x="15317" y="6549"/>
                  </a:lnTo>
                  <a:lnTo>
                    <a:pt x="15392" y="6887"/>
                  </a:lnTo>
                  <a:lnTo>
                    <a:pt x="15449" y="7226"/>
                  </a:lnTo>
                  <a:lnTo>
                    <a:pt x="15505" y="7565"/>
                  </a:lnTo>
                  <a:lnTo>
                    <a:pt x="15543" y="7903"/>
                  </a:lnTo>
                  <a:lnTo>
                    <a:pt x="15561" y="8242"/>
                  </a:lnTo>
                  <a:lnTo>
                    <a:pt x="15561" y="8599"/>
                  </a:lnTo>
                  <a:lnTo>
                    <a:pt x="15543" y="8938"/>
                  </a:lnTo>
                  <a:lnTo>
                    <a:pt x="15505" y="9277"/>
                  </a:lnTo>
                  <a:lnTo>
                    <a:pt x="15449" y="9615"/>
                  </a:lnTo>
                  <a:lnTo>
                    <a:pt x="15392" y="9954"/>
                  </a:lnTo>
                  <a:lnTo>
                    <a:pt x="15298" y="10293"/>
                  </a:lnTo>
                  <a:lnTo>
                    <a:pt x="15204" y="10613"/>
                  </a:lnTo>
                  <a:lnTo>
                    <a:pt x="15091" y="10951"/>
                  </a:lnTo>
                  <a:lnTo>
                    <a:pt x="14959" y="11271"/>
                  </a:lnTo>
                  <a:lnTo>
                    <a:pt x="14809" y="11591"/>
                  </a:lnTo>
                  <a:lnTo>
                    <a:pt x="14658" y="11892"/>
                  </a:lnTo>
                  <a:lnTo>
                    <a:pt x="14470" y="12193"/>
                  </a:lnTo>
                  <a:lnTo>
                    <a:pt x="14282" y="12494"/>
                  </a:lnTo>
                  <a:lnTo>
                    <a:pt x="14056" y="12777"/>
                  </a:lnTo>
                  <a:lnTo>
                    <a:pt x="13830" y="13059"/>
                  </a:lnTo>
                  <a:lnTo>
                    <a:pt x="13586" y="13341"/>
                  </a:lnTo>
                  <a:lnTo>
                    <a:pt x="13322" y="13604"/>
                  </a:lnTo>
                  <a:lnTo>
                    <a:pt x="13059" y="13830"/>
                  </a:lnTo>
                  <a:lnTo>
                    <a:pt x="12777" y="14056"/>
                  </a:lnTo>
                  <a:lnTo>
                    <a:pt x="12495" y="14282"/>
                  </a:lnTo>
                  <a:lnTo>
                    <a:pt x="12193" y="14470"/>
                  </a:lnTo>
                  <a:lnTo>
                    <a:pt x="11892" y="14639"/>
                  </a:lnTo>
                  <a:lnTo>
                    <a:pt x="11573" y="14809"/>
                  </a:lnTo>
                  <a:lnTo>
                    <a:pt x="11272" y="14959"/>
                  </a:lnTo>
                  <a:lnTo>
                    <a:pt x="10952" y="15091"/>
                  </a:lnTo>
                  <a:lnTo>
                    <a:pt x="10613" y="15204"/>
                  </a:lnTo>
                  <a:lnTo>
                    <a:pt x="10293" y="15298"/>
                  </a:lnTo>
                  <a:lnTo>
                    <a:pt x="9954" y="15373"/>
                  </a:lnTo>
                  <a:lnTo>
                    <a:pt x="9616" y="15448"/>
                  </a:lnTo>
                  <a:lnTo>
                    <a:pt x="9277" y="15486"/>
                  </a:lnTo>
                  <a:lnTo>
                    <a:pt x="8938" y="15524"/>
                  </a:lnTo>
                  <a:lnTo>
                    <a:pt x="8600" y="15542"/>
                  </a:lnTo>
                  <a:lnTo>
                    <a:pt x="8242" y="15542"/>
                  </a:lnTo>
                  <a:lnTo>
                    <a:pt x="7904" y="15524"/>
                  </a:lnTo>
                  <a:lnTo>
                    <a:pt x="7565" y="15486"/>
                  </a:lnTo>
                  <a:lnTo>
                    <a:pt x="7226" y="15448"/>
                  </a:lnTo>
                  <a:lnTo>
                    <a:pt x="6887" y="15373"/>
                  </a:lnTo>
                  <a:lnTo>
                    <a:pt x="6549" y="15298"/>
                  </a:lnTo>
                  <a:lnTo>
                    <a:pt x="6229" y="15204"/>
                  </a:lnTo>
                  <a:lnTo>
                    <a:pt x="5890" y="15072"/>
                  </a:lnTo>
                  <a:lnTo>
                    <a:pt x="5570" y="14940"/>
                  </a:lnTo>
                  <a:lnTo>
                    <a:pt x="5251" y="14809"/>
                  </a:lnTo>
                  <a:lnTo>
                    <a:pt x="4949" y="14639"/>
                  </a:lnTo>
                  <a:lnTo>
                    <a:pt x="4648" y="14451"/>
                  </a:lnTo>
                  <a:lnTo>
                    <a:pt x="4347" y="14263"/>
                  </a:lnTo>
                  <a:lnTo>
                    <a:pt x="4065" y="14056"/>
                  </a:lnTo>
                  <a:lnTo>
                    <a:pt x="3783" y="13811"/>
                  </a:lnTo>
                  <a:lnTo>
                    <a:pt x="3501" y="13567"/>
                  </a:lnTo>
                  <a:lnTo>
                    <a:pt x="3237" y="13303"/>
                  </a:lnTo>
                  <a:lnTo>
                    <a:pt x="3011" y="13040"/>
                  </a:lnTo>
                  <a:lnTo>
                    <a:pt x="2786" y="12758"/>
                  </a:lnTo>
                  <a:lnTo>
                    <a:pt x="2560" y="12475"/>
                  </a:lnTo>
                  <a:lnTo>
                    <a:pt x="2372" y="12174"/>
                  </a:lnTo>
                  <a:lnTo>
                    <a:pt x="2202" y="11873"/>
                  </a:lnTo>
                  <a:lnTo>
                    <a:pt x="2033" y="11572"/>
                  </a:lnTo>
                  <a:lnTo>
                    <a:pt x="1883" y="11252"/>
                  </a:lnTo>
                  <a:lnTo>
                    <a:pt x="1751" y="10933"/>
                  </a:lnTo>
                  <a:lnTo>
                    <a:pt x="1638" y="10613"/>
                  </a:lnTo>
                  <a:lnTo>
                    <a:pt x="1544" y="10274"/>
                  </a:lnTo>
                  <a:lnTo>
                    <a:pt x="1469" y="9935"/>
                  </a:lnTo>
                  <a:lnTo>
                    <a:pt x="1393" y="9597"/>
                  </a:lnTo>
                  <a:lnTo>
                    <a:pt x="1356" y="9258"/>
                  </a:lnTo>
                  <a:lnTo>
                    <a:pt x="1318" y="8919"/>
                  </a:lnTo>
                  <a:lnTo>
                    <a:pt x="1299" y="8581"/>
                  </a:lnTo>
                  <a:lnTo>
                    <a:pt x="1299" y="8242"/>
                  </a:lnTo>
                  <a:lnTo>
                    <a:pt x="1318" y="7903"/>
                  </a:lnTo>
                  <a:lnTo>
                    <a:pt x="1356" y="7546"/>
                  </a:lnTo>
                  <a:lnTo>
                    <a:pt x="1393" y="7207"/>
                  </a:lnTo>
                  <a:lnTo>
                    <a:pt x="1469" y="6868"/>
                  </a:lnTo>
                  <a:lnTo>
                    <a:pt x="1544" y="6549"/>
                  </a:lnTo>
                  <a:lnTo>
                    <a:pt x="1638" y="6210"/>
                  </a:lnTo>
                  <a:lnTo>
                    <a:pt x="1770" y="5890"/>
                  </a:lnTo>
                  <a:lnTo>
                    <a:pt x="1901" y="5570"/>
                  </a:lnTo>
                  <a:lnTo>
                    <a:pt x="2033" y="5250"/>
                  </a:lnTo>
                  <a:lnTo>
                    <a:pt x="2202" y="4930"/>
                  </a:lnTo>
                  <a:lnTo>
                    <a:pt x="2391" y="4629"/>
                  </a:lnTo>
                  <a:lnTo>
                    <a:pt x="2579" y="4328"/>
                  </a:lnTo>
                  <a:lnTo>
                    <a:pt x="2786" y="4046"/>
                  </a:lnTo>
                  <a:lnTo>
                    <a:pt x="3030" y="3764"/>
                  </a:lnTo>
                  <a:lnTo>
                    <a:pt x="3275" y="3482"/>
                  </a:lnTo>
                  <a:lnTo>
                    <a:pt x="3538" y="3237"/>
                  </a:lnTo>
                  <a:lnTo>
                    <a:pt x="3802" y="2992"/>
                  </a:lnTo>
                  <a:lnTo>
                    <a:pt x="4084" y="2767"/>
                  </a:lnTo>
                  <a:lnTo>
                    <a:pt x="4366" y="2560"/>
                  </a:lnTo>
                  <a:lnTo>
                    <a:pt x="4667" y="2353"/>
                  </a:lnTo>
                  <a:lnTo>
                    <a:pt x="4968" y="2183"/>
                  </a:lnTo>
                  <a:lnTo>
                    <a:pt x="5269" y="2014"/>
                  </a:lnTo>
                  <a:lnTo>
                    <a:pt x="5589" y="1863"/>
                  </a:lnTo>
                  <a:lnTo>
                    <a:pt x="5909" y="1751"/>
                  </a:lnTo>
                  <a:lnTo>
                    <a:pt x="6229" y="1638"/>
                  </a:lnTo>
                  <a:lnTo>
                    <a:pt x="6568" y="1525"/>
                  </a:lnTo>
                  <a:lnTo>
                    <a:pt x="6906" y="1449"/>
                  </a:lnTo>
                  <a:lnTo>
                    <a:pt x="7245" y="1393"/>
                  </a:lnTo>
                  <a:lnTo>
                    <a:pt x="7584" y="1337"/>
                  </a:lnTo>
                  <a:lnTo>
                    <a:pt x="7922" y="1299"/>
                  </a:lnTo>
                  <a:lnTo>
                    <a:pt x="8261" y="1280"/>
                  </a:lnTo>
                  <a:close/>
                  <a:moveTo>
                    <a:pt x="8223" y="1"/>
                  </a:moveTo>
                  <a:lnTo>
                    <a:pt x="7828" y="20"/>
                  </a:lnTo>
                  <a:lnTo>
                    <a:pt x="7433" y="57"/>
                  </a:lnTo>
                  <a:lnTo>
                    <a:pt x="7019" y="114"/>
                  </a:lnTo>
                  <a:lnTo>
                    <a:pt x="6624" y="189"/>
                  </a:lnTo>
                  <a:lnTo>
                    <a:pt x="6229" y="283"/>
                  </a:lnTo>
                  <a:lnTo>
                    <a:pt x="5834" y="396"/>
                  </a:lnTo>
                  <a:lnTo>
                    <a:pt x="5458" y="528"/>
                  </a:lnTo>
                  <a:lnTo>
                    <a:pt x="5081" y="678"/>
                  </a:lnTo>
                  <a:lnTo>
                    <a:pt x="4705" y="847"/>
                  </a:lnTo>
                  <a:lnTo>
                    <a:pt x="4347" y="1054"/>
                  </a:lnTo>
                  <a:lnTo>
                    <a:pt x="3990" y="1261"/>
                  </a:lnTo>
                  <a:lnTo>
                    <a:pt x="3632" y="1487"/>
                  </a:lnTo>
                  <a:lnTo>
                    <a:pt x="3294" y="1732"/>
                  </a:lnTo>
                  <a:lnTo>
                    <a:pt x="2955" y="2014"/>
                  </a:lnTo>
                  <a:lnTo>
                    <a:pt x="2635" y="2296"/>
                  </a:lnTo>
                  <a:lnTo>
                    <a:pt x="2334" y="2597"/>
                  </a:lnTo>
                  <a:lnTo>
                    <a:pt x="2052" y="2917"/>
                  </a:lnTo>
                  <a:lnTo>
                    <a:pt x="1770" y="3256"/>
                  </a:lnTo>
                  <a:lnTo>
                    <a:pt x="1525" y="3594"/>
                  </a:lnTo>
                  <a:lnTo>
                    <a:pt x="1280" y="3952"/>
                  </a:lnTo>
                  <a:lnTo>
                    <a:pt x="1073" y="4309"/>
                  </a:lnTo>
                  <a:lnTo>
                    <a:pt x="885" y="4667"/>
                  </a:lnTo>
                  <a:lnTo>
                    <a:pt x="697" y="5043"/>
                  </a:lnTo>
                  <a:lnTo>
                    <a:pt x="547" y="5420"/>
                  </a:lnTo>
                  <a:lnTo>
                    <a:pt x="415" y="5815"/>
                  </a:lnTo>
                  <a:lnTo>
                    <a:pt x="302" y="6210"/>
                  </a:lnTo>
                  <a:lnTo>
                    <a:pt x="208" y="6605"/>
                  </a:lnTo>
                  <a:lnTo>
                    <a:pt x="133" y="7000"/>
                  </a:lnTo>
                  <a:lnTo>
                    <a:pt x="57" y="7395"/>
                  </a:lnTo>
                  <a:lnTo>
                    <a:pt x="20" y="7809"/>
                  </a:lnTo>
                  <a:lnTo>
                    <a:pt x="1" y="8204"/>
                  </a:lnTo>
                  <a:lnTo>
                    <a:pt x="1" y="8618"/>
                  </a:lnTo>
                  <a:lnTo>
                    <a:pt x="20" y="9013"/>
                  </a:lnTo>
                  <a:lnTo>
                    <a:pt x="57" y="9409"/>
                  </a:lnTo>
                  <a:lnTo>
                    <a:pt x="114" y="9822"/>
                  </a:lnTo>
                  <a:lnTo>
                    <a:pt x="208" y="10218"/>
                  </a:lnTo>
                  <a:lnTo>
                    <a:pt x="302" y="10613"/>
                  </a:lnTo>
                  <a:lnTo>
                    <a:pt x="415" y="11008"/>
                  </a:lnTo>
                  <a:lnTo>
                    <a:pt x="547" y="11384"/>
                  </a:lnTo>
                  <a:lnTo>
                    <a:pt x="697" y="11760"/>
                  </a:lnTo>
                  <a:lnTo>
                    <a:pt x="867" y="12137"/>
                  </a:lnTo>
                  <a:lnTo>
                    <a:pt x="1055" y="12494"/>
                  </a:lnTo>
                  <a:lnTo>
                    <a:pt x="1280" y="12852"/>
                  </a:lnTo>
                  <a:lnTo>
                    <a:pt x="1506" y="13209"/>
                  </a:lnTo>
                  <a:lnTo>
                    <a:pt x="1751" y="13548"/>
                  </a:lnTo>
                  <a:lnTo>
                    <a:pt x="2014" y="13887"/>
                  </a:lnTo>
                  <a:lnTo>
                    <a:pt x="2315" y="14207"/>
                  </a:lnTo>
                  <a:lnTo>
                    <a:pt x="2616" y="14508"/>
                  </a:lnTo>
                  <a:lnTo>
                    <a:pt x="2936" y="14790"/>
                  </a:lnTo>
                  <a:lnTo>
                    <a:pt x="3275" y="15072"/>
                  </a:lnTo>
                  <a:lnTo>
                    <a:pt x="3614" y="15317"/>
                  </a:lnTo>
                  <a:lnTo>
                    <a:pt x="3952" y="15561"/>
                  </a:lnTo>
                  <a:lnTo>
                    <a:pt x="4310" y="15768"/>
                  </a:lnTo>
                  <a:lnTo>
                    <a:pt x="4686" y="15956"/>
                  </a:lnTo>
                  <a:lnTo>
                    <a:pt x="5062" y="16145"/>
                  </a:lnTo>
                  <a:lnTo>
                    <a:pt x="5439" y="16295"/>
                  </a:lnTo>
                  <a:lnTo>
                    <a:pt x="5834" y="16427"/>
                  </a:lnTo>
                  <a:lnTo>
                    <a:pt x="6210" y="16540"/>
                  </a:lnTo>
                  <a:lnTo>
                    <a:pt x="6605" y="16634"/>
                  </a:lnTo>
                  <a:lnTo>
                    <a:pt x="7019" y="16709"/>
                  </a:lnTo>
                  <a:lnTo>
                    <a:pt x="7414" y="16784"/>
                  </a:lnTo>
                  <a:lnTo>
                    <a:pt x="7809" y="16822"/>
                  </a:lnTo>
                  <a:lnTo>
                    <a:pt x="8223" y="16841"/>
                  </a:lnTo>
                  <a:lnTo>
                    <a:pt x="8619" y="16841"/>
                  </a:lnTo>
                  <a:lnTo>
                    <a:pt x="9032" y="16822"/>
                  </a:lnTo>
                  <a:lnTo>
                    <a:pt x="9428" y="16784"/>
                  </a:lnTo>
                  <a:lnTo>
                    <a:pt x="9823" y="16728"/>
                  </a:lnTo>
                  <a:lnTo>
                    <a:pt x="10237" y="16634"/>
                  </a:lnTo>
                  <a:lnTo>
                    <a:pt x="10632" y="16540"/>
                  </a:lnTo>
                  <a:lnTo>
                    <a:pt x="11008" y="16427"/>
                  </a:lnTo>
                  <a:lnTo>
                    <a:pt x="11403" y="16295"/>
                  </a:lnTo>
                  <a:lnTo>
                    <a:pt x="11780" y="16145"/>
                  </a:lnTo>
                  <a:lnTo>
                    <a:pt x="12156" y="15975"/>
                  </a:lnTo>
                  <a:lnTo>
                    <a:pt x="12513" y="15787"/>
                  </a:lnTo>
                  <a:lnTo>
                    <a:pt x="12871" y="15561"/>
                  </a:lnTo>
                  <a:lnTo>
                    <a:pt x="13228" y="15335"/>
                  </a:lnTo>
                  <a:lnTo>
                    <a:pt x="13567" y="15091"/>
                  </a:lnTo>
                  <a:lnTo>
                    <a:pt x="13887" y="14827"/>
                  </a:lnTo>
                  <a:lnTo>
                    <a:pt x="14207" y="14526"/>
                  </a:lnTo>
                  <a:lnTo>
                    <a:pt x="14527" y="14225"/>
                  </a:lnTo>
                  <a:lnTo>
                    <a:pt x="14809" y="13905"/>
                  </a:lnTo>
                  <a:lnTo>
                    <a:pt x="15091" y="13567"/>
                  </a:lnTo>
                  <a:lnTo>
                    <a:pt x="15336" y="13228"/>
                  </a:lnTo>
                  <a:lnTo>
                    <a:pt x="15561" y="12889"/>
                  </a:lnTo>
                  <a:lnTo>
                    <a:pt x="15787" y="12532"/>
                  </a:lnTo>
                  <a:lnTo>
                    <a:pt x="15975" y="12156"/>
                  </a:lnTo>
                  <a:lnTo>
                    <a:pt x="16145" y="11779"/>
                  </a:lnTo>
                  <a:lnTo>
                    <a:pt x="16314" y="11403"/>
                  </a:lnTo>
                  <a:lnTo>
                    <a:pt x="16446" y="11008"/>
                  </a:lnTo>
                  <a:lnTo>
                    <a:pt x="16559" y="10632"/>
                  </a:lnTo>
                  <a:lnTo>
                    <a:pt x="16653" y="10236"/>
                  </a:lnTo>
                  <a:lnTo>
                    <a:pt x="16728" y="9822"/>
                  </a:lnTo>
                  <a:lnTo>
                    <a:pt x="16784" y="9427"/>
                  </a:lnTo>
                  <a:lnTo>
                    <a:pt x="16822" y="9032"/>
                  </a:lnTo>
                  <a:lnTo>
                    <a:pt x="16841" y="8618"/>
                  </a:lnTo>
                  <a:lnTo>
                    <a:pt x="16841" y="8223"/>
                  </a:lnTo>
                  <a:lnTo>
                    <a:pt x="16822" y="7809"/>
                  </a:lnTo>
                  <a:lnTo>
                    <a:pt x="16784" y="7414"/>
                  </a:lnTo>
                  <a:lnTo>
                    <a:pt x="16728" y="7019"/>
                  </a:lnTo>
                  <a:lnTo>
                    <a:pt x="16653" y="6605"/>
                  </a:lnTo>
                  <a:lnTo>
                    <a:pt x="16559" y="6210"/>
                  </a:lnTo>
                  <a:lnTo>
                    <a:pt x="16446" y="5834"/>
                  </a:lnTo>
                  <a:lnTo>
                    <a:pt x="16314" y="5438"/>
                  </a:lnTo>
                  <a:lnTo>
                    <a:pt x="16164" y="5062"/>
                  </a:lnTo>
                  <a:lnTo>
                    <a:pt x="15994" y="4686"/>
                  </a:lnTo>
                  <a:lnTo>
                    <a:pt x="15787" y="4328"/>
                  </a:lnTo>
                  <a:lnTo>
                    <a:pt x="15580" y="3971"/>
                  </a:lnTo>
                  <a:lnTo>
                    <a:pt x="15355" y="3613"/>
                  </a:lnTo>
                  <a:lnTo>
                    <a:pt x="15110" y="3275"/>
                  </a:lnTo>
                  <a:lnTo>
                    <a:pt x="14828" y="2955"/>
                  </a:lnTo>
                  <a:lnTo>
                    <a:pt x="14545" y="2635"/>
                  </a:lnTo>
                  <a:lnTo>
                    <a:pt x="14244" y="2315"/>
                  </a:lnTo>
                  <a:lnTo>
                    <a:pt x="13925" y="2033"/>
                  </a:lnTo>
                  <a:lnTo>
                    <a:pt x="13586" y="1751"/>
                  </a:lnTo>
                  <a:lnTo>
                    <a:pt x="13247" y="1506"/>
                  </a:lnTo>
                  <a:lnTo>
                    <a:pt x="12890" y="1280"/>
                  </a:lnTo>
                  <a:lnTo>
                    <a:pt x="12532" y="1054"/>
                  </a:lnTo>
                  <a:lnTo>
                    <a:pt x="12175" y="866"/>
                  </a:lnTo>
                  <a:lnTo>
                    <a:pt x="11798" y="697"/>
                  </a:lnTo>
                  <a:lnTo>
                    <a:pt x="11422" y="528"/>
                  </a:lnTo>
                  <a:lnTo>
                    <a:pt x="11027" y="396"/>
                  </a:lnTo>
                  <a:lnTo>
                    <a:pt x="10632" y="283"/>
                  </a:lnTo>
                  <a:lnTo>
                    <a:pt x="10237" y="189"/>
                  </a:lnTo>
                  <a:lnTo>
                    <a:pt x="9842" y="114"/>
                  </a:lnTo>
                  <a:lnTo>
                    <a:pt x="9446" y="57"/>
                  </a:lnTo>
                  <a:lnTo>
                    <a:pt x="9032" y="20"/>
                  </a:lnTo>
                  <a:lnTo>
                    <a:pt x="863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49"/>
            <p:cNvSpPr/>
            <p:nvPr/>
          </p:nvSpPr>
          <p:spPr>
            <a:xfrm>
              <a:off x="3775100" y="2300725"/>
              <a:ext cx="356575" cy="356575"/>
            </a:xfrm>
            <a:custGeom>
              <a:avLst/>
              <a:gdLst/>
              <a:ahLst/>
              <a:cxnLst/>
              <a:rect l="l" t="t" r="r" b="b"/>
              <a:pathLst>
                <a:path w="14263" h="14263" fill="none" extrusionOk="0">
                  <a:moveTo>
                    <a:pt x="1976" y="2202"/>
                  </a:moveTo>
                  <a:lnTo>
                    <a:pt x="1976" y="2202"/>
                  </a:lnTo>
                  <a:lnTo>
                    <a:pt x="2239" y="1957"/>
                  </a:lnTo>
                  <a:lnTo>
                    <a:pt x="2503" y="1712"/>
                  </a:lnTo>
                  <a:lnTo>
                    <a:pt x="2785" y="1487"/>
                  </a:lnTo>
                  <a:lnTo>
                    <a:pt x="3067" y="1280"/>
                  </a:lnTo>
                  <a:lnTo>
                    <a:pt x="3368" y="1073"/>
                  </a:lnTo>
                  <a:lnTo>
                    <a:pt x="3669" y="903"/>
                  </a:lnTo>
                  <a:lnTo>
                    <a:pt x="3970" y="734"/>
                  </a:lnTo>
                  <a:lnTo>
                    <a:pt x="4290" y="583"/>
                  </a:lnTo>
                  <a:lnTo>
                    <a:pt x="4610" y="471"/>
                  </a:lnTo>
                  <a:lnTo>
                    <a:pt x="4930" y="358"/>
                  </a:lnTo>
                  <a:lnTo>
                    <a:pt x="5269" y="245"/>
                  </a:lnTo>
                  <a:lnTo>
                    <a:pt x="5607" y="169"/>
                  </a:lnTo>
                  <a:lnTo>
                    <a:pt x="5946" y="113"/>
                  </a:lnTo>
                  <a:lnTo>
                    <a:pt x="6285" y="57"/>
                  </a:lnTo>
                  <a:lnTo>
                    <a:pt x="6623" y="19"/>
                  </a:lnTo>
                  <a:lnTo>
                    <a:pt x="6962" y="0"/>
                  </a:lnTo>
                  <a:lnTo>
                    <a:pt x="7301" y="0"/>
                  </a:lnTo>
                  <a:lnTo>
                    <a:pt x="7639" y="19"/>
                  </a:lnTo>
                  <a:lnTo>
                    <a:pt x="7997" y="57"/>
                  </a:lnTo>
                  <a:lnTo>
                    <a:pt x="8336" y="113"/>
                  </a:lnTo>
                  <a:lnTo>
                    <a:pt x="8674" y="169"/>
                  </a:lnTo>
                  <a:lnTo>
                    <a:pt x="8994" y="245"/>
                  </a:lnTo>
                  <a:lnTo>
                    <a:pt x="9333" y="358"/>
                  </a:lnTo>
                  <a:lnTo>
                    <a:pt x="9653" y="471"/>
                  </a:lnTo>
                  <a:lnTo>
                    <a:pt x="9973" y="602"/>
                  </a:lnTo>
                  <a:lnTo>
                    <a:pt x="10292" y="753"/>
                  </a:lnTo>
                  <a:lnTo>
                    <a:pt x="10612" y="903"/>
                  </a:lnTo>
                  <a:lnTo>
                    <a:pt x="10913" y="1091"/>
                  </a:lnTo>
                  <a:lnTo>
                    <a:pt x="11214" y="1280"/>
                  </a:lnTo>
                  <a:lnTo>
                    <a:pt x="11497" y="1505"/>
                  </a:lnTo>
                  <a:lnTo>
                    <a:pt x="11779" y="1731"/>
                  </a:lnTo>
                  <a:lnTo>
                    <a:pt x="12061" y="1976"/>
                  </a:lnTo>
                  <a:lnTo>
                    <a:pt x="12061" y="1976"/>
                  </a:lnTo>
                  <a:lnTo>
                    <a:pt x="12306" y="2239"/>
                  </a:lnTo>
                  <a:lnTo>
                    <a:pt x="12550" y="2503"/>
                  </a:lnTo>
                  <a:lnTo>
                    <a:pt x="12776" y="2785"/>
                  </a:lnTo>
                  <a:lnTo>
                    <a:pt x="12983" y="3067"/>
                  </a:lnTo>
                  <a:lnTo>
                    <a:pt x="13190" y="3368"/>
                  </a:lnTo>
                  <a:lnTo>
                    <a:pt x="13359" y="3669"/>
                  </a:lnTo>
                  <a:lnTo>
                    <a:pt x="13529" y="3989"/>
                  </a:lnTo>
                  <a:lnTo>
                    <a:pt x="13679" y="4290"/>
                  </a:lnTo>
                  <a:lnTo>
                    <a:pt x="13792" y="4610"/>
                  </a:lnTo>
                  <a:lnTo>
                    <a:pt x="13905" y="4949"/>
                  </a:lnTo>
                  <a:lnTo>
                    <a:pt x="14018" y="5269"/>
                  </a:lnTo>
                  <a:lnTo>
                    <a:pt x="14093" y="5607"/>
                  </a:lnTo>
                  <a:lnTo>
                    <a:pt x="14150" y="5946"/>
                  </a:lnTo>
                  <a:lnTo>
                    <a:pt x="14206" y="6285"/>
                  </a:lnTo>
                  <a:lnTo>
                    <a:pt x="14244" y="6623"/>
                  </a:lnTo>
                  <a:lnTo>
                    <a:pt x="14262" y="6962"/>
                  </a:lnTo>
                  <a:lnTo>
                    <a:pt x="14262" y="7319"/>
                  </a:lnTo>
                  <a:lnTo>
                    <a:pt x="14244" y="7658"/>
                  </a:lnTo>
                  <a:lnTo>
                    <a:pt x="14206" y="7997"/>
                  </a:lnTo>
                  <a:lnTo>
                    <a:pt x="14150" y="8335"/>
                  </a:lnTo>
                  <a:lnTo>
                    <a:pt x="14093" y="8674"/>
                  </a:lnTo>
                  <a:lnTo>
                    <a:pt x="13999" y="9013"/>
                  </a:lnTo>
                  <a:lnTo>
                    <a:pt x="13905" y="9333"/>
                  </a:lnTo>
                  <a:lnTo>
                    <a:pt x="13792" y="9671"/>
                  </a:lnTo>
                  <a:lnTo>
                    <a:pt x="13660" y="9991"/>
                  </a:lnTo>
                  <a:lnTo>
                    <a:pt x="13510" y="10311"/>
                  </a:lnTo>
                  <a:lnTo>
                    <a:pt x="13359" y="10612"/>
                  </a:lnTo>
                  <a:lnTo>
                    <a:pt x="13171" y="10913"/>
                  </a:lnTo>
                  <a:lnTo>
                    <a:pt x="12983" y="11214"/>
                  </a:lnTo>
                  <a:lnTo>
                    <a:pt x="12757" y="11497"/>
                  </a:lnTo>
                  <a:lnTo>
                    <a:pt x="12531" y="11779"/>
                  </a:lnTo>
                  <a:lnTo>
                    <a:pt x="12287" y="12061"/>
                  </a:lnTo>
                  <a:lnTo>
                    <a:pt x="12287" y="12061"/>
                  </a:lnTo>
                  <a:lnTo>
                    <a:pt x="12023" y="12324"/>
                  </a:lnTo>
                  <a:lnTo>
                    <a:pt x="11760" y="12550"/>
                  </a:lnTo>
                  <a:lnTo>
                    <a:pt x="11478" y="12776"/>
                  </a:lnTo>
                  <a:lnTo>
                    <a:pt x="11196" y="13002"/>
                  </a:lnTo>
                  <a:lnTo>
                    <a:pt x="10894" y="13190"/>
                  </a:lnTo>
                  <a:lnTo>
                    <a:pt x="10593" y="13359"/>
                  </a:lnTo>
                  <a:lnTo>
                    <a:pt x="10274" y="13529"/>
                  </a:lnTo>
                  <a:lnTo>
                    <a:pt x="9973" y="13679"/>
                  </a:lnTo>
                  <a:lnTo>
                    <a:pt x="9653" y="13811"/>
                  </a:lnTo>
                  <a:lnTo>
                    <a:pt x="9314" y="13924"/>
                  </a:lnTo>
                  <a:lnTo>
                    <a:pt x="8994" y="14018"/>
                  </a:lnTo>
                  <a:lnTo>
                    <a:pt x="8655" y="14093"/>
                  </a:lnTo>
                  <a:lnTo>
                    <a:pt x="8317" y="14168"/>
                  </a:lnTo>
                  <a:lnTo>
                    <a:pt x="7978" y="14206"/>
                  </a:lnTo>
                  <a:lnTo>
                    <a:pt x="7639" y="14244"/>
                  </a:lnTo>
                  <a:lnTo>
                    <a:pt x="7301" y="14262"/>
                  </a:lnTo>
                  <a:lnTo>
                    <a:pt x="6943" y="14262"/>
                  </a:lnTo>
                  <a:lnTo>
                    <a:pt x="6605" y="14244"/>
                  </a:lnTo>
                  <a:lnTo>
                    <a:pt x="6266" y="14206"/>
                  </a:lnTo>
                  <a:lnTo>
                    <a:pt x="5927" y="14168"/>
                  </a:lnTo>
                  <a:lnTo>
                    <a:pt x="5588" y="14093"/>
                  </a:lnTo>
                  <a:lnTo>
                    <a:pt x="5250" y="14018"/>
                  </a:lnTo>
                  <a:lnTo>
                    <a:pt x="4930" y="13924"/>
                  </a:lnTo>
                  <a:lnTo>
                    <a:pt x="4591" y="13792"/>
                  </a:lnTo>
                  <a:lnTo>
                    <a:pt x="4271" y="13660"/>
                  </a:lnTo>
                  <a:lnTo>
                    <a:pt x="3952" y="13529"/>
                  </a:lnTo>
                  <a:lnTo>
                    <a:pt x="3650" y="13359"/>
                  </a:lnTo>
                  <a:lnTo>
                    <a:pt x="3349" y="13171"/>
                  </a:lnTo>
                  <a:lnTo>
                    <a:pt x="3048" y="12983"/>
                  </a:lnTo>
                  <a:lnTo>
                    <a:pt x="2766" y="12776"/>
                  </a:lnTo>
                  <a:lnTo>
                    <a:pt x="2484" y="12531"/>
                  </a:lnTo>
                  <a:lnTo>
                    <a:pt x="2202" y="12287"/>
                  </a:lnTo>
                  <a:lnTo>
                    <a:pt x="2202" y="12287"/>
                  </a:lnTo>
                  <a:lnTo>
                    <a:pt x="1938" y="12023"/>
                  </a:lnTo>
                  <a:lnTo>
                    <a:pt x="1712" y="11760"/>
                  </a:lnTo>
                  <a:lnTo>
                    <a:pt x="1487" y="11478"/>
                  </a:lnTo>
                  <a:lnTo>
                    <a:pt x="1261" y="11195"/>
                  </a:lnTo>
                  <a:lnTo>
                    <a:pt x="1073" y="10894"/>
                  </a:lnTo>
                  <a:lnTo>
                    <a:pt x="903" y="10593"/>
                  </a:lnTo>
                  <a:lnTo>
                    <a:pt x="734" y="10292"/>
                  </a:lnTo>
                  <a:lnTo>
                    <a:pt x="584" y="9972"/>
                  </a:lnTo>
                  <a:lnTo>
                    <a:pt x="452" y="9653"/>
                  </a:lnTo>
                  <a:lnTo>
                    <a:pt x="339" y="9333"/>
                  </a:lnTo>
                  <a:lnTo>
                    <a:pt x="245" y="8994"/>
                  </a:lnTo>
                  <a:lnTo>
                    <a:pt x="170" y="8655"/>
                  </a:lnTo>
                  <a:lnTo>
                    <a:pt x="94" y="8317"/>
                  </a:lnTo>
                  <a:lnTo>
                    <a:pt x="57" y="7978"/>
                  </a:lnTo>
                  <a:lnTo>
                    <a:pt x="19" y="7639"/>
                  </a:lnTo>
                  <a:lnTo>
                    <a:pt x="0" y="7301"/>
                  </a:lnTo>
                  <a:lnTo>
                    <a:pt x="0" y="6962"/>
                  </a:lnTo>
                  <a:lnTo>
                    <a:pt x="19" y="6623"/>
                  </a:lnTo>
                  <a:lnTo>
                    <a:pt x="57" y="6266"/>
                  </a:lnTo>
                  <a:lnTo>
                    <a:pt x="94" y="5927"/>
                  </a:lnTo>
                  <a:lnTo>
                    <a:pt x="170" y="5588"/>
                  </a:lnTo>
                  <a:lnTo>
                    <a:pt x="245" y="5269"/>
                  </a:lnTo>
                  <a:lnTo>
                    <a:pt x="339" y="4930"/>
                  </a:lnTo>
                  <a:lnTo>
                    <a:pt x="471" y="4610"/>
                  </a:lnTo>
                  <a:lnTo>
                    <a:pt x="602" y="4290"/>
                  </a:lnTo>
                  <a:lnTo>
                    <a:pt x="734" y="3970"/>
                  </a:lnTo>
                  <a:lnTo>
                    <a:pt x="903" y="3650"/>
                  </a:lnTo>
                  <a:lnTo>
                    <a:pt x="1092" y="3349"/>
                  </a:lnTo>
                  <a:lnTo>
                    <a:pt x="1280" y="3048"/>
                  </a:lnTo>
                  <a:lnTo>
                    <a:pt x="1487" y="2766"/>
                  </a:lnTo>
                  <a:lnTo>
                    <a:pt x="1731" y="2484"/>
                  </a:lnTo>
                  <a:lnTo>
                    <a:pt x="1976" y="2202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49"/>
            <p:cNvSpPr/>
            <p:nvPr/>
          </p:nvSpPr>
          <p:spPr>
            <a:xfrm>
              <a:off x="3775100" y="2304475"/>
              <a:ext cx="356575" cy="351400"/>
            </a:xfrm>
            <a:custGeom>
              <a:avLst/>
              <a:gdLst/>
              <a:ahLst/>
              <a:cxnLst/>
              <a:rect l="l" t="t" r="r" b="b"/>
              <a:pathLst>
                <a:path w="14263" h="14056" extrusionOk="0">
                  <a:moveTo>
                    <a:pt x="8599" y="1"/>
                  </a:moveTo>
                  <a:lnTo>
                    <a:pt x="13322" y="10519"/>
                  </a:lnTo>
                  <a:lnTo>
                    <a:pt x="13566" y="10029"/>
                  </a:lnTo>
                  <a:lnTo>
                    <a:pt x="13792" y="9521"/>
                  </a:lnTo>
                  <a:lnTo>
                    <a:pt x="13961" y="9013"/>
                  </a:lnTo>
                  <a:lnTo>
                    <a:pt x="14093" y="8524"/>
                  </a:lnTo>
                  <a:lnTo>
                    <a:pt x="14187" y="8016"/>
                  </a:lnTo>
                  <a:lnTo>
                    <a:pt x="14244" y="7508"/>
                  </a:lnTo>
                  <a:lnTo>
                    <a:pt x="14262" y="6981"/>
                  </a:lnTo>
                  <a:lnTo>
                    <a:pt x="14244" y="6473"/>
                  </a:lnTo>
                  <a:lnTo>
                    <a:pt x="14187" y="5965"/>
                  </a:lnTo>
                  <a:lnTo>
                    <a:pt x="14093" y="5457"/>
                  </a:lnTo>
                  <a:lnTo>
                    <a:pt x="13961" y="4949"/>
                  </a:lnTo>
                  <a:lnTo>
                    <a:pt x="13792" y="4441"/>
                  </a:lnTo>
                  <a:lnTo>
                    <a:pt x="13585" y="3952"/>
                  </a:lnTo>
                  <a:lnTo>
                    <a:pt x="13341" y="3482"/>
                  </a:lnTo>
                  <a:lnTo>
                    <a:pt x="13058" y="3030"/>
                  </a:lnTo>
                  <a:lnTo>
                    <a:pt x="12757" y="2616"/>
                  </a:lnTo>
                  <a:lnTo>
                    <a:pt x="12419" y="2202"/>
                  </a:lnTo>
                  <a:lnTo>
                    <a:pt x="12042" y="1826"/>
                  </a:lnTo>
                  <a:lnTo>
                    <a:pt x="11798" y="1581"/>
                  </a:lnTo>
                  <a:lnTo>
                    <a:pt x="11534" y="1374"/>
                  </a:lnTo>
                  <a:lnTo>
                    <a:pt x="11252" y="1167"/>
                  </a:lnTo>
                  <a:lnTo>
                    <a:pt x="10989" y="979"/>
                  </a:lnTo>
                  <a:lnTo>
                    <a:pt x="10669" y="791"/>
                  </a:lnTo>
                  <a:lnTo>
                    <a:pt x="10349" y="622"/>
                  </a:lnTo>
                  <a:lnTo>
                    <a:pt x="10010" y="471"/>
                  </a:lnTo>
                  <a:lnTo>
                    <a:pt x="9671" y="321"/>
                  </a:lnTo>
                  <a:lnTo>
                    <a:pt x="9653" y="302"/>
                  </a:lnTo>
                  <a:lnTo>
                    <a:pt x="9126" y="132"/>
                  </a:lnTo>
                  <a:lnTo>
                    <a:pt x="8599" y="1"/>
                  </a:lnTo>
                  <a:close/>
                  <a:moveTo>
                    <a:pt x="885" y="3538"/>
                  </a:moveTo>
                  <a:lnTo>
                    <a:pt x="659" y="3971"/>
                  </a:lnTo>
                  <a:lnTo>
                    <a:pt x="471" y="4441"/>
                  </a:lnTo>
                  <a:lnTo>
                    <a:pt x="301" y="4930"/>
                  </a:lnTo>
                  <a:lnTo>
                    <a:pt x="170" y="5438"/>
                  </a:lnTo>
                  <a:lnTo>
                    <a:pt x="76" y="5946"/>
                  </a:lnTo>
                  <a:lnTo>
                    <a:pt x="19" y="6473"/>
                  </a:lnTo>
                  <a:lnTo>
                    <a:pt x="0" y="6981"/>
                  </a:lnTo>
                  <a:lnTo>
                    <a:pt x="19" y="7508"/>
                  </a:lnTo>
                  <a:lnTo>
                    <a:pt x="76" y="8016"/>
                  </a:lnTo>
                  <a:lnTo>
                    <a:pt x="170" y="8524"/>
                  </a:lnTo>
                  <a:lnTo>
                    <a:pt x="301" y="9032"/>
                  </a:lnTo>
                  <a:lnTo>
                    <a:pt x="471" y="9540"/>
                  </a:lnTo>
                  <a:lnTo>
                    <a:pt x="678" y="10029"/>
                  </a:lnTo>
                  <a:lnTo>
                    <a:pt x="922" y="10500"/>
                  </a:lnTo>
                  <a:lnTo>
                    <a:pt x="1204" y="10951"/>
                  </a:lnTo>
                  <a:lnTo>
                    <a:pt x="1524" y="11384"/>
                  </a:lnTo>
                  <a:lnTo>
                    <a:pt x="1863" y="11798"/>
                  </a:lnTo>
                  <a:lnTo>
                    <a:pt x="2239" y="12174"/>
                  </a:lnTo>
                  <a:lnTo>
                    <a:pt x="2484" y="12381"/>
                  </a:lnTo>
                  <a:lnTo>
                    <a:pt x="2729" y="12588"/>
                  </a:lnTo>
                  <a:lnTo>
                    <a:pt x="2973" y="12777"/>
                  </a:lnTo>
                  <a:lnTo>
                    <a:pt x="3218" y="12946"/>
                  </a:lnTo>
                  <a:lnTo>
                    <a:pt x="3538" y="13153"/>
                  </a:lnTo>
                  <a:lnTo>
                    <a:pt x="3876" y="13341"/>
                  </a:lnTo>
                  <a:lnTo>
                    <a:pt x="4234" y="13492"/>
                  </a:lnTo>
                  <a:lnTo>
                    <a:pt x="4591" y="13642"/>
                  </a:lnTo>
                  <a:lnTo>
                    <a:pt x="4629" y="13661"/>
                  </a:lnTo>
                  <a:lnTo>
                    <a:pt x="5080" y="13811"/>
                  </a:lnTo>
                  <a:lnTo>
                    <a:pt x="5551" y="13943"/>
                  </a:lnTo>
                  <a:lnTo>
                    <a:pt x="5551" y="13943"/>
                  </a:lnTo>
                  <a:lnTo>
                    <a:pt x="885" y="3538"/>
                  </a:lnTo>
                  <a:close/>
                  <a:moveTo>
                    <a:pt x="4610" y="321"/>
                  </a:moveTo>
                  <a:lnTo>
                    <a:pt x="4328" y="433"/>
                  </a:lnTo>
                  <a:lnTo>
                    <a:pt x="4027" y="565"/>
                  </a:lnTo>
                  <a:lnTo>
                    <a:pt x="3745" y="716"/>
                  </a:lnTo>
                  <a:lnTo>
                    <a:pt x="3481" y="866"/>
                  </a:lnTo>
                  <a:lnTo>
                    <a:pt x="3199" y="1036"/>
                  </a:lnTo>
                  <a:lnTo>
                    <a:pt x="2935" y="1205"/>
                  </a:lnTo>
                  <a:lnTo>
                    <a:pt x="2691" y="1412"/>
                  </a:lnTo>
                  <a:lnTo>
                    <a:pt x="2446" y="1619"/>
                  </a:lnTo>
                  <a:lnTo>
                    <a:pt x="8016" y="14056"/>
                  </a:lnTo>
                  <a:lnTo>
                    <a:pt x="8373" y="14000"/>
                  </a:lnTo>
                  <a:lnTo>
                    <a:pt x="8712" y="13943"/>
                  </a:lnTo>
                  <a:lnTo>
                    <a:pt x="9163" y="13811"/>
                  </a:lnTo>
                  <a:lnTo>
                    <a:pt x="9596" y="13680"/>
                  </a:lnTo>
                  <a:lnTo>
                    <a:pt x="10029" y="13492"/>
                  </a:lnTo>
                  <a:lnTo>
                    <a:pt x="10443" y="13303"/>
                  </a:lnTo>
                  <a:lnTo>
                    <a:pt x="4610" y="32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49"/>
            <p:cNvSpPr/>
            <p:nvPr/>
          </p:nvSpPr>
          <p:spPr>
            <a:xfrm>
              <a:off x="3775100" y="2392925"/>
              <a:ext cx="138775" cy="260150"/>
            </a:xfrm>
            <a:custGeom>
              <a:avLst/>
              <a:gdLst/>
              <a:ahLst/>
              <a:cxnLst/>
              <a:rect l="l" t="t" r="r" b="b"/>
              <a:pathLst>
                <a:path w="5551" h="10406" fill="none" extrusionOk="0">
                  <a:moveTo>
                    <a:pt x="885" y="0"/>
                  </a:moveTo>
                  <a:lnTo>
                    <a:pt x="885" y="0"/>
                  </a:lnTo>
                  <a:lnTo>
                    <a:pt x="885" y="0"/>
                  </a:lnTo>
                  <a:lnTo>
                    <a:pt x="659" y="433"/>
                  </a:lnTo>
                  <a:lnTo>
                    <a:pt x="471" y="903"/>
                  </a:lnTo>
                  <a:lnTo>
                    <a:pt x="471" y="903"/>
                  </a:lnTo>
                  <a:lnTo>
                    <a:pt x="301" y="1392"/>
                  </a:lnTo>
                  <a:lnTo>
                    <a:pt x="170" y="1900"/>
                  </a:lnTo>
                  <a:lnTo>
                    <a:pt x="76" y="2408"/>
                  </a:lnTo>
                  <a:lnTo>
                    <a:pt x="19" y="2935"/>
                  </a:lnTo>
                  <a:lnTo>
                    <a:pt x="0" y="3443"/>
                  </a:lnTo>
                  <a:lnTo>
                    <a:pt x="19" y="3970"/>
                  </a:lnTo>
                  <a:lnTo>
                    <a:pt x="76" y="4478"/>
                  </a:lnTo>
                  <a:lnTo>
                    <a:pt x="170" y="4986"/>
                  </a:lnTo>
                  <a:lnTo>
                    <a:pt x="170" y="4986"/>
                  </a:lnTo>
                  <a:lnTo>
                    <a:pt x="301" y="5494"/>
                  </a:lnTo>
                  <a:lnTo>
                    <a:pt x="471" y="6002"/>
                  </a:lnTo>
                  <a:lnTo>
                    <a:pt x="678" y="6491"/>
                  </a:lnTo>
                  <a:lnTo>
                    <a:pt x="922" y="6962"/>
                  </a:lnTo>
                  <a:lnTo>
                    <a:pt x="1204" y="7413"/>
                  </a:lnTo>
                  <a:lnTo>
                    <a:pt x="1524" y="7846"/>
                  </a:lnTo>
                  <a:lnTo>
                    <a:pt x="1863" y="8260"/>
                  </a:lnTo>
                  <a:lnTo>
                    <a:pt x="2239" y="8636"/>
                  </a:lnTo>
                  <a:lnTo>
                    <a:pt x="2239" y="8636"/>
                  </a:lnTo>
                  <a:lnTo>
                    <a:pt x="2484" y="8843"/>
                  </a:lnTo>
                  <a:lnTo>
                    <a:pt x="2729" y="9050"/>
                  </a:lnTo>
                  <a:lnTo>
                    <a:pt x="2973" y="9239"/>
                  </a:lnTo>
                  <a:lnTo>
                    <a:pt x="3218" y="9408"/>
                  </a:lnTo>
                  <a:lnTo>
                    <a:pt x="3218" y="9408"/>
                  </a:lnTo>
                  <a:lnTo>
                    <a:pt x="3538" y="9615"/>
                  </a:lnTo>
                  <a:lnTo>
                    <a:pt x="3876" y="9803"/>
                  </a:lnTo>
                  <a:lnTo>
                    <a:pt x="4234" y="9954"/>
                  </a:lnTo>
                  <a:lnTo>
                    <a:pt x="4591" y="10104"/>
                  </a:lnTo>
                  <a:lnTo>
                    <a:pt x="4591" y="10104"/>
                  </a:lnTo>
                  <a:lnTo>
                    <a:pt x="4629" y="10123"/>
                  </a:lnTo>
                  <a:lnTo>
                    <a:pt x="4629" y="10123"/>
                  </a:lnTo>
                  <a:lnTo>
                    <a:pt x="5080" y="10273"/>
                  </a:lnTo>
                  <a:lnTo>
                    <a:pt x="5551" y="10405"/>
                  </a:lnTo>
                  <a:lnTo>
                    <a:pt x="88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49"/>
            <p:cNvSpPr/>
            <p:nvPr/>
          </p:nvSpPr>
          <p:spPr>
            <a:xfrm>
              <a:off x="3836250" y="2312475"/>
              <a:ext cx="245575" cy="343400"/>
            </a:xfrm>
            <a:custGeom>
              <a:avLst/>
              <a:gdLst/>
              <a:ahLst/>
              <a:cxnLst/>
              <a:rect l="l" t="t" r="r" b="b"/>
              <a:pathLst>
                <a:path w="9823" h="13736" fill="none" extrusionOk="0">
                  <a:moveTo>
                    <a:pt x="2164" y="1"/>
                  </a:moveTo>
                  <a:lnTo>
                    <a:pt x="2164" y="1"/>
                  </a:lnTo>
                  <a:lnTo>
                    <a:pt x="2164" y="1"/>
                  </a:lnTo>
                  <a:lnTo>
                    <a:pt x="1882" y="113"/>
                  </a:lnTo>
                  <a:lnTo>
                    <a:pt x="1581" y="245"/>
                  </a:lnTo>
                  <a:lnTo>
                    <a:pt x="1299" y="396"/>
                  </a:lnTo>
                  <a:lnTo>
                    <a:pt x="1035" y="546"/>
                  </a:lnTo>
                  <a:lnTo>
                    <a:pt x="753" y="716"/>
                  </a:lnTo>
                  <a:lnTo>
                    <a:pt x="489" y="885"/>
                  </a:lnTo>
                  <a:lnTo>
                    <a:pt x="245" y="1092"/>
                  </a:lnTo>
                  <a:lnTo>
                    <a:pt x="0" y="1299"/>
                  </a:lnTo>
                  <a:lnTo>
                    <a:pt x="5570" y="13736"/>
                  </a:lnTo>
                  <a:lnTo>
                    <a:pt x="5570" y="13736"/>
                  </a:lnTo>
                  <a:lnTo>
                    <a:pt x="5927" y="13680"/>
                  </a:lnTo>
                  <a:lnTo>
                    <a:pt x="6266" y="13623"/>
                  </a:lnTo>
                  <a:lnTo>
                    <a:pt x="6266" y="13623"/>
                  </a:lnTo>
                  <a:lnTo>
                    <a:pt x="6717" y="13491"/>
                  </a:lnTo>
                  <a:lnTo>
                    <a:pt x="7150" y="13360"/>
                  </a:lnTo>
                  <a:lnTo>
                    <a:pt x="7583" y="13172"/>
                  </a:lnTo>
                  <a:lnTo>
                    <a:pt x="7997" y="12983"/>
                  </a:lnTo>
                  <a:lnTo>
                    <a:pt x="7997" y="12983"/>
                  </a:lnTo>
                  <a:lnTo>
                    <a:pt x="8242" y="12833"/>
                  </a:lnTo>
                  <a:lnTo>
                    <a:pt x="8486" y="12682"/>
                  </a:lnTo>
                  <a:lnTo>
                    <a:pt x="8731" y="12532"/>
                  </a:lnTo>
                  <a:lnTo>
                    <a:pt x="8957" y="12362"/>
                  </a:lnTo>
                  <a:lnTo>
                    <a:pt x="9182" y="12193"/>
                  </a:lnTo>
                  <a:lnTo>
                    <a:pt x="9408" y="12005"/>
                  </a:lnTo>
                  <a:lnTo>
                    <a:pt x="9615" y="11798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822" y="11610"/>
                  </a:lnTo>
                  <a:lnTo>
                    <a:pt x="9615" y="11798"/>
                  </a:lnTo>
                  <a:lnTo>
                    <a:pt x="9408" y="12005"/>
                  </a:lnTo>
                  <a:lnTo>
                    <a:pt x="9182" y="12193"/>
                  </a:lnTo>
                  <a:lnTo>
                    <a:pt x="8957" y="12362"/>
                  </a:lnTo>
                  <a:lnTo>
                    <a:pt x="8731" y="12532"/>
                  </a:lnTo>
                  <a:lnTo>
                    <a:pt x="8486" y="12682"/>
                  </a:lnTo>
                  <a:lnTo>
                    <a:pt x="8242" y="12833"/>
                  </a:lnTo>
                  <a:lnTo>
                    <a:pt x="7997" y="12983"/>
                  </a:lnTo>
                  <a:lnTo>
                    <a:pt x="21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49"/>
            <p:cNvSpPr/>
            <p:nvPr/>
          </p:nvSpPr>
          <p:spPr>
            <a:xfrm>
              <a:off x="3990050" y="2304475"/>
              <a:ext cx="141625" cy="270025"/>
            </a:xfrm>
            <a:custGeom>
              <a:avLst/>
              <a:gdLst/>
              <a:ahLst/>
              <a:cxnLst/>
              <a:rect l="l" t="t" r="r" b="b"/>
              <a:pathLst>
                <a:path w="5665" h="10801" fill="none" extrusionOk="0">
                  <a:moveTo>
                    <a:pt x="1" y="1"/>
                  </a:moveTo>
                  <a:lnTo>
                    <a:pt x="4724" y="10519"/>
                  </a:lnTo>
                  <a:lnTo>
                    <a:pt x="4724" y="10519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554" y="10801"/>
                  </a:lnTo>
                  <a:lnTo>
                    <a:pt x="4724" y="10519"/>
                  </a:lnTo>
                  <a:lnTo>
                    <a:pt x="4724" y="10519"/>
                  </a:lnTo>
                  <a:lnTo>
                    <a:pt x="4968" y="10029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194" y="9521"/>
                  </a:lnTo>
                  <a:lnTo>
                    <a:pt x="5363" y="9013"/>
                  </a:lnTo>
                  <a:lnTo>
                    <a:pt x="5495" y="8524"/>
                  </a:lnTo>
                  <a:lnTo>
                    <a:pt x="5589" y="8016"/>
                  </a:lnTo>
                  <a:lnTo>
                    <a:pt x="5646" y="7508"/>
                  </a:lnTo>
                  <a:lnTo>
                    <a:pt x="5664" y="6981"/>
                  </a:lnTo>
                  <a:lnTo>
                    <a:pt x="5646" y="6473"/>
                  </a:lnTo>
                  <a:lnTo>
                    <a:pt x="5589" y="5965"/>
                  </a:lnTo>
                  <a:lnTo>
                    <a:pt x="5495" y="5457"/>
                  </a:lnTo>
                  <a:lnTo>
                    <a:pt x="5495" y="5457"/>
                  </a:lnTo>
                  <a:lnTo>
                    <a:pt x="5363" y="4949"/>
                  </a:lnTo>
                  <a:lnTo>
                    <a:pt x="5194" y="4441"/>
                  </a:lnTo>
                  <a:lnTo>
                    <a:pt x="4987" y="3952"/>
                  </a:lnTo>
                  <a:lnTo>
                    <a:pt x="4743" y="3482"/>
                  </a:lnTo>
                  <a:lnTo>
                    <a:pt x="4460" y="3030"/>
                  </a:lnTo>
                  <a:lnTo>
                    <a:pt x="4159" y="2616"/>
                  </a:lnTo>
                  <a:lnTo>
                    <a:pt x="3821" y="2202"/>
                  </a:lnTo>
                  <a:lnTo>
                    <a:pt x="3444" y="1826"/>
                  </a:lnTo>
                  <a:lnTo>
                    <a:pt x="3444" y="1826"/>
                  </a:lnTo>
                  <a:lnTo>
                    <a:pt x="3200" y="1581"/>
                  </a:lnTo>
                  <a:lnTo>
                    <a:pt x="2936" y="1374"/>
                  </a:lnTo>
                  <a:lnTo>
                    <a:pt x="2654" y="1167"/>
                  </a:lnTo>
                  <a:lnTo>
                    <a:pt x="2391" y="979"/>
                  </a:lnTo>
                  <a:lnTo>
                    <a:pt x="2391" y="979"/>
                  </a:lnTo>
                  <a:lnTo>
                    <a:pt x="2071" y="791"/>
                  </a:lnTo>
                  <a:lnTo>
                    <a:pt x="1751" y="622"/>
                  </a:lnTo>
                  <a:lnTo>
                    <a:pt x="1412" y="471"/>
                  </a:lnTo>
                  <a:lnTo>
                    <a:pt x="1073" y="321"/>
                  </a:lnTo>
                  <a:lnTo>
                    <a:pt x="1073" y="321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49"/>
            <p:cNvSpPr/>
            <p:nvPr/>
          </p:nvSpPr>
          <p:spPr>
            <a:xfrm>
              <a:off x="3775100" y="2328950"/>
              <a:ext cx="356575" cy="294950"/>
            </a:xfrm>
            <a:custGeom>
              <a:avLst/>
              <a:gdLst/>
              <a:ahLst/>
              <a:cxnLst/>
              <a:rect l="l" t="t" r="r" b="b"/>
              <a:pathLst>
                <a:path w="14263" h="11798" extrusionOk="0">
                  <a:moveTo>
                    <a:pt x="10989" y="0"/>
                  </a:moveTo>
                  <a:lnTo>
                    <a:pt x="11252" y="188"/>
                  </a:lnTo>
                  <a:lnTo>
                    <a:pt x="11534" y="395"/>
                  </a:lnTo>
                  <a:lnTo>
                    <a:pt x="11271" y="188"/>
                  </a:lnTo>
                  <a:lnTo>
                    <a:pt x="10989" y="0"/>
                  </a:lnTo>
                  <a:close/>
                  <a:moveTo>
                    <a:pt x="11534" y="395"/>
                  </a:moveTo>
                  <a:lnTo>
                    <a:pt x="11798" y="621"/>
                  </a:lnTo>
                  <a:lnTo>
                    <a:pt x="12042" y="847"/>
                  </a:lnTo>
                  <a:lnTo>
                    <a:pt x="11798" y="602"/>
                  </a:lnTo>
                  <a:lnTo>
                    <a:pt x="11534" y="395"/>
                  </a:lnTo>
                  <a:close/>
                  <a:moveTo>
                    <a:pt x="14093" y="4478"/>
                  </a:moveTo>
                  <a:lnTo>
                    <a:pt x="14187" y="4986"/>
                  </a:lnTo>
                  <a:lnTo>
                    <a:pt x="14244" y="5494"/>
                  </a:lnTo>
                  <a:lnTo>
                    <a:pt x="14262" y="5993"/>
                  </a:lnTo>
                  <a:lnTo>
                    <a:pt x="14262" y="5983"/>
                  </a:lnTo>
                  <a:lnTo>
                    <a:pt x="14244" y="5475"/>
                  </a:lnTo>
                  <a:lnTo>
                    <a:pt x="14187" y="4967"/>
                  </a:lnTo>
                  <a:lnTo>
                    <a:pt x="14093" y="4478"/>
                  </a:lnTo>
                  <a:close/>
                  <a:moveTo>
                    <a:pt x="471" y="3462"/>
                  </a:moveTo>
                  <a:lnTo>
                    <a:pt x="301" y="3951"/>
                  </a:lnTo>
                  <a:lnTo>
                    <a:pt x="170" y="4459"/>
                  </a:lnTo>
                  <a:lnTo>
                    <a:pt x="76" y="4967"/>
                  </a:lnTo>
                  <a:lnTo>
                    <a:pt x="19" y="5494"/>
                  </a:lnTo>
                  <a:lnTo>
                    <a:pt x="0" y="6002"/>
                  </a:lnTo>
                  <a:lnTo>
                    <a:pt x="1" y="6021"/>
                  </a:lnTo>
                  <a:lnTo>
                    <a:pt x="19" y="5513"/>
                  </a:lnTo>
                  <a:lnTo>
                    <a:pt x="76" y="5005"/>
                  </a:lnTo>
                  <a:lnTo>
                    <a:pt x="170" y="4497"/>
                  </a:lnTo>
                  <a:lnTo>
                    <a:pt x="301" y="3970"/>
                  </a:lnTo>
                  <a:lnTo>
                    <a:pt x="471" y="3462"/>
                  </a:lnTo>
                  <a:close/>
                  <a:moveTo>
                    <a:pt x="1" y="6021"/>
                  </a:moveTo>
                  <a:lnTo>
                    <a:pt x="0" y="6040"/>
                  </a:lnTo>
                  <a:lnTo>
                    <a:pt x="19" y="6548"/>
                  </a:lnTo>
                  <a:lnTo>
                    <a:pt x="76" y="7056"/>
                  </a:lnTo>
                  <a:lnTo>
                    <a:pt x="170" y="7545"/>
                  </a:lnTo>
                  <a:lnTo>
                    <a:pt x="76" y="7037"/>
                  </a:lnTo>
                  <a:lnTo>
                    <a:pt x="19" y="6529"/>
                  </a:lnTo>
                  <a:lnTo>
                    <a:pt x="1" y="6021"/>
                  </a:lnTo>
                  <a:close/>
                  <a:moveTo>
                    <a:pt x="14262" y="5993"/>
                  </a:moveTo>
                  <a:lnTo>
                    <a:pt x="14244" y="6491"/>
                  </a:lnTo>
                  <a:lnTo>
                    <a:pt x="14187" y="7000"/>
                  </a:lnTo>
                  <a:lnTo>
                    <a:pt x="14093" y="7526"/>
                  </a:lnTo>
                  <a:lnTo>
                    <a:pt x="13961" y="8034"/>
                  </a:lnTo>
                  <a:lnTo>
                    <a:pt x="14093" y="7545"/>
                  </a:lnTo>
                  <a:lnTo>
                    <a:pt x="14187" y="7037"/>
                  </a:lnTo>
                  <a:lnTo>
                    <a:pt x="14244" y="6529"/>
                  </a:lnTo>
                  <a:lnTo>
                    <a:pt x="14262" y="6002"/>
                  </a:lnTo>
                  <a:lnTo>
                    <a:pt x="14262" y="5993"/>
                  </a:lnTo>
                  <a:close/>
                  <a:moveTo>
                    <a:pt x="2239" y="11195"/>
                  </a:moveTo>
                  <a:lnTo>
                    <a:pt x="2465" y="11402"/>
                  </a:lnTo>
                  <a:lnTo>
                    <a:pt x="2710" y="11609"/>
                  </a:lnTo>
                  <a:lnTo>
                    <a:pt x="2973" y="11798"/>
                  </a:lnTo>
                  <a:lnTo>
                    <a:pt x="2729" y="11609"/>
                  </a:lnTo>
                  <a:lnTo>
                    <a:pt x="2484" y="11402"/>
                  </a:lnTo>
                  <a:lnTo>
                    <a:pt x="2239" y="11195"/>
                  </a:lnTo>
                  <a:close/>
                </a:path>
              </a:pathLst>
            </a:custGeom>
            <a:solidFill>
              <a:srgbClr val="0056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49"/>
            <p:cNvSpPr/>
            <p:nvPr/>
          </p:nvSpPr>
          <p:spPr>
            <a:xfrm>
              <a:off x="3890800" y="2645975"/>
              <a:ext cx="102100" cy="11325"/>
            </a:xfrm>
            <a:custGeom>
              <a:avLst/>
              <a:gdLst/>
              <a:ahLst/>
              <a:cxnLst/>
              <a:rect l="l" t="t" r="r" b="b"/>
              <a:pathLst>
                <a:path w="4084" h="453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452" y="151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1318" y="358"/>
                  </a:lnTo>
                  <a:lnTo>
                    <a:pt x="1713" y="415"/>
                  </a:lnTo>
                  <a:lnTo>
                    <a:pt x="2108" y="452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955" y="434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745" y="340"/>
                  </a:lnTo>
                  <a:lnTo>
                    <a:pt x="4084" y="283"/>
                  </a:lnTo>
                  <a:lnTo>
                    <a:pt x="4084" y="283"/>
                  </a:lnTo>
                  <a:lnTo>
                    <a:pt x="3745" y="340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3388" y="396"/>
                  </a:lnTo>
                  <a:lnTo>
                    <a:pt x="2955" y="434"/>
                  </a:lnTo>
                  <a:lnTo>
                    <a:pt x="2485" y="452"/>
                  </a:lnTo>
                  <a:lnTo>
                    <a:pt x="2485" y="452"/>
                  </a:lnTo>
                  <a:lnTo>
                    <a:pt x="2108" y="452"/>
                  </a:lnTo>
                  <a:lnTo>
                    <a:pt x="1713" y="415"/>
                  </a:lnTo>
                  <a:lnTo>
                    <a:pt x="1318" y="358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923" y="283"/>
                  </a:lnTo>
                  <a:lnTo>
                    <a:pt x="452" y="151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49"/>
            <p:cNvSpPr/>
            <p:nvPr/>
          </p:nvSpPr>
          <p:spPr>
            <a:xfrm>
              <a:off x="3831075" y="2608825"/>
              <a:ext cx="24475" cy="19300"/>
            </a:xfrm>
            <a:custGeom>
              <a:avLst/>
              <a:gdLst/>
              <a:ahLst/>
              <a:cxnLst/>
              <a:rect l="l" t="t" r="r" b="b"/>
              <a:pathLst>
                <a:path w="979" h="772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26" y="207"/>
                  </a:lnTo>
                  <a:lnTo>
                    <a:pt x="471" y="414"/>
                  </a:lnTo>
                  <a:lnTo>
                    <a:pt x="734" y="603"/>
                  </a:lnTo>
                  <a:lnTo>
                    <a:pt x="979" y="772"/>
                  </a:lnTo>
                  <a:lnTo>
                    <a:pt x="979" y="772"/>
                  </a:lnTo>
                  <a:lnTo>
                    <a:pt x="734" y="603"/>
                  </a:lnTo>
                  <a:lnTo>
                    <a:pt x="490" y="414"/>
                  </a:lnTo>
                  <a:lnTo>
                    <a:pt x="245" y="207"/>
                  </a:lnTo>
                  <a:lnTo>
                    <a:pt x="0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49"/>
            <p:cNvSpPr/>
            <p:nvPr/>
          </p:nvSpPr>
          <p:spPr>
            <a:xfrm>
              <a:off x="4119900" y="2440900"/>
              <a:ext cx="11775" cy="101625"/>
            </a:xfrm>
            <a:custGeom>
              <a:avLst/>
              <a:gdLst/>
              <a:ahLst/>
              <a:cxnLst/>
              <a:rect l="l" t="t" r="r" b="b"/>
              <a:pathLst>
                <a:path w="471" h="4065" fill="none" extrusionOk="0">
                  <a:moveTo>
                    <a:pt x="301" y="0"/>
                  </a:moveTo>
                  <a:lnTo>
                    <a:pt x="301" y="0"/>
                  </a:lnTo>
                  <a:lnTo>
                    <a:pt x="395" y="508"/>
                  </a:lnTo>
                  <a:lnTo>
                    <a:pt x="452" y="1016"/>
                  </a:lnTo>
                  <a:lnTo>
                    <a:pt x="470" y="1524"/>
                  </a:lnTo>
                  <a:lnTo>
                    <a:pt x="452" y="2051"/>
                  </a:lnTo>
                  <a:lnTo>
                    <a:pt x="395" y="2559"/>
                  </a:lnTo>
                  <a:lnTo>
                    <a:pt x="301" y="3067"/>
                  </a:lnTo>
                  <a:lnTo>
                    <a:pt x="169" y="3556"/>
                  </a:lnTo>
                  <a:lnTo>
                    <a:pt x="0" y="4064"/>
                  </a:lnTo>
                  <a:lnTo>
                    <a:pt x="0" y="4064"/>
                  </a:lnTo>
                  <a:lnTo>
                    <a:pt x="169" y="3556"/>
                  </a:lnTo>
                  <a:lnTo>
                    <a:pt x="301" y="3048"/>
                  </a:lnTo>
                  <a:lnTo>
                    <a:pt x="395" y="2522"/>
                  </a:lnTo>
                  <a:lnTo>
                    <a:pt x="452" y="2013"/>
                  </a:lnTo>
                  <a:lnTo>
                    <a:pt x="470" y="1505"/>
                  </a:lnTo>
                  <a:lnTo>
                    <a:pt x="452" y="997"/>
                  </a:lnTo>
                  <a:lnTo>
                    <a:pt x="395" y="489"/>
                  </a:lnTo>
                  <a:lnTo>
                    <a:pt x="30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49"/>
            <p:cNvSpPr/>
            <p:nvPr/>
          </p:nvSpPr>
          <p:spPr>
            <a:xfrm>
              <a:off x="3775100" y="2415500"/>
              <a:ext cx="11775" cy="102100"/>
            </a:xfrm>
            <a:custGeom>
              <a:avLst/>
              <a:gdLst/>
              <a:ahLst/>
              <a:cxnLst/>
              <a:rect l="l" t="t" r="r" b="b"/>
              <a:pathLst>
                <a:path w="471" h="4084" fill="none" extrusionOk="0">
                  <a:moveTo>
                    <a:pt x="471" y="0"/>
                  </a:moveTo>
                  <a:lnTo>
                    <a:pt x="471" y="0"/>
                  </a:lnTo>
                  <a:lnTo>
                    <a:pt x="471" y="0"/>
                  </a:lnTo>
                  <a:lnTo>
                    <a:pt x="471" y="0"/>
                  </a:lnTo>
                  <a:lnTo>
                    <a:pt x="301" y="508"/>
                  </a:lnTo>
                  <a:lnTo>
                    <a:pt x="170" y="1035"/>
                  </a:lnTo>
                  <a:lnTo>
                    <a:pt x="76" y="1543"/>
                  </a:lnTo>
                  <a:lnTo>
                    <a:pt x="19" y="2051"/>
                  </a:lnTo>
                  <a:lnTo>
                    <a:pt x="0" y="2578"/>
                  </a:lnTo>
                  <a:lnTo>
                    <a:pt x="19" y="3086"/>
                  </a:lnTo>
                  <a:lnTo>
                    <a:pt x="76" y="3594"/>
                  </a:lnTo>
                  <a:lnTo>
                    <a:pt x="170" y="4083"/>
                  </a:lnTo>
                  <a:lnTo>
                    <a:pt x="170" y="4083"/>
                  </a:lnTo>
                  <a:lnTo>
                    <a:pt x="76" y="3575"/>
                  </a:lnTo>
                  <a:lnTo>
                    <a:pt x="19" y="3067"/>
                  </a:lnTo>
                  <a:lnTo>
                    <a:pt x="0" y="2540"/>
                  </a:lnTo>
                  <a:lnTo>
                    <a:pt x="19" y="2032"/>
                  </a:lnTo>
                  <a:lnTo>
                    <a:pt x="76" y="1505"/>
                  </a:lnTo>
                  <a:lnTo>
                    <a:pt x="170" y="997"/>
                  </a:lnTo>
                  <a:lnTo>
                    <a:pt x="301" y="489"/>
                  </a:lnTo>
                  <a:lnTo>
                    <a:pt x="47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49"/>
            <p:cNvSpPr/>
            <p:nvPr/>
          </p:nvSpPr>
          <p:spPr>
            <a:xfrm>
              <a:off x="4049800" y="2328950"/>
              <a:ext cx="26375" cy="21175"/>
            </a:xfrm>
            <a:custGeom>
              <a:avLst/>
              <a:gdLst/>
              <a:ahLst/>
              <a:cxnLst/>
              <a:rect l="l" t="t" r="r" b="b"/>
              <a:pathLst>
                <a:path w="1055" h="847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264" y="188"/>
                  </a:lnTo>
                  <a:lnTo>
                    <a:pt x="546" y="395"/>
                  </a:lnTo>
                  <a:lnTo>
                    <a:pt x="810" y="602"/>
                  </a:lnTo>
                  <a:lnTo>
                    <a:pt x="1054" y="847"/>
                  </a:lnTo>
                  <a:lnTo>
                    <a:pt x="1054" y="847"/>
                  </a:lnTo>
                  <a:lnTo>
                    <a:pt x="810" y="621"/>
                  </a:lnTo>
                  <a:lnTo>
                    <a:pt x="546" y="395"/>
                  </a:lnTo>
                  <a:lnTo>
                    <a:pt x="283" y="188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49"/>
            <p:cNvSpPr/>
            <p:nvPr/>
          </p:nvSpPr>
          <p:spPr>
            <a:xfrm>
              <a:off x="3990050" y="2304475"/>
              <a:ext cx="26375" cy="7550"/>
            </a:xfrm>
            <a:custGeom>
              <a:avLst/>
              <a:gdLst/>
              <a:ahLst/>
              <a:cxnLst/>
              <a:rect l="l" t="t" r="r" b="b"/>
              <a:pathLst>
                <a:path w="1055" h="302" fill="none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528" y="132"/>
                  </a:lnTo>
                  <a:lnTo>
                    <a:pt x="1055" y="302"/>
                  </a:lnTo>
                  <a:lnTo>
                    <a:pt x="1055" y="302"/>
                  </a:lnTo>
                  <a:lnTo>
                    <a:pt x="528" y="132"/>
                  </a:lnTo>
                  <a:lnTo>
                    <a:pt x="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extrusionOk="0">
                  <a:moveTo>
                    <a:pt x="2521" y="0"/>
                  </a:move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49"/>
            <p:cNvSpPr/>
            <p:nvPr/>
          </p:nvSpPr>
          <p:spPr>
            <a:xfrm>
              <a:off x="3890350" y="2300725"/>
              <a:ext cx="217800" cy="336350"/>
            </a:xfrm>
            <a:custGeom>
              <a:avLst/>
              <a:gdLst/>
              <a:ahLst/>
              <a:cxnLst/>
              <a:rect l="l" t="t" r="r" b="b"/>
              <a:pathLst>
                <a:path w="8712" h="13454" fill="none" extrusionOk="0">
                  <a:moveTo>
                    <a:pt x="2521" y="0"/>
                  </a:moveTo>
                  <a:lnTo>
                    <a:pt x="2521" y="0"/>
                  </a:lnTo>
                  <a:lnTo>
                    <a:pt x="2126" y="19"/>
                  </a:lnTo>
                  <a:lnTo>
                    <a:pt x="1731" y="57"/>
                  </a:lnTo>
                  <a:lnTo>
                    <a:pt x="1336" y="113"/>
                  </a:lnTo>
                  <a:lnTo>
                    <a:pt x="941" y="188"/>
                  </a:lnTo>
                  <a:lnTo>
                    <a:pt x="941" y="188"/>
                  </a:lnTo>
                  <a:lnTo>
                    <a:pt x="470" y="301"/>
                  </a:lnTo>
                  <a:lnTo>
                    <a:pt x="0" y="471"/>
                  </a:lnTo>
                  <a:lnTo>
                    <a:pt x="5833" y="13453"/>
                  </a:lnTo>
                  <a:lnTo>
                    <a:pt x="5833" y="13453"/>
                  </a:lnTo>
                  <a:lnTo>
                    <a:pt x="6078" y="13303"/>
                  </a:lnTo>
                  <a:lnTo>
                    <a:pt x="6322" y="13152"/>
                  </a:lnTo>
                  <a:lnTo>
                    <a:pt x="6567" y="13002"/>
                  </a:lnTo>
                  <a:lnTo>
                    <a:pt x="6793" y="12832"/>
                  </a:lnTo>
                  <a:lnTo>
                    <a:pt x="7018" y="12663"/>
                  </a:lnTo>
                  <a:lnTo>
                    <a:pt x="7244" y="12475"/>
                  </a:lnTo>
                  <a:lnTo>
                    <a:pt x="7451" y="12268"/>
                  </a:lnTo>
                  <a:lnTo>
                    <a:pt x="7658" y="12080"/>
                  </a:lnTo>
                  <a:lnTo>
                    <a:pt x="7658" y="12080"/>
                  </a:lnTo>
                  <a:lnTo>
                    <a:pt x="7677" y="12061"/>
                  </a:lnTo>
                  <a:lnTo>
                    <a:pt x="7677" y="12061"/>
                  </a:lnTo>
                  <a:lnTo>
                    <a:pt x="7921" y="11798"/>
                  </a:lnTo>
                  <a:lnTo>
                    <a:pt x="8147" y="11515"/>
                  </a:lnTo>
                  <a:lnTo>
                    <a:pt x="8354" y="11233"/>
                  </a:lnTo>
                  <a:lnTo>
                    <a:pt x="8542" y="10951"/>
                  </a:lnTo>
                  <a:lnTo>
                    <a:pt x="8542" y="10951"/>
                  </a:lnTo>
                  <a:lnTo>
                    <a:pt x="8712" y="10669"/>
                  </a:lnTo>
                  <a:lnTo>
                    <a:pt x="3989" y="151"/>
                  </a:lnTo>
                  <a:lnTo>
                    <a:pt x="3989" y="151"/>
                  </a:lnTo>
                  <a:lnTo>
                    <a:pt x="3631" y="94"/>
                  </a:lnTo>
                  <a:lnTo>
                    <a:pt x="3255" y="38"/>
                  </a:lnTo>
                  <a:lnTo>
                    <a:pt x="2898" y="19"/>
                  </a:lnTo>
                  <a:lnTo>
                    <a:pt x="25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extrusionOk="0">
                  <a:moveTo>
                    <a:pt x="884" y="1"/>
                  </a:moveTo>
                  <a:lnTo>
                    <a:pt x="677" y="302"/>
                  </a:lnTo>
                  <a:lnTo>
                    <a:pt x="470" y="584"/>
                  </a:lnTo>
                  <a:lnTo>
                    <a:pt x="245" y="866"/>
                  </a:lnTo>
                  <a:lnTo>
                    <a:pt x="0" y="1130"/>
                  </a:lnTo>
                  <a:lnTo>
                    <a:pt x="19" y="1111"/>
                  </a:lnTo>
                  <a:lnTo>
                    <a:pt x="263" y="848"/>
                  </a:lnTo>
                  <a:lnTo>
                    <a:pt x="489" y="565"/>
                  </a:lnTo>
                  <a:lnTo>
                    <a:pt x="696" y="283"/>
                  </a:lnTo>
                  <a:lnTo>
                    <a:pt x="884" y="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49"/>
            <p:cNvSpPr/>
            <p:nvPr/>
          </p:nvSpPr>
          <p:spPr>
            <a:xfrm>
              <a:off x="4081800" y="2574475"/>
              <a:ext cx="22125" cy="28250"/>
            </a:xfrm>
            <a:custGeom>
              <a:avLst/>
              <a:gdLst/>
              <a:ahLst/>
              <a:cxnLst/>
              <a:rect l="l" t="t" r="r" b="b"/>
              <a:pathLst>
                <a:path w="885" h="1130" fill="none" extrusionOk="0">
                  <a:moveTo>
                    <a:pt x="884" y="1"/>
                  </a:moveTo>
                  <a:lnTo>
                    <a:pt x="884" y="1"/>
                  </a:lnTo>
                  <a:lnTo>
                    <a:pt x="696" y="283"/>
                  </a:lnTo>
                  <a:lnTo>
                    <a:pt x="489" y="565"/>
                  </a:lnTo>
                  <a:lnTo>
                    <a:pt x="263" y="848"/>
                  </a:lnTo>
                  <a:lnTo>
                    <a:pt x="19" y="1111"/>
                  </a:lnTo>
                  <a:lnTo>
                    <a:pt x="19" y="1111"/>
                  </a:lnTo>
                  <a:lnTo>
                    <a:pt x="0" y="1130"/>
                  </a:lnTo>
                  <a:lnTo>
                    <a:pt x="0" y="1130"/>
                  </a:lnTo>
                  <a:lnTo>
                    <a:pt x="245" y="866"/>
                  </a:lnTo>
                  <a:lnTo>
                    <a:pt x="470" y="584"/>
                  </a:lnTo>
                  <a:lnTo>
                    <a:pt x="677" y="302"/>
                  </a:lnTo>
                  <a:lnTo>
                    <a:pt x="88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49"/>
            <p:cNvSpPr/>
            <p:nvPr/>
          </p:nvSpPr>
          <p:spPr>
            <a:xfrm>
              <a:off x="3913850" y="2300725"/>
              <a:ext cx="76225" cy="4725"/>
            </a:xfrm>
            <a:custGeom>
              <a:avLst/>
              <a:gdLst/>
              <a:ahLst/>
              <a:cxnLst/>
              <a:rect l="l" t="t" r="r" b="b"/>
              <a:pathLst>
                <a:path w="3049" h="189" fill="none" extrusionOk="0">
                  <a:moveTo>
                    <a:pt x="1581" y="0"/>
                  </a:moveTo>
                  <a:lnTo>
                    <a:pt x="1581" y="0"/>
                  </a:lnTo>
                  <a:lnTo>
                    <a:pt x="1186" y="19"/>
                  </a:lnTo>
                  <a:lnTo>
                    <a:pt x="791" y="57"/>
                  </a:lnTo>
                  <a:lnTo>
                    <a:pt x="396" y="113"/>
                  </a:lnTo>
                  <a:lnTo>
                    <a:pt x="1" y="188"/>
                  </a:lnTo>
                  <a:lnTo>
                    <a:pt x="1" y="188"/>
                  </a:lnTo>
                  <a:lnTo>
                    <a:pt x="396" y="113"/>
                  </a:lnTo>
                  <a:lnTo>
                    <a:pt x="791" y="57"/>
                  </a:lnTo>
                  <a:lnTo>
                    <a:pt x="1186" y="19"/>
                  </a:lnTo>
                  <a:lnTo>
                    <a:pt x="1581" y="0"/>
                  </a:lnTo>
                  <a:lnTo>
                    <a:pt x="1581" y="0"/>
                  </a:lnTo>
                  <a:lnTo>
                    <a:pt x="1958" y="19"/>
                  </a:lnTo>
                  <a:lnTo>
                    <a:pt x="2315" y="38"/>
                  </a:lnTo>
                  <a:lnTo>
                    <a:pt x="2691" y="94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3049" y="151"/>
                  </a:lnTo>
                  <a:lnTo>
                    <a:pt x="2691" y="94"/>
                  </a:lnTo>
                  <a:lnTo>
                    <a:pt x="2315" y="38"/>
                  </a:lnTo>
                  <a:lnTo>
                    <a:pt x="1958" y="19"/>
                  </a:lnTo>
                  <a:lnTo>
                    <a:pt x="158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extrusionOk="0">
                  <a:moveTo>
                    <a:pt x="1562" y="1"/>
                  </a:moveTo>
                  <a:lnTo>
                    <a:pt x="1261" y="264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49"/>
            <p:cNvSpPr/>
            <p:nvPr/>
          </p:nvSpPr>
          <p:spPr>
            <a:xfrm>
              <a:off x="3797200" y="2344925"/>
              <a:ext cx="178300" cy="312375"/>
            </a:xfrm>
            <a:custGeom>
              <a:avLst/>
              <a:gdLst/>
              <a:ahLst/>
              <a:cxnLst/>
              <a:rect l="l" t="t" r="r" b="b"/>
              <a:pathLst>
                <a:path w="7132" h="12495" fill="none" extrusionOk="0">
                  <a:moveTo>
                    <a:pt x="1562" y="1"/>
                  </a:moveTo>
                  <a:lnTo>
                    <a:pt x="1562" y="1"/>
                  </a:lnTo>
                  <a:lnTo>
                    <a:pt x="1562" y="1"/>
                  </a:lnTo>
                  <a:lnTo>
                    <a:pt x="1261" y="264"/>
                  </a:lnTo>
                  <a:lnTo>
                    <a:pt x="979" y="546"/>
                  </a:lnTo>
                  <a:lnTo>
                    <a:pt x="979" y="546"/>
                  </a:lnTo>
                  <a:lnTo>
                    <a:pt x="659" y="942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358" y="1356"/>
                  </a:lnTo>
                  <a:lnTo>
                    <a:pt x="170" y="1638"/>
                  </a:lnTo>
                  <a:lnTo>
                    <a:pt x="1" y="1920"/>
                  </a:lnTo>
                  <a:lnTo>
                    <a:pt x="4667" y="12325"/>
                  </a:lnTo>
                  <a:lnTo>
                    <a:pt x="4667" y="12325"/>
                  </a:lnTo>
                  <a:lnTo>
                    <a:pt x="5043" y="12400"/>
                  </a:lnTo>
                  <a:lnTo>
                    <a:pt x="5457" y="12457"/>
                  </a:lnTo>
                  <a:lnTo>
                    <a:pt x="5852" y="12476"/>
                  </a:lnTo>
                  <a:lnTo>
                    <a:pt x="6247" y="12494"/>
                  </a:lnTo>
                  <a:lnTo>
                    <a:pt x="6247" y="12494"/>
                  </a:lnTo>
                  <a:lnTo>
                    <a:pt x="6699" y="12476"/>
                  </a:lnTo>
                  <a:lnTo>
                    <a:pt x="7132" y="12438"/>
                  </a:lnTo>
                  <a:lnTo>
                    <a:pt x="1562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49"/>
            <p:cNvSpPr/>
            <p:nvPr/>
          </p:nvSpPr>
          <p:spPr>
            <a:xfrm>
              <a:off x="3913850" y="2653050"/>
              <a:ext cx="50825" cy="4250"/>
            </a:xfrm>
            <a:custGeom>
              <a:avLst/>
              <a:gdLst/>
              <a:ahLst/>
              <a:cxnLst/>
              <a:rect l="l" t="t" r="r" b="b"/>
              <a:pathLst>
                <a:path w="2033" h="170" extrusionOk="0">
                  <a:moveTo>
                    <a:pt x="1" y="0"/>
                  </a:moveTo>
                  <a:lnTo>
                    <a:pt x="377" y="75"/>
                  </a:lnTo>
                  <a:lnTo>
                    <a:pt x="791" y="132"/>
                  </a:lnTo>
                  <a:lnTo>
                    <a:pt x="396" y="75"/>
                  </a:lnTo>
                  <a:lnTo>
                    <a:pt x="1" y="0"/>
                  </a:lnTo>
                  <a:close/>
                  <a:moveTo>
                    <a:pt x="791" y="132"/>
                  </a:moveTo>
                  <a:lnTo>
                    <a:pt x="1186" y="169"/>
                  </a:lnTo>
                  <a:lnTo>
                    <a:pt x="1563" y="169"/>
                  </a:lnTo>
                  <a:lnTo>
                    <a:pt x="1573" y="169"/>
                  </a:lnTo>
                  <a:lnTo>
                    <a:pt x="1573" y="169"/>
                  </a:lnTo>
                  <a:lnTo>
                    <a:pt x="1186" y="151"/>
                  </a:lnTo>
                  <a:lnTo>
                    <a:pt x="791" y="132"/>
                  </a:lnTo>
                  <a:close/>
                  <a:moveTo>
                    <a:pt x="2033" y="151"/>
                  </a:moveTo>
                  <a:lnTo>
                    <a:pt x="1573" y="169"/>
                  </a:lnTo>
                  <a:lnTo>
                    <a:pt x="1573" y="169"/>
                  </a:lnTo>
                  <a:lnTo>
                    <a:pt x="1581" y="169"/>
                  </a:lnTo>
                  <a:lnTo>
                    <a:pt x="2033" y="151"/>
                  </a:lnTo>
                  <a:close/>
                </a:path>
              </a:pathLst>
            </a:custGeom>
            <a:solidFill>
              <a:srgbClr val="4080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49"/>
            <p:cNvSpPr/>
            <p:nvPr/>
          </p:nvSpPr>
          <p:spPr>
            <a:xfrm>
              <a:off x="3913850" y="2653050"/>
              <a:ext cx="61650" cy="4250"/>
            </a:xfrm>
            <a:custGeom>
              <a:avLst/>
              <a:gdLst/>
              <a:ahLst/>
              <a:cxnLst/>
              <a:rect l="l" t="t" r="r" b="b"/>
              <a:pathLst>
                <a:path w="2466" h="170" fill="none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396" y="75"/>
                  </a:lnTo>
                  <a:lnTo>
                    <a:pt x="791" y="132"/>
                  </a:lnTo>
                  <a:lnTo>
                    <a:pt x="1186" y="169"/>
                  </a:lnTo>
                  <a:lnTo>
                    <a:pt x="1563" y="169"/>
                  </a:lnTo>
                  <a:lnTo>
                    <a:pt x="1563" y="169"/>
                  </a:lnTo>
                  <a:lnTo>
                    <a:pt x="2033" y="151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466" y="113"/>
                  </a:lnTo>
                  <a:lnTo>
                    <a:pt x="2033" y="151"/>
                  </a:lnTo>
                  <a:lnTo>
                    <a:pt x="1581" y="169"/>
                  </a:lnTo>
                  <a:lnTo>
                    <a:pt x="1581" y="169"/>
                  </a:lnTo>
                  <a:lnTo>
                    <a:pt x="1186" y="151"/>
                  </a:lnTo>
                  <a:lnTo>
                    <a:pt x="791" y="132"/>
                  </a:lnTo>
                  <a:lnTo>
                    <a:pt x="377" y="75"/>
                  </a:lnTo>
                  <a:lnTo>
                    <a:pt x="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49"/>
            <p:cNvSpPr/>
            <p:nvPr/>
          </p:nvSpPr>
          <p:spPr>
            <a:xfrm>
              <a:off x="3806150" y="2378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49"/>
            <p:cNvSpPr/>
            <p:nvPr/>
          </p:nvSpPr>
          <p:spPr>
            <a:xfrm>
              <a:off x="3806150" y="2358575"/>
              <a:ext cx="15525" cy="20250"/>
            </a:xfrm>
            <a:custGeom>
              <a:avLst/>
              <a:gdLst/>
              <a:ahLst/>
              <a:cxnLst/>
              <a:rect l="l" t="t" r="r" b="b"/>
              <a:pathLst>
                <a:path w="621" h="810" fill="none" extrusionOk="0">
                  <a:moveTo>
                    <a:pt x="621" y="0"/>
                  </a:moveTo>
                  <a:lnTo>
                    <a:pt x="621" y="0"/>
                  </a:lnTo>
                  <a:lnTo>
                    <a:pt x="301" y="396"/>
                  </a:lnTo>
                  <a:lnTo>
                    <a:pt x="0" y="810"/>
                  </a:lnTo>
                  <a:lnTo>
                    <a:pt x="0" y="810"/>
                  </a:lnTo>
                  <a:lnTo>
                    <a:pt x="301" y="396"/>
                  </a:lnTo>
                  <a:lnTo>
                    <a:pt x="621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9024;p49">
            <a:extLst>
              <a:ext uri="{FF2B5EF4-FFF2-40B4-BE49-F238E27FC236}">
                <a16:creationId xmlns:a16="http://schemas.microsoft.com/office/drawing/2014/main" xmlns="" id="{28CB7431-A0F4-5EB1-0D41-3ED8581505F8}"/>
              </a:ext>
            </a:extLst>
          </p:cNvPr>
          <p:cNvSpPr txBox="1">
            <a:spLocks noGrp="1"/>
          </p:cNvSpPr>
          <p:nvPr>
            <p:ph type="subTitle" idx="1"/>
          </p:nvPr>
        </p:nvSpPr>
        <p:spPr>
          <a:xfrm>
            <a:off x="211725" y="585800"/>
            <a:ext cx="8752525" cy="391312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Chia HS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thành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(4-6 HS),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mời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đại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diện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lên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bốc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thăm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1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4 </a:t>
            </a:r>
            <a:r>
              <a:rPr lang="en-US" sz="26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nội</a:t>
            </a:r>
            <a:r>
              <a:rPr lang="en-US" sz="26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dung: </a:t>
            </a:r>
            <a:endParaRPr lang="en-US" sz="2600" b="1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sulfuric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hydrochloric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đúng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cách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gây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ô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nhiễm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môi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trường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đất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hãy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tìm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hiểu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về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hại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6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này</a:t>
            </a:r>
            <a:r>
              <a:rPr lang="en-US" sz="26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6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953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66" name="Google Shape;8166;p38"/>
          <p:cNvSpPr txBox="1">
            <a:spLocks noGrp="1"/>
          </p:cNvSpPr>
          <p:nvPr>
            <p:ph type="title"/>
          </p:nvPr>
        </p:nvSpPr>
        <p:spPr>
          <a:xfrm>
            <a:off x="732707" y="316400"/>
            <a:ext cx="77040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dirty="0">
                <a:latin typeface="+mj-lt"/>
              </a:rPr>
              <a:t>NỘI DUNG BÀI HỌC</a:t>
            </a:r>
            <a:endParaRPr b="1" dirty="0">
              <a:latin typeface="+mj-lt"/>
            </a:endParaRPr>
          </a:p>
        </p:txBody>
      </p:sp>
      <p:grpSp>
        <p:nvGrpSpPr>
          <p:cNvPr id="8171" name="Google Shape;8171;p38"/>
          <p:cNvGrpSpPr/>
          <p:nvPr/>
        </p:nvGrpSpPr>
        <p:grpSpPr>
          <a:xfrm rot="406514">
            <a:off x="8347652" y="4097243"/>
            <a:ext cx="486737" cy="875736"/>
            <a:chOff x="204138" y="189927"/>
            <a:chExt cx="452861" cy="814710"/>
          </a:xfrm>
        </p:grpSpPr>
        <p:sp>
          <p:nvSpPr>
            <p:cNvPr id="8172" name="Google Shape;8172;p38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38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4" name="Google Shape;8174;p38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5" name="Google Shape;8175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38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38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38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38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38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38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38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38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38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38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38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38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38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38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38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38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38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xmlns="" id="{C37B2334-9591-9F73-EFDA-97E7DC5D2AE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9607866"/>
              </p:ext>
            </p:extLst>
          </p:nvPr>
        </p:nvGraphicFramePr>
        <p:xfrm>
          <a:off x="733778" y="930369"/>
          <a:ext cx="7196629" cy="3816369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7196629">
                  <a:extLst>
                    <a:ext uri="{9D8B030D-6E8A-4147-A177-3AD203B41FA5}">
                      <a16:colId xmlns:a16="http://schemas.microsoft.com/office/drawing/2014/main" xmlns="" val="3734010064"/>
                    </a:ext>
                  </a:extLst>
                </a:gridCol>
              </a:tblGrid>
              <a:tr h="444172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Mở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đầu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2884408943"/>
                  </a:ext>
                </a:extLst>
              </a:tr>
              <a:tr h="434811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khái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niệm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4003182030"/>
                  </a:ext>
                </a:extLst>
              </a:tr>
              <a:tr h="737763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hóa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3737096470"/>
                  </a:ext>
                </a:extLst>
              </a:tr>
              <a:tr h="455824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Tìm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hiểu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thông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endParaRPr lang="en-US" sz="2800" dirty="0">
                        <a:solidFill>
                          <a:schemeClr val="bg1"/>
                        </a:solidFill>
                        <a:effectLst/>
                      </a:endParaRP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3917984423"/>
                  </a:ext>
                </a:extLst>
              </a:tr>
              <a:tr h="59276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Luyện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3624396174"/>
                  </a:ext>
                </a:extLst>
              </a:tr>
              <a:tr h="821638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Vận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chemeClr val="bg1"/>
                          </a:solidFill>
                          <a:effectLst/>
                        </a:rPr>
                        <a:t>dụng</a:t>
                      </a:r>
                      <a:r>
                        <a:rPr lang="en-US" sz="28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</a:p>
                  </a:txBody>
                  <a:tcPr marL="43023" marR="43023" marT="0" marB="0"/>
                </a:tc>
                <a:extLst>
                  <a:ext uri="{0D108BD9-81ED-4DB2-BD59-A6C34878D82A}">
                    <a16:rowId xmlns:a16="http://schemas.microsoft.com/office/drawing/2014/main" xmlns="" val="1794891036"/>
                  </a:ext>
                </a:extLst>
              </a:tr>
            </a:tbl>
          </a:graphicData>
        </a:graphic>
      </p:graphicFrame>
    </p:spTree>
  </p:cSld>
  <p:clrMapOvr>
    <a:masterClrMapping/>
  </p:clrMapOvr>
  <p:transition spd="slow"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71" name="Google Shape;8571;p44"/>
          <p:cNvSpPr txBox="1">
            <a:spLocks noGrp="1"/>
          </p:cNvSpPr>
          <p:nvPr>
            <p:ph type="title" idx="4"/>
          </p:nvPr>
        </p:nvSpPr>
        <p:spPr>
          <a:xfrm>
            <a:off x="434522" y="785843"/>
            <a:ext cx="8490128" cy="20322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HS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tìm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hiểu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tin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4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nội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dung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bằng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bài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trình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chiếu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powerpoint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hoặc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trên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bảng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nhóm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(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giấy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2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roki</a:t>
            </a:r>
            <a:r>
              <a:rPr lang="en-US" sz="32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).</a:t>
            </a:r>
            <a:endParaRPr sz="3200" dirty="0">
              <a:solidFill>
                <a:schemeClr val="bg1"/>
              </a:solidFill>
            </a:endParaRPr>
          </a:p>
        </p:txBody>
      </p:sp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6893064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LUYỆN TẬP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04.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791578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75" name="Google Shape;8575;p44"/>
          <p:cNvGrpSpPr/>
          <p:nvPr/>
        </p:nvGrpSpPr>
        <p:grpSpPr>
          <a:xfrm>
            <a:off x="8432600" y="4372325"/>
            <a:ext cx="544275" cy="562150"/>
            <a:chOff x="5071000" y="258425"/>
            <a:chExt cx="544275" cy="562150"/>
          </a:xfrm>
        </p:grpSpPr>
        <p:sp>
          <p:nvSpPr>
            <p:cNvPr id="8576" name="Google Shape;8576;p44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44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44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44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44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44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44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" name="Google Shape;8571;p44">
            <a:extLst>
              <a:ext uri="{FF2B5EF4-FFF2-40B4-BE49-F238E27FC236}">
                <a16:creationId xmlns:a16="http://schemas.microsoft.com/office/drawing/2014/main" xmlns="" id="{E9FC3CAB-B2AE-4F7D-7CCF-A8505E0924ED}"/>
              </a:ext>
            </a:extLst>
          </p:cNvPr>
          <p:cNvSpPr txBox="1">
            <a:spLocks/>
          </p:cNvSpPr>
          <p:nvPr/>
        </p:nvSpPr>
        <p:spPr>
          <a:xfrm>
            <a:off x="454772" y="539499"/>
            <a:ext cx="8490128" cy="224291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8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lt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vi-VN" sz="3200">
                <a:latin typeface="Times New Roman" panose="02020603050405020304" pitchFamily="18" charset="0"/>
                <a:ea typeface="Calibri" panose="020F0502020204030204" pitchFamily="34" charset="0"/>
              </a:rPr>
              <a:t>HS nộp lại các phiếu học tập, giao nhiệm vụ cho HS hệ thống các kiến thức đã thực hiện các nhiệm vụ ở phiếu học tập và rút ra kết luận về tính chất hóa học của acid bằng sơ đồ tư duy ở nhà, nộp lại và trình bày vào tiết sau </a:t>
            </a:r>
            <a:endParaRPr lang="vi-VN" sz="32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376148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1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b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</a:b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 chất gồm công thức hóa học của acid là: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Ca(OH)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	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KOH, Ba(OH)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Cu(OH)</a:t>
            </a:r>
            <a:r>
              <a:rPr lang="en-US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HNO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, HCl.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CaCO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ZnO, SO</a:t>
            </a:r>
            <a:r>
              <a:rPr lang="pt-BR" sz="2400" baseline="-250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32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Khi nhỏ dung dịch H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SO</a:t>
            </a:r>
            <a:r>
              <a:rPr lang="pt-BR" sz="32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4 </a:t>
            </a:r>
            <a:r>
              <a:rPr lang="pt-BR" sz="3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vào giấy quỳ tím thì giấy quỳ tím sẽ:</a:t>
            </a:r>
            <a:endParaRPr lang="en-US" sz="32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đỏ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</a:t>
            </a: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xanh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Hóa đen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 đổi màu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41936689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3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Dãy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gồm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phản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ứng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HCl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Cu, Mg, Na.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Zn, Mg.	 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Al, Fe, Ag. 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Fe, Cu, Ba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1222832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l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Câu 4: 13 gam một kim loại hóa trị II phản ứng vừa đủ với 200 ml dd H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SO</a:t>
            </a:r>
            <a:r>
              <a:rPr lang="pt-BR" sz="2800" baseline="-250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4</a:t>
            </a:r>
            <a:r>
              <a:rPr lang="pt-BR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1M. Kim loại đó là? 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Zn</a:t>
            </a:r>
            <a:endParaRPr sz="24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Ca</a:t>
            </a:r>
            <a:endParaRPr sz="24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Fe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Mg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</p:spTree>
    <p:extLst>
      <p:ext uri="{BB962C8B-B14F-4D97-AF65-F5344CB8AC3E}">
        <p14:creationId xmlns:p14="http://schemas.microsoft.com/office/powerpoint/2010/main" val="162695953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5: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thụ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trên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thế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algn="just">
              <a:lnSpc>
                <a:spcPct val="130000"/>
              </a:lnSpc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Citric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C</a:t>
            </a:r>
          </a:p>
        </p:txBody>
      </p:sp>
    </p:spTree>
    <p:extLst>
      <p:ext uri="{BB962C8B-B14F-4D97-AF65-F5344CB8AC3E}">
        <p14:creationId xmlns:p14="http://schemas.microsoft.com/office/powerpoint/2010/main" val="155330303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extBox 14">
            <a:extLst>
              <a:ext uri="{FF2B5EF4-FFF2-40B4-BE49-F238E27FC236}">
                <a16:creationId xmlns:a16="http://schemas.microsoft.com/office/drawing/2014/main" xmlns="" id="{87072E98-ACDE-B282-362C-50BD1497BFB0}"/>
              </a:ext>
            </a:extLst>
          </p:cNvPr>
          <p:cNvSpPr txBox="1"/>
          <p:nvPr/>
        </p:nvSpPr>
        <p:spPr>
          <a:xfrm>
            <a:off x="530578" y="372531"/>
            <a:ext cx="8003822" cy="390876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6: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Hydrochloric acid, acetic acid, sulfuric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tính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đây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A.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đỏ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lỏng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tím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xanh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một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số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kim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muối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</a:t>
            </a:r>
            <a:r>
              <a:rPr lang="en-US" sz="2400" baseline="-25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258C1A4A-D209-AA6D-ADEB-FD5647D91021}"/>
              </a:ext>
            </a:extLst>
          </p:cNvPr>
          <p:cNvSpPr txBox="1"/>
          <p:nvPr/>
        </p:nvSpPr>
        <p:spPr>
          <a:xfrm>
            <a:off x="1258392" y="4540136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B</a:t>
            </a:r>
          </a:p>
        </p:txBody>
      </p:sp>
    </p:spTree>
    <p:extLst>
      <p:ext uri="{BB962C8B-B14F-4D97-AF65-F5344CB8AC3E}">
        <p14:creationId xmlns:p14="http://schemas.microsoft.com/office/powerpoint/2010/main" val="16207436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1872532" y="1822080"/>
            <a:ext cx="2836975" cy="672765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Hydrochloric acid	</a:t>
            </a:r>
            <a:endParaRPr sz="2800" dirty="0"/>
          </a:p>
        </p:txBody>
      </p:sp>
      <p:sp>
        <p:nvSpPr>
          <p:cNvPr id="8215" name="Google Shape;8215;p39"/>
          <p:cNvSpPr txBox="1">
            <a:spLocks noGrp="1"/>
          </p:cNvSpPr>
          <p:nvPr>
            <p:ph type="title" idx="2"/>
          </p:nvPr>
        </p:nvSpPr>
        <p:spPr>
          <a:xfrm flipH="1">
            <a:off x="5894723" y="1494706"/>
            <a:ext cx="2546423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Acetic acid	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Sulfuric acid</a:t>
            </a:r>
            <a:endParaRPr sz="28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0" y="3257024"/>
            <a:ext cx="2290503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R="0" lvl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Maleic acid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402480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 dirty="0">
                <a:solidFill>
                  <a:srgbClr val="FFC000"/>
                </a:solidFill>
              </a:rPr>
              <a:t>: A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xmlns="" id="{4AA18DAA-EF96-E2E2-A580-C6DC0657739B}"/>
              </a:ext>
            </a:extLst>
          </p:cNvPr>
          <p:cNvSpPr>
            <a:spLocks noGrp="1"/>
          </p:cNvSpPr>
          <p:nvPr>
            <p:ph type="title" idx="6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Google Shape;8211;p39">
            <a:extLst>
              <a:ext uri="{FF2B5EF4-FFF2-40B4-BE49-F238E27FC236}">
                <a16:creationId xmlns:a16="http://schemas.microsoft.com/office/drawing/2014/main" xmlns="" id="{10D60964-D63A-A30A-B950-E80880B5621C}"/>
              </a:ext>
            </a:extLst>
          </p:cNvPr>
          <p:cNvSpPr txBox="1">
            <a:spLocks/>
          </p:cNvSpPr>
          <p:nvPr/>
        </p:nvSpPr>
        <p:spPr>
          <a:xfrm>
            <a:off x="601275" y="358499"/>
            <a:ext cx="7822725" cy="78206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Lilita One"/>
              <a:buNone/>
              <a:defRPr sz="3500" b="0" i="0" u="none" strike="noStrike" cap="none">
                <a:solidFill>
                  <a:schemeClr val="accent4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500"/>
              <a:buFont typeface="Bebas Neue"/>
              <a:buNone/>
              <a:defRPr sz="3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pPr algn="just">
              <a:lnSpc>
                <a:spcPct val="130000"/>
              </a:lnSpc>
            </a:pPr>
            <a:r>
              <a:rPr lang="en-US" sz="2800" b="1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 7:</a:t>
            </a:r>
            <a:r>
              <a:rPr lang="en-US" sz="2800">
                <a:solidFill>
                  <a:srgbClr val="FFC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nào có trong dạ dày của người?</a:t>
            </a:r>
            <a:endParaRPr lang="en-US" sz="2800" dirty="0">
              <a:solidFill>
                <a:srgbClr val="FFC000"/>
              </a:solidFill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146564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88" name="Google Shape;8288;p40"/>
          <p:cNvSpPr txBox="1">
            <a:spLocks noGrp="1"/>
          </p:cNvSpPr>
          <p:nvPr>
            <p:ph type="title"/>
          </p:nvPr>
        </p:nvSpPr>
        <p:spPr>
          <a:xfrm>
            <a:off x="697349" y="1816575"/>
            <a:ext cx="4542755" cy="96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>
                <a:latin typeface="+mj-lt"/>
              </a:rPr>
              <a:t>KHỞI ĐỘNG</a:t>
            </a:r>
            <a:endParaRPr sz="5400" dirty="0">
              <a:latin typeface="+mj-lt"/>
            </a:endParaRPr>
          </a:p>
        </p:txBody>
      </p:sp>
      <p:sp>
        <p:nvSpPr>
          <p:cNvPr id="8290" name="Google Shape;8290;p40"/>
          <p:cNvSpPr/>
          <p:nvPr/>
        </p:nvSpPr>
        <p:spPr>
          <a:xfrm>
            <a:off x="2591300" y="11849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291" name="Google Shape;8291;p40"/>
          <p:cNvGrpSpPr/>
          <p:nvPr/>
        </p:nvGrpSpPr>
        <p:grpSpPr>
          <a:xfrm>
            <a:off x="5183586" y="838196"/>
            <a:ext cx="2548772" cy="4305205"/>
            <a:chOff x="5412186" y="838196"/>
            <a:chExt cx="2548772" cy="4305205"/>
          </a:xfrm>
        </p:grpSpPr>
        <p:sp>
          <p:nvSpPr>
            <p:cNvPr id="8292" name="Google Shape;8292;p40"/>
            <p:cNvSpPr/>
            <p:nvPr/>
          </p:nvSpPr>
          <p:spPr>
            <a:xfrm flipH="1">
              <a:off x="6568192" y="3111294"/>
              <a:ext cx="501771" cy="2032106"/>
            </a:xfrm>
            <a:custGeom>
              <a:avLst/>
              <a:gdLst/>
              <a:ahLst/>
              <a:cxnLst/>
              <a:rect l="l" t="t" r="r" b="b"/>
              <a:pathLst>
                <a:path w="24423" h="98910" extrusionOk="0">
                  <a:moveTo>
                    <a:pt x="24423" y="1"/>
                  </a:moveTo>
                  <a:lnTo>
                    <a:pt x="0" y="3245"/>
                  </a:lnTo>
                  <a:lnTo>
                    <a:pt x="1791" y="98910"/>
                  </a:lnTo>
                  <a:lnTo>
                    <a:pt x="21256" y="98910"/>
                  </a:lnTo>
                  <a:lnTo>
                    <a:pt x="24423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40"/>
            <p:cNvSpPr/>
            <p:nvPr/>
          </p:nvSpPr>
          <p:spPr>
            <a:xfrm flipH="1">
              <a:off x="6762280" y="3165143"/>
              <a:ext cx="1026983" cy="1978258"/>
            </a:xfrm>
            <a:custGeom>
              <a:avLst/>
              <a:gdLst/>
              <a:ahLst/>
              <a:cxnLst/>
              <a:rect l="l" t="t" r="r" b="b"/>
              <a:pathLst>
                <a:path w="49987" h="96289" extrusionOk="0">
                  <a:moveTo>
                    <a:pt x="49987" y="1"/>
                  </a:moveTo>
                  <a:lnTo>
                    <a:pt x="18946" y="3712"/>
                  </a:lnTo>
                  <a:lnTo>
                    <a:pt x="0" y="96289"/>
                  </a:lnTo>
                  <a:lnTo>
                    <a:pt x="21516" y="96289"/>
                  </a:lnTo>
                  <a:lnTo>
                    <a:pt x="4998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40"/>
            <p:cNvSpPr/>
            <p:nvPr/>
          </p:nvSpPr>
          <p:spPr>
            <a:xfrm flipH="1">
              <a:off x="6840659" y="3776213"/>
              <a:ext cx="215969" cy="379672"/>
            </a:xfrm>
            <a:custGeom>
              <a:avLst/>
              <a:gdLst/>
              <a:ahLst/>
              <a:cxnLst/>
              <a:rect l="l" t="t" r="r" b="b"/>
              <a:pathLst>
                <a:path w="10512" h="18480" extrusionOk="0">
                  <a:moveTo>
                    <a:pt x="10278" y="1"/>
                  </a:moveTo>
                  <a:lnTo>
                    <a:pt x="4438" y="2908"/>
                  </a:lnTo>
                  <a:lnTo>
                    <a:pt x="0" y="18350"/>
                  </a:lnTo>
                  <a:lnTo>
                    <a:pt x="467" y="18480"/>
                  </a:lnTo>
                  <a:lnTo>
                    <a:pt x="4854" y="3245"/>
                  </a:lnTo>
                  <a:lnTo>
                    <a:pt x="10511" y="442"/>
                  </a:lnTo>
                  <a:lnTo>
                    <a:pt x="102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40"/>
            <p:cNvSpPr/>
            <p:nvPr/>
          </p:nvSpPr>
          <p:spPr>
            <a:xfrm flipH="1">
              <a:off x="6616185" y="1035469"/>
              <a:ext cx="158916" cy="153060"/>
            </a:xfrm>
            <a:custGeom>
              <a:avLst/>
              <a:gdLst/>
              <a:ahLst/>
              <a:cxnLst/>
              <a:rect l="l" t="t" r="r" b="b"/>
              <a:pathLst>
                <a:path w="7735" h="7450" extrusionOk="0">
                  <a:moveTo>
                    <a:pt x="5088" y="1"/>
                  </a:moveTo>
                  <a:lnTo>
                    <a:pt x="1" y="1169"/>
                  </a:lnTo>
                  <a:lnTo>
                    <a:pt x="4724" y="7450"/>
                  </a:lnTo>
                  <a:lnTo>
                    <a:pt x="5321" y="7008"/>
                  </a:lnTo>
                  <a:lnTo>
                    <a:pt x="5814" y="6593"/>
                  </a:lnTo>
                  <a:lnTo>
                    <a:pt x="6256" y="6204"/>
                  </a:lnTo>
                  <a:lnTo>
                    <a:pt x="6619" y="5789"/>
                  </a:lnTo>
                  <a:lnTo>
                    <a:pt x="6930" y="5425"/>
                  </a:lnTo>
                  <a:lnTo>
                    <a:pt x="7190" y="5036"/>
                  </a:lnTo>
                  <a:lnTo>
                    <a:pt x="7397" y="4673"/>
                  </a:lnTo>
                  <a:lnTo>
                    <a:pt x="7553" y="4335"/>
                  </a:lnTo>
                  <a:lnTo>
                    <a:pt x="7657" y="3998"/>
                  </a:lnTo>
                  <a:lnTo>
                    <a:pt x="7709" y="3660"/>
                  </a:lnTo>
                  <a:lnTo>
                    <a:pt x="7735" y="3349"/>
                  </a:lnTo>
                  <a:lnTo>
                    <a:pt x="7709" y="3063"/>
                  </a:lnTo>
                  <a:lnTo>
                    <a:pt x="7683" y="2778"/>
                  </a:lnTo>
                  <a:lnTo>
                    <a:pt x="7605" y="2492"/>
                  </a:lnTo>
                  <a:lnTo>
                    <a:pt x="7501" y="2233"/>
                  </a:lnTo>
                  <a:lnTo>
                    <a:pt x="7372" y="1999"/>
                  </a:lnTo>
                  <a:lnTo>
                    <a:pt x="7216" y="1766"/>
                  </a:lnTo>
                  <a:lnTo>
                    <a:pt x="7060" y="1532"/>
                  </a:lnTo>
                  <a:lnTo>
                    <a:pt x="6878" y="1324"/>
                  </a:lnTo>
                  <a:lnTo>
                    <a:pt x="6697" y="1143"/>
                  </a:lnTo>
                  <a:lnTo>
                    <a:pt x="6307" y="805"/>
                  </a:lnTo>
                  <a:lnTo>
                    <a:pt x="5944" y="520"/>
                  </a:lnTo>
                  <a:lnTo>
                    <a:pt x="5607" y="286"/>
                  </a:lnTo>
                  <a:lnTo>
                    <a:pt x="5321" y="131"/>
                  </a:lnTo>
                  <a:lnTo>
                    <a:pt x="50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40"/>
            <p:cNvSpPr/>
            <p:nvPr/>
          </p:nvSpPr>
          <p:spPr>
            <a:xfrm flipH="1">
              <a:off x="6627916" y="1279687"/>
              <a:ext cx="146116" cy="169578"/>
            </a:xfrm>
            <a:custGeom>
              <a:avLst/>
              <a:gdLst/>
              <a:ahLst/>
              <a:cxnLst/>
              <a:rect l="l" t="t" r="r" b="b"/>
              <a:pathLst>
                <a:path w="7112" h="8254" extrusionOk="0">
                  <a:moveTo>
                    <a:pt x="4205" y="1"/>
                  </a:moveTo>
                  <a:lnTo>
                    <a:pt x="3920" y="27"/>
                  </a:lnTo>
                  <a:lnTo>
                    <a:pt x="3660" y="130"/>
                  </a:lnTo>
                  <a:lnTo>
                    <a:pt x="3426" y="234"/>
                  </a:lnTo>
                  <a:lnTo>
                    <a:pt x="3167" y="416"/>
                  </a:lnTo>
                  <a:lnTo>
                    <a:pt x="2959" y="598"/>
                  </a:lnTo>
                  <a:lnTo>
                    <a:pt x="2726" y="831"/>
                  </a:lnTo>
                  <a:lnTo>
                    <a:pt x="2518" y="1065"/>
                  </a:lnTo>
                  <a:lnTo>
                    <a:pt x="2310" y="1324"/>
                  </a:lnTo>
                  <a:lnTo>
                    <a:pt x="1921" y="1921"/>
                  </a:lnTo>
                  <a:lnTo>
                    <a:pt x="1532" y="2544"/>
                  </a:lnTo>
                  <a:lnTo>
                    <a:pt x="1272" y="3037"/>
                  </a:lnTo>
                  <a:lnTo>
                    <a:pt x="1013" y="3504"/>
                  </a:lnTo>
                  <a:lnTo>
                    <a:pt x="805" y="4023"/>
                  </a:lnTo>
                  <a:lnTo>
                    <a:pt x="598" y="4517"/>
                  </a:lnTo>
                  <a:lnTo>
                    <a:pt x="416" y="5036"/>
                  </a:lnTo>
                  <a:lnTo>
                    <a:pt x="260" y="5529"/>
                  </a:lnTo>
                  <a:lnTo>
                    <a:pt x="130" y="6074"/>
                  </a:lnTo>
                  <a:lnTo>
                    <a:pt x="27" y="6593"/>
                  </a:lnTo>
                  <a:lnTo>
                    <a:pt x="1" y="6749"/>
                  </a:lnTo>
                  <a:lnTo>
                    <a:pt x="1" y="6930"/>
                  </a:lnTo>
                  <a:lnTo>
                    <a:pt x="27" y="7086"/>
                  </a:lnTo>
                  <a:lnTo>
                    <a:pt x="78" y="7242"/>
                  </a:lnTo>
                  <a:lnTo>
                    <a:pt x="130" y="7397"/>
                  </a:lnTo>
                  <a:lnTo>
                    <a:pt x="234" y="7527"/>
                  </a:lnTo>
                  <a:lnTo>
                    <a:pt x="312" y="7657"/>
                  </a:lnTo>
                  <a:lnTo>
                    <a:pt x="442" y="7787"/>
                  </a:lnTo>
                  <a:lnTo>
                    <a:pt x="572" y="7891"/>
                  </a:lnTo>
                  <a:lnTo>
                    <a:pt x="701" y="7994"/>
                  </a:lnTo>
                  <a:lnTo>
                    <a:pt x="857" y="8072"/>
                  </a:lnTo>
                  <a:lnTo>
                    <a:pt x="1013" y="8150"/>
                  </a:lnTo>
                  <a:lnTo>
                    <a:pt x="1194" y="8202"/>
                  </a:lnTo>
                  <a:lnTo>
                    <a:pt x="1376" y="8228"/>
                  </a:lnTo>
                  <a:lnTo>
                    <a:pt x="1558" y="8254"/>
                  </a:lnTo>
                  <a:lnTo>
                    <a:pt x="1740" y="8254"/>
                  </a:lnTo>
                  <a:lnTo>
                    <a:pt x="2077" y="8228"/>
                  </a:lnTo>
                  <a:lnTo>
                    <a:pt x="2414" y="8150"/>
                  </a:lnTo>
                  <a:lnTo>
                    <a:pt x="2726" y="8046"/>
                  </a:lnTo>
                  <a:lnTo>
                    <a:pt x="3063" y="7942"/>
                  </a:lnTo>
                  <a:lnTo>
                    <a:pt x="3401" y="7787"/>
                  </a:lnTo>
                  <a:lnTo>
                    <a:pt x="3738" y="7631"/>
                  </a:lnTo>
                  <a:lnTo>
                    <a:pt x="4049" y="7423"/>
                  </a:lnTo>
                  <a:lnTo>
                    <a:pt x="4361" y="7216"/>
                  </a:lnTo>
                  <a:lnTo>
                    <a:pt x="4672" y="6982"/>
                  </a:lnTo>
                  <a:lnTo>
                    <a:pt x="4958" y="6723"/>
                  </a:lnTo>
                  <a:lnTo>
                    <a:pt x="5243" y="6463"/>
                  </a:lnTo>
                  <a:lnTo>
                    <a:pt x="5503" y="6204"/>
                  </a:lnTo>
                  <a:lnTo>
                    <a:pt x="5762" y="5892"/>
                  </a:lnTo>
                  <a:lnTo>
                    <a:pt x="5996" y="5607"/>
                  </a:lnTo>
                  <a:lnTo>
                    <a:pt x="6229" y="5295"/>
                  </a:lnTo>
                  <a:lnTo>
                    <a:pt x="6411" y="4984"/>
                  </a:lnTo>
                  <a:lnTo>
                    <a:pt x="6593" y="4646"/>
                  </a:lnTo>
                  <a:lnTo>
                    <a:pt x="6749" y="4335"/>
                  </a:lnTo>
                  <a:lnTo>
                    <a:pt x="6878" y="3998"/>
                  </a:lnTo>
                  <a:lnTo>
                    <a:pt x="6982" y="3686"/>
                  </a:lnTo>
                  <a:lnTo>
                    <a:pt x="7034" y="3349"/>
                  </a:lnTo>
                  <a:lnTo>
                    <a:pt x="7086" y="3037"/>
                  </a:lnTo>
                  <a:lnTo>
                    <a:pt x="7112" y="2700"/>
                  </a:lnTo>
                  <a:lnTo>
                    <a:pt x="7086" y="2388"/>
                  </a:lnTo>
                  <a:lnTo>
                    <a:pt x="7008" y="2103"/>
                  </a:lnTo>
                  <a:lnTo>
                    <a:pt x="6930" y="1791"/>
                  </a:lnTo>
                  <a:lnTo>
                    <a:pt x="6800" y="1506"/>
                  </a:lnTo>
                  <a:lnTo>
                    <a:pt x="6619" y="1246"/>
                  </a:lnTo>
                  <a:lnTo>
                    <a:pt x="6411" y="987"/>
                  </a:lnTo>
                  <a:lnTo>
                    <a:pt x="6152" y="753"/>
                  </a:lnTo>
                  <a:lnTo>
                    <a:pt x="5866" y="520"/>
                  </a:lnTo>
                  <a:lnTo>
                    <a:pt x="5503" y="312"/>
                  </a:lnTo>
                  <a:lnTo>
                    <a:pt x="5165" y="156"/>
                  </a:lnTo>
                  <a:lnTo>
                    <a:pt x="4828" y="53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40"/>
            <p:cNvSpPr/>
            <p:nvPr/>
          </p:nvSpPr>
          <p:spPr>
            <a:xfrm flipH="1">
              <a:off x="6835872" y="1411401"/>
              <a:ext cx="275159" cy="506044"/>
            </a:xfrm>
            <a:custGeom>
              <a:avLst/>
              <a:gdLst/>
              <a:ahLst/>
              <a:cxnLst/>
              <a:rect l="l" t="t" r="r" b="b"/>
              <a:pathLst>
                <a:path w="13393" h="24631" extrusionOk="0">
                  <a:moveTo>
                    <a:pt x="1636" y="0"/>
                  </a:moveTo>
                  <a:lnTo>
                    <a:pt x="1" y="22320"/>
                  </a:lnTo>
                  <a:lnTo>
                    <a:pt x="13393" y="24630"/>
                  </a:lnTo>
                  <a:lnTo>
                    <a:pt x="13289" y="4360"/>
                  </a:lnTo>
                  <a:lnTo>
                    <a:pt x="1636" y="0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40"/>
            <p:cNvSpPr/>
            <p:nvPr/>
          </p:nvSpPr>
          <p:spPr>
            <a:xfrm flipH="1">
              <a:off x="6836386" y="1560168"/>
              <a:ext cx="194643" cy="220242"/>
            </a:xfrm>
            <a:custGeom>
              <a:avLst/>
              <a:gdLst/>
              <a:ahLst/>
              <a:cxnLst/>
              <a:rect l="l" t="t" r="r" b="b"/>
              <a:pathLst>
                <a:path w="9474" h="10720" extrusionOk="0">
                  <a:moveTo>
                    <a:pt x="9421" y="0"/>
                  </a:moveTo>
                  <a:lnTo>
                    <a:pt x="0" y="649"/>
                  </a:lnTo>
                  <a:lnTo>
                    <a:pt x="9473" y="10719"/>
                  </a:lnTo>
                  <a:lnTo>
                    <a:pt x="942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40"/>
            <p:cNvSpPr/>
            <p:nvPr/>
          </p:nvSpPr>
          <p:spPr>
            <a:xfrm flipH="1">
              <a:off x="6671636" y="996022"/>
              <a:ext cx="442046" cy="656947"/>
            </a:xfrm>
            <a:custGeom>
              <a:avLst/>
              <a:gdLst/>
              <a:ahLst/>
              <a:cxnLst/>
              <a:rect l="l" t="t" r="r" b="b"/>
              <a:pathLst>
                <a:path w="21516" h="31976" extrusionOk="0">
                  <a:moveTo>
                    <a:pt x="7968" y="0"/>
                  </a:moveTo>
                  <a:lnTo>
                    <a:pt x="7631" y="26"/>
                  </a:lnTo>
                  <a:lnTo>
                    <a:pt x="7293" y="78"/>
                  </a:lnTo>
                  <a:lnTo>
                    <a:pt x="6592" y="234"/>
                  </a:lnTo>
                  <a:lnTo>
                    <a:pt x="5866" y="442"/>
                  </a:lnTo>
                  <a:lnTo>
                    <a:pt x="5139" y="701"/>
                  </a:lnTo>
                  <a:lnTo>
                    <a:pt x="4438" y="1012"/>
                  </a:lnTo>
                  <a:lnTo>
                    <a:pt x="3738" y="1350"/>
                  </a:lnTo>
                  <a:lnTo>
                    <a:pt x="3089" y="1765"/>
                  </a:lnTo>
                  <a:lnTo>
                    <a:pt x="2466" y="2180"/>
                  </a:lnTo>
                  <a:lnTo>
                    <a:pt x="1869" y="2648"/>
                  </a:lnTo>
                  <a:lnTo>
                    <a:pt x="1609" y="2907"/>
                  </a:lnTo>
                  <a:lnTo>
                    <a:pt x="1350" y="3167"/>
                  </a:lnTo>
                  <a:lnTo>
                    <a:pt x="1116" y="3426"/>
                  </a:lnTo>
                  <a:lnTo>
                    <a:pt x="909" y="3686"/>
                  </a:lnTo>
                  <a:lnTo>
                    <a:pt x="727" y="3945"/>
                  </a:lnTo>
                  <a:lnTo>
                    <a:pt x="545" y="4231"/>
                  </a:lnTo>
                  <a:lnTo>
                    <a:pt x="390" y="4490"/>
                  </a:lnTo>
                  <a:lnTo>
                    <a:pt x="260" y="4776"/>
                  </a:lnTo>
                  <a:lnTo>
                    <a:pt x="156" y="5061"/>
                  </a:lnTo>
                  <a:lnTo>
                    <a:pt x="78" y="5347"/>
                  </a:lnTo>
                  <a:lnTo>
                    <a:pt x="26" y="5632"/>
                  </a:lnTo>
                  <a:lnTo>
                    <a:pt x="0" y="5918"/>
                  </a:lnTo>
                  <a:lnTo>
                    <a:pt x="1350" y="21490"/>
                  </a:lnTo>
                  <a:lnTo>
                    <a:pt x="1298" y="21905"/>
                  </a:lnTo>
                  <a:lnTo>
                    <a:pt x="1298" y="22346"/>
                  </a:lnTo>
                  <a:lnTo>
                    <a:pt x="1298" y="22788"/>
                  </a:lnTo>
                  <a:lnTo>
                    <a:pt x="1350" y="23229"/>
                  </a:lnTo>
                  <a:lnTo>
                    <a:pt x="1402" y="23670"/>
                  </a:lnTo>
                  <a:lnTo>
                    <a:pt x="1506" y="24111"/>
                  </a:lnTo>
                  <a:lnTo>
                    <a:pt x="1635" y="24552"/>
                  </a:lnTo>
                  <a:lnTo>
                    <a:pt x="1791" y="24994"/>
                  </a:lnTo>
                  <a:lnTo>
                    <a:pt x="1973" y="25461"/>
                  </a:lnTo>
                  <a:lnTo>
                    <a:pt x="2180" y="25876"/>
                  </a:lnTo>
                  <a:lnTo>
                    <a:pt x="2414" y="26317"/>
                  </a:lnTo>
                  <a:lnTo>
                    <a:pt x="2673" y="26759"/>
                  </a:lnTo>
                  <a:lnTo>
                    <a:pt x="2959" y="27174"/>
                  </a:lnTo>
                  <a:lnTo>
                    <a:pt x="3270" y="27589"/>
                  </a:lnTo>
                  <a:lnTo>
                    <a:pt x="3634" y="27978"/>
                  </a:lnTo>
                  <a:lnTo>
                    <a:pt x="3997" y="28368"/>
                  </a:lnTo>
                  <a:lnTo>
                    <a:pt x="4386" y="28757"/>
                  </a:lnTo>
                  <a:lnTo>
                    <a:pt x="4828" y="29120"/>
                  </a:lnTo>
                  <a:lnTo>
                    <a:pt x="5269" y="29458"/>
                  </a:lnTo>
                  <a:lnTo>
                    <a:pt x="5762" y="29795"/>
                  </a:lnTo>
                  <a:lnTo>
                    <a:pt x="6281" y="30107"/>
                  </a:lnTo>
                  <a:lnTo>
                    <a:pt x="6800" y="30392"/>
                  </a:lnTo>
                  <a:lnTo>
                    <a:pt x="7371" y="30678"/>
                  </a:lnTo>
                  <a:lnTo>
                    <a:pt x="7968" y="30911"/>
                  </a:lnTo>
                  <a:lnTo>
                    <a:pt x="8565" y="31145"/>
                  </a:lnTo>
                  <a:lnTo>
                    <a:pt x="9214" y="31352"/>
                  </a:lnTo>
                  <a:lnTo>
                    <a:pt x="9889" y="31534"/>
                  </a:lnTo>
                  <a:lnTo>
                    <a:pt x="10589" y="31664"/>
                  </a:lnTo>
                  <a:lnTo>
                    <a:pt x="11316" y="31794"/>
                  </a:lnTo>
                  <a:lnTo>
                    <a:pt x="12043" y="31897"/>
                  </a:lnTo>
                  <a:lnTo>
                    <a:pt x="12821" y="31949"/>
                  </a:lnTo>
                  <a:lnTo>
                    <a:pt x="13626" y="31975"/>
                  </a:lnTo>
                  <a:lnTo>
                    <a:pt x="13911" y="31975"/>
                  </a:lnTo>
                  <a:lnTo>
                    <a:pt x="14197" y="31949"/>
                  </a:lnTo>
                  <a:lnTo>
                    <a:pt x="14456" y="31923"/>
                  </a:lnTo>
                  <a:lnTo>
                    <a:pt x="14716" y="31871"/>
                  </a:lnTo>
                  <a:lnTo>
                    <a:pt x="15235" y="31716"/>
                  </a:lnTo>
                  <a:lnTo>
                    <a:pt x="15702" y="31534"/>
                  </a:lnTo>
                  <a:lnTo>
                    <a:pt x="16169" y="31274"/>
                  </a:lnTo>
                  <a:lnTo>
                    <a:pt x="16585" y="30989"/>
                  </a:lnTo>
                  <a:lnTo>
                    <a:pt x="16974" y="30652"/>
                  </a:lnTo>
                  <a:lnTo>
                    <a:pt x="17363" y="30288"/>
                  </a:lnTo>
                  <a:lnTo>
                    <a:pt x="17701" y="29899"/>
                  </a:lnTo>
                  <a:lnTo>
                    <a:pt x="18038" y="29484"/>
                  </a:lnTo>
                  <a:lnTo>
                    <a:pt x="18349" y="29017"/>
                  </a:lnTo>
                  <a:lnTo>
                    <a:pt x="18635" y="28549"/>
                  </a:lnTo>
                  <a:lnTo>
                    <a:pt x="18894" y="28056"/>
                  </a:lnTo>
                  <a:lnTo>
                    <a:pt x="19128" y="27563"/>
                  </a:lnTo>
                  <a:lnTo>
                    <a:pt x="19362" y="27044"/>
                  </a:lnTo>
                  <a:lnTo>
                    <a:pt x="19569" y="26551"/>
                  </a:lnTo>
                  <a:lnTo>
                    <a:pt x="19751" y="26032"/>
                  </a:lnTo>
                  <a:lnTo>
                    <a:pt x="19933" y="25513"/>
                  </a:lnTo>
                  <a:lnTo>
                    <a:pt x="20218" y="24527"/>
                  </a:lnTo>
                  <a:lnTo>
                    <a:pt x="20452" y="23592"/>
                  </a:lnTo>
                  <a:lnTo>
                    <a:pt x="20633" y="22762"/>
                  </a:lnTo>
                  <a:lnTo>
                    <a:pt x="20763" y="22061"/>
                  </a:lnTo>
                  <a:lnTo>
                    <a:pt x="20841" y="21516"/>
                  </a:lnTo>
                  <a:lnTo>
                    <a:pt x="20893" y="21049"/>
                  </a:lnTo>
                  <a:lnTo>
                    <a:pt x="21490" y="5996"/>
                  </a:lnTo>
                  <a:lnTo>
                    <a:pt x="21516" y="5710"/>
                  </a:lnTo>
                  <a:lnTo>
                    <a:pt x="21490" y="5425"/>
                  </a:lnTo>
                  <a:lnTo>
                    <a:pt x="21412" y="4880"/>
                  </a:lnTo>
                  <a:lnTo>
                    <a:pt x="21308" y="4361"/>
                  </a:lnTo>
                  <a:lnTo>
                    <a:pt x="21100" y="3841"/>
                  </a:lnTo>
                  <a:lnTo>
                    <a:pt x="20867" y="3348"/>
                  </a:lnTo>
                  <a:lnTo>
                    <a:pt x="20581" y="2881"/>
                  </a:lnTo>
                  <a:lnTo>
                    <a:pt x="20270" y="2466"/>
                  </a:lnTo>
                  <a:lnTo>
                    <a:pt x="19881" y="2051"/>
                  </a:lnTo>
                  <a:lnTo>
                    <a:pt x="19465" y="1687"/>
                  </a:lnTo>
                  <a:lnTo>
                    <a:pt x="19024" y="1350"/>
                  </a:lnTo>
                  <a:lnTo>
                    <a:pt x="18531" y="1064"/>
                  </a:lnTo>
                  <a:lnTo>
                    <a:pt x="18012" y="805"/>
                  </a:lnTo>
                  <a:lnTo>
                    <a:pt x="17467" y="597"/>
                  </a:lnTo>
                  <a:lnTo>
                    <a:pt x="16896" y="442"/>
                  </a:lnTo>
                  <a:lnTo>
                    <a:pt x="16299" y="338"/>
                  </a:lnTo>
                  <a:lnTo>
                    <a:pt x="15676" y="286"/>
                  </a:lnTo>
                  <a:lnTo>
                    <a:pt x="861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40"/>
            <p:cNvSpPr/>
            <p:nvPr/>
          </p:nvSpPr>
          <p:spPr>
            <a:xfrm flipH="1">
              <a:off x="6780401" y="1293021"/>
              <a:ext cx="42158" cy="120003"/>
            </a:xfrm>
            <a:custGeom>
              <a:avLst/>
              <a:gdLst/>
              <a:ahLst/>
              <a:cxnLst/>
              <a:rect l="l" t="t" r="r" b="b"/>
              <a:pathLst>
                <a:path w="2052" h="5841" extrusionOk="0">
                  <a:moveTo>
                    <a:pt x="598" y="0"/>
                  </a:moveTo>
                  <a:lnTo>
                    <a:pt x="546" y="26"/>
                  </a:lnTo>
                  <a:lnTo>
                    <a:pt x="520" y="52"/>
                  </a:lnTo>
                  <a:lnTo>
                    <a:pt x="520" y="104"/>
                  </a:lnTo>
                  <a:lnTo>
                    <a:pt x="520" y="130"/>
                  </a:lnTo>
                  <a:lnTo>
                    <a:pt x="1818" y="5217"/>
                  </a:lnTo>
                  <a:lnTo>
                    <a:pt x="79" y="5632"/>
                  </a:lnTo>
                  <a:lnTo>
                    <a:pt x="27" y="5658"/>
                  </a:lnTo>
                  <a:lnTo>
                    <a:pt x="1" y="5684"/>
                  </a:lnTo>
                  <a:lnTo>
                    <a:pt x="1" y="5736"/>
                  </a:lnTo>
                  <a:lnTo>
                    <a:pt x="1" y="5762"/>
                  </a:lnTo>
                  <a:lnTo>
                    <a:pt x="27" y="5840"/>
                  </a:lnTo>
                  <a:lnTo>
                    <a:pt x="131" y="5840"/>
                  </a:lnTo>
                  <a:lnTo>
                    <a:pt x="1973" y="5399"/>
                  </a:lnTo>
                  <a:lnTo>
                    <a:pt x="2025" y="5399"/>
                  </a:lnTo>
                  <a:lnTo>
                    <a:pt x="2051" y="5347"/>
                  </a:lnTo>
                  <a:lnTo>
                    <a:pt x="2051" y="5321"/>
                  </a:lnTo>
                  <a:lnTo>
                    <a:pt x="2051" y="5269"/>
                  </a:lnTo>
                  <a:lnTo>
                    <a:pt x="728" y="78"/>
                  </a:lnTo>
                  <a:lnTo>
                    <a:pt x="702" y="52"/>
                  </a:lnTo>
                  <a:lnTo>
                    <a:pt x="676" y="26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l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40"/>
            <p:cNvSpPr/>
            <p:nvPr/>
          </p:nvSpPr>
          <p:spPr>
            <a:xfrm flipH="1">
              <a:off x="6865724" y="1302615"/>
              <a:ext cx="53869" cy="30941"/>
            </a:xfrm>
            <a:custGeom>
              <a:avLst/>
              <a:gdLst/>
              <a:ahLst/>
              <a:cxnLst/>
              <a:rect l="l" t="t" r="r" b="b"/>
              <a:pathLst>
                <a:path w="2622" h="1506" extrusionOk="0">
                  <a:moveTo>
                    <a:pt x="2440" y="1"/>
                  </a:moveTo>
                  <a:lnTo>
                    <a:pt x="78" y="1272"/>
                  </a:lnTo>
                  <a:lnTo>
                    <a:pt x="52" y="1298"/>
                  </a:lnTo>
                  <a:lnTo>
                    <a:pt x="26" y="1350"/>
                  </a:lnTo>
                  <a:lnTo>
                    <a:pt x="0" y="1402"/>
                  </a:lnTo>
                  <a:lnTo>
                    <a:pt x="26" y="1454"/>
                  </a:lnTo>
                  <a:lnTo>
                    <a:pt x="78" y="1480"/>
                  </a:lnTo>
                  <a:lnTo>
                    <a:pt x="130" y="1506"/>
                  </a:lnTo>
                  <a:lnTo>
                    <a:pt x="208" y="1506"/>
                  </a:lnTo>
                  <a:lnTo>
                    <a:pt x="2570" y="234"/>
                  </a:lnTo>
                  <a:lnTo>
                    <a:pt x="2596" y="208"/>
                  </a:lnTo>
                  <a:lnTo>
                    <a:pt x="2622" y="156"/>
                  </a:lnTo>
                  <a:lnTo>
                    <a:pt x="2622" y="104"/>
                  </a:lnTo>
                  <a:lnTo>
                    <a:pt x="2622" y="53"/>
                  </a:lnTo>
                  <a:lnTo>
                    <a:pt x="2596" y="27"/>
                  </a:lnTo>
                  <a:lnTo>
                    <a:pt x="254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40"/>
            <p:cNvSpPr/>
            <p:nvPr/>
          </p:nvSpPr>
          <p:spPr>
            <a:xfrm flipH="1">
              <a:off x="6740420" y="1303684"/>
              <a:ext cx="40001" cy="32543"/>
            </a:xfrm>
            <a:custGeom>
              <a:avLst/>
              <a:gdLst/>
              <a:ahLst/>
              <a:cxnLst/>
              <a:rect l="l" t="t" r="r" b="b"/>
              <a:pathLst>
                <a:path w="1947" h="1584" extrusionOk="0">
                  <a:moveTo>
                    <a:pt x="104" y="1"/>
                  </a:moveTo>
                  <a:lnTo>
                    <a:pt x="52" y="27"/>
                  </a:lnTo>
                  <a:lnTo>
                    <a:pt x="26" y="52"/>
                  </a:lnTo>
                  <a:lnTo>
                    <a:pt x="0" y="104"/>
                  </a:lnTo>
                  <a:lnTo>
                    <a:pt x="0" y="156"/>
                  </a:lnTo>
                  <a:lnTo>
                    <a:pt x="0" y="182"/>
                  </a:lnTo>
                  <a:lnTo>
                    <a:pt x="52" y="234"/>
                  </a:lnTo>
                  <a:lnTo>
                    <a:pt x="1739" y="1558"/>
                  </a:lnTo>
                  <a:lnTo>
                    <a:pt x="1817" y="1584"/>
                  </a:lnTo>
                  <a:lnTo>
                    <a:pt x="1869" y="1584"/>
                  </a:lnTo>
                  <a:lnTo>
                    <a:pt x="1921" y="1532"/>
                  </a:lnTo>
                  <a:lnTo>
                    <a:pt x="1921" y="1506"/>
                  </a:lnTo>
                  <a:lnTo>
                    <a:pt x="1947" y="1454"/>
                  </a:lnTo>
                  <a:lnTo>
                    <a:pt x="1921" y="1402"/>
                  </a:lnTo>
                  <a:lnTo>
                    <a:pt x="1895" y="1350"/>
                  </a:lnTo>
                  <a:lnTo>
                    <a:pt x="208" y="27"/>
                  </a:lnTo>
                  <a:lnTo>
                    <a:pt x="15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40"/>
            <p:cNvSpPr/>
            <p:nvPr/>
          </p:nvSpPr>
          <p:spPr>
            <a:xfrm flipH="1">
              <a:off x="6798008" y="1514311"/>
              <a:ext cx="38933" cy="5342"/>
            </a:xfrm>
            <a:custGeom>
              <a:avLst/>
              <a:gdLst/>
              <a:ahLst/>
              <a:cxnLst/>
              <a:rect l="l" t="t" r="r" b="b"/>
              <a:pathLst>
                <a:path w="1895" h="260" extrusionOk="0">
                  <a:moveTo>
                    <a:pt x="130" y="0"/>
                  </a:moveTo>
                  <a:lnTo>
                    <a:pt x="26" y="26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82"/>
                  </a:lnTo>
                  <a:lnTo>
                    <a:pt x="26" y="208"/>
                  </a:lnTo>
                  <a:lnTo>
                    <a:pt x="78" y="234"/>
                  </a:lnTo>
                  <a:lnTo>
                    <a:pt x="130" y="260"/>
                  </a:lnTo>
                  <a:lnTo>
                    <a:pt x="1817" y="260"/>
                  </a:lnTo>
                  <a:lnTo>
                    <a:pt x="1869" y="234"/>
                  </a:lnTo>
                  <a:lnTo>
                    <a:pt x="1895" y="182"/>
                  </a:lnTo>
                  <a:lnTo>
                    <a:pt x="1895" y="156"/>
                  </a:lnTo>
                  <a:lnTo>
                    <a:pt x="1895" y="104"/>
                  </a:lnTo>
                  <a:lnTo>
                    <a:pt x="1869" y="52"/>
                  </a:lnTo>
                  <a:lnTo>
                    <a:pt x="1817" y="26"/>
                  </a:lnTo>
                  <a:lnTo>
                    <a:pt x="1765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40"/>
            <p:cNvSpPr/>
            <p:nvPr/>
          </p:nvSpPr>
          <p:spPr>
            <a:xfrm flipH="1">
              <a:off x="6765485" y="1456189"/>
              <a:ext cx="121051" cy="34146"/>
            </a:xfrm>
            <a:custGeom>
              <a:avLst/>
              <a:gdLst/>
              <a:ahLst/>
              <a:cxnLst/>
              <a:rect l="l" t="t" r="r" b="b"/>
              <a:pathLst>
                <a:path w="5892" h="1662" extrusionOk="0">
                  <a:moveTo>
                    <a:pt x="5892" y="0"/>
                  </a:moveTo>
                  <a:lnTo>
                    <a:pt x="3919" y="182"/>
                  </a:lnTo>
                  <a:lnTo>
                    <a:pt x="0" y="156"/>
                  </a:lnTo>
                  <a:lnTo>
                    <a:pt x="0" y="156"/>
                  </a:lnTo>
                  <a:lnTo>
                    <a:pt x="234" y="390"/>
                  </a:lnTo>
                  <a:lnTo>
                    <a:pt x="519" y="649"/>
                  </a:lnTo>
                  <a:lnTo>
                    <a:pt x="883" y="909"/>
                  </a:lnTo>
                  <a:lnTo>
                    <a:pt x="1090" y="1064"/>
                  </a:lnTo>
                  <a:lnTo>
                    <a:pt x="1324" y="1194"/>
                  </a:lnTo>
                  <a:lnTo>
                    <a:pt x="1584" y="1324"/>
                  </a:lnTo>
                  <a:lnTo>
                    <a:pt x="1869" y="1454"/>
                  </a:lnTo>
                  <a:lnTo>
                    <a:pt x="2155" y="1532"/>
                  </a:lnTo>
                  <a:lnTo>
                    <a:pt x="2440" y="1609"/>
                  </a:lnTo>
                  <a:lnTo>
                    <a:pt x="2752" y="1661"/>
                  </a:lnTo>
                  <a:lnTo>
                    <a:pt x="3089" y="1661"/>
                  </a:lnTo>
                  <a:lnTo>
                    <a:pt x="3400" y="1635"/>
                  </a:lnTo>
                  <a:lnTo>
                    <a:pt x="3712" y="1583"/>
                  </a:lnTo>
                  <a:lnTo>
                    <a:pt x="3997" y="1506"/>
                  </a:lnTo>
                  <a:lnTo>
                    <a:pt x="4257" y="1402"/>
                  </a:lnTo>
                  <a:lnTo>
                    <a:pt x="4516" y="1272"/>
                  </a:lnTo>
                  <a:lnTo>
                    <a:pt x="4724" y="1116"/>
                  </a:lnTo>
                  <a:lnTo>
                    <a:pt x="4958" y="987"/>
                  </a:lnTo>
                  <a:lnTo>
                    <a:pt x="5139" y="831"/>
                  </a:lnTo>
                  <a:lnTo>
                    <a:pt x="5477" y="519"/>
                  </a:lnTo>
                  <a:lnTo>
                    <a:pt x="5710" y="260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40"/>
            <p:cNvSpPr/>
            <p:nvPr/>
          </p:nvSpPr>
          <p:spPr>
            <a:xfrm flipH="1">
              <a:off x="6806000" y="1451382"/>
              <a:ext cx="80536" cy="8547"/>
            </a:xfrm>
            <a:custGeom>
              <a:avLst/>
              <a:gdLst/>
              <a:ahLst/>
              <a:cxnLst/>
              <a:rect l="l" t="t" r="r" b="b"/>
              <a:pathLst>
                <a:path w="3920" h="416" extrusionOk="0">
                  <a:moveTo>
                    <a:pt x="1895" y="1"/>
                  </a:moveTo>
                  <a:lnTo>
                    <a:pt x="1558" y="27"/>
                  </a:lnTo>
                  <a:lnTo>
                    <a:pt x="1194" y="79"/>
                  </a:lnTo>
                  <a:lnTo>
                    <a:pt x="805" y="131"/>
                  </a:lnTo>
                  <a:lnTo>
                    <a:pt x="416" y="234"/>
                  </a:lnTo>
                  <a:lnTo>
                    <a:pt x="0" y="390"/>
                  </a:lnTo>
                  <a:lnTo>
                    <a:pt x="3919" y="416"/>
                  </a:lnTo>
                  <a:lnTo>
                    <a:pt x="3608" y="286"/>
                  </a:lnTo>
                  <a:lnTo>
                    <a:pt x="3271" y="182"/>
                  </a:lnTo>
                  <a:lnTo>
                    <a:pt x="2803" y="79"/>
                  </a:lnTo>
                  <a:lnTo>
                    <a:pt x="2518" y="53"/>
                  </a:lnTo>
                  <a:lnTo>
                    <a:pt x="2232" y="27"/>
                  </a:lnTo>
                  <a:lnTo>
                    <a:pt x="18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40"/>
            <p:cNvSpPr/>
            <p:nvPr/>
          </p:nvSpPr>
          <p:spPr>
            <a:xfrm flipH="1">
              <a:off x="6765485" y="1452450"/>
              <a:ext cx="47993" cy="16559"/>
            </a:xfrm>
            <a:custGeom>
              <a:avLst/>
              <a:gdLst/>
              <a:ahLst/>
              <a:cxnLst/>
              <a:rect l="l" t="t" r="r" b="b"/>
              <a:pathLst>
                <a:path w="2336" h="806" extrusionOk="0">
                  <a:moveTo>
                    <a:pt x="1194" y="1"/>
                  </a:moveTo>
                  <a:lnTo>
                    <a:pt x="1038" y="27"/>
                  </a:lnTo>
                  <a:lnTo>
                    <a:pt x="779" y="79"/>
                  </a:lnTo>
                  <a:lnTo>
                    <a:pt x="571" y="182"/>
                  </a:lnTo>
                  <a:lnTo>
                    <a:pt x="441" y="260"/>
                  </a:lnTo>
                  <a:lnTo>
                    <a:pt x="363" y="364"/>
                  </a:lnTo>
                  <a:lnTo>
                    <a:pt x="0" y="805"/>
                  </a:lnTo>
                  <a:lnTo>
                    <a:pt x="0" y="805"/>
                  </a:lnTo>
                  <a:lnTo>
                    <a:pt x="2336" y="182"/>
                  </a:lnTo>
                  <a:lnTo>
                    <a:pt x="2076" y="104"/>
                  </a:lnTo>
                  <a:lnTo>
                    <a:pt x="1817" y="53"/>
                  </a:lnTo>
                  <a:lnTo>
                    <a:pt x="1583" y="27"/>
                  </a:lnTo>
                  <a:lnTo>
                    <a:pt x="137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40"/>
            <p:cNvSpPr/>
            <p:nvPr/>
          </p:nvSpPr>
          <p:spPr>
            <a:xfrm flipH="1">
              <a:off x="6754288" y="1449779"/>
              <a:ext cx="154642" cy="21880"/>
            </a:xfrm>
            <a:custGeom>
              <a:avLst/>
              <a:gdLst/>
              <a:ahLst/>
              <a:cxnLst/>
              <a:rect l="l" t="t" r="r" b="b"/>
              <a:pathLst>
                <a:path w="7527" h="1065" extrusionOk="0">
                  <a:moveTo>
                    <a:pt x="52" y="1"/>
                  </a:moveTo>
                  <a:lnTo>
                    <a:pt x="26" y="27"/>
                  </a:lnTo>
                  <a:lnTo>
                    <a:pt x="0" y="53"/>
                  </a:lnTo>
                  <a:lnTo>
                    <a:pt x="0" y="105"/>
                  </a:lnTo>
                  <a:lnTo>
                    <a:pt x="0" y="131"/>
                  </a:lnTo>
                  <a:lnTo>
                    <a:pt x="26" y="183"/>
                  </a:lnTo>
                  <a:lnTo>
                    <a:pt x="52" y="209"/>
                  </a:lnTo>
                  <a:lnTo>
                    <a:pt x="260" y="286"/>
                  </a:lnTo>
                  <a:lnTo>
                    <a:pt x="779" y="468"/>
                  </a:lnTo>
                  <a:lnTo>
                    <a:pt x="1168" y="598"/>
                  </a:lnTo>
                  <a:lnTo>
                    <a:pt x="1584" y="728"/>
                  </a:lnTo>
                  <a:lnTo>
                    <a:pt x="2077" y="831"/>
                  </a:lnTo>
                  <a:lnTo>
                    <a:pt x="2596" y="935"/>
                  </a:lnTo>
                  <a:lnTo>
                    <a:pt x="3348" y="1039"/>
                  </a:lnTo>
                  <a:lnTo>
                    <a:pt x="3738" y="1065"/>
                  </a:lnTo>
                  <a:lnTo>
                    <a:pt x="4568" y="1065"/>
                  </a:lnTo>
                  <a:lnTo>
                    <a:pt x="4983" y="1013"/>
                  </a:lnTo>
                  <a:lnTo>
                    <a:pt x="5425" y="961"/>
                  </a:lnTo>
                  <a:lnTo>
                    <a:pt x="5840" y="883"/>
                  </a:lnTo>
                  <a:lnTo>
                    <a:pt x="6255" y="779"/>
                  </a:lnTo>
                  <a:lnTo>
                    <a:pt x="6670" y="624"/>
                  </a:lnTo>
                  <a:lnTo>
                    <a:pt x="7086" y="442"/>
                  </a:lnTo>
                  <a:lnTo>
                    <a:pt x="7475" y="209"/>
                  </a:lnTo>
                  <a:lnTo>
                    <a:pt x="7501" y="183"/>
                  </a:lnTo>
                  <a:lnTo>
                    <a:pt x="7527" y="157"/>
                  </a:lnTo>
                  <a:lnTo>
                    <a:pt x="7527" y="105"/>
                  </a:lnTo>
                  <a:lnTo>
                    <a:pt x="7527" y="79"/>
                  </a:lnTo>
                  <a:lnTo>
                    <a:pt x="7475" y="27"/>
                  </a:lnTo>
                  <a:lnTo>
                    <a:pt x="7371" y="27"/>
                  </a:lnTo>
                  <a:lnTo>
                    <a:pt x="7086" y="209"/>
                  </a:lnTo>
                  <a:lnTo>
                    <a:pt x="6800" y="338"/>
                  </a:lnTo>
                  <a:lnTo>
                    <a:pt x="6515" y="468"/>
                  </a:lnTo>
                  <a:lnTo>
                    <a:pt x="6203" y="572"/>
                  </a:lnTo>
                  <a:lnTo>
                    <a:pt x="5892" y="650"/>
                  </a:lnTo>
                  <a:lnTo>
                    <a:pt x="5606" y="728"/>
                  </a:lnTo>
                  <a:lnTo>
                    <a:pt x="4983" y="805"/>
                  </a:lnTo>
                  <a:lnTo>
                    <a:pt x="4387" y="857"/>
                  </a:lnTo>
                  <a:lnTo>
                    <a:pt x="3790" y="831"/>
                  </a:lnTo>
                  <a:lnTo>
                    <a:pt x="3193" y="805"/>
                  </a:lnTo>
                  <a:lnTo>
                    <a:pt x="2648" y="728"/>
                  </a:lnTo>
                  <a:lnTo>
                    <a:pt x="2129" y="624"/>
                  </a:lnTo>
                  <a:lnTo>
                    <a:pt x="1661" y="520"/>
                  </a:lnTo>
                  <a:lnTo>
                    <a:pt x="1246" y="390"/>
                  </a:lnTo>
                  <a:lnTo>
                    <a:pt x="857" y="286"/>
                  </a:lnTo>
                  <a:lnTo>
                    <a:pt x="338" y="79"/>
                  </a:lnTo>
                  <a:lnTo>
                    <a:pt x="13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40"/>
            <p:cNvSpPr/>
            <p:nvPr/>
          </p:nvSpPr>
          <p:spPr>
            <a:xfrm flipH="1">
              <a:off x="7007033" y="966684"/>
              <a:ext cx="230371" cy="464461"/>
            </a:xfrm>
            <a:custGeom>
              <a:avLst/>
              <a:gdLst/>
              <a:ahLst/>
              <a:cxnLst/>
              <a:rect l="l" t="t" r="r" b="b"/>
              <a:pathLst>
                <a:path w="11213" h="22607" extrusionOk="0">
                  <a:moveTo>
                    <a:pt x="6645" y="1"/>
                  </a:moveTo>
                  <a:lnTo>
                    <a:pt x="6256" y="53"/>
                  </a:lnTo>
                  <a:lnTo>
                    <a:pt x="5841" y="131"/>
                  </a:lnTo>
                  <a:lnTo>
                    <a:pt x="5399" y="234"/>
                  </a:lnTo>
                  <a:lnTo>
                    <a:pt x="4958" y="416"/>
                  </a:lnTo>
                  <a:lnTo>
                    <a:pt x="4517" y="650"/>
                  </a:lnTo>
                  <a:lnTo>
                    <a:pt x="4076" y="909"/>
                  </a:lnTo>
                  <a:lnTo>
                    <a:pt x="3609" y="1247"/>
                  </a:lnTo>
                  <a:lnTo>
                    <a:pt x="3141" y="1662"/>
                  </a:lnTo>
                  <a:lnTo>
                    <a:pt x="2648" y="2103"/>
                  </a:lnTo>
                  <a:lnTo>
                    <a:pt x="2181" y="2648"/>
                  </a:lnTo>
                  <a:lnTo>
                    <a:pt x="1688" y="3245"/>
                  </a:lnTo>
                  <a:lnTo>
                    <a:pt x="1195" y="3920"/>
                  </a:lnTo>
                  <a:lnTo>
                    <a:pt x="987" y="4231"/>
                  </a:lnTo>
                  <a:lnTo>
                    <a:pt x="806" y="4543"/>
                  </a:lnTo>
                  <a:lnTo>
                    <a:pt x="650" y="4854"/>
                  </a:lnTo>
                  <a:lnTo>
                    <a:pt x="520" y="5192"/>
                  </a:lnTo>
                  <a:lnTo>
                    <a:pt x="390" y="5529"/>
                  </a:lnTo>
                  <a:lnTo>
                    <a:pt x="286" y="5866"/>
                  </a:lnTo>
                  <a:lnTo>
                    <a:pt x="209" y="6204"/>
                  </a:lnTo>
                  <a:lnTo>
                    <a:pt x="131" y="6567"/>
                  </a:lnTo>
                  <a:lnTo>
                    <a:pt x="79" y="6930"/>
                  </a:lnTo>
                  <a:lnTo>
                    <a:pt x="53" y="7268"/>
                  </a:lnTo>
                  <a:lnTo>
                    <a:pt x="1" y="8021"/>
                  </a:lnTo>
                  <a:lnTo>
                    <a:pt x="27" y="8773"/>
                  </a:lnTo>
                  <a:lnTo>
                    <a:pt x="105" y="9526"/>
                  </a:lnTo>
                  <a:lnTo>
                    <a:pt x="235" y="10304"/>
                  </a:lnTo>
                  <a:lnTo>
                    <a:pt x="390" y="11083"/>
                  </a:lnTo>
                  <a:lnTo>
                    <a:pt x="598" y="11862"/>
                  </a:lnTo>
                  <a:lnTo>
                    <a:pt x="857" y="12640"/>
                  </a:lnTo>
                  <a:lnTo>
                    <a:pt x="1117" y="13419"/>
                  </a:lnTo>
                  <a:lnTo>
                    <a:pt x="1402" y="14172"/>
                  </a:lnTo>
                  <a:lnTo>
                    <a:pt x="1714" y="14924"/>
                  </a:lnTo>
                  <a:lnTo>
                    <a:pt x="2051" y="15651"/>
                  </a:lnTo>
                  <a:lnTo>
                    <a:pt x="2415" y="16378"/>
                  </a:lnTo>
                  <a:lnTo>
                    <a:pt x="2752" y="17078"/>
                  </a:lnTo>
                  <a:lnTo>
                    <a:pt x="3479" y="18376"/>
                  </a:lnTo>
                  <a:lnTo>
                    <a:pt x="4180" y="19544"/>
                  </a:lnTo>
                  <a:lnTo>
                    <a:pt x="4828" y="20582"/>
                  </a:lnTo>
                  <a:lnTo>
                    <a:pt x="5399" y="21413"/>
                  </a:lnTo>
                  <a:lnTo>
                    <a:pt x="5841" y="22061"/>
                  </a:lnTo>
                  <a:lnTo>
                    <a:pt x="6256" y="22606"/>
                  </a:lnTo>
                  <a:lnTo>
                    <a:pt x="6827" y="18765"/>
                  </a:lnTo>
                  <a:lnTo>
                    <a:pt x="8721" y="18350"/>
                  </a:lnTo>
                  <a:lnTo>
                    <a:pt x="7398" y="8669"/>
                  </a:lnTo>
                  <a:lnTo>
                    <a:pt x="7605" y="8540"/>
                  </a:lnTo>
                  <a:lnTo>
                    <a:pt x="8098" y="8176"/>
                  </a:lnTo>
                  <a:lnTo>
                    <a:pt x="8436" y="7917"/>
                  </a:lnTo>
                  <a:lnTo>
                    <a:pt x="8799" y="7605"/>
                  </a:lnTo>
                  <a:lnTo>
                    <a:pt x="9189" y="7242"/>
                  </a:lnTo>
                  <a:lnTo>
                    <a:pt x="9578" y="6853"/>
                  </a:lnTo>
                  <a:lnTo>
                    <a:pt x="9967" y="6385"/>
                  </a:lnTo>
                  <a:lnTo>
                    <a:pt x="10305" y="5892"/>
                  </a:lnTo>
                  <a:lnTo>
                    <a:pt x="10486" y="5633"/>
                  </a:lnTo>
                  <a:lnTo>
                    <a:pt x="10642" y="5347"/>
                  </a:lnTo>
                  <a:lnTo>
                    <a:pt x="10772" y="5088"/>
                  </a:lnTo>
                  <a:lnTo>
                    <a:pt x="10901" y="4776"/>
                  </a:lnTo>
                  <a:lnTo>
                    <a:pt x="11005" y="4491"/>
                  </a:lnTo>
                  <a:lnTo>
                    <a:pt x="11083" y="4179"/>
                  </a:lnTo>
                  <a:lnTo>
                    <a:pt x="11161" y="3868"/>
                  </a:lnTo>
                  <a:lnTo>
                    <a:pt x="11187" y="3531"/>
                  </a:lnTo>
                  <a:lnTo>
                    <a:pt x="11213" y="3193"/>
                  </a:lnTo>
                  <a:lnTo>
                    <a:pt x="11213" y="2856"/>
                  </a:lnTo>
                  <a:lnTo>
                    <a:pt x="11161" y="2492"/>
                  </a:lnTo>
                  <a:lnTo>
                    <a:pt x="11109" y="2155"/>
                  </a:lnTo>
                  <a:lnTo>
                    <a:pt x="10901" y="1921"/>
                  </a:lnTo>
                  <a:lnTo>
                    <a:pt x="10642" y="1662"/>
                  </a:lnTo>
                  <a:lnTo>
                    <a:pt x="10305" y="1350"/>
                  </a:lnTo>
                  <a:lnTo>
                    <a:pt x="9863" y="1013"/>
                  </a:lnTo>
                  <a:lnTo>
                    <a:pt x="9370" y="702"/>
                  </a:lnTo>
                  <a:lnTo>
                    <a:pt x="9085" y="546"/>
                  </a:lnTo>
                  <a:lnTo>
                    <a:pt x="8773" y="390"/>
                  </a:lnTo>
                  <a:lnTo>
                    <a:pt x="8462" y="286"/>
                  </a:lnTo>
                  <a:lnTo>
                    <a:pt x="8124" y="157"/>
                  </a:lnTo>
                  <a:lnTo>
                    <a:pt x="7787" y="79"/>
                  </a:lnTo>
                  <a:lnTo>
                    <a:pt x="7424" y="27"/>
                  </a:lnTo>
                  <a:lnTo>
                    <a:pt x="70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40"/>
            <p:cNvSpPr/>
            <p:nvPr/>
          </p:nvSpPr>
          <p:spPr>
            <a:xfrm flipH="1">
              <a:off x="7080070" y="1421530"/>
              <a:ext cx="60813" cy="124256"/>
            </a:xfrm>
            <a:custGeom>
              <a:avLst/>
              <a:gdLst/>
              <a:ahLst/>
              <a:cxnLst/>
              <a:rect l="l" t="t" r="r" b="b"/>
              <a:pathLst>
                <a:path w="2960" h="6048" extrusionOk="0">
                  <a:moveTo>
                    <a:pt x="1" y="0"/>
                  </a:moveTo>
                  <a:lnTo>
                    <a:pt x="2596" y="6048"/>
                  </a:lnTo>
                  <a:lnTo>
                    <a:pt x="2959" y="1194"/>
                  </a:lnTo>
                  <a:lnTo>
                    <a:pt x="2674" y="77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40"/>
            <p:cNvSpPr/>
            <p:nvPr/>
          </p:nvSpPr>
          <p:spPr>
            <a:xfrm flipH="1">
              <a:off x="7071544" y="1277550"/>
              <a:ext cx="161586" cy="177591"/>
            </a:xfrm>
            <a:custGeom>
              <a:avLst/>
              <a:gdLst/>
              <a:ahLst/>
              <a:cxnLst/>
              <a:rect l="l" t="t" r="r" b="b"/>
              <a:pathLst>
                <a:path w="7865" h="8644" extrusionOk="0">
                  <a:moveTo>
                    <a:pt x="3686" y="1"/>
                  </a:moveTo>
                  <a:lnTo>
                    <a:pt x="3323" y="27"/>
                  </a:lnTo>
                  <a:lnTo>
                    <a:pt x="2933" y="79"/>
                  </a:lnTo>
                  <a:lnTo>
                    <a:pt x="2518" y="208"/>
                  </a:lnTo>
                  <a:lnTo>
                    <a:pt x="2025" y="416"/>
                  </a:lnTo>
                  <a:lnTo>
                    <a:pt x="1584" y="624"/>
                  </a:lnTo>
                  <a:lnTo>
                    <a:pt x="1194" y="883"/>
                  </a:lnTo>
                  <a:lnTo>
                    <a:pt x="883" y="1143"/>
                  </a:lnTo>
                  <a:lnTo>
                    <a:pt x="623" y="1402"/>
                  </a:lnTo>
                  <a:lnTo>
                    <a:pt x="390" y="1688"/>
                  </a:lnTo>
                  <a:lnTo>
                    <a:pt x="234" y="1973"/>
                  </a:lnTo>
                  <a:lnTo>
                    <a:pt x="104" y="2285"/>
                  </a:lnTo>
                  <a:lnTo>
                    <a:pt x="27" y="2596"/>
                  </a:lnTo>
                  <a:lnTo>
                    <a:pt x="1" y="2934"/>
                  </a:lnTo>
                  <a:lnTo>
                    <a:pt x="1" y="3245"/>
                  </a:lnTo>
                  <a:lnTo>
                    <a:pt x="53" y="3582"/>
                  </a:lnTo>
                  <a:lnTo>
                    <a:pt x="130" y="3920"/>
                  </a:lnTo>
                  <a:lnTo>
                    <a:pt x="260" y="4257"/>
                  </a:lnTo>
                  <a:lnTo>
                    <a:pt x="416" y="4569"/>
                  </a:lnTo>
                  <a:lnTo>
                    <a:pt x="572" y="4906"/>
                  </a:lnTo>
                  <a:lnTo>
                    <a:pt x="779" y="5243"/>
                  </a:lnTo>
                  <a:lnTo>
                    <a:pt x="1013" y="5555"/>
                  </a:lnTo>
                  <a:lnTo>
                    <a:pt x="1272" y="5866"/>
                  </a:lnTo>
                  <a:lnTo>
                    <a:pt x="1558" y="6178"/>
                  </a:lnTo>
                  <a:lnTo>
                    <a:pt x="1843" y="6463"/>
                  </a:lnTo>
                  <a:lnTo>
                    <a:pt x="2155" y="6749"/>
                  </a:lnTo>
                  <a:lnTo>
                    <a:pt x="2492" y="7034"/>
                  </a:lnTo>
                  <a:lnTo>
                    <a:pt x="2830" y="7294"/>
                  </a:lnTo>
                  <a:lnTo>
                    <a:pt x="3167" y="7527"/>
                  </a:lnTo>
                  <a:lnTo>
                    <a:pt x="3530" y="7735"/>
                  </a:lnTo>
                  <a:lnTo>
                    <a:pt x="3894" y="7943"/>
                  </a:lnTo>
                  <a:lnTo>
                    <a:pt x="4257" y="8124"/>
                  </a:lnTo>
                  <a:lnTo>
                    <a:pt x="4620" y="8280"/>
                  </a:lnTo>
                  <a:lnTo>
                    <a:pt x="4984" y="8410"/>
                  </a:lnTo>
                  <a:lnTo>
                    <a:pt x="5347" y="8540"/>
                  </a:lnTo>
                  <a:lnTo>
                    <a:pt x="5710" y="8617"/>
                  </a:lnTo>
                  <a:lnTo>
                    <a:pt x="5892" y="8643"/>
                  </a:lnTo>
                  <a:lnTo>
                    <a:pt x="6307" y="8643"/>
                  </a:lnTo>
                  <a:lnTo>
                    <a:pt x="6515" y="8617"/>
                  </a:lnTo>
                  <a:lnTo>
                    <a:pt x="6697" y="8566"/>
                  </a:lnTo>
                  <a:lnTo>
                    <a:pt x="6878" y="8514"/>
                  </a:lnTo>
                  <a:lnTo>
                    <a:pt x="7034" y="8436"/>
                  </a:lnTo>
                  <a:lnTo>
                    <a:pt x="7190" y="8332"/>
                  </a:lnTo>
                  <a:lnTo>
                    <a:pt x="7345" y="8228"/>
                  </a:lnTo>
                  <a:lnTo>
                    <a:pt x="7475" y="8124"/>
                  </a:lnTo>
                  <a:lnTo>
                    <a:pt x="7579" y="7995"/>
                  </a:lnTo>
                  <a:lnTo>
                    <a:pt x="7683" y="7865"/>
                  </a:lnTo>
                  <a:lnTo>
                    <a:pt x="7761" y="7709"/>
                  </a:lnTo>
                  <a:lnTo>
                    <a:pt x="7813" y="7553"/>
                  </a:lnTo>
                  <a:lnTo>
                    <a:pt x="7839" y="7398"/>
                  </a:lnTo>
                  <a:lnTo>
                    <a:pt x="7865" y="7242"/>
                  </a:lnTo>
                  <a:lnTo>
                    <a:pt x="7813" y="6697"/>
                  </a:lnTo>
                  <a:lnTo>
                    <a:pt x="7761" y="6152"/>
                  </a:lnTo>
                  <a:lnTo>
                    <a:pt x="7683" y="5633"/>
                  </a:lnTo>
                  <a:lnTo>
                    <a:pt x="7579" y="5088"/>
                  </a:lnTo>
                  <a:lnTo>
                    <a:pt x="7449" y="4569"/>
                  </a:lnTo>
                  <a:lnTo>
                    <a:pt x="7294" y="4050"/>
                  </a:lnTo>
                  <a:lnTo>
                    <a:pt x="7112" y="3531"/>
                  </a:lnTo>
                  <a:lnTo>
                    <a:pt x="6904" y="3011"/>
                  </a:lnTo>
                  <a:lnTo>
                    <a:pt x="6567" y="2337"/>
                  </a:lnTo>
                  <a:lnTo>
                    <a:pt x="6385" y="1999"/>
                  </a:lnTo>
                  <a:lnTo>
                    <a:pt x="6204" y="1688"/>
                  </a:lnTo>
                  <a:lnTo>
                    <a:pt x="5970" y="1376"/>
                  </a:lnTo>
                  <a:lnTo>
                    <a:pt x="5762" y="1091"/>
                  </a:lnTo>
                  <a:lnTo>
                    <a:pt x="5503" y="831"/>
                  </a:lnTo>
                  <a:lnTo>
                    <a:pt x="5243" y="598"/>
                  </a:lnTo>
                  <a:lnTo>
                    <a:pt x="4984" y="416"/>
                  </a:lnTo>
                  <a:lnTo>
                    <a:pt x="4672" y="234"/>
                  </a:lnTo>
                  <a:lnTo>
                    <a:pt x="4361" y="131"/>
                  </a:lnTo>
                  <a:lnTo>
                    <a:pt x="4049" y="27"/>
                  </a:lnTo>
                  <a:lnTo>
                    <a:pt x="3686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40"/>
            <p:cNvSpPr/>
            <p:nvPr/>
          </p:nvSpPr>
          <p:spPr>
            <a:xfrm flipH="1">
              <a:off x="7108340" y="1329283"/>
              <a:ext cx="80536" cy="58677"/>
            </a:xfrm>
            <a:custGeom>
              <a:avLst/>
              <a:gdLst/>
              <a:ahLst/>
              <a:cxnLst/>
              <a:rect l="l" t="t" r="r" b="b"/>
              <a:pathLst>
                <a:path w="3920" h="2856" extrusionOk="0">
                  <a:moveTo>
                    <a:pt x="53" y="0"/>
                  </a:moveTo>
                  <a:lnTo>
                    <a:pt x="27" y="26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27" y="156"/>
                  </a:lnTo>
                  <a:lnTo>
                    <a:pt x="53" y="182"/>
                  </a:lnTo>
                  <a:lnTo>
                    <a:pt x="3764" y="2829"/>
                  </a:lnTo>
                  <a:lnTo>
                    <a:pt x="3816" y="2855"/>
                  </a:lnTo>
                  <a:lnTo>
                    <a:pt x="3868" y="2829"/>
                  </a:lnTo>
                  <a:lnTo>
                    <a:pt x="3920" y="2803"/>
                  </a:lnTo>
                  <a:lnTo>
                    <a:pt x="3920" y="2777"/>
                  </a:lnTo>
                  <a:lnTo>
                    <a:pt x="3920" y="2725"/>
                  </a:lnTo>
                  <a:lnTo>
                    <a:pt x="3920" y="2674"/>
                  </a:lnTo>
                  <a:lnTo>
                    <a:pt x="3894" y="2648"/>
                  </a:lnTo>
                  <a:lnTo>
                    <a:pt x="18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40"/>
            <p:cNvSpPr/>
            <p:nvPr/>
          </p:nvSpPr>
          <p:spPr>
            <a:xfrm flipH="1">
              <a:off x="6595373" y="838196"/>
              <a:ext cx="532177" cy="252765"/>
            </a:xfrm>
            <a:custGeom>
              <a:avLst/>
              <a:gdLst/>
              <a:ahLst/>
              <a:cxnLst/>
              <a:rect l="l" t="t" r="r" b="b"/>
              <a:pathLst>
                <a:path w="25903" h="12303" extrusionOk="0">
                  <a:moveTo>
                    <a:pt x="9032" y="0"/>
                  </a:moveTo>
                  <a:lnTo>
                    <a:pt x="8306" y="26"/>
                  </a:lnTo>
                  <a:lnTo>
                    <a:pt x="7968" y="52"/>
                  </a:lnTo>
                  <a:lnTo>
                    <a:pt x="7605" y="78"/>
                  </a:lnTo>
                  <a:lnTo>
                    <a:pt x="7241" y="156"/>
                  </a:lnTo>
                  <a:lnTo>
                    <a:pt x="6878" y="234"/>
                  </a:lnTo>
                  <a:lnTo>
                    <a:pt x="6515" y="311"/>
                  </a:lnTo>
                  <a:lnTo>
                    <a:pt x="6151" y="441"/>
                  </a:lnTo>
                  <a:lnTo>
                    <a:pt x="5814" y="571"/>
                  </a:lnTo>
                  <a:lnTo>
                    <a:pt x="5451" y="727"/>
                  </a:lnTo>
                  <a:lnTo>
                    <a:pt x="5087" y="882"/>
                  </a:lnTo>
                  <a:lnTo>
                    <a:pt x="4724" y="1090"/>
                  </a:lnTo>
                  <a:lnTo>
                    <a:pt x="4361" y="1298"/>
                  </a:lnTo>
                  <a:lnTo>
                    <a:pt x="4023" y="1531"/>
                  </a:lnTo>
                  <a:lnTo>
                    <a:pt x="3660" y="1817"/>
                  </a:lnTo>
                  <a:lnTo>
                    <a:pt x="3297" y="2102"/>
                  </a:lnTo>
                  <a:lnTo>
                    <a:pt x="2959" y="2414"/>
                  </a:lnTo>
                  <a:lnTo>
                    <a:pt x="2622" y="2751"/>
                  </a:lnTo>
                  <a:lnTo>
                    <a:pt x="2284" y="3114"/>
                  </a:lnTo>
                  <a:lnTo>
                    <a:pt x="1947" y="3530"/>
                  </a:lnTo>
                  <a:lnTo>
                    <a:pt x="1610" y="3945"/>
                  </a:lnTo>
                  <a:lnTo>
                    <a:pt x="1272" y="4386"/>
                  </a:lnTo>
                  <a:lnTo>
                    <a:pt x="961" y="4879"/>
                  </a:lnTo>
                  <a:lnTo>
                    <a:pt x="623" y="5398"/>
                  </a:lnTo>
                  <a:lnTo>
                    <a:pt x="312" y="5943"/>
                  </a:lnTo>
                  <a:lnTo>
                    <a:pt x="0" y="6514"/>
                  </a:lnTo>
                  <a:lnTo>
                    <a:pt x="5762" y="8409"/>
                  </a:lnTo>
                  <a:lnTo>
                    <a:pt x="6385" y="8720"/>
                  </a:lnTo>
                  <a:lnTo>
                    <a:pt x="7138" y="9084"/>
                  </a:lnTo>
                  <a:lnTo>
                    <a:pt x="8098" y="9525"/>
                  </a:lnTo>
                  <a:lnTo>
                    <a:pt x="9292" y="10018"/>
                  </a:lnTo>
                  <a:lnTo>
                    <a:pt x="10615" y="10537"/>
                  </a:lnTo>
                  <a:lnTo>
                    <a:pt x="11342" y="10797"/>
                  </a:lnTo>
                  <a:lnTo>
                    <a:pt x="12069" y="11056"/>
                  </a:lnTo>
                  <a:lnTo>
                    <a:pt x="12821" y="11290"/>
                  </a:lnTo>
                  <a:lnTo>
                    <a:pt x="13600" y="11523"/>
                  </a:lnTo>
                  <a:lnTo>
                    <a:pt x="14405" y="11705"/>
                  </a:lnTo>
                  <a:lnTo>
                    <a:pt x="15209" y="11887"/>
                  </a:lnTo>
                  <a:lnTo>
                    <a:pt x="16014" y="12043"/>
                  </a:lnTo>
                  <a:lnTo>
                    <a:pt x="16818" y="12172"/>
                  </a:lnTo>
                  <a:lnTo>
                    <a:pt x="17597" y="12250"/>
                  </a:lnTo>
                  <a:lnTo>
                    <a:pt x="18401" y="12302"/>
                  </a:lnTo>
                  <a:lnTo>
                    <a:pt x="19154" y="12302"/>
                  </a:lnTo>
                  <a:lnTo>
                    <a:pt x="19907" y="12250"/>
                  </a:lnTo>
                  <a:lnTo>
                    <a:pt x="20633" y="12146"/>
                  </a:lnTo>
                  <a:lnTo>
                    <a:pt x="20997" y="12094"/>
                  </a:lnTo>
                  <a:lnTo>
                    <a:pt x="21334" y="11991"/>
                  </a:lnTo>
                  <a:lnTo>
                    <a:pt x="21672" y="11913"/>
                  </a:lnTo>
                  <a:lnTo>
                    <a:pt x="22009" y="11783"/>
                  </a:lnTo>
                  <a:lnTo>
                    <a:pt x="22320" y="11653"/>
                  </a:lnTo>
                  <a:lnTo>
                    <a:pt x="22632" y="11497"/>
                  </a:lnTo>
                  <a:lnTo>
                    <a:pt x="22943" y="11342"/>
                  </a:lnTo>
                  <a:lnTo>
                    <a:pt x="23229" y="11160"/>
                  </a:lnTo>
                  <a:lnTo>
                    <a:pt x="23488" y="10952"/>
                  </a:lnTo>
                  <a:lnTo>
                    <a:pt x="23748" y="10745"/>
                  </a:lnTo>
                  <a:lnTo>
                    <a:pt x="24007" y="10485"/>
                  </a:lnTo>
                  <a:lnTo>
                    <a:pt x="24241" y="10226"/>
                  </a:lnTo>
                  <a:lnTo>
                    <a:pt x="24475" y="9966"/>
                  </a:lnTo>
                  <a:lnTo>
                    <a:pt x="24682" y="9655"/>
                  </a:lnTo>
                  <a:lnTo>
                    <a:pt x="25046" y="9058"/>
                  </a:lnTo>
                  <a:lnTo>
                    <a:pt x="25331" y="8487"/>
                  </a:lnTo>
                  <a:lnTo>
                    <a:pt x="25565" y="7916"/>
                  </a:lnTo>
                  <a:lnTo>
                    <a:pt x="25746" y="7397"/>
                  </a:lnTo>
                  <a:lnTo>
                    <a:pt x="25850" y="6904"/>
                  </a:lnTo>
                  <a:lnTo>
                    <a:pt x="25902" y="6462"/>
                  </a:lnTo>
                  <a:lnTo>
                    <a:pt x="25876" y="6021"/>
                  </a:lnTo>
                  <a:lnTo>
                    <a:pt x="25824" y="5606"/>
                  </a:lnTo>
                  <a:lnTo>
                    <a:pt x="25720" y="5217"/>
                  </a:lnTo>
                  <a:lnTo>
                    <a:pt x="25591" y="4879"/>
                  </a:lnTo>
                  <a:lnTo>
                    <a:pt x="25383" y="4542"/>
                  </a:lnTo>
                  <a:lnTo>
                    <a:pt x="25149" y="4256"/>
                  </a:lnTo>
                  <a:lnTo>
                    <a:pt x="24890" y="3971"/>
                  </a:lnTo>
                  <a:lnTo>
                    <a:pt x="24604" y="3737"/>
                  </a:lnTo>
                  <a:lnTo>
                    <a:pt x="24267" y="3504"/>
                  </a:lnTo>
                  <a:lnTo>
                    <a:pt x="23930" y="3322"/>
                  </a:lnTo>
                  <a:lnTo>
                    <a:pt x="23540" y="3140"/>
                  </a:lnTo>
                  <a:lnTo>
                    <a:pt x="23151" y="3011"/>
                  </a:lnTo>
                  <a:lnTo>
                    <a:pt x="22736" y="2881"/>
                  </a:lnTo>
                  <a:lnTo>
                    <a:pt x="22320" y="2803"/>
                  </a:lnTo>
                  <a:lnTo>
                    <a:pt x="21879" y="2725"/>
                  </a:lnTo>
                  <a:lnTo>
                    <a:pt x="21438" y="2673"/>
                  </a:lnTo>
                  <a:lnTo>
                    <a:pt x="20556" y="2673"/>
                  </a:lnTo>
                  <a:lnTo>
                    <a:pt x="20088" y="2699"/>
                  </a:lnTo>
                  <a:lnTo>
                    <a:pt x="19647" y="2751"/>
                  </a:lnTo>
                  <a:lnTo>
                    <a:pt x="19206" y="2829"/>
                  </a:lnTo>
                  <a:lnTo>
                    <a:pt x="18791" y="2933"/>
                  </a:lnTo>
                  <a:lnTo>
                    <a:pt x="18376" y="3063"/>
                  </a:lnTo>
                  <a:lnTo>
                    <a:pt x="17986" y="3218"/>
                  </a:lnTo>
                  <a:lnTo>
                    <a:pt x="17597" y="3374"/>
                  </a:lnTo>
                  <a:lnTo>
                    <a:pt x="17260" y="3582"/>
                  </a:lnTo>
                  <a:lnTo>
                    <a:pt x="16792" y="3166"/>
                  </a:lnTo>
                  <a:lnTo>
                    <a:pt x="16221" y="2751"/>
                  </a:lnTo>
                  <a:lnTo>
                    <a:pt x="15469" y="2258"/>
                  </a:lnTo>
                  <a:lnTo>
                    <a:pt x="15028" y="1972"/>
                  </a:lnTo>
                  <a:lnTo>
                    <a:pt x="14560" y="1713"/>
                  </a:lnTo>
                  <a:lnTo>
                    <a:pt x="14041" y="1427"/>
                  </a:lnTo>
                  <a:lnTo>
                    <a:pt x="13522" y="1168"/>
                  </a:lnTo>
                  <a:lnTo>
                    <a:pt x="12925" y="908"/>
                  </a:lnTo>
                  <a:lnTo>
                    <a:pt x="12328" y="675"/>
                  </a:lnTo>
                  <a:lnTo>
                    <a:pt x="11705" y="467"/>
                  </a:lnTo>
                  <a:lnTo>
                    <a:pt x="11057" y="285"/>
                  </a:lnTo>
                  <a:lnTo>
                    <a:pt x="10408" y="156"/>
                  </a:lnTo>
                  <a:lnTo>
                    <a:pt x="9707" y="52"/>
                  </a:lnTo>
                  <a:lnTo>
                    <a:pt x="90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40"/>
            <p:cNvSpPr/>
            <p:nvPr/>
          </p:nvSpPr>
          <p:spPr>
            <a:xfrm flipH="1">
              <a:off x="5921928" y="4056693"/>
              <a:ext cx="184515" cy="195712"/>
            </a:xfrm>
            <a:custGeom>
              <a:avLst/>
              <a:gdLst/>
              <a:ahLst/>
              <a:cxnLst/>
              <a:rect l="l" t="t" r="r" b="b"/>
              <a:pathLst>
                <a:path w="8981" h="9526" extrusionOk="0">
                  <a:moveTo>
                    <a:pt x="0" y="0"/>
                  </a:moveTo>
                  <a:lnTo>
                    <a:pt x="6826" y="9058"/>
                  </a:lnTo>
                  <a:lnTo>
                    <a:pt x="6982" y="9240"/>
                  </a:lnTo>
                  <a:lnTo>
                    <a:pt x="7164" y="9370"/>
                  </a:lnTo>
                  <a:lnTo>
                    <a:pt x="7371" y="9448"/>
                  </a:lnTo>
                  <a:lnTo>
                    <a:pt x="7579" y="9525"/>
                  </a:lnTo>
                  <a:lnTo>
                    <a:pt x="7787" y="9525"/>
                  </a:lnTo>
                  <a:lnTo>
                    <a:pt x="8020" y="9499"/>
                  </a:lnTo>
                  <a:lnTo>
                    <a:pt x="8228" y="9448"/>
                  </a:lnTo>
                  <a:lnTo>
                    <a:pt x="8435" y="9344"/>
                  </a:lnTo>
                  <a:lnTo>
                    <a:pt x="8617" y="9188"/>
                  </a:lnTo>
                  <a:lnTo>
                    <a:pt x="8773" y="9006"/>
                  </a:lnTo>
                  <a:lnTo>
                    <a:pt x="8877" y="8825"/>
                  </a:lnTo>
                  <a:lnTo>
                    <a:pt x="8929" y="8591"/>
                  </a:lnTo>
                  <a:lnTo>
                    <a:pt x="8980" y="8383"/>
                  </a:lnTo>
                  <a:lnTo>
                    <a:pt x="8954" y="8150"/>
                  </a:lnTo>
                  <a:lnTo>
                    <a:pt x="8903" y="7942"/>
                  </a:lnTo>
                  <a:lnTo>
                    <a:pt x="8799" y="7735"/>
                  </a:lnTo>
                  <a:lnTo>
                    <a:pt x="5970" y="306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40"/>
            <p:cNvSpPr/>
            <p:nvPr/>
          </p:nvSpPr>
          <p:spPr>
            <a:xfrm flipH="1">
              <a:off x="5876072" y="3713838"/>
              <a:ext cx="447388" cy="506578"/>
            </a:xfrm>
            <a:custGeom>
              <a:avLst/>
              <a:gdLst/>
              <a:ahLst/>
              <a:cxnLst/>
              <a:rect l="l" t="t" r="r" b="b"/>
              <a:pathLst>
                <a:path w="21776" h="24657" extrusionOk="0">
                  <a:moveTo>
                    <a:pt x="5477" y="0"/>
                  </a:moveTo>
                  <a:lnTo>
                    <a:pt x="0" y="727"/>
                  </a:lnTo>
                  <a:lnTo>
                    <a:pt x="961" y="6696"/>
                  </a:lnTo>
                  <a:lnTo>
                    <a:pt x="961" y="6956"/>
                  </a:lnTo>
                  <a:lnTo>
                    <a:pt x="961" y="7682"/>
                  </a:lnTo>
                  <a:lnTo>
                    <a:pt x="987" y="8202"/>
                  </a:lnTo>
                  <a:lnTo>
                    <a:pt x="1039" y="8773"/>
                  </a:lnTo>
                  <a:lnTo>
                    <a:pt x="1116" y="9447"/>
                  </a:lnTo>
                  <a:lnTo>
                    <a:pt x="1246" y="10174"/>
                  </a:lnTo>
                  <a:lnTo>
                    <a:pt x="1402" y="10953"/>
                  </a:lnTo>
                  <a:lnTo>
                    <a:pt x="1635" y="11783"/>
                  </a:lnTo>
                  <a:lnTo>
                    <a:pt x="1921" y="12614"/>
                  </a:lnTo>
                  <a:lnTo>
                    <a:pt x="2077" y="13055"/>
                  </a:lnTo>
                  <a:lnTo>
                    <a:pt x="2258" y="13470"/>
                  </a:lnTo>
                  <a:lnTo>
                    <a:pt x="2466" y="13911"/>
                  </a:lnTo>
                  <a:lnTo>
                    <a:pt x="2674" y="14327"/>
                  </a:lnTo>
                  <a:lnTo>
                    <a:pt x="2907" y="14768"/>
                  </a:lnTo>
                  <a:lnTo>
                    <a:pt x="3167" y="15183"/>
                  </a:lnTo>
                  <a:lnTo>
                    <a:pt x="3452" y="15624"/>
                  </a:lnTo>
                  <a:lnTo>
                    <a:pt x="3764" y="16040"/>
                  </a:lnTo>
                  <a:lnTo>
                    <a:pt x="4075" y="16429"/>
                  </a:lnTo>
                  <a:lnTo>
                    <a:pt x="4438" y="16844"/>
                  </a:lnTo>
                  <a:lnTo>
                    <a:pt x="5295" y="17804"/>
                  </a:lnTo>
                  <a:lnTo>
                    <a:pt x="6022" y="18713"/>
                  </a:lnTo>
                  <a:lnTo>
                    <a:pt x="6644" y="19543"/>
                  </a:lnTo>
                  <a:lnTo>
                    <a:pt x="7190" y="20322"/>
                  </a:lnTo>
                  <a:lnTo>
                    <a:pt x="7631" y="21023"/>
                  </a:lnTo>
                  <a:lnTo>
                    <a:pt x="7968" y="21672"/>
                  </a:lnTo>
                  <a:lnTo>
                    <a:pt x="8254" y="22217"/>
                  </a:lnTo>
                  <a:lnTo>
                    <a:pt x="8487" y="22710"/>
                  </a:lnTo>
                  <a:lnTo>
                    <a:pt x="8591" y="22917"/>
                  </a:lnTo>
                  <a:lnTo>
                    <a:pt x="8747" y="23099"/>
                  </a:lnTo>
                  <a:lnTo>
                    <a:pt x="8928" y="23255"/>
                  </a:lnTo>
                  <a:lnTo>
                    <a:pt x="9110" y="23384"/>
                  </a:lnTo>
                  <a:lnTo>
                    <a:pt x="9344" y="23462"/>
                  </a:lnTo>
                  <a:lnTo>
                    <a:pt x="9551" y="23514"/>
                  </a:lnTo>
                  <a:lnTo>
                    <a:pt x="9785" y="23514"/>
                  </a:lnTo>
                  <a:lnTo>
                    <a:pt x="10044" y="23488"/>
                  </a:lnTo>
                  <a:lnTo>
                    <a:pt x="10278" y="23384"/>
                  </a:lnTo>
                  <a:lnTo>
                    <a:pt x="10512" y="23255"/>
                  </a:lnTo>
                  <a:lnTo>
                    <a:pt x="10693" y="23099"/>
                  </a:lnTo>
                  <a:lnTo>
                    <a:pt x="10823" y="22917"/>
                  </a:lnTo>
                  <a:lnTo>
                    <a:pt x="10953" y="22684"/>
                  </a:lnTo>
                  <a:lnTo>
                    <a:pt x="11005" y="22450"/>
                  </a:lnTo>
                  <a:lnTo>
                    <a:pt x="11031" y="22217"/>
                  </a:lnTo>
                  <a:lnTo>
                    <a:pt x="11005" y="21957"/>
                  </a:lnTo>
                  <a:lnTo>
                    <a:pt x="10901" y="21412"/>
                  </a:lnTo>
                  <a:lnTo>
                    <a:pt x="10745" y="20815"/>
                  </a:lnTo>
                  <a:lnTo>
                    <a:pt x="10563" y="20140"/>
                  </a:lnTo>
                  <a:lnTo>
                    <a:pt x="10330" y="19414"/>
                  </a:lnTo>
                  <a:lnTo>
                    <a:pt x="10044" y="18635"/>
                  </a:lnTo>
                  <a:lnTo>
                    <a:pt x="9733" y="17856"/>
                  </a:lnTo>
                  <a:lnTo>
                    <a:pt x="9344" y="17026"/>
                  </a:lnTo>
                  <a:lnTo>
                    <a:pt x="8902" y="16195"/>
                  </a:lnTo>
                  <a:lnTo>
                    <a:pt x="20114" y="24449"/>
                  </a:lnTo>
                  <a:lnTo>
                    <a:pt x="20296" y="24552"/>
                  </a:lnTo>
                  <a:lnTo>
                    <a:pt x="20504" y="24630"/>
                  </a:lnTo>
                  <a:lnTo>
                    <a:pt x="20711" y="24656"/>
                  </a:lnTo>
                  <a:lnTo>
                    <a:pt x="20919" y="24630"/>
                  </a:lnTo>
                  <a:lnTo>
                    <a:pt x="21127" y="24578"/>
                  </a:lnTo>
                  <a:lnTo>
                    <a:pt x="21308" y="24475"/>
                  </a:lnTo>
                  <a:lnTo>
                    <a:pt x="21490" y="24345"/>
                  </a:lnTo>
                  <a:lnTo>
                    <a:pt x="21620" y="24163"/>
                  </a:lnTo>
                  <a:lnTo>
                    <a:pt x="21698" y="24007"/>
                  </a:lnTo>
                  <a:lnTo>
                    <a:pt x="21749" y="23878"/>
                  </a:lnTo>
                  <a:lnTo>
                    <a:pt x="21775" y="23722"/>
                  </a:lnTo>
                  <a:lnTo>
                    <a:pt x="21775" y="23566"/>
                  </a:lnTo>
                  <a:lnTo>
                    <a:pt x="21749" y="23410"/>
                  </a:lnTo>
                  <a:lnTo>
                    <a:pt x="21698" y="23255"/>
                  </a:lnTo>
                  <a:lnTo>
                    <a:pt x="21646" y="23125"/>
                  </a:lnTo>
                  <a:lnTo>
                    <a:pt x="21542" y="22995"/>
                  </a:lnTo>
                  <a:lnTo>
                    <a:pt x="11290" y="10356"/>
                  </a:lnTo>
                  <a:lnTo>
                    <a:pt x="10486" y="9110"/>
                  </a:lnTo>
                  <a:lnTo>
                    <a:pt x="9655" y="7760"/>
                  </a:lnTo>
                  <a:lnTo>
                    <a:pt x="8669" y="6151"/>
                  </a:lnTo>
                  <a:lnTo>
                    <a:pt x="7657" y="4412"/>
                  </a:lnTo>
                  <a:lnTo>
                    <a:pt x="6722" y="2699"/>
                  </a:lnTo>
                  <a:lnTo>
                    <a:pt x="6307" y="1895"/>
                  </a:lnTo>
                  <a:lnTo>
                    <a:pt x="5944" y="1168"/>
                  </a:lnTo>
                  <a:lnTo>
                    <a:pt x="5684" y="545"/>
                  </a:lnTo>
                  <a:lnTo>
                    <a:pt x="5477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40"/>
            <p:cNvSpPr/>
            <p:nvPr/>
          </p:nvSpPr>
          <p:spPr>
            <a:xfrm flipH="1">
              <a:off x="6134692" y="2961460"/>
              <a:ext cx="713446" cy="908623"/>
            </a:xfrm>
            <a:custGeom>
              <a:avLst/>
              <a:gdLst/>
              <a:ahLst/>
              <a:cxnLst/>
              <a:rect l="l" t="t" r="r" b="b"/>
              <a:pathLst>
                <a:path w="34726" h="44226" extrusionOk="0">
                  <a:moveTo>
                    <a:pt x="21282" y="1"/>
                  </a:moveTo>
                  <a:lnTo>
                    <a:pt x="0" y="4257"/>
                  </a:lnTo>
                  <a:lnTo>
                    <a:pt x="1246" y="6385"/>
                  </a:lnTo>
                  <a:lnTo>
                    <a:pt x="2647" y="8799"/>
                  </a:lnTo>
                  <a:lnTo>
                    <a:pt x="4412" y="11861"/>
                  </a:lnTo>
                  <a:lnTo>
                    <a:pt x="6411" y="15417"/>
                  </a:lnTo>
                  <a:lnTo>
                    <a:pt x="8513" y="19284"/>
                  </a:lnTo>
                  <a:lnTo>
                    <a:pt x="9603" y="21283"/>
                  </a:lnTo>
                  <a:lnTo>
                    <a:pt x="10641" y="23307"/>
                  </a:lnTo>
                  <a:lnTo>
                    <a:pt x="11679" y="25305"/>
                  </a:lnTo>
                  <a:lnTo>
                    <a:pt x="12665" y="27278"/>
                  </a:lnTo>
                  <a:lnTo>
                    <a:pt x="13159" y="28238"/>
                  </a:lnTo>
                  <a:lnTo>
                    <a:pt x="13652" y="29198"/>
                  </a:lnTo>
                  <a:lnTo>
                    <a:pt x="14145" y="30107"/>
                  </a:lnTo>
                  <a:lnTo>
                    <a:pt x="14664" y="31015"/>
                  </a:lnTo>
                  <a:lnTo>
                    <a:pt x="15676" y="32728"/>
                  </a:lnTo>
                  <a:lnTo>
                    <a:pt x="16688" y="34337"/>
                  </a:lnTo>
                  <a:lnTo>
                    <a:pt x="17674" y="35843"/>
                  </a:lnTo>
                  <a:lnTo>
                    <a:pt x="18661" y="37218"/>
                  </a:lnTo>
                  <a:lnTo>
                    <a:pt x="19595" y="38516"/>
                  </a:lnTo>
                  <a:lnTo>
                    <a:pt x="20503" y="39658"/>
                  </a:lnTo>
                  <a:lnTo>
                    <a:pt x="21334" y="40696"/>
                  </a:lnTo>
                  <a:lnTo>
                    <a:pt x="22087" y="41604"/>
                  </a:lnTo>
                  <a:lnTo>
                    <a:pt x="22761" y="42409"/>
                  </a:lnTo>
                  <a:lnTo>
                    <a:pt x="23358" y="43058"/>
                  </a:lnTo>
                  <a:lnTo>
                    <a:pt x="24163" y="43940"/>
                  </a:lnTo>
                  <a:lnTo>
                    <a:pt x="24474" y="44226"/>
                  </a:lnTo>
                  <a:lnTo>
                    <a:pt x="34726" y="39580"/>
                  </a:lnTo>
                  <a:lnTo>
                    <a:pt x="2128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40"/>
            <p:cNvSpPr/>
            <p:nvPr/>
          </p:nvSpPr>
          <p:spPr>
            <a:xfrm flipH="1">
              <a:off x="6388485" y="1935011"/>
              <a:ext cx="279433" cy="1402381"/>
            </a:xfrm>
            <a:custGeom>
              <a:avLst/>
              <a:gdLst/>
              <a:ahLst/>
              <a:cxnLst/>
              <a:rect l="l" t="t" r="r" b="b"/>
              <a:pathLst>
                <a:path w="13601" h="68259" extrusionOk="0">
                  <a:moveTo>
                    <a:pt x="4412" y="1"/>
                  </a:moveTo>
                  <a:lnTo>
                    <a:pt x="0" y="60966"/>
                  </a:lnTo>
                  <a:lnTo>
                    <a:pt x="0" y="61381"/>
                  </a:lnTo>
                  <a:lnTo>
                    <a:pt x="0" y="61796"/>
                  </a:lnTo>
                  <a:lnTo>
                    <a:pt x="26" y="62212"/>
                  </a:lnTo>
                  <a:lnTo>
                    <a:pt x="78" y="62627"/>
                  </a:lnTo>
                  <a:lnTo>
                    <a:pt x="182" y="63016"/>
                  </a:lnTo>
                  <a:lnTo>
                    <a:pt x="260" y="63406"/>
                  </a:lnTo>
                  <a:lnTo>
                    <a:pt x="390" y="63795"/>
                  </a:lnTo>
                  <a:lnTo>
                    <a:pt x="545" y="64158"/>
                  </a:lnTo>
                  <a:lnTo>
                    <a:pt x="701" y="64522"/>
                  </a:lnTo>
                  <a:lnTo>
                    <a:pt x="909" y="64859"/>
                  </a:lnTo>
                  <a:lnTo>
                    <a:pt x="1090" y="65196"/>
                  </a:lnTo>
                  <a:lnTo>
                    <a:pt x="1324" y="65508"/>
                  </a:lnTo>
                  <a:lnTo>
                    <a:pt x="1558" y="65819"/>
                  </a:lnTo>
                  <a:lnTo>
                    <a:pt x="1817" y="66105"/>
                  </a:lnTo>
                  <a:lnTo>
                    <a:pt x="2103" y="66364"/>
                  </a:lnTo>
                  <a:lnTo>
                    <a:pt x="2388" y="66624"/>
                  </a:lnTo>
                  <a:lnTo>
                    <a:pt x="2674" y="66883"/>
                  </a:lnTo>
                  <a:lnTo>
                    <a:pt x="2985" y="67091"/>
                  </a:lnTo>
                  <a:lnTo>
                    <a:pt x="3322" y="67299"/>
                  </a:lnTo>
                  <a:lnTo>
                    <a:pt x="3660" y="67506"/>
                  </a:lnTo>
                  <a:lnTo>
                    <a:pt x="4023" y="67662"/>
                  </a:lnTo>
                  <a:lnTo>
                    <a:pt x="4361" y="67818"/>
                  </a:lnTo>
                  <a:lnTo>
                    <a:pt x="4750" y="67947"/>
                  </a:lnTo>
                  <a:lnTo>
                    <a:pt x="5113" y="68051"/>
                  </a:lnTo>
                  <a:lnTo>
                    <a:pt x="5503" y="68129"/>
                  </a:lnTo>
                  <a:lnTo>
                    <a:pt x="5892" y="68207"/>
                  </a:lnTo>
                  <a:lnTo>
                    <a:pt x="6307" y="68233"/>
                  </a:lnTo>
                  <a:lnTo>
                    <a:pt x="6696" y="68259"/>
                  </a:lnTo>
                  <a:lnTo>
                    <a:pt x="7112" y="68259"/>
                  </a:lnTo>
                  <a:lnTo>
                    <a:pt x="7527" y="68207"/>
                  </a:lnTo>
                  <a:lnTo>
                    <a:pt x="7942" y="68155"/>
                  </a:lnTo>
                  <a:lnTo>
                    <a:pt x="8357" y="68077"/>
                  </a:lnTo>
                  <a:lnTo>
                    <a:pt x="8928" y="67921"/>
                  </a:lnTo>
                  <a:lnTo>
                    <a:pt x="9499" y="67714"/>
                  </a:lnTo>
                  <a:lnTo>
                    <a:pt x="10018" y="67454"/>
                  </a:lnTo>
                  <a:lnTo>
                    <a:pt x="10512" y="67143"/>
                  </a:lnTo>
                  <a:lnTo>
                    <a:pt x="10979" y="66805"/>
                  </a:lnTo>
                  <a:lnTo>
                    <a:pt x="11420" y="66442"/>
                  </a:lnTo>
                  <a:lnTo>
                    <a:pt x="11835" y="66027"/>
                  </a:lnTo>
                  <a:lnTo>
                    <a:pt x="12199" y="65586"/>
                  </a:lnTo>
                  <a:lnTo>
                    <a:pt x="12510" y="65118"/>
                  </a:lnTo>
                  <a:lnTo>
                    <a:pt x="12821" y="64625"/>
                  </a:lnTo>
                  <a:lnTo>
                    <a:pt x="13055" y="64106"/>
                  </a:lnTo>
                  <a:lnTo>
                    <a:pt x="13263" y="63587"/>
                  </a:lnTo>
                  <a:lnTo>
                    <a:pt x="13418" y="63016"/>
                  </a:lnTo>
                  <a:lnTo>
                    <a:pt x="13522" y="62445"/>
                  </a:lnTo>
                  <a:lnTo>
                    <a:pt x="13574" y="61848"/>
                  </a:lnTo>
                  <a:lnTo>
                    <a:pt x="13600" y="61251"/>
                  </a:lnTo>
                  <a:lnTo>
                    <a:pt x="12328" y="18947"/>
                  </a:lnTo>
                  <a:lnTo>
                    <a:pt x="12354" y="16429"/>
                  </a:lnTo>
                  <a:lnTo>
                    <a:pt x="12354" y="15002"/>
                  </a:lnTo>
                  <a:lnTo>
                    <a:pt x="12328" y="13497"/>
                  </a:lnTo>
                  <a:lnTo>
                    <a:pt x="12250" y="12043"/>
                  </a:lnTo>
                  <a:lnTo>
                    <a:pt x="12199" y="11317"/>
                  </a:lnTo>
                  <a:lnTo>
                    <a:pt x="12121" y="10616"/>
                  </a:lnTo>
                  <a:lnTo>
                    <a:pt x="12017" y="9941"/>
                  </a:lnTo>
                  <a:lnTo>
                    <a:pt x="11913" y="9318"/>
                  </a:lnTo>
                  <a:lnTo>
                    <a:pt x="11783" y="8721"/>
                  </a:lnTo>
                  <a:lnTo>
                    <a:pt x="11628" y="8176"/>
                  </a:lnTo>
                  <a:lnTo>
                    <a:pt x="11394" y="7501"/>
                  </a:lnTo>
                  <a:lnTo>
                    <a:pt x="11160" y="6878"/>
                  </a:lnTo>
                  <a:lnTo>
                    <a:pt x="10901" y="6282"/>
                  </a:lnTo>
                  <a:lnTo>
                    <a:pt x="10641" y="5736"/>
                  </a:lnTo>
                  <a:lnTo>
                    <a:pt x="10382" y="5217"/>
                  </a:lnTo>
                  <a:lnTo>
                    <a:pt x="10096" y="4724"/>
                  </a:lnTo>
                  <a:lnTo>
                    <a:pt x="9811" y="4257"/>
                  </a:lnTo>
                  <a:lnTo>
                    <a:pt x="9525" y="3842"/>
                  </a:lnTo>
                  <a:lnTo>
                    <a:pt x="9214" y="3427"/>
                  </a:lnTo>
                  <a:lnTo>
                    <a:pt x="8928" y="3063"/>
                  </a:lnTo>
                  <a:lnTo>
                    <a:pt x="8617" y="2726"/>
                  </a:lnTo>
                  <a:lnTo>
                    <a:pt x="8331" y="2388"/>
                  </a:lnTo>
                  <a:lnTo>
                    <a:pt x="8020" y="2103"/>
                  </a:lnTo>
                  <a:lnTo>
                    <a:pt x="7735" y="1843"/>
                  </a:lnTo>
                  <a:lnTo>
                    <a:pt x="7138" y="1350"/>
                  </a:lnTo>
                  <a:lnTo>
                    <a:pt x="6593" y="987"/>
                  </a:lnTo>
                  <a:lnTo>
                    <a:pt x="6099" y="676"/>
                  </a:lnTo>
                  <a:lnTo>
                    <a:pt x="5632" y="416"/>
                  </a:lnTo>
                  <a:lnTo>
                    <a:pt x="5217" y="260"/>
                  </a:lnTo>
                  <a:lnTo>
                    <a:pt x="4880" y="130"/>
                  </a:lnTo>
                  <a:lnTo>
                    <a:pt x="4646" y="53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40"/>
            <p:cNvSpPr/>
            <p:nvPr/>
          </p:nvSpPr>
          <p:spPr>
            <a:xfrm flipH="1">
              <a:off x="6542593" y="1836374"/>
              <a:ext cx="1027538" cy="1604462"/>
            </a:xfrm>
            <a:custGeom>
              <a:avLst/>
              <a:gdLst/>
              <a:ahLst/>
              <a:cxnLst/>
              <a:rect l="l" t="t" r="r" b="b"/>
              <a:pathLst>
                <a:path w="50014" h="78095" extrusionOk="0">
                  <a:moveTo>
                    <a:pt x="24242" y="0"/>
                  </a:moveTo>
                  <a:lnTo>
                    <a:pt x="23852" y="52"/>
                  </a:lnTo>
                  <a:lnTo>
                    <a:pt x="22788" y="286"/>
                  </a:lnTo>
                  <a:lnTo>
                    <a:pt x="21101" y="623"/>
                  </a:lnTo>
                  <a:lnTo>
                    <a:pt x="18921" y="1168"/>
                  </a:lnTo>
                  <a:lnTo>
                    <a:pt x="17675" y="1480"/>
                  </a:lnTo>
                  <a:lnTo>
                    <a:pt x="16352" y="1843"/>
                  </a:lnTo>
                  <a:lnTo>
                    <a:pt x="14924" y="2258"/>
                  </a:lnTo>
                  <a:lnTo>
                    <a:pt x="13445" y="2699"/>
                  </a:lnTo>
                  <a:lnTo>
                    <a:pt x="11888" y="3219"/>
                  </a:lnTo>
                  <a:lnTo>
                    <a:pt x="10305" y="3764"/>
                  </a:lnTo>
                  <a:lnTo>
                    <a:pt x="8695" y="4361"/>
                  </a:lnTo>
                  <a:lnTo>
                    <a:pt x="7060" y="5009"/>
                  </a:lnTo>
                  <a:lnTo>
                    <a:pt x="6671" y="5165"/>
                  </a:lnTo>
                  <a:lnTo>
                    <a:pt x="6282" y="5347"/>
                  </a:lnTo>
                  <a:lnTo>
                    <a:pt x="5918" y="5554"/>
                  </a:lnTo>
                  <a:lnTo>
                    <a:pt x="5555" y="5788"/>
                  </a:lnTo>
                  <a:lnTo>
                    <a:pt x="5192" y="6022"/>
                  </a:lnTo>
                  <a:lnTo>
                    <a:pt x="4854" y="6281"/>
                  </a:lnTo>
                  <a:lnTo>
                    <a:pt x="4517" y="6541"/>
                  </a:lnTo>
                  <a:lnTo>
                    <a:pt x="4179" y="6826"/>
                  </a:lnTo>
                  <a:lnTo>
                    <a:pt x="3868" y="7112"/>
                  </a:lnTo>
                  <a:lnTo>
                    <a:pt x="3557" y="7423"/>
                  </a:lnTo>
                  <a:lnTo>
                    <a:pt x="3271" y="7760"/>
                  </a:lnTo>
                  <a:lnTo>
                    <a:pt x="2986" y="8098"/>
                  </a:lnTo>
                  <a:lnTo>
                    <a:pt x="2441" y="8773"/>
                  </a:lnTo>
                  <a:lnTo>
                    <a:pt x="1947" y="9525"/>
                  </a:lnTo>
                  <a:lnTo>
                    <a:pt x="1506" y="10278"/>
                  </a:lnTo>
                  <a:lnTo>
                    <a:pt x="1117" y="11083"/>
                  </a:lnTo>
                  <a:lnTo>
                    <a:pt x="780" y="11887"/>
                  </a:lnTo>
                  <a:lnTo>
                    <a:pt x="494" y="12744"/>
                  </a:lnTo>
                  <a:lnTo>
                    <a:pt x="260" y="13574"/>
                  </a:lnTo>
                  <a:lnTo>
                    <a:pt x="183" y="14015"/>
                  </a:lnTo>
                  <a:lnTo>
                    <a:pt x="105" y="14431"/>
                  </a:lnTo>
                  <a:lnTo>
                    <a:pt x="53" y="14872"/>
                  </a:lnTo>
                  <a:lnTo>
                    <a:pt x="27" y="15287"/>
                  </a:lnTo>
                  <a:lnTo>
                    <a:pt x="1" y="15702"/>
                  </a:lnTo>
                  <a:lnTo>
                    <a:pt x="1" y="16143"/>
                  </a:lnTo>
                  <a:lnTo>
                    <a:pt x="8643" y="59227"/>
                  </a:lnTo>
                  <a:lnTo>
                    <a:pt x="8643" y="59668"/>
                  </a:lnTo>
                  <a:lnTo>
                    <a:pt x="8618" y="60161"/>
                  </a:lnTo>
                  <a:lnTo>
                    <a:pt x="8540" y="61225"/>
                  </a:lnTo>
                  <a:lnTo>
                    <a:pt x="8410" y="62393"/>
                  </a:lnTo>
                  <a:lnTo>
                    <a:pt x="8254" y="63665"/>
                  </a:lnTo>
                  <a:lnTo>
                    <a:pt x="7917" y="66364"/>
                  </a:lnTo>
                  <a:lnTo>
                    <a:pt x="7761" y="67739"/>
                  </a:lnTo>
                  <a:lnTo>
                    <a:pt x="7657" y="69089"/>
                  </a:lnTo>
                  <a:lnTo>
                    <a:pt x="7579" y="70413"/>
                  </a:lnTo>
                  <a:lnTo>
                    <a:pt x="7579" y="71061"/>
                  </a:lnTo>
                  <a:lnTo>
                    <a:pt x="7605" y="71684"/>
                  </a:lnTo>
                  <a:lnTo>
                    <a:pt x="7631" y="72281"/>
                  </a:lnTo>
                  <a:lnTo>
                    <a:pt x="7683" y="72852"/>
                  </a:lnTo>
                  <a:lnTo>
                    <a:pt x="7761" y="73397"/>
                  </a:lnTo>
                  <a:lnTo>
                    <a:pt x="7865" y="73916"/>
                  </a:lnTo>
                  <a:lnTo>
                    <a:pt x="7995" y="74409"/>
                  </a:lnTo>
                  <a:lnTo>
                    <a:pt x="8150" y="74851"/>
                  </a:lnTo>
                  <a:lnTo>
                    <a:pt x="8358" y="75266"/>
                  </a:lnTo>
                  <a:lnTo>
                    <a:pt x="8592" y="75629"/>
                  </a:lnTo>
                  <a:lnTo>
                    <a:pt x="8851" y="75941"/>
                  </a:lnTo>
                  <a:lnTo>
                    <a:pt x="9007" y="76071"/>
                  </a:lnTo>
                  <a:lnTo>
                    <a:pt x="9163" y="76200"/>
                  </a:lnTo>
                  <a:lnTo>
                    <a:pt x="9318" y="76330"/>
                  </a:lnTo>
                  <a:lnTo>
                    <a:pt x="9500" y="76408"/>
                  </a:lnTo>
                  <a:lnTo>
                    <a:pt x="9682" y="76512"/>
                  </a:lnTo>
                  <a:lnTo>
                    <a:pt x="9889" y="76590"/>
                  </a:lnTo>
                  <a:lnTo>
                    <a:pt x="46665" y="78095"/>
                  </a:lnTo>
                  <a:lnTo>
                    <a:pt x="46873" y="78017"/>
                  </a:lnTo>
                  <a:lnTo>
                    <a:pt x="47055" y="77913"/>
                  </a:lnTo>
                  <a:lnTo>
                    <a:pt x="47236" y="77809"/>
                  </a:lnTo>
                  <a:lnTo>
                    <a:pt x="47418" y="77680"/>
                  </a:lnTo>
                  <a:lnTo>
                    <a:pt x="47600" y="77524"/>
                  </a:lnTo>
                  <a:lnTo>
                    <a:pt x="47781" y="77368"/>
                  </a:lnTo>
                  <a:lnTo>
                    <a:pt x="48093" y="77005"/>
                  </a:lnTo>
                  <a:lnTo>
                    <a:pt x="48352" y="76616"/>
                  </a:lnTo>
                  <a:lnTo>
                    <a:pt x="48612" y="76148"/>
                  </a:lnTo>
                  <a:lnTo>
                    <a:pt x="48846" y="75629"/>
                  </a:lnTo>
                  <a:lnTo>
                    <a:pt x="49053" y="75084"/>
                  </a:lnTo>
                  <a:lnTo>
                    <a:pt x="49235" y="74487"/>
                  </a:lnTo>
                  <a:lnTo>
                    <a:pt x="49391" y="73864"/>
                  </a:lnTo>
                  <a:lnTo>
                    <a:pt x="49520" y="73216"/>
                  </a:lnTo>
                  <a:lnTo>
                    <a:pt x="49624" y="72515"/>
                  </a:lnTo>
                  <a:lnTo>
                    <a:pt x="49728" y="71814"/>
                  </a:lnTo>
                  <a:lnTo>
                    <a:pt x="49806" y="71087"/>
                  </a:lnTo>
                  <a:lnTo>
                    <a:pt x="49884" y="70335"/>
                  </a:lnTo>
                  <a:lnTo>
                    <a:pt x="49936" y="69556"/>
                  </a:lnTo>
                  <a:lnTo>
                    <a:pt x="49988" y="68025"/>
                  </a:lnTo>
                  <a:lnTo>
                    <a:pt x="50013" y="66468"/>
                  </a:lnTo>
                  <a:lnTo>
                    <a:pt x="49988" y="64936"/>
                  </a:lnTo>
                  <a:lnTo>
                    <a:pt x="49936" y="63457"/>
                  </a:lnTo>
                  <a:lnTo>
                    <a:pt x="49832" y="60758"/>
                  </a:lnTo>
                  <a:lnTo>
                    <a:pt x="49754" y="58630"/>
                  </a:lnTo>
                  <a:lnTo>
                    <a:pt x="48404" y="4802"/>
                  </a:lnTo>
                  <a:lnTo>
                    <a:pt x="47756" y="4464"/>
                  </a:lnTo>
                  <a:lnTo>
                    <a:pt x="47003" y="4127"/>
                  </a:lnTo>
                  <a:lnTo>
                    <a:pt x="46120" y="3790"/>
                  </a:lnTo>
                  <a:lnTo>
                    <a:pt x="45186" y="3426"/>
                  </a:lnTo>
                  <a:lnTo>
                    <a:pt x="43110" y="2674"/>
                  </a:lnTo>
                  <a:lnTo>
                    <a:pt x="40982" y="1973"/>
                  </a:lnTo>
                  <a:lnTo>
                    <a:pt x="39009" y="1350"/>
                  </a:lnTo>
                  <a:lnTo>
                    <a:pt x="37348" y="831"/>
                  </a:lnTo>
                  <a:lnTo>
                    <a:pt x="35791" y="364"/>
                  </a:lnTo>
                  <a:lnTo>
                    <a:pt x="2424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40"/>
            <p:cNvSpPr/>
            <p:nvPr/>
          </p:nvSpPr>
          <p:spPr>
            <a:xfrm flipH="1">
              <a:off x="6756404" y="1833704"/>
              <a:ext cx="461256" cy="165860"/>
            </a:xfrm>
            <a:custGeom>
              <a:avLst/>
              <a:gdLst/>
              <a:ahLst/>
              <a:cxnLst/>
              <a:rect l="l" t="t" r="r" b="b"/>
              <a:pathLst>
                <a:path w="22451" h="8073" extrusionOk="0">
                  <a:moveTo>
                    <a:pt x="7086" y="1"/>
                  </a:moveTo>
                  <a:lnTo>
                    <a:pt x="0" y="1765"/>
                  </a:lnTo>
                  <a:lnTo>
                    <a:pt x="286" y="2025"/>
                  </a:lnTo>
                  <a:lnTo>
                    <a:pt x="649" y="2336"/>
                  </a:lnTo>
                  <a:lnTo>
                    <a:pt x="1142" y="2752"/>
                  </a:lnTo>
                  <a:lnTo>
                    <a:pt x="1765" y="3245"/>
                  </a:lnTo>
                  <a:lnTo>
                    <a:pt x="2518" y="3764"/>
                  </a:lnTo>
                  <a:lnTo>
                    <a:pt x="3400" y="4335"/>
                  </a:lnTo>
                  <a:lnTo>
                    <a:pt x="4412" y="4932"/>
                  </a:lnTo>
                  <a:lnTo>
                    <a:pt x="4931" y="5243"/>
                  </a:lnTo>
                  <a:lnTo>
                    <a:pt x="5502" y="5529"/>
                  </a:lnTo>
                  <a:lnTo>
                    <a:pt x="6099" y="5814"/>
                  </a:lnTo>
                  <a:lnTo>
                    <a:pt x="6722" y="6100"/>
                  </a:lnTo>
                  <a:lnTo>
                    <a:pt x="7371" y="6385"/>
                  </a:lnTo>
                  <a:lnTo>
                    <a:pt x="8072" y="6645"/>
                  </a:lnTo>
                  <a:lnTo>
                    <a:pt x="8773" y="6878"/>
                  </a:lnTo>
                  <a:lnTo>
                    <a:pt x="9499" y="7112"/>
                  </a:lnTo>
                  <a:lnTo>
                    <a:pt x="10226" y="7319"/>
                  </a:lnTo>
                  <a:lnTo>
                    <a:pt x="11005" y="7527"/>
                  </a:lnTo>
                  <a:lnTo>
                    <a:pt x="11809" y="7683"/>
                  </a:lnTo>
                  <a:lnTo>
                    <a:pt x="12640" y="7813"/>
                  </a:lnTo>
                  <a:lnTo>
                    <a:pt x="13470" y="7942"/>
                  </a:lnTo>
                  <a:lnTo>
                    <a:pt x="14327" y="8020"/>
                  </a:lnTo>
                  <a:lnTo>
                    <a:pt x="15209" y="8072"/>
                  </a:lnTo>
                  <a:lnTo>
                    <a:pt x="16117" y="8072"/>
                  </a:lnTo>
                  <a:lnTo>
                    <a:pt x="17000" y="8046"/>
                  </a:lnTo>
                  <a:lnTo>
                    <a:pt x="17778" y="7994"/>
                  </a:lnTo>
                  <a:lnTo>
                    <a:pt x="18505" y="7890"/>
                  </a:lnTo>
                  <a:lnTo>
                    <a:pt x="19154" y="7761"/>
                  </a:lnTo>
                  <a:lnTo>
                    <a:pt x="19725" y="7605"/>
                  </a:lnTo>
                  <a:lnTo>
                    <a:pt x="20244" y="7423"/>
                  </a:lnTo>
                  <a:lnTo>
                    <a:pt x="20685" y="7216"/>
                  </a:lnTo>
                  <a:lnTo>
                    <a:pt x="21075" y="6982"/>
                  </a:lnTo>
                  <a:lnTo>
                    <a:pt x="21412" y="6748"/>
                  </a:lnTo>
                  <a:lnTo>
                    <a:pt x="21671" y="6489"/>
                  </a:lnTo>
                  <a:lnTo>
                    <a:pt x="21905" y="6203"/>
                  </a:lnTo>
                  <a:lnTo>
                    <a:pt x="22087" y="5918"/>
                  </a:lnTo>
                  <a:lnTo>
                    <a:pt x="22242" y="5607"/>
                  </a:lnTo>
                  <a:lnTo>
                    <a:pt x="22346" y="5295"/>
                  </a:lnTo>
                  <a:lnTo>
                    <a:pt x="22398" y="4984"/>
                  </a:lnTo>
                  <a:lnTo>
                    <a:pt x="22450" y="4672"/>
                  </a:lnTo>
                  <a:lnTo>
                    <a:pt x="22450" y="4361"/>
                  </a:lnTo>
                  <a:lnTo>
                    <a:pt x="22424" y="4049"/>
                  </a:lnTo>
                  <a:lnTo>
                    <a:pt x="22398" y="3764"/>
                  </a:lnTo>
                  <a:lnTo>
                    <a:pt x="22320" y="3452"/>
                  </a:lnTo>
                  <a:lnTo>
                    <a:pt x="22165" y="2881"/>
                  </a:lnTo>
                  <a:lnTo>
                    <a:pt x="21983" y="2388"/>
                  </a:lnTo>
                  <a:lnTo>
                    <a:pt x="21775" y="1973"/>
                  </a:lnTo>
                  <a:lnTo>
                    <a:pt x="21620" y="1636"/>
                  </a:lnTo>
                  <a:lnTo>
                    <a:pt x="21438" y="1350"/>
                  </a:lnTo>
                  <a:lnTo>
                    <a:pt x="18635" y="494"/>
                  </a:lnTo>
                  <a:lnTo>
                    <a:pt x="7086" y="1"/>
                  </a:lnTo>
                  <a:close/>
                </a:path>
              </a:pathLst>
            </a:custGeom>
            <a:solidFill>
              <a:srgbClr val="F9B6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40"/>
            <p:cNvSpPr/>
            <p:nvPr/>
          </p:nvSpPr>
          <p:spPr>
            <a:xfrm flipH="1">
              <a:off x="6968634" y="1843298"/>
              <a:ext cx="992324" cy="2376050"/>
            </a:xfrm>
            <a:custGeom>
              <a:avLst/>
              <a:gdLst/>
              <a:ahLst/>
              <a:cxnLst/>
              <a:rect l="l" t="t" r="r" b="b"/>
              <a:pathLst>
                <a:path w="48300" h="115651" extrusionOk="0">
                  <a:moveTo>
                    <a:pt x="41240" y="1"/>
                  </a:moveTo>
                  <a:lnTo>
                    <a:pt x="36179" y="1298"/>
                  </a:lnTo>
                  <a:lnTo>
                    <a:pt x="23877" y="4828"/>
                  </a:lnTo>
                  <a:lnTo>
                    <a:pt x="23358" y="5010"/>
                  </a:lnTo>
                  <a:lnTo>
                    <a:pt x="22865" y="5165"/>
                  </a:lnTo>
                  <a:lnTo>
                    <a:pt x="22372" y="5373"/>
                  </a:lnTo>
                  <a:lnTo>
                    <a:pt x="21905" y="5555"/>
                  </a:lnTo>
                  <a:lnTo>
                    <a:pt x="21438" y="5788"/>
                  </a:lnTo>
                  <a:lnTo>
                    <a:pt x="21022" y="6022"/>
                  </a:lnTo>
                  <a:lnTo>
                    <a:pt x="20607" y="6256"/>
                  </a:lnTo>
                  <a:lnTo>
                    <a:pt x="20192" y="6515"/>
                  </a:lnTo>
                  <a:lnTo>
                    <a:pt x="19829" y="6801"/>
                  </a:lnTo>
                  <a:lnTo>
                    <a:pt x="19465" y="7086"/>
                  </a:lnTo>
                  <a:lnTo>
                    <a:pt x="19128" y="7372"/>
                  </a:lnTo>
                  <a:lnTo>
                    <a:pt x="18816" y="7683"/>
                  </a:lnTo>
                  <a:lnTo>
                    <a:pt x="18505" y="8020"/>
                  </a:lnTo>
                  <a:lnTo>
                    <a:pt x="18219" y="8358"/>
                  </a:lnTo>
                  <a:lnTo>
                    <a:pt x="17960" y="8695"/>
                  </a:lnTo>
                  <a:lnTo>
                    <a:pt x="17700" y="9059"/>
                  </a:lnTo>
                  <a:lnTo>
                    <a:pt x="17467" y="9448"/>
                  </a:lnTo>
                  <a:lnTo>
                    <a:pt x="17259" y="9837"/>
                  </a:lnTo>
                  <a:lnTo>
                    <a:pt x="17051" y="10226"/>
                  </a:lnTo>
                  <a:lnTo>
                    <a:pt x="16896" y="10642"/>
                  </a:lnTo>
                  <a:lnTo>
                    <a:pt x="16740" y="11057"/>
                  </a:lnTo>
                  <a:lnTo>
                    <a:pt x="16584" y="11498"/>
                  </a:lnTo>
                  <a:lnTo>
                    <a:pt x="16455" y="11965"/>
                  </a:lnTo>
                  <a:lnTo>
                    <a:pt x="16351" y="12407"/>
                  </a:lnTo>
                  <a:lnTo>
                    <a:pt x="16273" y="12900"/>
                  </a:lnTo>
                  <a:lnTo>
                    <a:pt x="16221" y="13367"/>
                  </a:lnTo>
                  <a:lnTo>
                    <a:pt x="16169" y="13860"/>
                  </a:lnTo>
                  <a:lnTo>
                    <a:pt x="16117" y="14379"/>
                  </a:lnTo>
                  <a:lnTo>
                    <a:pt x="16117" y="14898"/>
                  </a:lnTo>
                  <a:lnTo>
                    <a:pt x="16117" y="15417"/>
                  </a:lnTo>
                  <a:lnTo>
                    <a:pt x="16143" y="15962"/>
                  </a:lnTo>
                  <a:lnTo>
                    <a:pt x="16169" y="16507"/>
                  </a:lnTo>
                  <a:lnTo>
                    <a:pt x="24708" y="65170"/>
                  </a:lnTo>
                  <a:lnTo>
                    <a:pt x="0" y="115650"/>
                  </a:lnTo>
                  <a:lnTo>
                    <a:pt x="35660" y="115650"/>
                  </a:lnTo>
                  <a:lnTo>
                    <a:pt x="36802" y="112069"/>
                  </a:lnTo>
                  <a:lnTo>
                    <a:pt x="37866" y="108539"/>
                  </a:lnTo>
                  <a:lnTo>
                    <a:pt x="38852" y="105061"/>
                  </a:lnTo>
                  <a:lnTo>
                    <a:pt x="39787" y="101661"/>
                  </a:lnTo>
                  <a:lnTo>
                    <a:pt x="40669" y="98287"/>
                  </a:lnTo>
                  <a:lnTo>
                    <a:pt x="41500" y="94991"/>
                  </a:lnTo>
                  <a:lnTo>
                    <a:pt x="42278" y="91747"/>
                  </a:lnTo>
                  <a:lnTo>
                    <a:pt x="43005" y="88555"/>
                  </a:lnTo>
                  <a:lnTo>
                    <a:pt x="43654" y="85414"/>
                  </a:lnTo>
                  <a:lnTo>
                    <a:pt x="44277" y="82352"/>
                  </a:lnTo>
                  <a:lnTo>
                    <a:pt x="44822" y="79315"/>
                  </a:lnTo>
                  <a:lnTo>
                    <a:pt x="45341" y="76356"/>
                  </a:lnTo>
                  <a:lnTo>
                    <a:pt x="45808" y="73450"/>
                  </a:lnTo>
                  <a:lnTo>
                    <a:pt x="46249" y="70595"/>
                  </a:lnTo>
                  <a:lnTo>
                    <a:pt x="46613" y="67818"/>
                  </a:lnTo>
                  <a:lnTo>
                    <a:pt x="46950" y="65067"/>
                  </a:lnTo>
                  <a:lnTo>
                    <a:pt x="47235" y="62393"/>
                  </a:lnTo>
                  <a:lnTo>
                    <a:pt x="47495" y="59772"/>
                  </a:lnTo>
                  <a:lnTo>
                    <a:pt x="47729" y="57203"/>
                  </a:lnTo>
                  <a:lnTo>
                    <a:pt x="47884" y="54685"/>
                  </a:lnTo>
                  <a:lnTo>
                    <a:pt x="48040" y="52219"/>
                  </a:lnTo>
                  <a:lnTo>
                    <a:pt x="48144" y="49832"/>
                  </a:lnTo>
                  <a:lnTo>
                    <a:pt x="48222" y="47470"/>
                  </a:lnTo>
                  <a:lnTo>
                    <a:pt x="48274" y="45186"/>
                  </a:lnTo>
                  <a:lnTo>
                    <a:pt x="48300" y="42954"/>
                  </a:lnTo>
                  <a:lnTo>
                    <a:pt x="48274" y="40800"/>
                  </a:lnTo>
                  <a:lnTo>
                    <a:pt x="48248" y="38672"/>
                  </a:lnTo>
                  <a:lnTo>
                    <a:pt x="48196" y="36621"/>
                  </a:lnTo>
                  <a:lnTo>
                    <a:pt x="48092" y="34597"/>
                  </a:lnTo>
                  <a:lnTo>
                    <a:pt x="47988" y="32650"/>
                  </a:lnTo>
                  <a:lnTo>
                    <a:pt x="47858" y="30756"/>
                  </a:lnTo>
                  <a:lnTo>
                    <a:pt x="47703" y="28939"/>
                  </a:lnTo>
                  <a:lnTo>
                    <a:pt x="47547" y="27148"/>
                  </a:lnTo>
                  <a:lnTo>
                    <a:pt x="47365" y="25435"/>
                  </a:lnTo>
                  <a:lnTo>
                    <a:pt x="47158" y="23748"/>
                  </a:lnTo>
                  <a:lnTo>
                    <a:pt x="46950" y="22139"/>
                  </a:lnTo>
                  <a:lnTo>
                    <a:pt x="46716" y="20608"/>
                  </a:lnTo>
                  <a:lnTo>
                    <a:pt x="46483" y="19103"/>
                  </a:lnTo>
                  <a:lnTo>
                    <a:pt x="46249" y="17649"/>
                  </a:lnTo>
                  <a:lnTo>
                    <a:pt x="45990" y="16274"/>
                  </a:lnTo>
                  <a:lnTo>
                    <a:pt x="45730" y="14950"/>
                  </a:lnTo>
                  <a:lnTo>
                    <a:pt x="45471" y="13678"/>
                  </a:lnTo>
                  <a:lnTo>
                    <a:pt x="44926" y="11316"/>
                  </a:lnTo>
                  <a:lnTo>
                    <a:pt x="44381" y="9162"/>
                  </a:lnTo>
                  <a:lnTo>
                    <a:pt x="43836" y="7242"/>
                  </a:lnTo>
                  <a:lnTo>
                    <a:pt x="43316" y="5529"/>
                  </a:lnTo>
                  <a:lnTo>
                    <a:pt x="42849" y="4075"/>
                  </a:lnTo>
                  <a:lnTo>
                    <a:pt x="42408" y="2830"/>
                  </a:lnTo>
                  <a:lnTo>
                    <a:pt x="42019" y="1817"/>
                  </a:lnTo>
                  <a:lnTo>
                    <a:pt x="41681" y="1013"/>
                  </a:lnTo>
                  <a:lnTo>
                    <a:pt x="41448" y="468"/>
                  </a:lnTo>
                  <a:lnTo>
                    <a:pt x="4124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40"/>
            <p:cNvSpPr/>
            <p:nvPr/>
          </p:nvSpPr>
          <p:spPr>
            <a:xfrm flipH="1">
              <a:off x="6963827" y="1835840"/>
              <a:ext cx="249046" cy="897960"/>
            </a:xfrm>
            <a:custGeom>
              <a:avLst/>
              <a:gdLst/>
              <a:ahLst/>
              <a:cxnLst/>
              <a:rect l="l" t="t" r="r" b="b"/>
              <a:pathLst>
                <a:path w="12122" h="43707" extrusionOk="0">
                  <a:moveTo>
                    <a:pt x="4465" y="0"/>
                  </a:moveTo>
                  <a:lnTo>
                    <a:pt x="1" y="7735"/>
                  </a:lnTo>
                  <a:lnTo>
                    <a:pt x="6048" y="11939"/>
                  </a:lnTo>
                  <a:lnTo>
                    <a:pt x="2882" y="17234"/>
                  </a:lnTo>
                  <a:lnTo>
                    <a:pt x="11654" y="43706"/>
                  </a:lnTo>
                  <a:lnTo>
                    <a:pt x="12121" y="43551"/>
                  </a:lnTo>
                  <a:lnTo>
                    <a:pt x="3401" y="17311"/>
                  </a:lnTo>
                  <a:lnTo>
                    <a:pt x="6697" y="11809"/>
                  </a:lnTo>
                  <a:lnTo>
                    <a:pt x="650" y="7579"/>
                  </a:lnTo>
                  <a:lnTo>
                    <a:pt x="4906" y="234"/>
                  </a:lnTo>
                  <a:lnTo>
                    <a:pt x="446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40"/>
            <p:cNvSpPr/>
            <p:nvPr/>
          </p:nvSpPr>
          <p:spPr>
            <a:xfrm flipH="1">
              <a:off x="6427951" y="1843832"/>
              <a:ext cx="406873" cy="2418167"/>
            </a:xfrm>
            <a:custGeom>
              <a:avLst/>
              <a:gdLst/>
              <a:ahLst/>
              <a:cxnLst/>
              <a:rect l="l" t="t" r="r" b="b"/>
              <a:pathLst>
                <a:path w="19804" h="117701" extrusionOk="0">
                  <a:moveTo>
                    <a:pt x="1" y="1"/>
                  </a:moveTo>
                  <a:lnTo>
                    <a:pt x="131" y="260"/>
                  </a:lnTo>
                  <a:lnTo>
                    <a:pt x="442" y="1039"/>
                  </a:lnTo>
                  <a:lnTo>
                    <a:pt x="676" y="1662"/>
                  </a:lnTo>
                  <a:lnTo>
                    <a:pt x="935" y="2440"/>
                  </a:lnTo>
                  <a:lnTo>
                    <a:pt x="1221" y="3427"/>
                  </a:lnTo>
                  <a:lnTo>
                    <a:pt x="1532" y="4568"/>
                  </a:lnTo>
                  <a:lnTo>
                    <a:pt x="1896" y="5918"/>
                  </a:lnTo>
                  <a:lnTo>
                    <a:pt x="2259" y="7475"/>
                  </a:lnTo>
                  <a:lnTo>
                    <a:pt x="2622" y="9266"/>
                  </a:lnTo>
                  <a:lnTo>
                    <a:pt x="3012" y="11265"/>
                  </a:lnTo>
                  <a:lnTo>
                    <a:pt x="3401" y="13523"/>
                  </a:lnTo>
                  <a:lnTo>
                    <a:pt x="3790" y="16014"/>
                  </a:lnTo>
                  <a:lnTo>
                    <a:pt x="4179" y="18791"/>
                  </a:lnTo>
                  <a:lnTo>
                    <a:pt x="4569" y="21802"/>
                  </a:lnTo>
                  <a:lnTo>
                    <a:pt x="4932" y="25124"/>
                  </a:lnTo>
                  <a:lnTo>
                    <a:pt x="5269" y="28731"/>
                  </a:lnTo>
                  <a:lnTo>
                    <a:pt x="5581" y="32624"/>
                  </a:lnTo>
                  <a:lnTo>
                    <a:pt x="5892" y="36855"/>
                  </a:lnTo>
                  <a:lnTo>
                    <a:pt x="6152" y="41397"/>
                  </a:lnTo>
                  <a:lnTo>
                    <a:pt x="6360" y="46250"/>
                  </a:lnTo>
                  <a:lnTo>
                    <a:pt x="6567" y="51493"/>
                  </a:lnTo>
                  <a:lnTo>
                    <a:pt x="6697" y="57047"/>
                  </a:lnTo>
                  <a:lnTo>
                    <a:pt x="6775" y="62990"/>
                  </a:lnTo>
                  <a:lnTo>
                    <a:pt x="6801" y="69297"/>
                  </a:lnTo>
                  <a:lnTo>
                    <a:pt x="6775" y="75993"/>
                  </a:lnTo>
                  <a:lnTo>
                    <a:pt x="6749" y="79497"/>
                  </a:lnTo>
                  <a:lnTo>
                    <a:pt x="6697" y="83078"/>
                  </a:lnTo>
                  <a:lnTo>
                    <a:pt x="6619" y="86790"/>
                  </a:lnTo>
                  <a:lnTo>
                    <a:pt x="6515" y="90579"/>
                  </a:lnTo>
                  <a:lnTo>
                    <a:pt x="6411" y="94498"/>
                  </a:lnTo>
                  <a:lnTo>
                    <a:pt x="6282" y="98495"/>
                  </a:lnTo>
                  <a:lnTo>
                    <a:pt x="6126" y="102621"/>
                  </a:lnTo>
                  <a:lnTo>
                    <a:pt x="5970" y="106852"/>
                  </a:lnTo>
                  <a:lnTo>
                    <a:pt x="5789" y="111186"/>
                  </a:lnTo>
                  <a:lnTo>
                    <a:pt x="5581" y="115624"/>
                  </a:lnTo>
                  <a:lnTo>
                    <a:pt x="19803" y="117701"/>
                  </a:lnTo>
                  <a:lnTo>
                    <a:pt x="15988" y="67766"/>
                  </a:lnTo>
                  <a:lnTo>
                    <a:pt x="12614" y="4439"/>
                  </a:lnTo>
                  <a:lnTo>
                    <a:pt x="11472" y="3894"/>
                  </a:lnTo>
                  <a:lnTo>
                    <a:pt x="10201" y="3323"/>
                  </a:lnTo>
                  <a:lnTo>
                    <a:pt x="8566" y="2648"/>
                  </a:lnTo>
                  <a:lnTo>
                    <a:pt x="7631" y="2285"/>
                  </a:lnTo>
                  <a:lnTo>
                    <a:pt x="6619" y="1921"/>
                  </a:lnTo>
                  <a:lnTo>
                    <a:pt x="5581" y="1532"/>
                  </a:lnTo>
                  <a:lnTo>
                    <a:pt x="4517" y="1169"/>
                  </a:lnTo>
                  <a:lnTo>
                    <a:pt x="3401" y="831"/>
                  </a:lnTo>
                  <a:lnTo>
                    <a:pt x="2259" y="520"/>
                  </a:lnTo>
                  <a:lnTo>
                    <a:pt x="1143" y="23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40"/>
            <p:cNvSpPr/>
            <p:nvPr/>
          </p:nvSpPr>
          <p:spPr>
            <a:xfrm flipH="1">
              <a:off x="6458338" y="2123244"/>
              <a:ext cx="112546" cy="1601811"/>
            </a:xfrm>
            <a:custGeom>
              <a:avLst/>
              <a:gdLst/>
              <a:ahLst/>
              <a:cxnLst/>
              <a:rect l="l" t="t" r="r" b="b"/>
              <a:pathLst>
                <a:path w="5478" h="77966" extrusionOk="0">
                  <a:moveTo>
                    <a:pt x="494" y="0"/>
                  </a:moveTo>
                  <a:lnTo>
                    <a:pt x="1" y="52"/>
                  </a:lnTo>
                  <a:lnTo>
                    <a:pt x="520" y="5944"/>
                  </a:lnTo>
                  <a:lnTo>
                    <a:pt x="1013" y="12147"/>
                  </a:lnTo>
                  <a:lnTo>
                    <a:pt x="1506" y="18531"/>
                  </a:lnTo>
                  <a:lnTo>
                    <a:pt x="1973" y="25020"/>
                  </a:lnTo>
                  <a:lnTo>
                    <a:pt x="2389" y="31560"/>
                  </a:lnTo>
                  <a:lnTo>
                    <a:pt x="2804" y="37997"/>
                  </a:lnTo>
                  <a:lnTo>
                    <a:pt x="3193" y="44277"/>
                  </a:lnTo>
                  <a:lnTo>
                    <a:pt x="3531" y="50273"/>
                  </a:lnTo>
                  <a:lnTo>
                    <a:pt x="4128" y="61147"/>
                  </a:lnTo>
                  <a:lnTo>
                    <a:pt x="4595" y="69894"/>
                  </a:lnTo>
                  <a:lnTo>
                    <a:pt x="4984" y="77965"/>
                  </a:lnTo>
                  <a:lnTo>
                    <a:pt x="5477" y="77939"/>
                  </a:lnTo>
                  <a:lnTo>
                    <a:pt x="5062" y="69868"/>
                  </a:lnTo>
                  <a:lnTo>
                    <a:pt x="4621" y="61121"/>
                  </a:lnTo>
                  <a:lnTo>
                    <a:pt x="4024" y="50247"/>
                  </a:lnTo>
                  <a:lnTo>
                    <a:pt x="3660" y="44225"/>
                  </a:lnTo>
                  <a:lnTo>
                    <a:pt x="3297" y="37971"/>
                  </a:lnTo>
                  <a:lnTo>
                    <a:pt x="2882" y="31508"/>
                  </a:lnTo>
                  <a:lnTo>
                    <a:pt x="2441" y="24994"/>
                  </a:lnTo>
                  <a:lnTo>
                    <a:pt x="1973" y="18505"/>
                  </a:lnTo>
                  <a:lnTo>
                    <a:pt x="1506" y="12095"/>
                  </a:lnTo>
                  <a:lnTo>
                    <a:pt x="1013" y="5892"/>
                  </a:lnTo>
                  <a:lnTo>
                    <a:pt x="4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40"/>
            <p:cNvSpPr/>
            <p:nvPr/>
          </p:nvSpPr>
          <p:spPr>
            <a:xfrm flipH="1">
              <a:off x="6646037" y="1836374"/>
              <a:ext cx="188254" cy="901679"/>
            </a:xfrm>
            <a:custGeom>
              <a:avLst/>
              <a:gdLst/>
              <a:ahLst/>
              <a:cxnLst/>
              <a:rect l="l" t="t" r="r" b="b"/>
              <a:pathLst>
                <a:path w="9163" h="43888" extrusionOk="0">
                  <a:moveTo>
                    <a:pt x="312" y="0"/>
                  </a:moveTo>
                  <a:lnTo>
                    <a:pt x="1" y="390"/>
                  </a:lnTo>
                  <a:lnTo>
                    <a:pt x="7294" y="6281"/>
                  </a:lnTo>
                  <a:lnTo>
                    <a:pt x="4387" y="10537"/>
                  </a:lnTo>
                  <a:lnTo>
                    <a:pt x="8669" y="13185"/>
                  </a:lnTo>
                  <a:lnTo>
                    <a:pt x="5996" y="43836"/>
                  </a:lnTo>
                  <a:lnTo>
                    <a:pt x="6463" y="43888"/>
                  </a:lnTo>
                  <a:lnTo>
                    <a:pt x="9162" y="12925"/>
                  </a:lnTo>
                  <a:lnTo>
                    <a:pt x="5088" y="10408"/>
                  </a:lnTo>
                  <a:lnTo>
                    <a:pt x="7943" y="6203"/>
                  </a:lnTo>
                  <a:lnTo>
                    <a:pt x="3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40"/>
            <p:cNvSpPr/>
            <p:nvPr/>
          </p:nvSpPr>
          <p:spPr>
            <a:xfrm flipH="1">
              <a:off x="6101615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0" y="23775"/>
                  </a:lnTo>
                  <a:lnTo>
                    <a:pt x="52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64" y="24942"/>
                  </a:lnTo>
                  <a:lnTo>
                    <a:pt x="519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16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895" y="26344"/>
                  </a:lnTo>
                  <a:lnTo>
                    <a:pt x="2180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26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087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684" y="25202"/>
                  </a:lnTo>
                  <a:lnTo>
                    <a:pt x="5840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03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40"/>
            <p:cNvSpPr/>
            <p:nvPr/>
          </p:nvSpPr>
          <p:spPr>
            <a:xfrm flipH="1">
              <a:off x="6070160" y="2094974"/>
              <a:ext cx="190925" cy="43761"/>
            </a:xfrm>
            <a:custGeom>
              <a:avLst/>
              <a:gdLst/>
              <a:ahLst/>
              <a:cxnLst/>
              <a:rect l="l" t="t" r="r" b="b"/>
              <a:pathLst>
                <a:path w="9293" h="2130" extrusionOk="0">
                  <a:moveTo>
                    <a:pt x="1065" y="1"/>
                  </a:moveTo>
                  <a:lnTo>
                    <a:pt x="857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3" y="468"/>
                  </a:lnTo>
                  <a:lnTo>
                    <a:pt x="79" y="650"/>
                  </a:lnTo>
                  <a:lnTo>
                    <a:pt x="27" y="857"/>
                  </a:lnTo>
                  <a:lnTo>
                    <a:pt x="1" y="1065"/>
                  </a:lnTo>
                  <a:lnTo>
                    <a:pt x="27" y="1299"/>
                  </a:lnTo>
                  <a:lnTo>
                    <a:pt x="79" y="1480"/>
                  </a:lnTo>
                  <a:lnTo>
                    <a:pt x="183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57" y="2103"/>
                  </a:lnTo>
                  <a:lnTo>
                    <a:pt x="1065" y="2129"/>
                  </a:lnTo>
                  <a:lnTo>
                    <a:pt x="8228" y="2129"/>
                  </a:lnTo>
                  <a:lnTo>
                    <a:pt x="8436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1" y="1818"/>
                  </a:lnTo>
                  <a:lnTo>
                    <a:pt x="9111" y="1662"/>
                  </a:lnTo>
                  <a:lnTo>
                    <a:pt x="9189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189" y="650"/>
                  </a:lnTo>
                  <a:lnTo>
                    <a:pt x="9111" y="468"/>
                  </a:lnTo>
                  <a:lnTo>
                    <a:pt x="8981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6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6" name="Google Shape;8326;p40"/>
            <p:cNvSpPr/>
            <p:nvPr/>
          </p:nvSpPr>
          <p:spPr>
            <a:xfrm flipH="1">
              <a:off x="6129885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1" y="14509"/>
                  </a:lnTo>
                  <a:lnTo>
                    <a:pt x="27" y="14691"/>
                  </a:lnTo>
                  <a:lnTo>
                    <a:pt x="79" y="14846"/>
                  </a:lnTo>
                  <a:lnTo>
                    <a:pt x="131" y="15002"/>
                  </a:lnTo>
                  <a:lnTo>
                    <a:pt x="208" y="15158"/>
                  </a:lnTo>
                  <a:lnTo>
                    <a:pt x="286" y="15313"/>
                  </a:lnTo>
                  <a:lnTo>
                    <a:pt x="390" y="15443"/>
                  </a:lnTo>
                  <a:lnTo>
                    <a:pt x="494" y="15573"/>
                  </a:lnTo>
                  <a:lnTo>
                    <a:pt x="624" y="15677"/>
                  </a:lnTo>
                  <a:lnTo>
                    <a:pt x="753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1" y="15988"/>
                  </a:lnTo>
                  <a:lnTo>
                    <a:pt x="1376" y="16040"/>
                  </a:lnTo>
                  <a:lnTo>
                    <a:pt x="1558" y="16066"/>
                  </a:lnTo>
                  <a:lnTo>
                    <a:pt x="1921" y="16066"/>
                  </a:lnTo>
                  <a:lnTo>
                    <a:pt x="2077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00" y="15781"/>
                  </a:lnTo>
                  <a:lnTo>
                    <a:pt x="2830" y="15677"/>
                  </a:lnTo>
                  <a:lnTo>
                    <a:pt x="2959" y="15573"/>
                  </a:lnTo>
                  <a:lnTo>
                    <a:pt x="3089" y="15443"/>
                  </a:lnTo>
                  <a:lnTo>
                    <a:pt x="3167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27" y="14691"/>
                  </a:lnTo>
                  <a:lnTo>
                    <a:pt x="3453" y="14509"/>
                  </a:lnTo>
                  <a:lnTo>
                    <a:pt x="3479" y="14327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40"/>
            <p:cNvSpPr/>
            <p:nvPr/>
          </p:nvSpPr>
          <p:spPr>
            <a:xfrm flipH="1">
              <a:off x="5819552" y="2127497"/>
              <a:ext cx="127995" cy="546045"/>
            </a:xfrm>
            <a:custGeom>
              <a:avLst/>
              <a:gdLst/>
              <a:ahLst/>
              <a:cxnLst/>
              <a:rect l="l" t="t" r="r" b="b"/>
              <a:pathLst>
                <a:path w="6230" h="26578" extrusionOk="0">
                  <a:moveTo>
                    <a:pt x="1" y="1"/>
                  </a:moveTo>
                  <a:lnTo>
                    <a:pt x="1" y="23463"/>
                  </a:lnTo>
                  <a:lnTo>
                    <a:pt x="27" y="23775"/>
                  </a:lnTo>
                  <a:lnTo>
                    <a:pt x="53" y="24086"/>
                  </a:lnTo>
                  <a:lnTo>
                    <a:pt x="130" y="24397"/>
                  </a:lnTo>
                  <a:lnTo>
                    <a:pt x="234" y="24683"/>
                  </a:lnTo>
                  <a:lnTo>
                    <a:pt x="390" y="24942"/>
                  </a:lnTo>
                  <a:lnTo>
                    <a:pt x="546" y="25202"/>
                  </a:lnTo>
                  <a:lnTo>
                    <a:pt x="701" y="25436"/>
                  </a:lnTo>
                  <a:lnTo>
                    <a:pt x="909" y="25669"/>
                  </a:lnTo>
                  <a:lnTo>
                    <a:pt x="1143" y="25877"/>
                  </a:lnTo>
                  <a:lnTo>
                    <a:pt x="1376" y="26058"/>
                  </a:lnTo>
                  <a:lnTo>
                    <a:pt x="1636" y="26214"/>
                  </a:lnTo>
                  <a:lnTo>
                    <a:pt x="1895" y="26344"/>
                  </a:lnTo>
                  <a:lnTo>
                    <a:pt x="2181" y="26448"/>
                  </a:lnTo>
                  <a:lnTo>
                    <a:pt x="2492" y="26526"/>
                  </a:lnTo>
                  <a:lnTo>
                    <a:pt x="2804" y="26578"/>
                  </a:lnTo>
                  <a:lnTo>
                    <a:pt x="3427" y="26578"/>
                  </a:lnTo>
                  <a:lnTo>
                    <a:pt x="3738" y="26526"/>
                  </a:lnTo>
                  <a:lnTo>
                    <a:pt x="4049" y="26448"/>
                  </a:lnTo>
                  <a:lnTo>
                    <a:pt x="4335" y="26344"/>
                  </a:lnTo>
                  <a:lnTo>
                    <a:pt x="4594" y="26214"/>
                  </a:lnTo>
                  <a:lnTo>
                    <a:pt x="4854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9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6" y="24683"/>
                  </a:lnTo>
                  <a:lnTo>
                    <a:pt x="6100" y="24397"/>
                  </a:lnTo>
                  <a:lnTo>
                    <a:pt x="6178" y="24086"/>
                  </a:lnTo>
                  <a:lnTo>
                    <a:pt x="6229" y="23775"/>
                  </a:lnTo>
                  <a:lnTo>
                    <a:pt x="6229" y="23463"/>
                  </a:lnTo>
                  <a:lnTo>
                    <a:pt x="6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40"/>
            <p:cNvSpPr/>
            <p:nvPr/>
          </p:nvSpPr>
          <p:spPr>
            <a:xfrm flipH="1">
              <a:off x="5788098" y="2094974"/>
              <a:ext cx="190904" cy="43761"/>
            </a:xfrm>
            <a:custGeom>
              <a:avLst/>
              <a:gdLst/>
              <a:ahLst/>
              <a:cxnLst/>
              <a:rect l="l" t="t" r="r" b="b"/>
              <a:pathLst>
                <a:path w="9292" h="2130" extrusionOk="0">
                  <a:moveTo>
                    <a:pt x="1064" y="1"/>
                  </a:moveTo>
                  <a:lnTo>
                    <a:pt x="857" y="27"/>
                  </a:lnTo>
                  <a:lnTo>
                    <a:pt x="649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104" y="650"/>
                  </a:lnTo>
                  <a:lnTo>
                    <a:pt x="26" y="857"/>
                  </a:lnTo>
                  <a:lnTo>
                    <a:pt x="0" y="1065"/>
                  </a:lnTo>
                  <a:lnTo>
                    <a:pt x="26" y="1299"/>
                  </a:lnTo>
                  <a:lnTo>
                    <a:pt x="104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49" y="2051"/>
                  </a:lnTo>
                  <a:lnTo>
                    <a:pt x="857" y="2103"/>
                  </a:lnTo>
                  <a:lnTo>
                    <a:pt x="1064" y="2129"/>
                  </a:lnTo>
                  <a:lnTo>
                    <a:pt x="8228" y="2129"/>
                  </a:lnTo>
                  <a:lnTo>
                    <a:pt x="8435" y="2103"/>
                  </a:lnTo>
                  <a:lnTo>
                    <a:pt x="8643" y="2051"/>
                  </a:lnTo>
                  <a:lnTo>
                    <a:pt x="8825" y="1947"/>
                  </a:lnTo>
                  <a:lnTo>
                    <a:pt x="8980" y="1818"/>
                  </a:lnTo>
                  <a:lnTo>
                    <a:pt x="9110" y="1662"/>
                  </a:lnTo>
                  <a:lnTo>
                    <a:pt x="9214" y="1480"/>
                  </a:lnTo>
                  <a:lnTo>
                    <a:pt x="9266" y="1299"/>
                  </a:lnTo>
                  <a:lnTo>
                    <a:pt x="9292" y="1065"/>
                  </a:lnTo>
                  <a:lnTo>
                    <a:pt x="9266" y="857"/>
                  </a:lnTo>
                  <a:lnTo>
                    <a:pt x="9214" y="650"/>
                  </a:lnTo>
                  <a:lnTo>
                    <a:pt x="9110" y="468"/>
                  </a:lnTo>
                  <a:lnTo>
                    <a:pt x="8980" y="312"/>
                  </a:lnTo>
                  <a:lnTo>
                    <a:pt x="8825" y="182"/>
                  </a:lnTo>
                  <a:lnTo>
                    <a:pt x="8643" y="105"/>
                  </a:lnTo>
                  <a:lnTo>
                    <a:pt x="8435" y="27"/>
                  </a:lnTo>
                  <a:lnTo>
                    <a:pt x="82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40"/>
            <p:cNvSpPr/>
            <p:nvPr/>
          </p:nvSpPr>
          <p:spPr>
            <a:xfrm flipH="1">
              <a:off x="5847822" y="2503430"/>
              <a:ext cx="71456" cy="140795"/>
            </a:xfrm>
            <a:custGeom>
              <a:avLst/>
              <a:gdLst/>
              <a:ahLst/>
              <a:cxnLst/>
              <a:rect l="l" t="t" r="r" b="b"/>
              <a:pathLst>
                <a:path w="3478" h="6853" extrusionOk="0">
                  <a:moveTo>
                    <a:pt x="0" y="0"/>
                  </a:moveTo>
                  <a:lnTo>
                    <a:pt x="0" y="5113"/>
                  </a:lnTo>
                  <a:lnTo>
                    <a:pt x="0" y="5295"/>
                  </a:lnTo>
                  <a:lnTo>
                    <a:pt x="52" y="5477"/>
                  </a:lnTo>
                  <a:lnTo>
                    <a:pt x="78" y="5632"/>
                  </a:lnTo>
                  <a:lnTo>
                    <a:pt x="130" y="5788"/>
                  </a:lnTo>
                  <a:lnTo>
                    <a:pt x="208" y="5944"/>
                  </a:lnTo>
                  <a:lnTo>
                    <a:pt x="312" y="6099"/>
                  </a:lnTo>
                  <a:lnTo>
                    <a:pt x="389" y="6229"/>
                  </a:lnTo>
                  <a:lnTo>
                    <a:pt x="519" y="6359"/>
                  </a:lnTo>
                  <a:lnTo>
                    <a:pt x="649" y="6463"/>
                  </a:lnTo>
                  <a:lnTo>
                    <a:pt x="779" y="6567"/>
                  </a:lnTo>
                  <a:lnTo>
                    <a:pt x="909" y="6644"/>
                  </a:lnTo>
                  <a:lnTo>
                    <a:pt x="1064" y="6722"/>
                  </a:lnTo>
                  <a:lnTo>
                    <a:pt x="1220" y="6774"/>
                  </a:lnTo>
                  <a:lnTo>
                    <a:pt x="1402" y="6826"/>
                  </a:lnTo>
                  <a:lnTo>
                    <a:pt x="1557" y="6852"/>
                  </a:lnTo>
                  <a:lnTo>
                    <a:pt x="1921" y="6852"/>
                  </a:lnTo>
                  <a:lnTo>
                    <a:pt x="2102" y="6826"/>
                  </a:lnTo>
                  <a:lnTo>
                    <a:pt x="2258" y="6774"/>
                  </a:lnTo>
                  <a:lnTo>
                    <a:pt x="2414" y="6722"/>
                  </a:lnTo>
                  <a:lnTo>
                    <a:pt x="2570" y="6644"/>
                  </a:lnTo>
                  <a:lnTo>
                    <a:pt x="2725" y="6567"/>
                  </a:lnTo>
                  <a:lnTo>
                    <a:pt x="2855" y="6463"/>
                  </a:lnTo>
                  <a:lnTo>
                    <a:pt x="2959" y="6359"/>
                  </a:lnTo>
                  <a:lnTo>
                    <a:pt x="3089" y="6229"/>
                  </a:lnTo>
                  <a:lnTo>
                    <a:pt x="3192" y="6099"/>
                  </a:lnTo>
                  <a:lnTo>
                    <a:pt x="3270" y="5944"/>
                  </a:lnTo>
                  <a:lnTo>
                    <a:pt x="3348" y="5788"/>
                  </a:lnTo>
                  <a:lnTo>
                    <a:pt x="3400" y="5632"/>
                  </a:lnTo>
                  <a:lnTo>
                    <a:pt x="3452" y="5477"/>
                  </a:lnTo>
                  <a:lnTo>
                    <a:pt x="3478" y="5295"/>
                  </a:lnTo>
                  <a:lnTo>
                    <a:pt x="3478" y="5113"/>
                  </a:lnTo>
                  <a:lnTo>
                    <a:pt x="347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40"/>
            <p:cNvSpPr/>
            <p:nvPr/>
          </p:nvSpPr>
          <p:spPr>
            <a:xfrm flipH="1">
              <a:off x="5536956" y="2127497"/>
              <a:ext cx="128509" cy="546045"/>
            </a:xfrm>
            <a:custGeom>
              <a:avLst/>
              <a:gdLst/>
              <a:ahLst/>
              <a:cxnLst/>
              <a:rect l="l" t="t" r="r" b="b"/>
              <a:pathLst>
                <a:path w="6255" h="26578" extrusionOk="0">
                  <a:moveTo>
                    <a:pt x="0" y="1"/>
                  </a:moveTo>
                  <a:lnTo>
                    <a:pt x="0" y="23463"/>
                  </a:lnTo>
                  <a:lnTo>
                    <a:pt x="26" y="23775"/>
                  </a:lnTo>
                  <a:lnTo>
                    <a:pt x="78" y="24086"/>
                  </a:lnTo>
                  <a:lnTo>
                    <a:pt x="156" y="24397"/>
                  </a:lnTo>
                  <a:lnTo>
                    <a:pt x="260" y="24683"/>
                  </a:lnTo>
                  <a:lnTo>
                    <a:pt x="389" y="24942"/>
                  </a:lnTo>
                  <a:lnTo>
                    <a:pt x="545" y="25202"/>
                  </a:lnTo>
                  <a:lnTo>
                    <a:pt x="727" y="25436"/>
                  </a:lnTo>
                  <a:lnTo>
                    <a:pt x="908" y="25669"/>
                  </a:lnTo>
                  <a:lnTo>
                    <a:pt x="1142" y="25877"/>
                  </a:lnTo>
                  <a:lnTo>
                    <a:pt x="1376" y="26058"/>
                  </a:lnTo>
                  <a:lnTo>
                    <a:pt x="1635" y="26214"/>
                  </a:lnTo>
                  <a:lnTo>
                    <a:pt x="1921" y="26344"/>
                  </a:lnTo>
                  <a:lnTo>
                    <a:pt x="2206" y="26448"/>
                  </a:lnTo>
                  <a:lnTo>
                    <a:pt x="2492" y="26526"/>
                  </a:lnTo>
                  <a:lnTo>
                    <a:pt x="2803" y="26578"/>
                  </a:lnTo>
                  <a:lnTo>
                    <a:pt x="3452" y="26578"/>
                  </a:lnTo>
                  <a:lnTo>
                    <a:pt x="3763" y="26526"/>
                  </a:lnTo>
                  <a:lnTo>
                    <a:pt x="4049" y="26448"/>
                  </a:lnTo>
                  <a:lnTo>
                    <a:pt x="4334" y="26344"/>
                  </a:lnTo>
                  <a:lnTo>
                    <a:pt x="4620" y="26214"/>
                  </a:lnTo>
                  <a:lnTo>
                    <a:pt x="4879" y="26058"/>
                  </a:lnTo>
                  <a:lnTo>
                    <a:pt x="5113" y="25877"/>
                  </a:lnTo>
                  <a:lnTo>
                    <a:pt x="5321" y="25669"/>
                  </a:lnTo>
                  <a:lnTo>
                    <a:pt x="5528" y="25436"/>
                  </a:lnTo>
                  <a:lnTo>
                    <a:pt x="5710" y="25202"/>
                  </a:lnTo>
                  <a:lnTo>
                    <a:pt x="5866" y="24942"/>
                  </a:lnTo>
                  <a:lnTo>
                    <a:pt x="5995" y="24683"/>
                  </a:lnTo>
                  <a:lnTo>
                    <a:pt x="6099" y="24397"/>
                  </a:lnTo>
                  <a:lnTo>
                    <a:pt x="6177" y="24086"/>
                  </a:lnTo>
                  <a:lnTo>
                    <a:pt x="6229" y="23775"/>
                  </a:lnTo>
                  <a:lnTo>
                    <a:pt x="6255" y="23463"/>
                  </a:lnTo>
                  <a:lnTo>
                    <a:pt x="62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40"/>
            <p:cNvSpPr/>
            <p:nvPr/>
          </p:nvSpPr>
          <p:spPr>
            <a:xfrm flipH="1">
              <a:off x="5506015" y="2094974"/>
              <a:ext cx="190391" cy="43761"/>
            </a:xfrm>
            <a:custGeom>
              <a:avLst/>
              <a:gdLst/>
              <a:ahLst/>
              <a:cxnLst/>
              <a:rect l="l" t="t" r="r" b="b"/>
              <a:pathLst>
                <a:path w="9267" h="2130" extrusionOk="0">
                  <a:moveTo>
                    <a:pt x="1065" y="1"/>
                  </a:moveTo>
                  <a:lnTo>
                    <a:pt x="831" y="27"/>
                  </a:lnTo>
                  <a:lnTo>
                    <a:pt x="650" y="105"/>
                  </a:lnTo>
                  <a:lnTo>
                    <a:pt x="468" y="182"/>
                  </a:lnTo>
                  <a:lnTo>
                    <a:pt x="312" y="312"/>
                  </a:lnTo>
                  <a:lnTo>
                    <a:pt x="182" y="468"/>
                  </a:lnTo>
                  <a:lnTo>
                    <a:pt x="79" y="650"/>
                  </a:lnTo>
                  <a:lnTo>
                    <a:pt x="1" y="857"/>
                  </a:lnTo>
                  <a:lnTo>
                    <a:pt x="1" y="1065"/>
                  </a:lnTo>
                  <a:lnTo>
                    <a:pt x="1" y="1299"/>
                  </a:lnTo>
                  <a:lnTo>
                    <a:pt x="79" y="1480"/>
                  </a:lnTo>
                  <a:lnTo>
                    <a:pt x="182" y="1662"/>
                  </a:lnTo>
                  <a:lnTo>
                    <a:pt x="312" y="1818"/>
                  </a:lnTo>
                  <a:lnTo>
                    <a:pt x="468" y="1947"/>
                  </a:lnTo>
                  <a:lnTo>
                    <a:pt x="650" y="2051"/>
                  </a:lnTo>
                  <a:lnTo>
                    <a:pt x="831" y="2103"/>
                  </a:lnTo>
                  <a:lnTo>
                    <a:pt x="1065" y="2129"/>
                  </a:lnTo>
                  <a:lnTo>
                    <a:pt x="8202" y="2129"/>
                  </a:lnTo>
                  <a:lnTo>
                    <a:pt x="8410" y="2103"/>
                  </a:lnTo>
                  <a:lnTo>
                    <a:pt x="8617" y="2051"/>
                  </a:lnTo>
                  <a:lnTo>
                    <a:pt x="8799" y="1947"/>
                  </a:lnTo>
                  <a:lnTo>
                    <a:pt x="8955" y="1818"/>
                  </a:lnTo>
                  <a:lnTo>
                    <a:pt x="9085" y="1662"/>
                  </a:lnTo>
                  <a:lnTo>
                    <a:pt x="9188" y="1480"/>
                  </a:lnTo>
                  <a:lnTo>
                    <a:pt x="9240" y="1299"/>
                  </a:lnTo>
                  <a:lnTo>
                    <a:pt x="9266" y="1065"/>
                  </a:lnTo>
                  <a:lnTo>
                    <a:pt x="9240" y="857"/>
                  </a:lnTo>
                  <a:lnTo>
                    <a:pt x="9188" y="650"/>
                  </a:lnTo>
                  <a:lnTo>
                    <a:pt x="9085" y="468"/>
                  </a:lnTo>
                  <a:lnTo>
                    <a:pt x="8955" y="312"/>
                  </a:lnTo>
                  <a:lnTo>
                    <a:pt x="8799" y="182"/>
                  </a:lnTo>
                  <a:lnTo>
                    <a:pt x="8617" y="105"/>
                  </a:lnTo>
                  <a:lnTo>
                    <a:pt x="8410" y="27"/>
                  </a:lnTo>
                  <a:lnTo>
                    <a:pt x="820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40"/>
            <p:cNvSpPr/>
            <p:nvPr/>
          </p:nvSpPr>
          <p:spPr>
            <a:xfrm flipH="1">
              <a:off x="5565739" y="2314128"/>
              <a:ext cx="71476" cy="330097"/>
            </a:xfrm>
            <a:custGeom>
              <a:avLst/>
              <a:gdLst/>
              <a:ahLst/>
              <a:cxnLst/>
              <a:rect l="l" t="t" r="r" b="b"/>
              <a:pathLst>
                <a:path w="3479" h="16067" extrusionOk="0">
                  <a:moveTo>
                    <a:pt x="1" y="1"/>
                  </a:moveTo>
                  <a:lnTo>
                    <a:pt x="1" y="14327"/>
                  </a:lnTo>
                  <a:lnTo>
                    <a:pt x="27" y="14509"/>
                  </a:lnTo>
                  <a:lnTo>
                    <a:pt x="53" y="14691"/>
                  </a:lnTo>
                  <a:lnTo>
                    <a:pt x="78" y="14846"/>
                  </a:lnTo>
                  <a:lnTo>
                    <a:pt x="156" y="15002"/>
                  </a:lnTo>
                  <a:lnTo>
                    <a:pt x="234" y="15158"/>
                  </a:lnTo>
                  <a:lnTo>
                    <a:pt x="312" y="15313"/>
                  </a:lnTo>
                  <a:lnTo>
                    <a:pt x="416" y="15443"/>
                  </a:lnTo>
                  <a:lnTo>
                    <a:pt x="520" y="15573"/>
                  </a:lnTo>
                  <a:lnTo>
                    <a:pt x="649" y="15677"/>
                  </a:lnTo>
                  <a:lnTo>
                    <a:pt x="779" y="15781"/>
                  </a:lnTo>
                  <a:lnTo>
                    <a:pt x="909" y="15858"/>
                  </a:lnTo>
                  <a:lnTo>
                    <a:pt x="1065" y="15936"/>
                  </a:lnTo>
                  <a:lnTo>
                    <a:pt x="1220" y="15988"/>
                  </a:lnTo>
                  <a:lnTo>
                    <a:pt x="1402" y="16040"/>
                  </a:lnTo>
                  <a:lnTo>
                    <a:pt x="1584" y="16066"/>
                  </a:lnTo>
                  <a:lnTo>
                    <a:pt x="1921" y="16066"/>
                  </a:lnTo>
                  <a:lnTo>
                    <a:pt x="2103" y="16040"/>
                  </a:lnTo>
                  <a:lnTo>
                    <a:pt x="2259" y="15988"/>
                  </a:lnTo>
                  <a:lnTo>
                    <a:pt x="2414" y="15936"/>
                  </a:lnTo>
                  <a:lnTo>
                    <a:pt x="2570" y="15858"/>
                  </a:lnTo>
                  <a:lnTo>
                    <a:pt x="2726" y="15781"/>
                  </a:lnTo>
                  <a:lnTo>
                    <a:pt x="2855" y="15677"/>
                  </a:lnTo>
                  <a:lnTo>
                    <a:pt x="2985" y="15573"/>
                  </a:lnTo>
                  <a:lnTo>
                    <a:pt x="3089" y="15443"/>
                  </a:lnTo>
                  <a:lnTo>
                    <a:pt x="3193" y="15313"/>
                  </a:lnTo>
                  <a:lnTo>
                    <a:pt x="3271" y="15158"/>
                  </a:lnTo>
                  <a:lnTo>
                    <a:pt x="3349" y="15002"/>
                  </a:lnTo>
                  <a:lnTo>
                    <a:pt x="3401" y="14846"/>
                  </a:lnTo>
                  <a:lnTo>
                    <a:pt x="3452" y="14691"/>
                  </a:lnTo>
                  <a:lnTo>
                    <a:pt x="3478" y="14509"/>
                  </a:lnTo>
                  <a:lnTo>
                    <a:pt x="3478" y="14327"/>
                  </a:lnTo>
                  <a:lnTo>
                    <a:pt x="34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40"/>
            <p:cNvSpPr/>
            <p:nvPr/>
          </p:nvSpPr>
          <p:spPr>
            <a:xfrm flipH="1">
              <a:off x="5412186" y="2704976"/>
              <a:ext cx="923539" cy="68271"/>
            </a:xfrm>
            <a:custGeom>
              <a:avLst/>
              <a:gdLst/>
              <a:ahLst/>
              <a:cxnLst/>
              <a:rect l="l" t="t" r="r" b="b"/>
              <a:pathLst>
                <a:path w="44952" h="3323" extrusionOk="0">
                  <a:moveTo>
                    <a:pt x="0" y="1"/>
                  </a:moveTo>
                  <a:lnTo>
                    <a:pt x="0" y="3323"/>
                  </a:lnTo>
                  <a:lnTo>
                    <a:pt x="44952" y="3323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40"/>
            <p:cNvSpPr/>
            <p:nvPr/>
          </p:nvSpPr>
          <p:spPr>
            <a:xfrm flipH="1">
              <a:off x="5412186" y="2420777"/>
              <a:ext cx="923539" cy="34146"/>
            </a:xfrm>
            <a:custGeom>
              <a:avLst/>
              <a:gdLst/>
              <a:ahLst/>
              <a:cxnLst/>
              <a:rect l="l" t="t" r="r" b="b"/>
              <a:pathLst>
                <a:path w="44952" h="1662" extrusionOk="0">
                  <a:moveTo>
                    <a:pt x="0" y="1"/>
                  </a:moveTo>
                  <a:lnTo>
                    <a:pt x="0" y="1662"/>
                  </a:lnTo>
                  <a:lnTo>
                    <a:pt x="44952" y="1662"/>
                  </a:lnTo>
                  <a:lnTo>
                    <a:pt x="449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40"/>
            <p:cNvSpPr/>
            <p:nvPr/>
          </p:nvSpPr>
          <p:spPr>
            <a:xfrm flipH="1">
              <a:off x="6289848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1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1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1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1" y="14924"/>
                  </a:lnTo>
                  <a:lnTo>
                    <a:pt x="183" y="14898"/>
                  </a:lnTo>
                  <a:lnTo>
                    <a:pt x="209" y="14872"/>
                  </a:lnTo>
                  <a:lnTo>
                    <a:pt x="235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5" y="78"/>
                  </a:lnTo>
                  <a:lnTo>
                    <a:pt x="209" y="52"/>
                  </a:lnTo>
                  <a:lnTo>
                    <a:pt x="183" y="26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40"/>
            <p:cNvSpPr/>
            <p:nvPr/>
          </p:nvSpPr>
          <p:spPr>
            <a:xfrm flipH="1">
              <a:off x="6009902" y="2435179"/>
              <a:ext cx="4828" cy="306614"/>
            </a:xfrm>
            <a:custGeom>
              <a:avLst/>
              <a:gdLst/>
              <a:ahLst/>
              <a:cxnLst/>
              <a:rect l="l" t="t" r="r" b="b"/>
              <a:pathLst>
                <a:path w="235" h="14924" extrusionOk="0">
                  <a:moveTo>
                    <a:pt x="130" y="0"/>
                  </a:moveTo>
                  <a:lnTo>
                    <a:pt x="78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78" y="14898"/>
                  </a:lnTo>
                  <a:lnTo>
                    <a:pt x="130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40"/>
            <p:cNvSpPr/>
            <p:nvPr/>
          </p:nvSpPr>
          <p:spPr>
            <a:xfrm flipH="1">
              <a:off x="5729442" y="2435179"/>
              <a:ext cx="4808" cy="306614"/>
            </a:xfrm>
            <a:custGeom>
              <a:avLst/>
              <a:gdLst/>
              <a:ahLst/>
              <a:cxnLst/>
              <a:rect l="l" t="t" r="r" b="b"/>
              <a:pathLst>
                <a:path w="234" h="14924" extrusionOk="0">
                  <a:moveTo>
                    <a:pt x="104" y="0"/>
                  </a:moveTo>
                  <a:lnTo>
                    <a:pt x="52" y="26"/>
                  </a:lnTo>
                  <a:lnTo>
                    <a:pt x="26" y="52"/>
                  </a:lnTo>
                  <a:lnTo>
                    <a:pt x="0" y="78"/>
                  </a:lnTo>
                  <a:lnTo>
                    <a:pt x="0" y="130"/>
                  </a:lnTo>
                  <a:lnTo>
                    <a:pt x="0" y="14794"/>
                  </a:lnTo>
                  <a:lnTo>
                    <a:pt x="0" y="14846"/>
                  </a:lnTo>
                  <a:lnTo>
                    <a:pt x="26" y="14872"/>
                  </a:lnTo>
                  <a:lnTo>
                    <a:pt x="52" y="14898"/>
                  </a:lnTo>
                  <a:lnTo>
                    <a:pt x="104" y="14924"/>
                  </a:lnTo>
                  <a:lnTo>
                    <a:pt x="156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34" y="14794"/>
                  </a:lnTo>
                  <a:lnTo>
                    <a:pt x="234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56" y="26"/>
                  </a:lnTo>
                  <a:lnTo>
                    <a:pt x="10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40"/>
            <p:cNvSpPr/>
            <p:nvPr/>
          </p:nvSpPr>
          <p:spPr>
            <a:xfrm flipH="1">
              <a:off x="5448962" y="2435179"/>
              <a:ext cx="5362" cy="306614"/>
            </a:xfrm>
            <a:custGeom>
              <a:avLst/>
              <a:gdLst/>
              <a:ahLst/>
              <a:cxnLst/>
              <a:rect l="l" t="t" r="r" b="b"/>
              <a:pathLst>
                <a:path w="261" h="14924" extrusionOk="0">
                  <a:moveTo>
                    <a:pt x="130" y="0"/>
                  </a:moveTo>
                  <a:lnTo>
                    <a:pt x="79" y="26"/>
                  </a:lnTo>
                  <a:lnTo>
                    <a:pt x="53" y="52"/>
                  </a:lnTo>
                  <a:lnTo>
                    <a:pt x="27" y="78"/>
                  </a:lnTo>
                  <a:lnTo>
                    <a:pt x="1" y="130"/>
                  </a:lnTo>
                  <a:lnTo>
                    <a:pt x="1" y="14794"/>
                  </a:lnTo>
                  <a:lnTo>
                    <a:pt x="27" y="14846"/>
                  </a:lnTo>
                  <a:lnTo>
                    <a:pt x="53" y="14872"/>
                  </a:lnTo>
                  <a:lnTo>
                    <a:pt x="79" y="14898"/>
                  </a:lnTo>
                  <a:lnTo>
                    <a:pt x="130" y="14924"/>
                  </a:lnTo>
                  <a:lnTo>
                    <a:pt x="182" y="14898"/>
                  </a:lnTo>
                  <a:lnTo>
                    <a:pt x="208" y="14872"/>
                  </a:lnTo>
                  <a:lnTo>
                    <a:pt x="234" y="14846"/>
                  </a:lnTo>
                  <a:lnTo>
                    <a:pt x="260" y="14794"/>
                  </a:lnTo>
                  <a:lnTo>
                    <a:pt x="260" y="130"/>
                  </a:lnTo>
                  <a:lnTo>
                    <a:pt x="234" y="78"/>
                  </a:lnTo>
                  <a:lnTo>
                    <a:pt x="208" y="52"/>
                  </a:lnTo>
                  <a:lnTo>
                    <a:pt x="182" y="26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40"/>
            <p:cNvSpPr/>
            <p:nvPr/>
          </p:nvSpPr>
          <p:spPr>
            <a:xfrm flipH="1">
              <a:off x="5825428" y="2796155"/>
              <a:ext cx="214901" cy="73613"/>
            </a:xfrm>
            <a:custGeom>
              <a:avLst/>
              <a:gdLst/>
              <a:ahLst/>
              <a:cxnLst/>
              <a:rect l="l" t="t" r="r" b="b"/>
              <a:pathLst>
                <a:path w="10460" h="3583" extrusionOk="0">
                  <a:moveTo>
                    <a:pt x="9059" y="1"/>
                  </a:moveTo>
                  <a:lnTo>
                    <a:pt x="8877" y="27"/>
                  </a:lnTo>
                  <a:lnTo>
                    <a:pt x="1766" y="831"/>
                  </a:lnTo>
                  <a:lnTo>
                    <a:pt x="1" y="3583"/>
                  </a:lnTo>
                  <a:lnTo>
                    <a:pt x="9162" y="2830"/>
                  </a:lnTo>
                  <a:lnTo>
                    <a:pt x="9422" y="2804"/>
                  </a:lnTo>
                  <a:lnTo>
                    <a:pt x="9655" y="2700"/>
                  </a:lnTo>
                  <a:lnTo>
                    <a:pt x="9863" y="2570"/>
                  </a:lnTo>
                  <a:lnTo>
                    <a:pt x="10071" y="2415"/>
                  </a:lnTo>
                  <a:lnTo>
                    <a:pt x="10226" y="2233"/>
                  </a:lnTo>
                  <a:lnTo>
                    <a:pt x="10330" y="2025"/>
                  </a:lnTo>
                  <a:lnTo>
                    <a:pt x="10434" y="1766"/>
                  </a:lnTo>
                  <a:lnTo>
                    <a:pt x="10460" y="1506"/>
                  </a:lnTo>
                  <a:lnTo>
                    <a:pt x="10460" y="1351"/>
                  </a:lnTo>
                  <a:lnTo>
                    <a:pt x="10460" y="1195"/>
                  </a:lnTo>
                  <a:lnTo>
                    <a:pt x="10408" y="1039"/>
                  </a:lnTo>
                  <a:lnTo>
                    <a:pt x="10356" y="883"/>
                  </a:lnTo>
                  <a:lnTo>
                    <a:pt x="10304" y="754"/>
                  </a:lnTo>
                  <a:lnTo>
                    <a:pt x="10226" y="624"/>
                  </a:lnTo>
                  <a:lnTo>
                    <a:pt x="10123" y="494"/>
                  </a:lnTo>
                  <a:lnTo>
                    <a:pt x="10019" y="390"/>
                  </a:lnTo>
                  <a:lnTo>
                    <a:pt x="9915" y="286"/>
                  </a:lnTo>
                  <a:lnTo>
                    <a:pt x="9785" y="209"/>
                  </a:lnTo>
                  <a:lnTo>
                    <a:pt x="9655" y="131"/>
                  </a:lnTo>
                  <a:lnTo>
                    <a:pt x="9500" y="79"/>
                  </a:lnTo>
                  <a:lnTo>
                    <a:pt x="9370" y="27"/>
                  </a:lnTo>
                  <a:lnTo>
                    <a:pt x="9214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40"/>
            <p:cNvSpPr/>
            <p:nvPr/>
          </p:nvSpPr>
          <p:spPr>
            <a:xfrm flipH="1">
              <a:off x="5785961" y="2658585"/>
              <a:ext cx="746523" cy="241034"/>
            </a:xfrm>
            <a:custGeom>
              <a:avLst/>
              <a:gdLst/>
              <a:ahLst/>
              <a:cxnLst/>
              <a:rect l="l" t="t" r="r" b="b"/>
              <a:pathLst>
                <a:path w="36336" h="11732" extrusionOk="0">
                  <a:moveTo>
                    <a:pt x="17571" y="1"/>
                  </a:moveTo>
                  <a:lnTo>
                    <a:pt x="17260" y="53"/>
                  </a:lnTo>
                  <a:lnTo>
                    <a:pt x="16974" y="131"/>
                  </a:lnTo>
                  <a:lnTo>
                    <a:pt x="16715" y="286"/>
                  </a:lnTo>
                  <a:lnTo>
                    <a:pt x="16455" y="468"/>
                  </a:lnTo>
                  <a:lnTo>
                    <a:pt x="15988" y="909"/>
                  </a:lnTo>
                  <a:lnTo>
                    <a:pt x="15443" y="1350"/>
                  </a:lnTo>
                  <a:lnTo>
                    <a:pt x="14820" y="1792"/>
                  </a:lnTo>
                  <a:lnTo>
                    <a:pt x="14145" y="2233"/>
                  </a:lnTo>
                  <a:lnTo>
                    <a:pt x="13808" y="2441"/>
                  </a:lnTo>
                  <a:lnTo>
                    <a:pt x="13419" y="2648"/>
                  </a:lnTo>
                  <a:lnTo>
                    <a:pt x="13055" y="2830"/>
                  </a:lnTo>
                  <a:lnTo>
                    <a:pt x="12666" y="3011"/>
                  </a:lnTo>
                  <a:lnTo>
                    <a:pt x="12251" y="3167"/>
                  </a:lnTo>
                  <a:lnTo>
                    <a:pt x="11835" y="3297"/>
                  </a:lnTo>
                  <a:lnTo>
                    <a:pt x="11420" y="3401"/>
                  </a:lnTo>
                  <a:lnTo>
                    <a:pt x="10979" y="3505"/>
                  </a:lnTo>
                  <a:lnTo>
                    <a:pt x="10356" y="3608"/>
                  </a:lnTo>
                  <a:lnTo>
                    <a:pt x="9811" y="3764"/>
                  </a:lnTo>
                  <a:lnTo>
                    <a:pt x="9344" y="3894"/>
                  </a:lnTo>
                  <a:lnTo>
                    <a:pt x="8955" y="4050"/>
                  </a:lnTo>
                  <a:lnTo>
                    <a:pt x="8617" y="4205"/>
                  </a:lnTo>
                  <a:lnTo>
                    <a:pt x="8358" y="4361"/>
                  </a:lnTo>
                  <a:lnTo>
                    <a:pt x="8150" y="4517"/>
                  </a:lnTo>
                  <a:lnTo>
                    <a:pt x="7994" y="4673"/>
                  </a:lnTo>
                  <a:lnTo>
                    <a:pt x="7865" y="4828"/>
                  </a:lnTo>
                  <a:lnTo>
                    <a:pt x="7787" y="4958"/>
                  </a:lnTo>
                  <a:lnTo>
                    <a:pt x="7735" y="5088"/>
                  </a:lnTo>
                  <a:lnTo>
                    <a:pt x="7709" y="5192"/>
                  </a:lnTo>
                  <a:lnTo>
                    <a:pt x="7683" y="5347"/>
                  </a:lnTo>
                  <a:lnTo>
                    <a:pt x="7683" y="5425"/>
                  </a:lnTo>
                  <a:lnTo>
                    <a:pt x="727" y="5321"/>
                  </a:lnTo>
                  <a:lnTo>
                    <a:pt x="1" y="10434"/>
                  </a:lnTo>
                  <a:lnTo>
                    <a:pt x="779" y="10538"/>
                  </a:lnTo>
                  <a:lnTo>
                    <a:pt x="2830" y="10824"/>
                  </a:lnTo>
                  <a:lnTo>
                    <a:pt x="4257" y="10979"/>
                  </a:lnTo>
                  <a:lnTo>
                    <a:pt x="5840" y="11161"/>
                  </a:lnTo>
                  <a:lnTo>
                    <a:pt x="7605" y="11343"/>
                  </a:lnTo>
                  <a:lnTo>
                    <a:pt x="9474" y="11498"/>
                  </a:lnTo>
                  <a:lnTo>
                    <a:pt x="11394" y="11628"/>
                  </a:lnTo>
                  <a:lnTo>
                    <a:pt x="13341" y="11706"/>
                  </a:lnTo>
                  <a:lnTo>
                    <a:pt x="15261" y="11732"/>
                  </a:lnTo>
                  <a:lnTo>
                    <a:pt x="16222" y="11732"/>
                  </a:lnTo>
                  <a:lnTo>
                    <a:pt x="17130" y="11706"/>
                  </a:lnTo>
                  <a:lnTo>
                    <a:pt x="18038" y="11680"/>
                  </a:lnTo>
                  <a:lnTo>
                    <a:pt x="18895" y="11602"/>
                  </a:lnTo>
                  <a:lnTo>
                    <a:pt x="19725" y="11524"/>
                  </a:lnTo>
                  <a:lnTo>
                    <a:pt x="20504" y="11420"/>
                  </a:lnTo>
                  <a:lnTo>
                    <a:pt x="21231" y="11291"/>
                  </a:lnTo>
                  <a:lnTo>
                    <a:pt x="21905" y="11135"/>
                  </a:lnTo>
                  <a:lnTo>
                    <a:pt x="22528" y="10953"/>
                  </a:lnTo>
                  <a:lnTo>
                    <a:pt x="23073" y="10746"/>
                  </a:lnTo>
                  <a:lnTo>
                    <a:pt x="23878" y="10408"/>
                  </a:lnTo>
                  <a:lnTo>
                    <a:pt x="24708" y="10123"/>
                  </a:lnTo>
                  <a:lnTo>
                    <a:pt x="25539" y="9837"/>
                  </a:lnTo>
                  <a:lnTo>
                    <a:pt x="26421" y="9578"/>
                  </a:lnTo>
                  <a:lnTo>
                    <a:pt x="27304" y="9344"/>
                  </a:lnTo>
                  <a:lnTo>
                    <a:pt x="28186" y="9111"/>
                  </a:lnTo>
                  <a:lnTo>
                    <a:pt x="29951" y="8721"/>
                  </a:lnTo>
                  <a:lnTo>
                    <a:pt x="31612" y="8410"/>
                  </a:lnTo>
                  <a:lnTo>
                    <a:pt x="33117" y="8150"/>
                  </a:lnTo>
                  <a:lnTo>
                    <a:pt x="34415" y="7969"/>
                  </a:lnTo>
                  <a:lnTo>
                    <a:pt x="35427" y="7839"/>
                  </a:lnTo>
                  <a:lnTo>
                    <a:pt x="35609" y="7787"/>
                  </a:lnTo>
                  <a:lnTo>
                    <a:pt x="35765" y="7709"/>
                  </a:lnTo>
                  <a:lnTo>
                    <a:pt x="35920" y="7605"/>
                  </a:lnTo>
                  <a:lnTo>
                    <a:pt x="36050" y="7501"/>
                  </a:lnTo>
                  <a:lnTo>
                    <a:pt x="36180" y="7346"/>
                  </a:lnTo>
                  <a:lnTo>
                    <a:pt x="36258" y="7190"/>
                  </a:lnTo>
                  <a:lnTo>
                    <a:pt x="36310" y="7008"/>
                  </a:lnTo>
                  <a:lnTo>
                    <a:pt x="36336" y="6801"/>
                  </a:lnTo>
                  <a:lnTo>
                    <a:pt x="36310" y="6593"/>
                  </a:lnTo>
                  <a:lnTo>
                    <a:pt x="36258" y="6411"/>
                  </a:lnTo>
                  <a:lnTo>
                    <a:pt x="36154" y="6230"/>
                  </a:lnTo>
                  <a:lnTo>
                    <a:pt x="36024" y="6074"/>
                  </a:lnTo>
                  <a:lnTo>
                    <a:pt x="35868" y="5944"/>
                  </a:lnTo>
                  <a:lnTo>
                    <a:pt x="35713" y="5840"/>
                  </a:lnTo>
                  <a:lnTo>
                    <a:pt x="35505" y="5789"/>
                  </a:lnTo>
                  <a:lnTo>
                    <a:pt x="35297" y="5763"/>
                  </a:lnTo>
                  <a:lnTo>
                    <a:pt x="16637" y="5529"/>
                  </a:lnTo>
                  <a:lnTo>
                    <a:pt x="18999" y="2960"/>
                  </a:lnTo>
                  <a:lnTo>
                    <a:pt x="19102" y="2804"/>
                  </a:lnTo>
                  <a:lnTo>
                    <a:pt x="19206" y="2648"/>
                  </a:lnTo>
                  <a:lnTo>
                    <a:pt x="19284" y="2492"/>
                  </a:lnTo>
                  <a:lnTo>
                    <a:pt x="19362" y="2311"/>
                  </a:lnTo>
                  <a:lnTo>
                    <a:pt x="19414" y="2129"/>
                  </a:lnTo>
                  <a:lnTo>
                    <a:pt x="19440" y="1973"/>
                  </a:lnTo>
                  <a:lnTo>
                    <a:pt x="19440" y="1792"/>
                  </a:lnTo>
                  <a:lnTo>
                    <a:pt x="19414" y="1610"/>
                  </a:lnTo>
                  <a:lnTo>
                    <a:pt x="19388" y="1428"/>
                  </a:lnTo>
                  <a:lnTo>
                    <a:pt x="19362" y="1247"/>
                  </a:lnTo>
                  <a:lnTo>
                    <a:pt x="19284" y="1091"/>
                  </a:lnTo>
                  <a:lnTo>
                    <a:pt x="19206" y="909"/>
                  </a:lnTo>
                  <a:lnTo>
                    <a:pt x="19102" y="754"/>
                  </a:lnTo>
                  <a:lnTo>
                    <a:pt x="18999" y="624"/>
                  </a:lnTo>
                  <a:lnTo>
                    <a:pt x="18869" y="468"/>
                  </a:lnTo>
                  <a:lnTo>
                    <a:pt x="18713" y="364"/>
                  </a:lnTo>
                  <a:lnTo>
                    <a:pt x="18454" y="183"/>
                  </a:lnTo>
                  <a:lnTo>
                    <a:pt x="18168" y="79"/>
                  </a:lnTo>
                  <a:lnTo>
                    <a:pt x="17857" y="27"/>
                  </a:lnTo>
                  <a:lnTo>
                    <a:pt x="17571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40"/>
            <p:cNvSpPr/>
            <p:nvPr/>
          </p:nvSpPr>
          <p:spPr>
            <a:xfrm flipH="1">
              <a:off x="7034214" y="1937148"/>
              <a:ext cx="597757" cy="1220558"/>
            </a:xfrm>
            <a:custGeom>
              <a:avLst/>
              <a:gdLst/>
              <a:ahLst/>
              <a:cxnLst/>
              <a:rect l="l" t="t" r="r" b="b"/>
              <a:pathLst>
                <a:path w="29095" h="59409" extrusionOk="0">
                  <a:moveTo>
                    <a:pt x="10122" y="1"/>
                  </a:moveTo>
                  <a:lnTo>
                    <a:pt x="9629" y="26"/>
                  </a:lnTo>
                  <a:lnTo>
                    <a:pt x="9136" y="52"/>
                  </a:lnTo>
                  <a:lnTo>
                    <a:pt x="8643" y="130"/>
                  </a:lnTo>
                  <a:lnTo>
                    <a:pt x="8098" y="234"/>
                  </a:lnTo>
                  <a:lnTo>
                    <a:pt x="7527" y="364"/>
                  </a:lnTo>
                  <a:lnTo>
                    <a:pt x="7008" y="520"/>
                  </a:lnTo>
                  <a:lnTo>
                    <a:pt x="6489" y="701"/>
                  </a:lnTo>
                  <a:lnTo>
                    <a:pt x="5996" y="909"/>
                  </a:lnTo>
                  <a:lnTo>
                    <a:pt x="5503" y="1142"/>
                  </a:lnTo>
                  <a:lnTo>
                    <a:pt x="5035" y="1402"/>
                  </a:lnTo>
                  <a:lnTo>
                    <a:pt x="4568" y="1688"/>
                  </a:lnTo>
                  <a:lnTo>
                    <a:pt x="4127" y="1973"/>
                  </a:lnTo>
                  <a:lnTo>
                    <a:pt x="3712" y="2310"/>
                  </a:lnTo>
                  <a:lnTo>
                    <a:pt x="3322" y="2648"/>
                  </a:lnTo>
                  <a:lnTo>
                    <a:pt x="2933" y="3011"/>
                  </a:lnTo>
                  <a:lnTo>
                    <a:pt x="2570" y="3400"/>
                  </a:lnTo>
                  <a:lnTo>
                    <a:pt x="2232" y="3816"/>
                  </a:lnTo>
                  <a:lnTo>
                    <a:pt x="1921" y="4231"/>
                  </a:lnTo>
                  <a:lnTo>
                    <a:pt x="1635" y="4646"/>
                  </a:lnTo>
                  <a:lnTo>
                    <a:pt x="1350" y="5113"/>
                  </a:lnTo>
                  <a:lnTo>
                    <a:pt x="1090" y="5555"/>
                  </a:lnTo>
                  <a:lnTo>
                    <a:pt x="883" y="6048"/>
                  </a:lnTo>
                  <a:lnTo>
                    <a:pt x="675" y="6515"/>
                  </a:lnTo>
                  <a:lnTo>
                    <a:pt x="493" y="7034"/>
                  </a:lnTo>
                  <a:lnTo>
                    <a:pt x="338" y="7527"/>
                  </a:lnTo>
                  <a:lnTo>
                    <a:pt x="234" y="8046"/>
                  </a:lnTo>
                  <a:lnTo>
                    <a:pt x="130" y="8565"/>
                  </a:lnTo>
                  <a:lnTo>
                    <a:pt x="52" y="9084"/>
                  </a:lnTo>
                  <a:lnTo>
                    <a:pt x="26" y="9629"/>
                  </a:lnTo>
                  <a:lnTo>
                    <a:pt x="0" y="10174"/>
                  </a:lnTo>
                  <a:lnTo>
                    <a:pt x="26" y="10719"/>
                  </a:lnTo>
                  <a:lnTo>
                    <a:pt x="78" y="11264"/>
                  </a:lnTo>
                  <a:lnTo>
                    <a:pt x="156" y="11809"/>
                  </a:lnTo>
                  <a:lnTo>
                    <a:pt x="260" y="12380"/>
                  </a:lnTo>
                  <a:lnTo>
                    <a:pt x="390" y="12925"/>
                  </a:lnTo>
                  <a:lnTo>
                    <a:pt x="11290" y="52816"/>
                  </a:lnTo>
                  <a:lnTo>
                    <a:pt x="11420" y="53232"/>
                  </a:lnTo>
                  <a:lnTo>
                    <a:pt x="11550" y="53621"/>
                  </a:lnTo>
                  <a:lnTo>
                    <a:pt x="11705" y="54036"/>
                  </a:lnTo>
                  <a:lnTo>
                    <a:pt x="11887" y="54399"/>
                  </a:lnTo>
                  <a:lnTo>
                    <a:pt x="12095" y="54789"/>
                  </a:lnTo>
                  <a:lnTo>
                    <a:pt x="12302" y="55126"/>
                  </a:lnTo>
                  <a:lnTo>
                    <a:pt x="12536" y="55489"/>
                  </a:lnTo>
                  <a:lnTo>
                    <a:pt x="12769" y="55827"/>
                  </a:lnTo>
                  <a:lnTo>
                    <a:pt x="13029" y="56138"/>
                  </a:lnTo>
                  <a:lnTo>
                    <a:pt x="13315" y="56450"/>
                  </a:lnTo>
                  <a:lnTo>
                    <a:pt x="13600" y="56735"/>
                  </a:lnTo>
                  <a:lnTo>
                    <a:pt x="13886" y="57021"/>
                  </a:lnTo>
                  <a:lnTo>
                    <a:pt x="14197" y="57306"/>
                  </a:lnTo>
                  <a:lnTo>
                    <a:pt x="14508" y="57566"/>
                  </a:lnTo>
                  <a:lnTo>
                    <a:pt x="14846" y="57799"/>
                  </a:lnTo>
                  <a:lnTo>
                    <a:pt x="15183" y="58007"/>
                  </a:lnTo>
                  <a:lnTo>
                    <a:pt x="15521" y="58215"/>
                  </a:lnTo>
                  <a:lnTo>
                    <a:pt x="15884" y="58422"/>
                  </a:lnTo>
                  <a:lnTo>
                    <a:pt x="16247" y="58604"/>
                  </a:lnTo>
                  <a:lnTo>
                    <a:pt x="16637" y="58760"/>
                  </a:lnTo>
                  <a:lnTo>
                    <a:pt x="17026" y="58915"/>
                  </a:lnTo>
                  <a:lnTo>
                    <a:pt x="17415" y="59019"/>
                  </a:lnTo>
                  <a:lnTo>
                    <a:pt x="17804" y="59149"/>
                  </a:lnTo>
                  <a:lnTo>
                    <a:pt x="18194" y="59227"/>
                  </a:lnTo>
                  <a:lnTo>
                    <a:pt x="18609" y="59305"/>
                  </a:lnTo>
                  <a:lnTo>
                    <a:pt x="19024" y="59357"/>
                  </a:lnTo>
                  <a:lnTo>
                    <a:pt x="19440" y="59383"/>
                  </a:lnTo>
                  <a:lnTo>
                    <a:pt x="19855" y="59409"/>
                  </a:lnTo>
                  <a:lnTo>
                    <a:pt x="20270" y="59409"/>
                  </a:lnTo>
                  <a:lnTo>
                    <a:pt x="20711" y="59383"/>
                  </a:lnTo>
                  <a:lnTo>
                    <a:pt x="21127" y="59331"/>
                  </a:lnTo>
                  <a:lnTo>
                    <a:pt x="21568" y="59279"/>
                  </a:lnTo>
                  <a:lnTo>
                    <a:pt x="22035" y="59175"/>
                  </a:lnTo>
                  <a:lnTo>
                    <a:pt x="22502" y="59071"/>
                  </a:lnTo>
                  <a:lnTo>
                    <a:pt x="22943" y="58915"/>
                  </a:lnTo>
                  <a:lnTo>
                    <a:pt x="23385" y="58760"/>
                  </a:lnTo>
                  <a:lnTo>
                    <a:pt x="23826" y="58578"/>
                  </a:lnTo>
                  <a:lnTo>
                    <a:pt x="24241" y="58370"/>
                  </a:lnTo>
                  <a:lnTo>
                    <a:pt x="24630" y="58163"/>
                  </a:lnTo>
                  <a:lnTo>
                    <a:pt x="25020" y="57903"/>
                  </a:lnTo>
                  <a:lnTo>
                    <a:pt x="25409" y="57644"/>
                  </a:lnTo>
                  <a:lnTo>
                    <a:pt x="25746" y="57358"/>
                  </a:lnTo>
                  <a:lnTo>
                    <a:pt x="26110" y="57073"/>
                  </a:lnTo>
                  <a:lnTo>
                    <a:pt x="26421" y="56761"/>
                  </a:lnTo>
                  <a:lnTo>
                    <a:pt x="26733" y="56424"/>
                  </a:lnTo>
                  <a:lnTo>
                    <a:pt x="27044" y="56086"/>
                  </a:lnTo>
                  <a:lnTo>
                    <a:pt x="27303" y="55749"/>
                  </a:lnTo>
                  <a:lnTo>
                    <a:pt x="27563" y="55360"/>
                  </a:lnTo>
                  <a:lnTo>
                    <a:pt x="27797" y="54996"/>
                  </a:lnTo>
                  <a:lnTo>
                    <a:pt x="28030" y="54607"/>
                  </a:lnTo>
                  <a:lnTo>
                    <a:pt x="28238" y="54192"/>
                  </a:lnTo>
                  <a:lnTo>
                    <a:pt x="28419" y="53777"/>
                  </a:lnTo>
                  <a:lnTo>
                    <a:pt x="28575" y="53361"/>
                  </a:lnTo>
                  <a:lnTo>
                    <a:pt x="28705" y="52946"/>
                  </a:lnTo>
                  <a:lnTo>
                    <a:pt x="28835" y="52505"/>
                  </a:lnTo>
                  <a:lnTo>
                    <a:pt x="28939" y="52064"/>
                  </a:lnTo>
                  <a:lnTo>
                    <a:pt x="29016" y="51596"/>
                  </a:lnTo>
                  <a:lnTo>
                    <a:pt x="29068" y="51155"/>
                  </a:lnTo>
                  <a:lnTo>
                    <a:pt x="29094" y="50688"/>
                  </a:lnTo>
                  <a:lnTo>
                    <a:pt x="29094" y="50221"/>
                  </a:lnTo>
                  <a:lnTo>
                    <a:pt x="29068" y="49754"/>
                  </a:lnTo>
                  <a:lnTo>
                    <a:pt x="29042" y="49287"/>
                  </a:lnTo>
                  <a:lnTo>
                    <a:pt x="28965" y="48793"/>
                  </a:lnTo>
                  <a:lnTo>
                    <a:pt x="28887" y="48326"/>
                  </a:lnTo>
                  <a:lnTo>
                    <a:pt x="20036" y="7916"/>
                  </a:lnTo>
                  <a:lnTo>
                    <a:pt x="19907" y="7423"/>
                  </a:lnTo>
                  <a:lnTo>
                    <a:pt x="19777" y="6956"/>
                  </a:lnTo>
                  <a:lnTo>
                    <a:pt x="19595" y="6515"/>
                  </a:lnTo>
                  <a:lnTo>
                    <a:pt x="19414" y="6074"/>
                  </a:lnTo>
                  <a:lnTo>
                    <a:pt x="19206" y="5632"/>
                  </a:lnTo>
                  <a:lnTo>
                    <a:pt x="18998" y="5217"/>
                  </a:lnTo>
                  <a:lnTo>
                    <a:pt x="18765" y="4802"/>
                  </a:lnTo>
                  <a:lnTo>
                    <a:pt x="18505" y="4413"/>
                  </a:lnTo>
                  <a:lnTo>
                    <a:pt x="18220" y="4023"/>
                  </a:lnTo>
                  <a:lnTo>
                    <a:pt x="17934" y="3660"/>
                  </a:lnTo>
                  <a:lnTo>
                    <a:pt x="17623" y="3297"/>
                  </a:lnTo>
                  <a:lnTo>
                    <a:pt x="17285" y="2959"/>
                  </a:lnTo>
                  <a:lnTo>
                    <a:pt x="16948" y="2648"/>
                  </a:lnTo>
                  <a:lnTo>
                    <a:pt x="16611" y="2336"/>
                  </a:lnTo>
                  <a:lnTo>
                    <a:pt x="16247" y="2051"/>
                  </a:lnTo>
                  <a:lnTo>
                    <a:pt x="15858" y="1791"/>
                  </a:lnTo>
                  <a:lnTo>
                    <a:pt x="15469" y="1532"/>
                  </a:lnTo>
                  <a:lnTo>
                    <a:pt x="15079" y="1298"/>
                  </a:lnTo>
                  <a:lnTo>
                    <a:pt x="14664" y="1091"/>
                  </a:lnTo>
                  <a:lnTo>
                    <a:pt x="14249" y="883"/>
                  </a:lnTo>
                  <a:lnTo>
                    <a:pt x="13808" y="701"/>
                  </a:lnTo>
                  <a:lnTo>
                    <a:pt x="13366" y="546"/>
                  </a:lnTo>
                  <a:lnTo>
                    <a:pt x="12925" y="390"/>
                  </a:lnTo>
                  <a:lnTo>
                    <a:pt x="12484" y="286"/>
                  </a:lnTo>
                  <a:lnTo>
                    <a:pt x="12017" y="182"/>
                  </a:lnTo>
                  <a:lnTo>
                    <a:pt x="11550" y="104"/>
                  </a:lnTo>
                  <a:lnTo>
                    <a:pt x="11083" y="52"/>
                  </a:lnTo>
                  <a:lnTo>
                    <a:pt x="10589" y="26"/>
                  </a:lnTo>
                  <a:lnTo>
                    <a:pt x="1012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40"/>
            <p:cNvSpPr/>
            <p:nvPr/>
          </p:nvSpPr>
          <p:spPr>
            <a:xfrm flipH="1">
              <a:off x="6427951" y="2732178"/>
              <a:ext cx="779580" cy="426062"/>
            </a:xfrm>
            <a:custGeom>
              <a:avLst/>
              <a:gdLst/>
              <a:ahLst/>
              <a:cxnLst/>
              <a:rect l="l" t="t" r="r" b="b"/>
              <a:pathLst>
                <a:path w="37945" h="20738" extrusionOk="0">
                  <a:moveTo>
                    <a:pt x="519" y="0"/>
                  </a:moveTo>
                  <a:lnTo>
                    <a:pt x="0" y="20737"/>
                  </a:lnTo>
                  <a:lnTo>
                    <a:pt x="23385" y="17675"/>
                  </a:lnTo>
                  <a:lnTo>
                    <a:pt x="24449" y="17545"/>
                  </a:lnTo>
                  <a:lnTo>
                    <a:pt x="25461" y="17389"/>
                  </a:lnTo>
                  <a:lnTo>
                    <a:pt x="26421" y="17208"/>
                  </a:lnTo>
                  <a:lnTo>
                    <a:pt x="27329" y="17000"/>
                  </a:lnTo>
                  <a:lnTo>
                    <a:pt x="28186" y="16767"/>
                  </a:lnTo>
                  <a:lnTo>
                    <a:pt x="29016" y="16533"/>
                  </a:lnTo>
                  <a:lnTo>
                    <a:pt x="29795" y="16299"/>
                  </a:lnTo>
                  <a:lnTo>
                    <a:pt x="30522" y="16040"/>
                  </a:lnTo>
                  <a:lnTo>
                    <a:pt x="31223" y="15754"/>
                  </a:lnTo>
                  <a:lnTo>
                    <a:pt x="31871" y="15469"/>
                  </a:lnTo>
                  <a:lnTo>
                    <a:pt x="32494" y="15183"/>
                  </a:lnTo>
                  <a:lnTo>
                    <a:pt x="33065" y="14898"/>
                  </a:lnTo>
                  <a:lnTo>
                    <a:pt x="33610" y="14612"/>
                  </a:lnTo>
                  <a:lnTo>
                    <a:pt x="34103" y="14301"/>
                  </a:lnTo>
                  <a:lnTo>
                    <a:pt x="34571" y="14015"/>
                  </a:lnTo>
                  <a:lnTo>
                    <a:pt x="34986" y="13730"/>
                  </a:lnTo>
                  <a:lnTo>
                    <a:pt x="35375" y="13444"/>
                  </a:lnTo>
                  <a:lnTo>
                    <a:pt x="35738" y="13159"/>
                  </a:lnTo>
                  <a:lnTo>
                    <a:pt x="36387" y="12614"/>
                  </a:lnTo>
                  <a:lnTo>
                    <a:pt x="36880" y="12121"/>
                  </a:lnTo>
                  <a:lnTo>
                    <a:pt x="37296" y="11680"/>
                  </a:lnTo>
                  <a:lnTo>
                    <a:pt x="37581" y="11316"/>
                  </a:lnTo>
                  <a:lnTo>
                    <a:pt x="37789" y="11031"/>
                  </a:lnTo>
                  <a:lnTo>
                    <a:pt x="37944" y="10797"/>
                  </a:lnTo>
                  <a:lnTo>
                    <a:pt x="37763" y="390"/>
                  </a:lnTo>
                  <a:lnTo>
                    <a:pt x="51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40"/>
            <p:cNvSpPr/>
            <p:nvPr/>
          </p:nvSpPr>
          <p:spPr>
            <a:xfrm flipH="1">
              <a:off x="6968634" y="2727370"/>
              <a:ext cx="268770" cy="9636"/>
            </a:xfrm>
            <a:custGeom>
              <a:avLst/>
              <a:gdLst/>
              <a:ahLst/>
              <a:cxnLst/>
              <a:rect l="l" t="t" r="r" b="b"/>
              <a:pathLst>
                <a:path w="13082" h="469" extrusionOk="0">
                  <a:moveTo>
                    <a:pt x="1" y="1"/>
                  </a:moveTo>
                  <a:lnTo>
                    <a:pt x="1" y="468"/>
                  </a:lnTo>
                  <a:lnTo>
                    <a:pt x="13082" y="468"/>
                  </a:lnTo>
                  <a:lnTo>
                    <a:pt x="1308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40"/>
            <p:cNvSpPr/>
            <p:nvPr/>
          </p:nvSpPr>
          <p:spPr>
            <a:xfrm flipH="1">
              <a:off x="6424212" y="2732178"/>
              <a:ext cx="282103" cy="35748"/>
            </a:xfrm>
            <a:custGeom>
              <a:avLst/>
              <a:gdLst/>
              <a:ahLst/>
              <a:cxnLst/>
              <a:rect l="l" t="t" r="r" b="b"/>
              <a:pathLst>
                <a:path w="13731" h="1740" extrusionOk="0">
                  <a:moveTo>
                    <a:pt x="1" y="0"/>
                  </a:moveTo>
                  <a:lnTo>
                    <a:pt x="1" y="494"/>
                  </a:lnTo>
                  <a:lnTo>
                    <a:pt x="13237" y="649"/>
                  </a:lnTo>
                  <a:lnTo>
                    <a:pt x="13237" y="1739"/>
                  </a:lnTo>
                  <a:lnTo>
                    <a:pt x="13730" y="1739"/>
                  </a:lnTo>
                  <a:lnTo>
                    <a:pt x="13730" y="1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40"/>
            <p:cNvSpPr/>
            <p:nvPr/>
          </p:nvSpPr>
          <p:spPr>
            <a:xfrm flipH="1">
              <a:off x="6421562" y="2886286"/>
              <a:ext cx="306079" cy="214367"/>
            </a:xfrm>
            <a:custGeom>
              <a:avLst/>
              <a:gdLst/>
              <a:ahLst/>
              <a:cxnLst/>
              <a:rect l="l" t="t" r="r" b="b"/>
              <a:pathLst>
                <a:path w="14898" h="10434" extrusionOk="0">
                  <a:moveTo>
                    <a:pt x="14327" y="0"/>
                  </a:moveTo>
                  <a:lnTo>
                    <a:pt x="14405" y="3686"/>
                  </a:lnTo>
                  <a:lnTo>
                    <a:pt x="14353" y="3815"/>
                  </a:lnTo>
                  <a:lnTo>
                    <a:pt x="14197" y="4023"/>
                  </a:lnTo>
                  <a:lnTo>
                    <a:pt x="13990" y="4308"/>
                  </a:lnTo>
                  <a:lnTo>
                    <a:pt x="13704" y="4646"/>
                  </a:lnTo>
                  <a:lnTo>
                    <a:pt x="13315" y="5035"/>
                  </a:lnTo>
                  <a:lnTo>
                    <a:pt x="12848" y="5476"/>
                  </a:lnTo>
                  <a:lnTo>
                    <a:pt x="12225" y="5943"/>
                  </a:lnTo>
                  <a:lnTo>
                    <a:pt x="11498" y="6411"/>
                  </a:lnTo>
                  <a:lnTo>
                    <a:pt x="11109" y="6670"/>
                  </a:lnTo>
                  <a:lnTo>
                    <a:pt x="10642" y="6930"/>
                  </a:lnTo>
                  <a:lnTo>
                    <a:pt x="10174" y="7163"/>
                  </a:lnTo>
                  <a:lnTo>
                    <a:pt x="9629" y="7423"/>
                  </a:lnTo>
                  <a:lnTo>
                    <a:pt x="9084" y="7656"/>
                  </a:lnTo>
                  <a:lnTo>
                    <a:pt x="8487" y="7916"/>
                  </a:lnTo>
                  <a:lnTo>
                    <a:pt x="7839" y="8150"/>
                  </a:lnTo>
                  <a:lnTo>
                    <a:pt x="7164" y="8383"/>
                  </a:lnTo>
                  <a:lnTo>
                    <a:pt x="6437" y="8617"/>
                  </a:lnTo>
                  <a:lnTo>
                    <a:pt x="5658" y="8850"/>
                  </a:lnTo>
                  <a:lnTo>
                    <a:pt x="4828" y="9058"/>
                  </a:lnTo>
                  <a:lnTo>
                    <a:pt x="3971" y="9266"/>
                  </a:lnTo>
                  <a:lnTo>
                    <a:pt x="3063" y="9447"/>
                  </a:lnTo>
                  <a:lnTo>
                    <a:pt x="2077" y="9629"/>
                  </a:lnTo>
                  <a:lnTo>
                    <a:pt x="1065" y="9785"/>
                  </a:lnTo>
                  <a:lnTo>
                    <a:pt x="1" y="9940"/>
                  </a:lnTo>
                  <a:lnTo>
                    <a:pt x="52" y="10433"/>
                  </a:lnTo>
                  <a:lnTo>
                    <a:pt x="1220" y="10252"/>
                  </a:lnTo>
                  <a:lnTo>
                    <a:pt x="2310" y="10070"/>
                  </a:lnTo>
                  <a:lnTo>
                    <a:pt x="3349" y="9888"/>
                  </a:lnTo>
                  <a:lnTo>
                    <a:pt x="4335" y="9681"/>
                  </a:lnTo>
                  <a:lnTo>
                    <a:pt x="5243" y="9447"/>
                  </a:lnTo>
                  <a:lnTo>
                    <a:pt x="6126" y="9214"/>
                  </a:lnTo>
                  <a:lnTo>
                    <a:pt x="6930" y="8980"/>
                  </a:lnTo>
                  <a:lnTo>
                    <a:pt x="7709" y="8721"/>
                  </a:lnTo>
                  <a:lnTo>
                    <a:pt x="8410" y="8461"/>
                  </a:lnTo>
                  <a:lnTo>
                    <a:pt x="9084" y="8201"/>
                  </a:lnTo>
                  <a:lnTo>
                    <a:pt x="9707" y="7942"/>
                  </a:lnTo>
                  <a:lnTo>
                    <a:pt x="10278" y="7656"/>
                  </a:lnTo>
                  <a:lnTo>
                    <a:pt x="10823" y="7397"/>
                  </a:lnTo>
                  <a:lnTo>
                    <a:pt x="11316" y="7111"/>
                  </a:lnTo>
                  <a:lnTo>
                    <a:pt x="11758" y="6852"/>
                  </a:lnTo>
                  <a:lnTo>
                    <a:pt x="12173" y="6592"/>
                  </a:lnTo>
                  <a:lnTo>
                    <a:pt x="12562" y="6333"/>
                  </a:lnTo>
                  <a:lnTo>
                    <a:pt x="12900" y="6073"/>
                  </a:lnTo>
                  <a:lnTo>
                    <a:pt x="13496" y="5580"/>
                  </a:lnTo>
                  <a:lnTo>
                    <a:pt x="13964" y="5113"/>
                  </a:lnTo>
                  <a:lnTo>
                    <a:pt x="14301" y="4724"/>
                  </a:lnTo>
                  <a:lnTo>
                    <a:pt x="14561" y="4360"/>
                  </a:lnTo>
                  <a:lnTo>
                    <a:pt x="14742" y="4101"/>
                  </a:lnTo>
                  <a:lnTo>
                    <a:pt x="14872" y="3841"/>
                  </a:lnTo>
                  <a:lnTo>
                    <a:pt x="14898" y="3789"/>
                  </a:lnTo>
                  <a:lnTo>
                    <a:pt x="14820" y="0"/>
                  </a:lnTo>
                  <a:close/>
                </a:path>
              </a:pathLst>
            </a:custGeom>
            <a:solidFill>
              <a:srgbClr val="E7E8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40"/>
            <p:cNvSpPr/>
            <p:nvPr/>
          </p:nvSpPr>
          <p:spPr>
            <a:xfrm flipH="1">
              <a:off x="7033680" y="2532213"/>
              <a:ext cx="519912" cy="621753"/>
            </a:xfrm>
            <a:custGeom>
              <a:avLst/>
              <a:gdLst/>
              <a:ahLst/>
              <a:cxnLst/>
              <a:rect l="l" t="t" r="r" b="b"/>
              <a:pathLst>
                <a:path w="25306" h="30263" extrusionOk="0">
                  <a:moveTo>
                    <a:pt x="468" y="1"/>
                  </a:moveTo>
                  <a:lnTo>
                    <a:pt x="1" y="131"/>
                  </a:lnTo>
                  <a:lnTo>
                    <a:pt x="5944" y="21594"/>
                  </a:lnTo>
                  <a:lnTo>
                    <a:pt x="6074" y="22061"/>
                  </a:lnTo>
                  <a:lnTo>
                    <a:pt x="6229" y="22529"/>
                  </a:lnTo>
                  <a:lnTo>
                    <a:pt x="6385" y="22996"/>
                  </a:lnTo>
                  <a:lnTo>
                    <a:pt x="6567" y="23437"/>
                  </a:lnTo>
                  <a:lnTo>
                    <a:pt x="6774" y="23878"/>
                  </a:lnTo>
                  <a:lnTo>
                    <a:pt x="6982" y="24319"/>
                  </a:lnTo>
                  <a:lnTo>
                    <a:pt x="7216" y="24709"/>
                  </a:lnTo>
                  <a:lnTo>
                    <a:pt x="7475" y="25124"/>
                  </a:lnTo>
                  <a:lnTo>
                    <a:pt x="7735" y="25513"/>
                  </a:lnTo>
                  <a:lnTo>
                    <a:pt x="8020" y="25877"/>
                  </a:lnTo>
                  <a:lnTo>
                    <a:pt x="8332" y="26266"/>
                  </a:lnTo>
                  <a:lnTo>
                    <a:pt x="8643" y="26603"/>
                  </a:lnTo>
                  <a:lnTo>
                    <a:pt x="8954" y="26941"/>
                  </a:lnTo>
                  <a:lnTo>
                    <a:pt x="9292" y="27252"/>
                  </a:lnTo>
                  <a:lnTo>
                    <a:pt x="9629" y="27564"/>
                  </a:lnTo>
                  <a:lnTo>
                    <a:pt x="9993" y="27875"/>
                  </a:lnTo>
                  <a:lnTo>
                    <a:pt x="10382" y="28135"/>
                  </a:lnTo>
                  <a:lnTo>
                    <a:pt x="10745" y="28394"/>
                  </a:lnTo>
                  <a:lnTo>
                    <a:pt x="11161" y="28654"/>
                  </a:lnTo>
                  <a:lnTo>
                    <a:pt x="11550" y="28887"/>
                  </a:lnTo>
                  <a:lnTo>
                    <a:pt x="11965" y="29095"/>
                  </a:lnTo>
                  <a:lnTo>
                    <a:pt x="12380" y="29303"/>
                  </a:lnTo>
                  <a:lnTo>
                    <a:pt x="12822" y="29484"/>
                  </a:lnTo>
                  <a:lnTo>
                    <a:pt x="13263" y="29640"/>
                  </a:lnTo>
                  <a:lnTo>
                    <a:pt x="13704" y="29796"/>
                  </a:lnTo>
                  <a:lnTo>
                    <a:pt x="14171" y="29899"/>
                  </a:lnTo>
                  <a:lnTo>
                    <a:pt x="14638" y="30029"/>
                  </a:lnTo>
                  <a:lnTo>
                    <a:pt x="15105" y="30107"/>
                  </a:lnTo>
                  <a:lnTo>
                    <a:pt x="15573" y="30185"/>
                  </a:lnTo>
                  <a:lnTo>
                    <a:pt x="16040" y="30237"/>
                  </a:lnTo>
                  <a:lnTo>
                    <a:pt x="16533" y="30263"/>
                  </a:lnTo>
                  <a:lnTo>
                    <a:pt x="17519" y="30263"/>
                  </a:lnTo>
                  <a:lnTo>
                    <a:pt x="18012" y="30237"/>
                  </a:lnTo>
                  <a:lnTo>
                    <a:pt x="25305" y="29588"/>
                  </a:lnTo>
                  <a:lnTo>
                    <a:pt x="25253" y="29121"/>
                  </a:lnTo>
                  <a:lnTo>
                    <a:pt x="17986" y="29744"/>
                  </a:lnTo>
                  <a:lnTo>
                    <a:pt x="17467" y="29770"/>
                  </a:lnTo>
                  <a:lnTo>
                    <a:pt x="16974" y="29796"/>
                  </a:lnTo>
                  <a:lnTo>
                    <a:pt x="16481" y="29770"/>
                  </a:lnTo>
                  <a:lnTo>
                    <a:pt x="15988" y="29744"/>
                  </a:lnTo>
                  <a:lnTo>
                    <a:pt x="15495" y="29692"/>
                  </a:lnTo>
                  <a:lnTo>
                    <a:pt x="15028" y="29614"/>
                  </a:lnTo>
                  <a:lnTo>
                    <a:pt x="14560" y="29510"/>
                  </a:lnTo>
                  <a:lnTo>
                    <a:pt x="14093" y="29380"/>
                  </a:lnTo>
                  <a:lnTo>
                    <a:pt x="13626" y="29251"/>
                  </a:lnTo>
                  <a:lnTo>
                    <a:pt x="13159" y="29095"/>
                  </a:lnTo>
                  <a:lnTo>
                    <a:pt x="12718" y="28913"/>
                  </a:lnTo>
                  <a:lnTo>
                    <a:pt x="12303" y="28732"/>
                  </a:lnTo>
                  <a:lnTo>
                    <a:pt x="11861" y="28498"/>
                  </a:lnTo>
                  <a:lnTo>
                    <a:pt x="11446" y="28264"/>
                  </a:lnTo>
                  <a:lnTo>
                    <a:pt x="11057" y="28031"/>
                  </a:lnTo>
                  <a:lnTo>
                    <a:pt x="10667" y="27745"/>
                  </a:lnTo>
                  <a:lnTo>
                    <a:pt x="10278" y="27486"/>
                  </a:lnTo>
                  <a:lnTo>
                    <a:pt x="9915" y="27174"/>
                  </a:lnTo>
                  <a:lnTo>
                    <a:pt x="9551" y="26863"/>
                  </a:lnTo>
                  <a:lnTo>
                    <a:pt x="9214" y="26525"/>
                  </a:lnTo>
                  <a:lnTo>
                    <a:pt x="8903" y="26188"/>
                  </a:lnTo>
                  <a:lnTo>
                    <a:pt x="8591" y="25825"/>
                  </a:lnTo>
                  <a:lnTo>
                    <a:pt x="8280" y="25435"/>
                  </a:lnTo>
                  <a:lnTo>
                    <a:pt x="8020" y="25046"/>
                  </a:lnTo>
                  <a:lnTo>
                    <a:pt x="7735" y="24657"/>
                  </a:lnTo>
                  <a:lnTo>
                    <a:pt x="7501" y="24216"/>
                  </a:lnTo>
                  <a:lnTo>
                    <a:pt x="7268" y="23800"/>
                  </a:lnTo>
                  <a:lnTo>
                    <a:pt x="7060" y="23359"/>
                  </a:lnTo>
                  <a:lnTo>
                    <a:pt x="6878" y="22892"/>
                  </a:lnTo>
                  <a:lnTo>
                    <a:pt x="6697" y="22425"/>
                  </a:lnTo>
                  <a:lnTo>
                    <a:pt x="6541" y="21958"/>
                  </a:lnTo>
                  <a:lnTo>
                    <a:pt x="6411" y="2146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40"/>
            <p:cNvSpPr/>
            <p:nvPr/>
          </p:nvSpPr>
          <p:spPr>
            <a:xfrm flipH="1">
              <a:off x="7077399" y="2142433"/>
              <a:ext cx="153594" cy="590833"/>
            </a:xfrm>
            <a:custGeom>
              <a:avLst/>
              <a:gdLst/>
              <a:ahLst/>
              <a:cxnLst/>
              <a:rect l="l" t="t" r="r" b="b"/>
              <a:pathLst>
                <a:path w="7476" h="28758" extrusionOk="0">
                  <a:moveTo>
                    <a:pt x="468" y="1"/>
                  </a:moveTo>
                  <a:lnTo>
                    <a:pt x="0" y="130"/>
                  </a:lnTo>
                  <a:lnTo>
                    <a:pt x="7008" y="28757"/>
                  </a:lnTo>
                  <a:lnTo>
                    <a:pt x="7475" y="28654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40"/>
            <p:cNvSpPr/>
            <p:nvPr/>
          </p:nvSpPr>
          <p:spPr>
            <a:xfrm>
              <a:off x="6719087" y="1229476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40"/>
            <p:cNvSpPr/>
            <p:nvPr/>
          </p:nvSpPr>
          <p:spPr>
            <a:xfrm>
              <a:off x="6692976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40"/>
            <p:cNvSpPr/>
            <p:nvPr/>
          </p:nvSpPr>
          <p:spPr>
            <a:xfrm>
              <a:off x="6882651" y="1157024"/>
              <a:ext cx="101073" cy="30925"/>
            </a:xfrm>
            <a:custGeom>
              <a:avLst/>
              <a:gdLst/>
              <a:ahLst/>
              <a:cxnLst/>
              <a:rect l="l" t="t" r="r" b="b"/>
              <a:pathLst>
                <a:path w="3388" h="1036" extrusionOk="0">
                  <a:moveTo>
                    <a:pt x="1637" y="1"/>
                  </a:moveTo>
                  <a:lnTo>
                    <a:pt x="1393" y="20"/>
                  </a:lnTo>
                  <a:lnTo>
                    <a:pt x="1167" y="38"/>
                  </a:lnTo>
                  <a:lnTo>
                    <a:pt x="922" y="57"/>
                  </a:lnTo>
                  <a:lnTo>
                    <a:pt x="678" y="114"/>
                  </a:lnTo>
                  <a:lnTo>
                    <a:pt x="452" y="170"/>
                  </a:lnTo>
                  <a:lnTo>
                    <a:pt x="226" y="245"/>
                  </a:lnTo>
                  <a:lnTo>
                    <a:pt x="0" y="321"/>
                  </a:lnTo>
                  <a:lnTo>
                    <a:pt x="245" y="923"/>
                  </a:lnTo>
                  <a:lnTo>
                    <a:pt x="433" y="848"/>
                  </a:lnTo>
                  <a:lnTo>
                    <a:pt x="602" y="791"/>
                  </a:lnTo>
                  <a:lnTo>
                    <a:pt x="998" y="716"/>
                  </a:lnTo>
                  <a:lnTo>
                    <a:pt x="1374" y="659"/>
                  </a:lnTo>
                  <a:lnTo>
                    <a:pt x="1769" y="659"/>
                  </a:lnTo>
                  <a:lnTo>
                    <a:pt x="2127" y="697"/>
                  </a:lnTo>
                  <a:lnTo>
                    <a:pt x="2296" y="716"/>
                  </a:lnTo>
                  <a:lnTo>
                    <a:pt x="2446" y="772"/>
                  </a:lnTo>
                  <a:lnTo>
                    <a:pt x="2597" y="810"/>
                  </a:lnTo>
                  <a:lnTo>
                    <a:pt x="2729" y="885"/>
                  </a:lnTo>
                  <a:lnTo>
                    <a:pt x="2860" y="942"/>
                  </a:lnTo>
                  <a:lnTo>
                    <a:pt x="2954" y="1036"/>
                  </a:lnTo>
                  <a:lnTo>
                    <a:pt x="3387" y="546"/>
                  </a:lnTo>
                  <a:lnTo>
                    <a:pt x="3255" y="434"/>
                  </a:lnTo>
                  <a:lnTo>
                    <a:pt x="3086" y="340"/>
                  </a:lnTo>
                  <a:lnTo>
                    <a:pt x="2917" y="245"/>
                  </a:lnTo>
                  <a:lnTo>
                    <a:pt x="2729" y="170"/>
                  </a:lnTo>
                  <a:lnTo>
                    <a:pt x="2522" y="114"/>
                  </a:lnTo>
                  <a:lnTo>
                    <a:pt x="2315" y="76"/>
                  </a:lnTo>
                  <a:lnTo>
                    <a:pt x="2108" y="38"/>
                  </a:lnTo>
                  <a:lnTo>
                    <a:pt x="1863" y="20"/>
                  </a:lnTo>
                  <a:lnTo>
                    <a:pt x="16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40"/>
            <p:cNvSpPr/>
            <p:nvPr/>
          </p:nvSpPr>
          <p:spPr>
            <a:xfrm>
              <a:off x="6904637" y="1219401"/>
              <a:ext cx="42151" cy="63546"/>
            </a:xfrm>
            <a:custGeom>
              <a:avLst/>
              <a:gdLst/>
              <a:ahLst/>
              <a:cxnLst/>
              <a:rect l="l" t="t" r="r" b="b"/>
              <a:pathLst>
                <a:path w="1224" h="1845" extrusionOk="0">
                  <a:moveTo>
                    <a:pt x="621" y="1"/>
                  </a:moveTo>
                  <a:lnTo>
                    <a:pt x="490" y="19"/>
                  </a:lnTo>
                  <a:lnTo>
                    <a:pt x="377" y="76"/>
                  </a:lnTo>
                  <a:lnTo>
                    <a:pt x="283" y="151"/>
                  </a:lnTo>
                  <a:lnTo>
                    <a:pt x="189" y="264"/>
                  </a:lnTo>
                  <a:lnTo>
                    <a:pt x="113" y="415"/>
                  </a:lnTo>
                  <a:lnTo>
                    <a:pt x="57" y="565"/>
                  </a:lnTo>
                  <a:lnTo>
                    <a:pt x="19" y="734"/>
                  </a:lnTo>
                  <a:lnTo>
                    <a:pt x="0" y="923"/>
                  </a:lnTo>
                  <a:lnTo>
                    <a:pt x="19" y="1111"/>
                  </a:lnTo>
                  <a:lnTo>
                    <a:pt x="57" y="1280"/>
                  </a:lnTo>
                  <a:lnTo>
                    <a:pt x="113" y="1431"/>
                  </a:lnTo>
                  <a:lnTo>
                    <a:pt x="189" y="1562"/>
                  </a:lnTo>
                  <a:lnTo>
                    <a:pt x="283" y="1675"/>
                  </a:lnTo>
                  <a:lnTo>
                    <a:pt x="377" y="1769"/>
                  </a:lnTo>
                  <a:lnTo>
                    <a:pt x="490" y="1826"/>
                  </a:lnTo>
                  <a:lnTo>
                    <a:pt x="621" y="1845"/>
                  </a:lnTo>
                  <a:lnTo>
                    <a:pt x="734" y="1826"/>
                  </a:lnTo>
                  <a:lnTo>
                    <a:pt x="847" y="1769"/>
                  </a:lnTo>
                  <a:lnTo>
                    <a:pt x="960" y="1675"/>
                  </a:lnTo>
                  <a:lnTo>
                    <a:pt x="1054" y="1562"/>
                  </a:lnTo>
                  <a:lnTo>
                    <a:pt x="1111" y="1431"/>
                  </a:lnTo>
                  <a:lnTo>
                    <a:pt x="1167" y="1280"/>
                  </a:lnTo>
                  <a:lnTo>
                    <a:pt x="1205" y="1111"/>
                  </a:lnTo>
                  <a:lnTo>
                    <a:pt x="1223" y="923"/>
                  </a:lnTo>
                  <a:lnTo>
                    <a:pt x="1205" y="734"/>
                  </a:lnTo>
                  <a:lnTo>
                    <a:pt x="1167" y="565"/>
                  </a:lnTo>
                  <a:lnTo>
                    <a:pt x="1111" y="415"/>
                  </a:lnTo>
                  <a:lnTo>
                    <a:pt x="1054" y="264"/>
                  </a:lnTo>
                  <a:lnTo>
                    <a:pt x="960" y="151"/>
                  </a:lnTo>
                  <a:lnTo>
                    <a:pt x="847" y="76"/>
                  </a:lnTo>
                  <a:lnTo>
                    <a:pt x="734" y="19"/>
                  </a:lnTo>
                  <a:lnTo>
                    <a:pt x="6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2" name="Google Shape;8352;p40"/>
          <p:cNvGrpSpPr/>
          <p:nvPr/>
        </p:nvGrpSpPr>
        <p:grpSpPr>
          <a:xfrm>
            <a:off x="441088" y="4253875"/>
            <a:ext cx="544275" cy="562150"/>
            <a:chOff x="5071000" y="258425"/>
            <a:chExt cx="544275" cy="562150"/>
          </a:xfrm>
        </p:grpSpPr>
        <p:sp>
          <p:nvSpPr>
            <p:cNvPr id="8353" name="Google Shape;8353;p40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40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40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40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40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8" name="Google Shape;8358;p40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9" name="Google Shape;8359;p40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60" name="Google Shape;8360;p40"/>
          <p:cNvGrpSpPr/>
          <p:nvPr/>
        </p:nvGrpSpPr>
        <p:grpSpPr>
          <a:xfrm>
            <a:off x="8101950" y="182225"/>
            <a:ext cx="657650" cy="757825"/>
            <a:chOff x="1381575" y="2568425"/>
            <a:chExt cx="657650" cy="757825"/>
          </a:xfrm>
        </p:grpSpPr>
        <p:sp>
          <p:nvSpPr>
            <p:cNvPr id="8361" name="Google Shape;8361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40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40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40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40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40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40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2" name="Google Shape;8372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3" name="Google Shape;8373;p40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40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40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40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40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40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40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40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40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40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6" name="Google Shape;8386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7" name="Google Shape;8387;p40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04D2995-E18B-7632-1D1F-48BADC2D7BC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2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7" name="Google Shape;8207;p39"/>
          <p:cNvSpPr/>
          <p:nvPr/>
        </p:nvSpPr>
        <p:spPr>
          <a:xfrm>
            <a:off x="46868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8" name="Google Shape;8208;p39"/>
          <p:cNvSpPr/>
          <p:nvPr/>
        </p:nvSpPr>
        <p:spPr>
          <a:xfrm>
            <a:off x="46868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09" name="Google Shape;8209;p39"/>
          <p:cNvSpPr/>
          <p:nvPr/>
        </p:nvSpPr>
        <p:spPr>
          <a:xfrm>
            <a:off x="800676" y="31391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0" name="Google Shape;8210;p39"/>
          <p:cNvSpPr/>
          <p:nvPr/>
        </p:nvSpPr>
        <p:spPr>
          <a:xfrm>
            <a:off x="800676" y="1462753"/>
            <a:ext cx="1050900" cy="9144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11" name="Google Shape;8211;p39"/>
          <p:cNvSpPr txBox="1">
            <a:spLocks noGrp="1"/>
          </p:cNvSpPr>
          <p:nvPr>
            <p:ph type="title" idx="6"/>
          </p:nvPr>
        </p:nvSpPr>
        <p:spPr>
          <a:xfrm>
            <a:off x="601275" y="358499"/>
            <a:ext cx="7822725" cy="78206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800" b="1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Câu</a:t>
            </a:r>
            <a:r>
              <a:rPr lang="en-US" sz="2800" b="1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8: 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acetic acid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nồng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độ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bao </a:t>
            </a:r>
            <a:r>
              <a:rPr lang="en-US" sz="2800" dirty="0" err="1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nhiêu</a:t>
            </a:r>
            <a:r>
              <a:rPr lang="en-US" sz="28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solidFill>
                <a:srgbClr val="FFC000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13" name="Google Shape;8213;p39"/>
          <p:cNvSpPr txBox="1">
            <a:spLocks noGrp="1"/>
          </p:cNvSpPr>
          <p:nvPr>
            <p:ph type="title"/>
          </p:nvPr>
        </p:nvSpPr>
        <p:spPr>
          <a:xfrm>
            <a:off x="2008001" y="1494701"/>
            <a:ext cx="2270488" cy="8824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1-2%</a:t>
            </a:r>
            <a:endParaRPr sz="2800" dirty="0"/>
          </a:p>
        </p:txBody>
      </p:sp>
      <p:sp>
        <p:nvSpPr>
          <p:cNvPr id="8216" name="Google Shape;8216;p39"/>
          <p:cNvSpPr txBox="1">
            <a:spLocks noGrp="1"/>
          </p:cNvSpPr>
          <p:nvPr>
            <p:ph type="title" idx="7"/>
          </p:nvPr>
        </p:nvSpPr>
        <p:spPr>
          <a:xfrm>
            <a:off x="2008000" y="3257024"/>
            <a:ext cx="2520775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2-4%</a:t>
            </a:r>
            <a:endParaRPr sz="2400" dirty="0"/>
          </a:p>
        </p:txBody>
      </p:sp>
      <p:sp>
        <p:nvSpPr>
          <p:cNvPr id="8218" name="Google Shape;8218;p39"/>
          <p:cNvSpPr txBox="1">
            <a:spLocks noGrp="1"/>
          </p:cNvSpPr>
          <p:nvPr>
            <p:ph type="title" idx="9"/>
          </p:nvPr>
        </p:nvSpPr>
        <p:spPr>
          <a:xfrm flipH="1">
            <a:off x="5894721" y="3257024"/>
            <a:ext cx="1815589" cy="796528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indent="457200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pt-BR" sz="24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 – 5%</a:t>
            </a:r>
            <a:endParaRPr lang="en-US" sz="2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sp>
        <p:nvSpPr>
          <p:cNvPr id="8220" name="Google Shape;8220;p39"/>
          <p:cNvSpPr txBox="1">
            <a:spLocks noGrp="1"/>
          </p:cNvSpPr>
          <p:nvPr>
            <p:ph type="title" idx="4"/>
          </p:nvPr>
        </p:nvSpPr>
        <p:spPr>
          <a:xfrm>
            <a:off x="9587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A.</a:t>
            </a:r>
            <a:endParaRPr dirty="0"/>
          </a:p>
        </p:txBody>
      </p:sp>
      <p:sp>
        <p:nvSpPr>
          <p:cNvPr id="8221" name="Google Shape;8221;p39"/>
          <p:cNvSpPr txBox="1">
            <a:spLocks noGrp="1"/>
          </p:cNvSpPr>
          <p:nvPr>
            <p:ph type="title" idx="14"/>
          </p:nvPr>
        </p:nvSpPr>
        <p:spPr>
          <a:xfrm>
            <a:off x="9587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C.</a:t>
            </a:r>
            <a:endParaRPr dirty="0"/>
          </a:p>
        </p:txBody>
      </p:sp>
      <p:sp>
        <p:nvSpPr>
          <p:cNvPr id="8222" name="Google Shape;8222;p39"/>
          <p:cNvSpPr txBox="1">
            <a:spLocks noGrp="1"/>
          </p:cNvSpPr>
          <p:nvPr>
            <p:ph type="title" idx="5"/>
          </p:nvPr>
        </p:nvSpPr>
        <p:spPr>
          <a:xfrm flipH="1">
            <a:off x="4844976" y="16913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B.</a:t>
            </a:r>
            <a:endParaRPr dirty="0"/>
          </a:p>
        </p:txBody>
      </p:sp>
      <p:sp>
        <p:nvSpPr>
          <p:cNvPr id="8223" name="Google Shape;8223;p39"/>
          <p:cNvSpPr txBox="1">
            <a:spLocks noGrp="1"/>
          </p:cNvSpPr>
          <p:nvPr>
            <p:ph type="title" idx="15"/>
          </p:nvPr>
        </p:nvSpPr>
        <p:spPr>
          <a:xfrm flipH="1">
            <a:off x="4844976" y="3367753"/>
            <a:ext cx="734700" cy="45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D.</a:t>
            </a:r>
            <a:endParaRPr dirty="0"/>
          </a:p>
        </p:txBody>
      </p:sp>
      <p:grpSp>
        <p:nvGrpSpPr>
          <p:cNvPr id="8224" name="Google Shape;8224;p39"/>
          <p:cNvGrpSpPr/>
          <p:nvPr/>
        </p:nvGrpSpPr>
        <p:grpSpPr>
          <a:xfrm>
            <a:off x="247050" y="4147350"/>
            <a:ext cx="657650" cy="757825"/>
            <a:chOff x="1381575" y="2568425"/>
            <a:chExt cx="657650" cy="757825"/>
          </a:xfrm>
        </p:grpSpPr>
        <p:sp>
          <p:nvSpPr>
            <p:cNvPr id="8225" name="Google Shape;8225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39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39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9" name="Google Shape;8229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0" name="Google Shape;8230;p39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39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39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39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39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39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39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39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39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3" name="Google Shape;8243;p39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4" name="Google Shape;8244;p39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39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39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39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39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2" name="Google Shape;8252;p39"/>
          <p:cNvGrpSpPr/>
          <p:nvPr/>
        </p:nvGrpSpPr>
        <p:grpSpPr>
          <a:xfrm rot="406514">
            <a:off x="8311277" y="147668"/>
            <a:ext cx="486737" cy="875736"/>
            <a:chOff x="204138" y="189927"/>
            <a:chExt cx="452861" cy="814710"/>
          </a:xfrm>
        </p:grpSpPr>
        <p:sp>
          <p:nvSpPr>
            <p:cNvPr id="8253" name="Google Shape;8253;p39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4" name="Google Shape;8254;p39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39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39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39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39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39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39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6" name="Google Shape;8266;p39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7" name="Google Shape;826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39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39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39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39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39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39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39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39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39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39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39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xmlns="" id="{42F919ED-5594-220F-C3D9-6F4B2968B1BA}"/>
              </a:ext>
            </a:extLst>
          </p:cNvPr>
          <p:cNvSpPr txBox="1"/>
          <p:nvPr/>
        </p:nvSpPr>
        <p:spPr>
          <a:xfrm>
            <a:off x="1326126" y="4545300"/>
            <a:ext cx="542463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b="1" dirty="0" err="1">
                <a:solidFill>
                  <a:srgbClr val="FFC000"/>
                </a:solidFill>
              </a:rPr>
              <a:t>Đáp</a:t>
            </a:r>
            <a:r>
              <a:rPr lang="en-US" sz="2400" b="1" dirty="0">
                <a:solidFill>
                  <a:srgbClr val="FFC000"/>
                </a:solidFill>
              </a:rPr>
              <a:t> </a:t>
            </a:r>
            <a:r>
              <a:rPr lang="en-US" sz="2400" b="1" dirty="0" err="1">
                <a:solidFill>
                  <a:srgbClr val="FFC000"/>
                </a:solidFill>
              </a:rPr>
              <a:t>án</a:t>
            </a:r>
            <a:r>
              <a:rPr lang="en-US" sz="2400" b="1">
                <a:solidFill>
                  <a:srgbClr val="FFC000"/>
                </a:solidFill>
              </a:rPr>
              <a:t>: D</a:t>
            </a:r>
            <a:endParaRPr lang="en-US" sz="2400" b="1" dirty="0">
              <a:solidFill>
                <a:srgbClr val="FFC000"/>
              </a:solidFill>
            </a:endParaRPr>
          </a:p>
        </p:txBody>
      </p:sp>
      <p:sp>
        <p:nvSpPr>
          <p:cNvPr id="4" name="Google Shape;8213;p39">
            <a:extLst>
              <a:ext uri="{FF2B5EF4-FFF2-40B4-BE49-F238E27FC236}">
                <a16:creationId xmlns:a16="http://schemas.microsoft.com/office/drawing/2014/main" xmlns="" id="{BD236971-BECB-9EA2-2357-363F83326358}"/>
              </a:ext>
            </a:extLst>
          </p:cNvPr>
          <p:cNvSpPr txBox="1">
            <a:spLocks/>
          </p:cNvSpPr>
          <p:nvPr/>
        </p:nvSpPr>
        <p:spPr>
          <a:xfrm>
            <a:off x="5914736" y="1464498"/>
            <a:ext cx="2270488" cy="88245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Lilita One"/>
              <a:buNone/>
              <a:defRPr sz="2300" b="0" i="0" u="none" strike="noStrike" cap="none">
                <a:solidFill>
                  <a:schemeClr val="lt1"/>
                </a:solidFill>
                <a:latin typeface="Lilita One"/>
                <a:ea typeface="Lilita One"/>
                <a:cs typeface="Lilita One"/>
                <a:sym typeface="Lilita One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2500"/>
              <a:buFont typeface="Bebas Neue"/>
              <a:buNone/>
              <a:defRPr sz="2500" b="0" i="0" u="none" strike="noStrike" cap="none">
                <a:solidFill>
                  <a:schemeClr val="accent4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r>
              <a:rPr lang="en-US" sz="2800" dirty="0">
                <a:latin typeface="Times New Roman" panose="02020603050405020304" pitchFamily="18" charset="0"/>
                <a:ea typeface="Calibri" panose="020F0502020204030204" pitchFamily="34" charset="0"/>
              </a:rPr>
              <a:t>1-3%</a:t>
            </a:r>
            <a:endParaRPr lang="en-US" sz="2800" dirty="0"/>
          </a:p>
        </p:txBody>
      </p:sp>
    </p:spTree>
    <p:extLst>
      <p:ext uri="{BB962C8B-B14F-4D97-AF65-F5344CB8AC3E}">
        <p14:creationId xmlns:p14="http://schemas.microsoft.com/office/powerpoint/2010/main" val="3843103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Table 14">
            <a:extLst>
              <a:ext uri="{FF2B5EF4-FFF2-40B4-BE49-F238E27FC236}">
                <a16:creationId xmlns:a16="http://schemas.microsoft.com/office/drawing/2014/main" xmlns="" id="{A5F2718D-53D5-7785-2727-AAF1E9FAB14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34704292"/>
              </p:ext>
            </p:extLst>
          </p:nvPr>
        </p:nvGraphicFramePr>
        <p:xfrm>
          <a:off x="111211" y="49435"/>
          <a:ext cx="8921577" cy="5309616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921577">
                  <a:extLst>
                    <a:ext uri="{9D8B030D-6E8A-4147-A177-3AD203B41FA5}">
                      <a16:colId xmlns:a16="http://schemas.microsoft.com/office/drawing/2014/main" xmlns="" val="2248995049"/>
                    </a:ext>
                  </a:extLst>
                </a:gridCol>
              </a:tblGrid>
              <a:tr h="2409568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8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800" dirty="0">
                          <a:solidFill>
                            <a:srgbClr val="FFC000"/>
                          </a:solidFill>
                          <a:effectLst/>
                        </a:rPr>
                        <a:t> 1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it-IT" sz="2400" dirty="0">
                          <a:solidFill>
                            <a:srgbClr val="FFC000"/>
                          </a:solidFill>
                          <a:effectLst/>
                        </a:rPr>
                        <a:t>Bài 1: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Viết phương trình hóa học khi cho dd HCl, dd H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2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SO</a:t>
                      </a:r>
                      <a:r>
                        <a:rPr lang="it-IT" sz="2400" baseline="-25000" dirty="0">
                          <a:solidFill>
                            <a:schemeClr val="bg1"/>
                          </a:solidFill>
                          <a:effectLst/>
                        </a:rPr>
                        <a:t>4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 loãng lần lượt tác dụng với: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Magnesium                           b) Zinc 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Bài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2: 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Cho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50ml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xong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được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3,36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lít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hydrogen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đktc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).</a:t>
                      </a: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a)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Viết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it-IT" sz="2400" dirty="0">
                          <a:solidFill>
                            <a:schemeClr val="bg1"/>
                          </a:solidFill>
                          <a:effectLst/>
                        </a:rPr>
                        <a:t>phương trình hóa học.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indent="45720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b)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khối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lượng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mạt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tham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phản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ứng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  c)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nồng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độ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mol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sulfuric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2585368095"/>
                  </a:ext>
                </a:extLst>
              </a:tr>
              <a:tr h="451012">
                <a:tc>
                  <a:txBody>
                    <a:bodyPr/>
                    <a:lstStyle/>
                    <a:p>
                      <a:pPr marL="0" marR="0" indent="342265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97988553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66258364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0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44" name="Google Shape;10044;p64"/>
          <p:cNvSpPr/>
          <p:nvPr/>
        </p:nvSpPr>
        <p:spPr>
          <a:xfrm>
            <a:off x="1547373" y="1925850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045" name="Google Shape;10045;p64"/>
          <p:cNvSpPr txBox="1">
            <a:spLocks noGrp="1"/>
          </p:cNvSpPr>
          <p:nvPr>
            <p:ph type="title"/>
          </p:nvPr>
        </p:nvSpPr>
        <p:spPr>
          <a:xfrm>
            <a:off x="3192327" y="1928738"/>
            <a:ext cx="4404300" cy="9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400" b="1" dirty="0">
                <a:latin typeface="Times New Roman" panose="02020603050405020304" pitchFamily="18" charset="0"/>
                <a:ea typeface="Calibri" panose="020F0502020204030204" pitchFamily="34" charset="0"/>
              </a:rPr>
              <a:t>VẬN DỤNG</a:t>
            </a:r>
            <a:endParaRPr sz="4400" dirty="0"/>
          </a:p>
        </p:txBody>
      </p:sp>
      <p:sp>
        <p:nvSpPr>
          <p:cNvPr id="10046" name="Google Shape;10046;p64"/>
          <p:cNvSpPr txBox="1">
            <a:spLocks noGrp="1"/>
          </p:cNvSpPr>
          <p:nvPr>
            <p:ph type="title" idx="2"/>
          </p:nvPr>
        </p:nvSpPr>
        <p:spPr>
          <a:xfrm>
            <a:off x="1740723" y="2226299"/>
            <a:ext cx="1215128" cy="778651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05.</a:t>
            </a:r>
            <a:endParaRPr dirty="0"/>
          </a:p>
        </p:txBody>
      </p:sp>
      <p:grpSp>
        <p:nvGrpSpPr>
          <p:cNvPr id="10048" name="Google Shape;10048;p64"/>
          <p:cNvGrpSpPr/>
          <p:nvPr/>
        </p:nvGrpSpPr>
        <p:grpSpPr>
          <a:xfrm>
            <a:off x="219525" y="4147788"/>
            <a:ext cx="657650" cy="757825"/>
            <a:chOff x="1381575" y="2568425"/>
            <a:chExt cx="657650" cy="757825"/>
          </a:xfrm>
        </p:grpSpPr>
        <p:sp>
          <p:nvSpPr>
            <p:cNvPr id="10049" name="Google Shape;10049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64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64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64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64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64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64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64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64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64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64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64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64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64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64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64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64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64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6" name="Google Shape;10076;p64"/>
          <p:cNvGrpSpPr/>
          <p:nvPr/>
        </p:nvGrpSpPr>
        <p:grpSpPr>
          <a:xfrm>
            <a:off x="8430775" y="207738"/>
            <a:ext cx="356575" cy="789325"/>
            <a:chOff x="2893925" y="3549875"/>
            <a:chExt cx="356575" cy="789325"/>
          </a:xfrm>
        </p:grpSpPr>
        <p:sp>
          <p:nvSpPr>
            <p:cNvPr id="10077" name="Google Shape;10077;p64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64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64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64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64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64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64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64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64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64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64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64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5" name="Google Shape;10095;p64"/>
          <p:cNvGrpSpPr/>
          <p:nvPr/>
        </p:nvGrpSpPr>
        <p:grpSpPr>
          <a:xfrm>
            <a:off x="252213" y="283950"/>
            <a:ext cx="922000" cy="501475"/>
            <a:chOff x="1470950" y="1480875"/>
            <a:chExt cx="922000" cy="501475"/>
          </a:xfrm>
        </p:grpSpPr>
        <p:sp>
          <p:nvSpPr>
            <p:cNvPr id="10096" name="Google Shape;10096;p64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64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64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64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64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64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64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64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04" name="Google Shape;10104;p64"/>
          <p:cNvSpPr/>
          <p:nvPr/>
        </p:nvSpPr>
        <p:spPr>
          <a:xfrm>
            <a:off x="2126425" y="16516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66851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xmlns="" id="{8A4298D7-672C-F4E8-2370-F900F454417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52936290"/>
              </p:ext>
            </p:extLst>
          </p:nvPr>
        </p:nvGraphicFramePr>
        <p:xfrm>
          <a:off x="172995" y="111211"/>
          <a:ext cx="8810367" cy="4905632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8810367">
                  <a:extLst>
                    <a:ext uri="{9D8B030D-6E8A-4147-A177-3AD203B41FA5}">
                      <a16:colId xmlns:a16="http://schemas.microsoft.com/office/drawing/2014/main" xmlns="" val="2615538214"/>
                    </a:ext>
                  </a:extLst>
                </a:gridCol>
              </a:tblGrid>
              <a:tr h="4905632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Phiếu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học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tập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2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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yêu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cầu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: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1. Trong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đồ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uống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…)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chứa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sau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thử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acid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một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trái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cây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cam,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…). 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Quay video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quá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trình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nộp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sản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phẩm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qua mail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zalo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của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GV.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*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Hướng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dẫn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từ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rgbClr val="FFC000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rgbClr val="FFC000"/>
                          </a:solidFill>
                          <a:effectLst/>
                        </a:rPr>
                        <a:t>: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Chuẩn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bắp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cải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tím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xắt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máy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sinh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tố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xay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nhuyễn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lấy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phần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Dùng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dung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dịch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lọc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làm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chất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chỉ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thị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màu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</a:p>
                    <a:p>
                      <a:pPr marL="0" marR="0" algn="just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2.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tiến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hành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loại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bỏ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cặn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đun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nhà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bằng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hoặc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 Quay video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và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các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bước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thực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400" dirty="0" err="1">
                          <a:solidFill>
                            <a:schemeClr val="bg1"/>
                          </a:solidFill>
                          <a:effectLst/>
                        </a:rPr>
                        <a:t>hiện</a:t>
                      </a:r>
                      <a:r>
                        <a:rPr lang="en-US" sz="2400" dirty="0">
                          <a:solidFill>
                            <a:schemeClr val="bg1"/>
                          </a:solidFill>
                          <a:effectLst/>
                        </a:rPr>
                        <a:t>.</a:t>
                      </a:r>
                      <a:endParaRPr lang="en-US" sz="24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915610480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3960207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8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46" name="Google Shape;10846;p71"/>
          <p:cNvGrpSpPr/>
          <p:nvPr/>
        </p:nvGrpSpPr>
        <p:grpSpPr>
          <a:xfrm>
            <a:off x="5279107" y="4318260"/>
            <a:ext cx="855308" cy="653629"/>
            <a:chOff x="4917157" y="4271285"/>
            <a:chExt cx="855308" cy="653629"/>
          </a:xfrm>
        </p:grpSpPr>
        <p:sp>
          <p:nvSpPr>
            <p:cNvPr id="10847" name="Google Shape;10847;p71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5" name="Google Shape;10855;p71"/>
          <p:cNvGrpSpPr/>
          <p:nvPr/>
        </p:nvGrpSpPr>
        <p:grpSpPr>
          <a:xfrm>
            <a:off x="5133325" y="551050"/>
            <a:ext cx="2651830" cy="2216529"/>
            <a:chOff x="8778750" y="1654938"/>
            <a:chExt cx="2651830" cy="2216529"/>
          </a:xfrm>
        </p:grpSpPr>
        <p:sp>
          <p:nvSpPr>
            <p:cNvPr id="10856" name="Google Shape;10856;p7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7" name="Google Shape;10857;p7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870" name="Google Shape;10870;p71"/>
          <p:cNvSpPr txBox="1">
            <a:spLocks noGrp="1"/>
          </p:cNvSpPr>
          <p:nvPr>
            <p:ph type="title"/>
          </p:nvPr>
        </p:nvSpPr>
        <p:spPr>
          <a:xfrm>
            <a:off x="723150" y="551056"/>
            <a:ext cx="4294800" cy="109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grpSp>
        <p:nvGrpSpPr>
          <p:cNvPr id="10879" name="Google Shape;10879;p71"/>
          <p:cNvGrpSpPr/>
          <p:nvPr/>
        </p:nvGrpSpPr>
        <p:grpSpPr>
          <a:xfrm>
            <a:off x="5162000" y="853326"/>
            <a:ext cx="3210458" cy="4295430"/>
            <a:chOff x="5162000" y="843801"/>
            <a:chExt cx="3210458" cy="4295430"/>
          </a:xfrm>
        </p:grpSpPr>
        <p:sp>
          <p:nvSpPr>
            <p:cNvPr id="10880" name="Google Shape;10880;p71"/>
            <p:cNvSpPr/>
            <p:nvPr/>
          </p:nvSpPr>
          <p:spPr>
            <a:xfrm>
              <a:off x="6041544" y="1135347"/>
              <a:ext cx="249927" cy="628265"/>
            </a:xfrm>
            <a:custGeom>
              <a:avLst/>
              <a:gdLst/>
              <a:ahLst/>
              <a:cxnLst/>
              <a:rect l="l" t="t" r="r" b="b"/>
              <a:pathLst>
                <a:path w="9531" h="23959" extrusionOk="0">
                  <a:moveTo>
                    <a:pt x="4766" y="1"/>
                  </a:moveTo>
                  <a:lnTo>
                    <a:pt x="3797" y="27"/>
                  </a:lnTo>
                  <a:lnTo>
                    <a:pt x="2908" y="54"/>
                  </a:lnTo>
                  <a:lnTo>
                    <a:pt x="2101" y="135"/>
                  </a:lnTo>
                  <a:lnTo>
                    <a:pt x="1401" y="243"/>
                  </a:lnTo>
                  <a:lnTo>
                    <a:pt x="809" y="350"/>
                  </a:lnTo>
                  <a:lnTo>
                    <a:pt x="378" y="512"/>
                  </a:lnTo>
                  <a:lnTo>
                    <a:pt x="216" y="566"/>
                  </a:lnTo>
                  <a:lnTo>
                    <a:pt x="109" y="647"/>
                  </a:lnTo>
                  <a:lnTo>
                    <a:pt x="28" y="727"/>
                  </a:lnTo>
                  <a:lnTo>
                    <a:pt x="1" y="808"/>
                  </a:lnTo>
                  <a:lnTo>
                    <a:pt x="1" y="19194"/>
                  </a:lnTo>
                  <a:lnTo>
                    <a:pt x="28" y="19679"/>
                  </a:lnTo>
                  <a:lnTo>
                    <a:pt x="109" y="20163"/>
                  </a:lnTo>
                  <a:lnTo>
                    <a:pt x="216" y="20621"/>
                  </a:lnTo>
                  <a:lnTo>
                    <a:pt x="378" y="21051"/>
                  </a:lnTo>
                  <a:lnTo>
                    <a:pt x="593" y="21455"/>
                  </a:lnTo>
                  <a:lnTo>
                    <a:pt x="809" y="21859"/>
                  </a:lnTo>
                  <a:lnTo>
                    <a:pt x="1105" y="22209"/>
                  </a:lnTo>
                  <a:lnTo>
                    <a:pt x="1401" y="22559"/>
                  </a:lnTo>
                  <a:lnTo>
                    <a:pt x="1751" y="22855"/>
                  </a:lnTo>
                  <a:lnTo>
                    <a:pt x="2101" y="23151"/>
                  </a:lnTo>
                  <a:lnTo>
                    <a:pt x="2504" y="23367"/>
                  </a:lnTo>
                  <a:lnTo>
                    <a:pt x="2908" y="23582"/>
                  </a:lnTo>
                  <a:lnTo>
                    <a:pt x="3339" y="23743"/>
                  </a:lnTo>
                  <a:lnTo>
                    <a:pt x="3797" y="23851"/>
                  </a:lnTo>
                  <a:lnTo>
                    <a:pt x="4281" y="23932"/>
                  </a:lnTo>
                  <a:lnTo>
                    <a:pt x="4766" y="23959"/>
                  </a:lnTo>
                  <a:lnTo>
                    <a:pt x="5250" y="23932"/>
                  </a:lnTo>
                  <a:lnTo>
                    <a:pt x="5735" y="23851"/>
                  </a:lnTo>
                  <a:lnTo>
                    <a:pt x="6192" y="23743"/>
                  </a:lnTo>
                  <a:lnTo>
                    <a:pt x="6623" y="23582"/>
                  </a:lnTo>
                  <a:lnTo>
                    <a:pt x="7027" y="23367"/>
                  </a:lnTo>
                  <a:lnTo>
                    <a:pt x="7431" y="23151"/>
                  </a:lnTo>
                  <a:lnTo>
                    <a:pt x="7781" y="22855"/>
                  </a:lnTo>
                  <a:lnTo>
                    <a:pt x="8131" y="22559"/>
                  </a:lnTo>
                  <a:lnTo>
                    <a:pt x="8427" y="22209"/>
                  </a:lnTo>
                  <a:lnTo>
                    <a:pt x="8696" y="21859"/>
                  </a:lnTo>
                  <a:lnTo>
                    <a:pt x="8938" y="21455"/>
                  </a:lnTo>
                  <a:lnTo>
                    <a:pt x="9154" y="21051"/>
                  </a:lnTo>
                  <a:lnTo>
                    <a:pt x="9315" y="20621"/>
                  </a:lnTo>
                  <a:lnTo>
                    <a:pt x="9423" y="20163"/>
                  </a:lnTo>
                  <a:lnTo>
                    <a:pt x="9504" y="19679"/>
                  </a:lnTo>
                  <a:lnTo>
                    <a:pt x="9530" y="19194"/>
                  </a:lnTo>
                  <a:lnTo>
                    <a:pt x="9530" y="808"/>
                  </a:lnTo>
                  <a:lnTo>
                    <a:pt x="9504" y="727"/>
                  </a:lnTo>
                  <a:lnTo>
                    <a:pt x="9423" y="647"/>
                  </a:lnTo>
                  <a:lnTo>
                    <a:pt x="9315" y="566"/>
                  </a:lnTo>
                  <a:lnTo>
                    <a:pt x="9154" y="512"/>
                  </a:lnTo>
                  <a:lnTo>
                    <a:pt x="8696" y="350"/>
                  </a:lnTo>
                  <a:lnTo>
                    <a:pt x="8131" y="243"/>
                  </a:lnTo>
                  <a:lnTo>
                    <a:pt x="7431" y="135"/>
                  </a:lnTo>
                  <a:lnTo>
                    <a:pt x="6623" y="54"/>
                  </a:lnTo>
                  <a:lnTo>
                    <a:pt x="5735" y="27"/>
                  </a:lnTo>
                  <a:lnTo>
                    <a:pt x="476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6066272" y="1240528"/>
              <a:ext cx="200497" cy="493455"/>
            </a:xfrm>
            <a:custGeom>
              <a:avLst/>
              <a:gdLst/>
              <a:ahLst/>
              <a:cxnLst/>
              <a:rect l="l" t="t" r="r" b="b"/>
              <a:pathLst>
                <a:path w="7646" h="18818" extrusionOk="0">
                  <a:moveTo>
                    <a:pt x="0" y="1"/>
                  </a:moveTo>
                  <a:lnTo>
                    <a:pt x="0" y="14995"/>
                  </a:lnTo>
                  <a:lnTo>
                    <a:pt x="27" y="15371"/>
                  </a:lnTo>
                  <a:lnTo>
                    <a:pt x="81" y="15748"/>
                  </a:lnTo>
                  <a:lnTo>
                    <a:pt x="189" y="16125"/>
                  </a:lnTo>
                  <a:lnTo>
                    <a:pt x="296" y="16475"/>
                  </a:lnTo>
                  <a:lnTo>
                    <a:pt x="458" y="16798"/>
                  </a:lnTo>
                  <a:lnTo>
                    <a:pt x="646" y="17121"/>
                  </a:lnTo>
                  <a:lnTo>
                    <a:pt x="888" y="17417"/>
                  </a:lnTo>
                  <a:lnTo>
                    <a:pt x="1131" y="17687"/>
                  </a:lnTo>
                  <a:lnTo>
                    <a:pt x="1400" y="17929"/>
                  </a:lnTo>
                  <a:lnTo>
                    <a:pt x="1696" y="18144"/>
                  </a:lnTo>
                  <a:lnTo>
                    <a:pt x="1992" y="18333"/>
                  </a:lnTo>
                  <a:lnTo>
                    <a:pt x="2342" y="18494"/>
                  </a:lnTo>
                  <a:lnTo>
                    <a:pt x="2692" y="18629"/>
                  </a:lnTo>
                  <a:lnTo>
                    <a:pt x="3042" y="18736"/>
                  </a:lnTo>
                  <a:lnTo>
                    <a:pt x="3419" y="18790"/>
                  </a:lnTo>
                  <a:lnTo>
                    <a:pt x="3823" y="18817"/>
                  </a:lnTo>
                  <a:lnTo>
                    <a:pt x="4200" y="18790"/>
                  </a:lnTo>
                  <a:lnTo>
                    <a:pt x="4603" y="18736"/>
                  </a:lnTo>
                  <a:lnTo>
                    <a:pt x="4953" y="18629"/>
                  </a:lnTo>
                  <a:lnTo>
                    <a:pt x="5303" y="18494"/>
                  </a:lnTo>
                  <a:lnTo>
                    <a:pt x="5653" y="18333"/>
                  </a:lnTo>
                  <a:lnTo>
                    <a:pt x="5949" y="18144"/>
                  </a:lnTo>
                  <a:lnTo>
                    <a:pt x="6245" y="17929"/>
                  </a:lnTo>
                  <a:lnTo>
                    <a:pt x="6515" y="17687"/>
                  </a:lnTo>
                  <a:lnTo>
                    <a:pt x="6757" y="17417"/>
                  </a:lnTo>
                  <a:lnTo>
                    <a:pt x="6999" y="17121"/>
                  </a:lnTo>
                  <a:lnTo>
                    <a:pt x="7188" y="16798"/>
                  </a:lnTo>
                  <a:lnTo>
                    <a:pt x="7349" y="16475"/>
                  </a:lnTo>
                  <a:lnTo>
                    <a:pt x="7457" y="16125"/>
                  </a:lnTo>
                  <a:lnTo>
                    <a:pt x="7565" y="15748"/>
                  </a:lnTo>
                  <a:lnTo>
                    <a:pt x="7618" y="15371"/>
                  </a:lnTo>
                  <a:lnTo>
                    <a:pt x="7645" y="14995"/>
                  </a:lnTo>
                  <a:lnTo>
                    <a:pt x="7645" y="1"/>
                  </a:lnTo>
                  <a:close/>
                </a:path>
              </a:pathLst>
            </a:custGeom>
            <a:solidFill>
              <a:srgbClr val="EF4E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6166496" y="1570884"/>
              <a:ext cx="39570" cy="39570"/>
            </a:xfrm>
            <a:custGeom>
              <a:avLst/>
              <a:gdLst/>
              <a:ahLst/>
              <a:cxnLst/>
              <a:rect l="l" t="t" r="r" b="b"/>
              <a:pathLst>
                <a:path w="1509" h="1509" extrusionOk="0">
                  <a:moveTo>
                    <a:pt x="754" y="1"/>
                  </a:moveTo>
                  <a:lnTo>
                    <a:pt x="593" y="28"/>
                  </a:lnTo>
                  <a:lnTo>
                    <a:pt x="458" y="82"/>
                  </a:lnTo>
                  <a:lnTo>
                    <a:pt x="324" y="135"/>
                  </a:lnTo>
                  <a:lnTo>
                    <a:pt x="216" y="243"/>
                  </a:lnTo>
                  <a:lnTo>
                    <a:pt x="135" y="351"/>
                  </a:lnTo>
                  <a:lnTo>
                    <a:pt x="55" y="485"/>
                  </a:lnTo>
                  <a:lnTo>
                    <a:pt x="28" y="620"/>
                  </a:lnTo>
                  <a:lnTo>
                    <a:pt x="1" y="754"/>
                  </a:lnTo>
                  <a:lnTo>
                    <a:pt x="28" y="916"/>
                  </a:lnTo>
                  <a:lnTo>
                    <a:pt x="55" y="1051"/>
                  </a:lnTo>
                  <a:lnTo>
                    <a:pt x="135" y="1185"/>
                  </a:lnTo>
                  <a:lnTo>
                    <a:pt x="216" y="1293"/>
                  </a:lnTo>
                  <a:lnTo>
                    <a:pt x="324" y="1401"/>
                  </a:lnTo>
                  <a:lnTo>
                    <a:pt x="458" y="1454"/>
                  </a:lnTo>
                  <a:lnTo>
                    <a:pt x="593" y="1508"/>
                  </a:lnTo>
                  <a:lnTo>
                    <a:pt x="916" y="1508"/>
                  </a:lnTo>
                  <a:lnTo>
                    <a:pt x="1051" y="1454"/>
                  </a:lnTo>
                  <a:lnTo>
                    <a:pt x="1185" y="1401"/>
                  </a:lnTo>
                  <a:lnTo>
                    <a:pt x="1293" y="1293"/>
                  </a:lnTo>
                  <a:lnTo>
                    <a:pt x="1374" y="1185"/>
                  </a:lnTo>
                  <a:lnTo>
                    <a:pt x="1454" y="1051"/>
                  </a:lnTo>
                  <a:lnTo>
                    <a:pt x="1481" y="916"/>
                  </a:lnTo>
                  <a:lnTo>
                    <a:pt x="1508" y="754"/>
                  </a:lnTo>
                  <a:lnTo>
                    <a:pt x="1481" y="620"/>
                  </a:lnTo>
                  <a:lnTo>
                    <a:pt x="1454" y="485"/>
                  </a:lnTo>
                  <a:lnTo>
                    <a:pt x="1374" y="351"/>
                  </a:lnTo>
                  <a:lnTo>
                    <a:pt x="1293" y="243"/>
                  </a:lnTo>
                  <a:lnTo>
                    <a:pt x="1185" y="135"/>
                  </a:lnTo>
                  <a:lnTo>
                    <a:pt x="1051" y="82"/>
                  </a:lnTo>
                  <a:lnTo>
                    <a:pt x="916" y="28"/>
                  </a:lnTo>
                  <a:lnTo>
                    <a:pt x="754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6146724" y="1449472"/>
              <a:ext cx="83335" cy="83335"/>
            </a:xfrm>
            <a:custGeom>
              <a:avLst/>
              <a:gdLst/>
              <a:ahLst/>
              <a:cxnLst/>
              <a:rect l="l" t="t" r="r" b="b"/>
              <a:pathLst>
                <a:path w="3178" h="3178" extrusionOk="0">
                  <a:moveTo>
                    <a:pt x="1428" y="1"/>
                  </a:moveTo>
                  <a:lnTo>
                    <a:pt x="1266" y="28"/>
                  </a:lnTo>
                  <a:lnTo>
                    <a:pt x="970" y="108"/>
                  </a:lnTo>
                  <a:lnTo>
                    <a:pt x="701" y="270"/>
                  </a:lnTo>
                  <a:lnTo>
                    <a:pt x="459" y="458"/>
                  </a:lnTo>
                  <a:lnTo>
                    <a:pt x="270" y="701"/>
                  </a:lnTo>
                  <a:lnTo>
                    <a:pt x="109" y="970"/>
                  </a:lnTo>
                  <a:lnTo>
                    <a:pt x="28" y="1266"/>
                  </a:lnTo>
                  <a:lnTo>
                    <a:pt x="1" y="1427"/>
                  </a:lnTo>
                  <a:lnTo>
                    <a:pt x="1" y="1589"/>
                  </a:lnTo>
                  <a:lnTo>
                    <a:pt x="1" y="1750"/>
                  </a:lnTo>
                  <a:lnTo>
                    <a:pt x="28" y="1912"/>
                  </a:lnTo>
                  <a:lnTo>
                    <a:pt x="109" y="2208"/>
                  </a:lnTo>
                  <a:lnTo>
                    <a:pt x="270" y="2477"/>
                  </a:lnTo>
                  <a:lnTo>
                    <a:pt x="459" y="2719"/>
                  </a:lnTo>
                  <a:lnTo>
                    <a:pt x="701" y="2908"/>
                  </a:lnTo>
                  <a:lnTo>
                    <a:pt x="970" y="3069"/>
                  </a:lnTo>
                  <a:lnTo>
                    <a:pt x="1266" y="3150"/>
                  </a:lnTo>
                  <a:lnTo>
                    <a:pt x="1428" y="3177"/>
                  </a:lnTo>
                  <a:lnTo>
                    <a:pt x="1751" y="3177"/>
                  </a:lnTo>
                  <a:lnTo>
                    <a:pt x="1912" y="3150"/>
                  </a:lnTo>
                  <a:lnTo>
                    <a:pt x="2208" y="3069"/>
                  </a:lnTo>
                  <a:lnTo>
                    <a:pt x="2478" y="2908"/>
                  </a:lnTo>
                  <a:lnTo>
                    <a:pt x="2720" y="2719"/>
                  </a:lnTo>
                  <a:lnTo>
                    <a:pt x="2908" y="2477"/>
                  </a:lnTo>
                  <a:lnTo>
                    <a:pt x="3043" y="2208"/>
                  </a:lnTo>
                  <a:lnTo>
                    <a:pt x="3151" y="1912"/>
                  </a:lnTo>
                  <a:lnTo>
                    <a:pt x="3177" y="1750"/>
                  </a:lnTo>
                  <a:lnTo>
                    <a:pt x="3177" y="1589"/>
                  </a:lnTo>
                  <a:lnTo>
                    <a:pt x="3177" y="1427"/>
                  </a:lnTo>
                  <a:lnTo>
                    <a:pt x="3151" y="1266"/>
                  </a:lnTo>
                  <a:lnTo>
                    <a:pt x="3043" y="970"/>
                  </a:lnTo>
                  <a:lnTo>
                    <a:pt x="2908" y="701"/>
                  </a:lnTo>
                  <a:lnTo>
                    <a:pt x="2720" y="458"/>
                  </a:lnTo>
                  <a:lnTo>
                    <a:pt x="2478" y="270"/>
                  </a:lnTo>
                  <a:lnTo>
                    <a:pt x="2208" y="108"/>
                  </a:lnTo>
                  <a:lnTo>
                    <a:pt x="1912" y="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6212386" y="1294180"/>
              <a:ext cx="28976" cy="28976"/>
            </a:xfrm>
            <a:custGeom>
              <a:avLst/>
              <a:gdLst/>
              <a:ahLst/>
              <a:cxnLst/>
              <a:rect l="l" t="t" r="r" b="b"/>
              <a:pathLst>
                <a:path w="1105" h="1105" extrusionOk="0">
                  <a:moveTo>
                    <a:pt x="431" y="0"/>
                  </a:moveTo>
                  <a:lnTo>
                    <a:pt x="324" y="27"/>
                  </a:lnTo>
                  <a:lnTo>
                    <a:pt x="243" y="81"/>
                  </a:lnTo>
                  <a:lnTo>
                    <a:pt x="162" y="162"/>
                  </a:lnTo>
                  <a:lnTo>
                    <a:pt x="81" y="243"/>
                  </a:lnTo>
                  <a:lnTo>
                    <a:pt x="27" y="323"/>
                  </a:lnTo>
                  <a:lnTo>
                    <a:pt x="0" y="431"/>
                  </a:lnTo>
                  <a:lnTo>
                    <a:pt x="0" y="566"/>
                  </a:lnTo>
                  <a:lnTo>
                    <a:pt x="0" y="673"/>
                  </a:lnTo>
                  <a:lnTo>
                    <a:pt x="27" y="781"/>
                  </a:lnTo>
                  <a:lnTo>
                    <a:pt x="81" y="862"/>
                  </a:lnTo>
                  <a:lnTo>
                    <a:pt x="162" y="943"/>
                  </a:lnTo>
                  <a:lnTo>
                    <a:pt x="243" y="1023"/>
                  </a:lnTo>
                  <a:lnTo>
                    <a:pt x="324" y="1077"/>
                  </a:lnTo>
                  <a:lnTo>
                    <a:pt x="431" y="1104"/>
                  </a:lnTo>
                  <a:lnTo>
                    <a:pt x="673" y="1104"/>
                  </a:lnTo>
                  <a:lnTo>
                    <a:pt x="781" y="1077"/>
                  </a:lnTo>
                  <a:lnTo>
                    <a:pt x="862" y="1023"/>
                  </a:lnTo>
                  <a:lnTo>
                    <a:pt x="943" y="943"/>
                  </a:lnTo>
                  <a:lnTo>
                    <a:pt x="1023" y="862"/>
                  </a:lnTo>
                  <a:lnTo>
                    <a:pt x="1077" y="781"/>
                  </a:lnTo>
                  <a:lnTo>
                    <a:pt x="1104" y="673"/>
                  </a:lnTo>
                  <a:lnTo>
                    <a:pt x="1104" y="566"/>
                  </a:lnTo>
                  <a:lnTo>
                    <a:pt x="1104" y="431"/>
                  </a:lnTo>
                  <a:lnTo>
                    <a:pt x="1077" y="323"/>
                  </a:lnTo>
                  <a:lnTo>
                    <a:pt x="1023" y="243"/>
                  </a:lnTo>
                  <a:lnTo>
                    <a:pt x="943" y="162"/>
                  </a:lnTo>
                  <a:lnTo>
                    <a:pt x="862" y="81"/>
                  </a:lnTo>
                  <a:lnTo>
                    <a:pt x="781" y="2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5570711" y="1684535"/>
              <a:ext cx="424280" cy="274628"/>
            </a:xfrm>
            <a:custGeom>
              <a:avLst/>
              <a:gdLst/>
              <a:ahLst/>
              <a:cxnLst/>
              <a:rect l="l" t="t" r="r" b="b"/>
              <a:pathLst>
                <a:path w="16180" h="10473" extrusionOk="0">
                  <a:moveTo>
                    <a:pt x="8103" y="1"/>
                  </a:moveTo>
                  <a:lnTo>
                    <a:pt x="1" y="8911"/>
                  </a:lnTo>
                  <a:lnTo>
                    <a:pt x="12922" y="10472"/>
                  </a:lnTo>
                  <a:lnTo>
                    <a:pt x="16179" y="2397"/>
                  </a:lnTo>
                  <a:lnTo>
                    <a:pt x="8103" y="1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6444617" y="3841792"/>
              <a:ext cx="532999" cy="1297437"/>
            </a:xfrm>
            <a:custGeom>
              <a:avLst/>
              <a:gdLst/>
              <a:ahLst/>
              <a:cxnLst/>
              <a:rect l="l" t="t" r="r" b="b"/>
              <a:pathLst>
                <a:path w="20326" h="49478" extrusionOk="0">
                  <a:moveTo>
                    <a:pt x="1" y="0"/>
                  </a:moveTo>
                  <a:lnTo>
                    <a:pt x="1" y="49478"/>
                  </a:lnTo>
                  <a:lnTo>
                    <a:pt x="20325" y="49478"/>
                  </a:lnTo>
                  <a:lnTo>
                    <a:pt x="203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6116384" y="3502939"/>
              <a:ext cx="1464763" cy="1636284"/>
            </a:xfrm>
            <a:custGeom>
              <a:avLst/>
              <a:gdLst/>
              <a:ahLst/>
              <a:cxnLst/>
              <a:rect l="l" t="t" r="r" b="b"/>
              <a:pathLst>
                <a:path w="55859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8709" y="62400"/>
                  </a:lnTo>
                  <a:lnTo>
                    <a:pt x="23124" y="16879"/>
                  </a:lnTo>
                  <a:lnTo>
                    <a:pt x="30689" y="62400"/>
                  </a:lnTo>
                  <a:lnTo>
                    <a:pt x="55858" y="62400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6116384" y="3502939"/>
              <a:ext cx="1153449" cy="1636284"/>
            </a:xfrm>
            <a:custGeom>
              <a:avLst/>
              <a:gdLst/>
              <a:ahLst/>
              <a:cxnLst/>
              <a:rect l="l" t="t" r="r" b="b"/>
              <a:pathLst>
                <a:path w="43987" h="62400" extrusionOk="0">
                  <a:moveTo>
                    <a:pt x="10338" y="1"/>
                  </a:moveTo>
                  <a:lnTo>
                    <a:pt x="0" y="62400"/>
                  </a:lnTo>
                  <a:lnTo>
                    <a:pt x="10338" y="62400"/>
                  </a:lnTo>
                  <a:lnTo>
                    <a:pt x="19786" y="5116"/>
                  </a:lnTo>
                  <a:lnTo>
                    <a:pt x="43987" y="9477"/>
                  </a:lnTo>
                  <a:lnTo>
                    <a:pt x="41995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6719931" y="3502939"/>
              <a:ext cx="19090" cy="442636"/>
            </a:xfrm>
            <a:custGeom>
              <a:avLst/>
              <a:gdLst/>
              <a:ahLst/>
              <a:cxnLst/>
              <a:rect l="l" t="t" r="r" b="b"/>
              <a:pathLst>
                <a:path w="728" h="16880" extrusionOk="0">
                  <a:moveTo>
                    <a:pt x="512" y="1"/>
                  </a:moveTo>
                  <a:lnTo>
                    <a:pt x="1" y="16852"/>
                  </a:lnTo>
                  <a:lnTo>
                    <a:pt x="216" y="16879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6654295" y="3640609"/>
              <a:ext cx="73423" cy="187779"/>
            </a:xfrm>
            <a:custGeom>
              <a:avLst/>
              <a:gdLst/>
              <a:ahLst/>
              <a:cxnLst/>
              <a:rect l="l" t="t" r="r" b="b"/>
              <a:pathLst>
                <a:path w="2800" h="7161" extrusionOk="0">
                  <a:moveTo>
                    <a:pt x="0" y="0"/>
                  </a:moveTo>
                  <a:lnTo>
                    <a:pt x="0" y="3823"/>
                  </a:lnTo>
                  <a:lnTo>
                    <a:pt x="27" y="4146"/>
                  </a:lnTo>
                  <a:lnTo>
                    <a:pt x="108" y="4469"/>
                  </a:lnTo>
                  <a:lnTo>
                    <a:pt x="215" y="4765"/>
                  </a:lnTo>
                  <a:lnTo>
                    <a:pt x="350" y="5088"/>
                  </a:lnTo>
                  <a:lnTo>
                    <a:pt x="538" y="5384"/>
                  </a:lnTo>
                  <a:lnTo>
                    <a:pt x="781" y="5707"/>
                  </a:lnTo>
                  <a:lnTo>
                    <a:pt x="1050" y="6003"/>
                  </a:lnTo>
                  <a:lnTo>
                    <a:pt x="1373" y="6272"/>
                  </a:lnTo>
                  <a:lnTo>
                    <a:pt x="1858" y="6649"/>
                  </a:lnTo>
                  <a:lnTo>
                    <a:pt x="2261" y="6945"/>
                  </a:lnTo>
                  <a:lnTo>
                    <a:pt x="2584" y="7107"/>
                  </a:lnTo>
                  <a:lnTo>
                    <a:pt x="2692" y="7161"/>
                  </a:lnTo>
                  <a:lnTo>
                    <a:pt x="2800" y="6972"/>
                  </a:lnTo>
                  <a:lnTo>
                    <a:pt x="2665" y="6919"/>
                  </a:lnTo>
                  <a:lnTo>
                    <a:pt x="2369" y="6757"/>
                  </a:lnTo>
                  <a:lnTo>
                    <a:pt x="1965" y="6488"/>
                  </a:lnTo>
                  <a:lnTo>
                    <a:pt x="1508" y="6111"/>
                  </a:lnTo>
                  <a:lnTo>
                    <a:pt x="1265" y="5896"/>
                  </a:lnTo>
                  <a:lnTo>
                    <a:pt x="1023" y="5653"/>
                  </a:lnTo>
                  <a:lnTo>
                    <a:pt x="808" y="5411"/>
                  </a:lnTo>
                  <a:lnTo>
                    <a:pt x="619" y="5115"/>
                  </a:lnTo>
                  <a:lnTo>
                    <a:pt x="458" y="4819"/>
                  </a:lnTo>
                  <a:lnTo>
                    <a:pt x="323" y="4523"/>
                  </a:lnTo>
                  <a:lnTo>
                    <a:pt x="242" y="4173"/>
                  </a:lnTo>
                  <a:lnTo>
                    <a:pt x="215" y="382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6729817" y="3987198"/>
              <a:ext cx="628973" cy="1152033"/>
            </a:xfrm>
            <a:custGeom>
              <a:avLst/>
              <a:gdLst/>
              <a:ahLst/>
              <a:cxnLst/>
              <a:rect l="l" t="t" r="r" b="b"/>
              <a:pathLst>
                <a:path w="23986" h="43933" extrusionOk="0">
                  <a:moveTo>
                    <a:pt x="0" y="1"/>
                  </a:moveTo>
                  <a:lnTo>
                    <a:pt x="7296" y="43933"/>
                  </a:lnTo>
                  <a:lnTo>
                    <a:pt x="23986" y="4393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6387451" y="1865263"/>
              <a:ext cx="830152" cy="1637674"/>
            </a:xfrm>
            <a:custGeom>
              <a:avLst/>
              <a:gdLst/>
              <a:ahLst/>
              <a:cxnLst/>
              <a:rect l="l" t="t" r="r" b="b"/>
              <a:pathLst>
                <a:path w="31658" h="62453" extrusionOk="0">
                  <a:moveTo>
                    <a:pt x="16502" y="0"/>
                  </a:moveTo>
                  <a:lnTo>
                    <a:pt x="1" y="62453"/>
                  </a:lnTo>
                  <a:lnTo>
                    <a:pt x="31658" y="62453"/>
                  </a:lnTo>
                  <a:lnTo>
                    <a:pt x="31658" y="2800"/>
                  </a:lnTo>
                  <a:lnTo>
                    <a:pt x="29343" y="1131"/>
                  </a:lnTo>
                  <a:lnTo>
                    <a:pt x="20352" y="1050"/>
                  </a:lnTo>
                  <a:lnTo>
                    <a:pt x="1650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6729109" y="1872317"/>
              <a:ext cx="463797" cy="369921"/>
            </a:xfrm>
            <a:custGeom>
              <a:avLst/>
              <a:gdLst/>
              <a:ahLst/>
              <a:cxnLst/>
              <a:rect l="l" t="t" r="r" b="b"/>
              <a:pathLst>
                <a:path w="17687" h="14107" extrusionOk="0">
                  <a:moveTo>
                    <a:pt x="5250" y="377"/>
                  </a:moveTo>
                  <a:lnTo>
                    <a:pt x="16260" y="1050"/>
                  </a:lnTo>
                  <a:lnTo>
                    <a:pt x="17337" y="1804"/>
                  </a:lnTo>
                  <a:lnTo>
                    <a:pt x="17310" y="2585"/>
                  </a:lnTo>
                  <a:lnTo>
                    <a:pt x="17256" y="3204"/>
                  </a:lnTo>
                  <a:lnTo>
                    <a:pt x="17202" y="3957"/>
                  </a:lnTo>
                  <a:lnTo>
                    <a:pt x="17121" y="4792"/>
                  </a:lnTo>
                  <a:lnTo>
                    <a:pt x="16987" y="5734"/>
                  </a:lnTo>
                  <a:lnTo>
                    <a:pt x="16825" y="6703"/>
                  </a:lnTo>
                  <a:lnTo>
                    <a:pt x="16637" y="7726"/>
                  </a:lnTo>
                  <a:lnTo>
                    <a:pt x="16368" y="8722"/>
                  </a:lnTo>
                  <a:lnTo>
                    <a:pt x="16206" y="9207"/>
                  </a:lnTo>
                  <a:lnTo>
                    <a:pt x="16045" y="9691"/>
                  </a:lnTo>
                  <a:lnTo>
                    <a:pt x="15856" y="10176"/>
                  </a:lnTo>
                  <a:lnTo>
                    <a:pt x="15668" y="10633"/>
                  </a:lnTo>
                  <a:lnTo>
                    <a:pt x="15452" y="11064"/>
                  </a:lnTo>
                  <a:lnTo>
                    <a:pt x="15210" y="11495"/>
                  </a:lnTo>
                  <a:lnTo>
                    <a:pt x="14968" y="11872"/>
                  </a:lnTo>
                  <a:lnTo>
                    <a:pt x="14699" y="12249"/>
                  </a:lnTo>
                  <a:lnTo>
                    <a:pt x="14402" y="12572"/>
                  </a:lnTo>
                  <a:lnTo>
                    <a:pt x="14106" y="12868"/>
                  </a:lnTo>
                  <a:lnTo>
                    <a:pt x="13756" y="13110"/>
                  </a:lnTo>
                  <a:lnTo>
                    <a:pt x="13406" y="13325"/>
                  </a:lnTo>
                  <a:lnTo>
                    <a:pt x="13030" y="13514"/>
                  </a:lnTo>
                  <a:lnTo>
                    <a:pt x="12626" y="13621"/>
                  </a:lnTo>
                  <a:lnTo>
                    <a:pt x="12330" y="13702"/>
                  </a:lnTo>
                  <a:lnTo>
                    <a:pt x="12034" y="13729"/>
                  </a:lnTo>
                  <a:lnTo>
                    <a:pt x="11764" y="13756"/>
                  </a:lnTo>
                  <a:lnTo>
                    <a:pt x="11468" y="13756"/>
                  </a:lnTo>
                  <a:lnTo>
                    <a:pt x="10984" y="13729"/>
                  </a:lnTo>
                  <a:lnTo>
                    <a:pt x="10499" y="13675"/>
                  </a:lnTo>
                  <a:lnTo>
                    <a:pt x="10041" y="13568"/>
                  </a:lnTo>
                  <a:lnTo>
                    <a:pt x="9611" y="13406"/>
                  </a:lnTo>
                  <a:lnTo>
                    <a:pt x="9207" y="13245"/>
                  </a:lnTo>
                  <a:lnTo>
                    <a:pt x="8830" y="13029"/>
                  </a:lnTo>
                  <a:lnTo>
                    <a:pt x="8480" y="12841"/>
                  </a:lnTo>
                  <a:lnTo>
                    <a:pt x="8157" y="12625"/>
                  </a:lnTo>
                  <a:lnTo>
                    <a:pt x="7861" y="12410"/>
                  </a:lnTo>
                  <a:lnTo>
                    <a:pt x="7619" y="12195"/>
                  </a:lnTo>
                  <a:lnTo>
                    <a:pt x="7215" y="11818"/>
                  </a:lnTo>
                  <a:lnTo>
                    <a:pt x="6973" y="11549"/>
                  </a:lnTo>
                  <a:lnTo>
                    <a:pt x="6865" y="11441"/>
                  </a:lnTo>
                  <a:lnTo>
                    <a:pt x="6784" y="11333"/>
                  </a:lnTo>
                  <a:lnTo>
                    <a:pt x="6650" y="11387"/>
                  </a:lnTo>
                  <a:lnTo>
                    <a:pt x="6192" y="11603"/>
                  </a:lnTo>
                  <a:lnTo>
                    <a:pt x="5681" y="11818"/>
                  </a:lnTo>
                  <a:lnTo>
                    <a:pt x="5061" y="12006"/>
                  </a:lnTo>
                  <a:lnTo>
                    <a:pt x="4685" y="12114"/>
                  </a:lnTo>
                  <a:lnTo>
                    <a:pt x="4335" y="12195"/>
                  </a:lnTo>
                  <a:lnTo>
                    <a:pt x="3931" y="12249"/>
                  </a:lnTo>
                  <a:lnTo>
                    <a:pt x="3554" y="12302"/>
                  </a:lnTo>
                  <a:lnTo>
                    <a:pt x="2773" y="12302"/>
                  </a:lnTo>
                  <a:lnTo>
                    <a:pt x="2396" y="12249"/>
                  </a:lnTo>
                  <a:lnTo>
                    <a:pt x="2019" y="12141"/>
                  </a:lnTo>
                  <a:lnTo>
                    <a:pt x="1804" y="12060"/>
                  </a:lnTo>
                  <a:lnTo>
                    <a:pt x="1562" y="11953"/>
                  </a:lnTo>
                  <a:lnTo>
                    <a:pt x="1373" y="11818"/>
                  </a:lnTo>
                  <a:lnTo>
                    <a:pt x="1158" y="11683"/>
                  </a:lnTo>
                  <a:lnTo>
                    <a:pt x="997" y="11495"/>
                  </a:lnTo>
                  <a:lnTo>
                    <a:pt x="835" y="11306"/>
                  </a:lnTo>
                  <a:lnTo>
                    <a:pt x="700" y="11091"/>
                  </a:lnTo>
                  <a:lnTo>
                    <a:pt x="566" y="10876"/>
                  </a:lnTo>
                  <a:lnTo>
                    <a:pt x="458" y="10633"/>
                  </a:lnTo>
                  <a:lnTo>
                    <a:pt x="404" y="10391"/>
                  </a:lnTo>
                  <a:lnTo>
                    <a:pt x="350" y="10095"/>
                  </a:lnTo>
                  <a:lnTo>
                    <a:pt x="350" y="9799"/>
                  </a:lnTo>
                  <a:lnTo>
                    <a:pt x="350" y="9476"/>
                  </a:lnTo>
                  <a:lnTo>
                    <a:pt x="404" y="9126"/>
                  </a:lnTo>
                  <a:lnTo>
                    <a:pt x="458" y="8749"/>
                  </a:lnTo>
                  <a:lnTo>
                    <a:pt x="566" y="8372"/>
                  </a:lnTo>
                  <a:lnTo>
                    <a:pt x="700" y="7942"/>
                  </a:lnTo>
                  <a:lnTo>
                    <a:pt x="862" y="7511"/>
                  </a:lnTo>
                  <a:lnTo>
                    <a:pt x="1023" y="7053"/>
                  </a:lnTo>
                  <a:lnTo>
                    <a:pt x="1239" y="6596"/>
                  </a:lnTo>
                  <a:lnTo>
                    <a:pt x="1750" y="5600"/>
                  </a:lnTo>
                  <a:lnTo>
                    <a:pt x="2369" y="4523"/>
                  </a:lnTo>
                  <a:lnTo>
                    <a:pt x="2827" y="3769"/>
                  </a:lnTo>
                  <a:lnTo>
                    <a:pt x="3285" y="3069"/>
                  </a:lnTo>
                  <a:lnTo>
                    <a:pt x="4146" y="1831"/>
                  </a:lnTo>
                  <a:lnTo>
                    <a:pt x="4846" y="889"/>
                  </a:lnTo>
                  <a:lnTo>
                    <a:pt x="5250" y="377"/>
                  </a:lnTo>
                  <a:close/>
                  <a:moveTo>
                    <a:pt x="5088" y="0"/>
                  </a:moveTo>
                  <a:lnTo>
                    <a:pt x="5034" y="81"/>
                  </a:lnTo>
                  <a:lnTo>
                    <a:pt x="4685" y="512"/>
                  </a:lnTo>
                  <a:lnTo>
                    <a:pt x="3958" y="1481"/>
                  </a:lnTo>
                  <a:lnTo>
                    <a:pt x="3500" y="2127"/>
                  </a:lnTo>
                  <a:lnTo>
                    <a:pt x="2989" y="2854"/>
                  </a:lnTo>
                  <a:lnTo>
                    <a:pt x="2477" y="3661"/>
                  </a:lnTo>
                  <a:lnTo>
                    <a:pt x="1966" y="4496"/>
                  </a:lnTo>
                  <a:lnTo>
                    <a:pt x="1454" y="5384"/>
                  </a:lnTo>
                  <a:lnTo>
                    <a:pt x="997" y="6273"/>
                  </a:lnTo>
                  <a:lnTo>
                    <a:pt x="620" y="7161"/>
                  </a:lnTo>
                  <a:lnTo>
                    <a:pt x="431" y="7618"/>
                  </a:lnTo>
                  <a:lnTo>
                    <a:pt x="297" y="8049"/>
                  </a:lnTo>
                  <a:lnTo>
                    <a:pt x="162" y="8480"/>
                  </a:lnTo>
                  <a:lnTo>
                    <a:pt x="81" y="8884"/>
                  </a:lnTo>
                  <a:lnTo>
                    <a:pt x="27" y="9287"/>
                  </a:lnTo>
                  <a:lnTo>
                    <a:pt x="1" y="9691"/>
                  </a:lnTo>
                  <a:lnTo>
                    <a:pt x="1" y="10041"/>
                  </a:lnTo>
                  <a:lnTo>
                    <a:pt x="27" y="10391"/>
                  </a:lnTo>
                  <a:lnTo>
                    <a:pt x="135" y="10741"/>
                  </a:lnTo>
                  <a:lnTo>
                    <a:pt x="243" y="11037"/>
                  </a:lnTo>
                  <a:lnTo>
                    <a:pt x="404" y="11306"/>
                  </a:lnTo>
                  <a:lnTo>
                    <a:pt x="566" y="11522"/>
                  </a:lnTo>
                  <a:lnTo>
                    <a:pt x="727" y="11737"/>
                  </a:lnTo>
                  <a:lnTo>
                    <a:pt x="943" y="11953"/>
                  </a:lnTo>
                  <a:lnTo>
                    <a:pt x="1158" y="12114"/>
                  </a:lnTo>
                  <a:lnTo>
                    <a:pt x="1400" y="12249"/>
                  </a:lnTo>
                  <a:lnTo>
                    <a:pt x="1643" y="12383"/>
                  </a:lnTo>
                  <a:lnTo>
                    <a:pt x="1912" y="12491"/>
                  </a:lnTo>
                  <a:lnTo>
                    <a:pt x="2262" y="12572"/>
                  </a:lnTo>
                  <a:lnTo>
                    <a:pt x="2639" y="12625"/>
                  </a:lnTo>
                  <a:lnTo>
                    <a:pt x="2989" y="12652"/>
                  </a:lnTo>
                  <a:lnTo>
                    <a:pt x="3715" y="12652"/>
                  </a:lnTo>
                  <a:lnTo>
                    <a:pt x="4092" y="12599"/>
                  </a:lnTo>
                  <a:lnTo>
                    <a:pt x="4442" y="12545"/>
                  </a:lnTo>
                  <a:lnTo>
                    <a:pt x="4765" y="12464"/>
                  </a:lnTo>
                  <a:lnTo>
                    <a:pt x="5411" y="12276"/>
                  </a:lnTo>
                  <a:lnTo>
                    <a:pt x="5950" y="12087"/>
                  </a:lnTo>
                  <a:lnTo>
                    <a:pt x="6407" y="11899"/>
                  </a:lnTo>
                  <a:lnTo>
                    <a:pt x="6703" y="11764"/>
                  </a:lnTo>
                  <a:lnTo>
                    <a:pt x="6919" y="12006"/>
                  </a:lnTo>
                  <a:lnTo>
                    <a:pt x="7269" y="12329"/>
                  </a:lnTo>
                  <a:lnTo>
                    <a:pt x="7726" y="12733"/>
                  </a:lnTo>
                  <a:lnTo>
                    <a:pt x="7996" y="12922"/>
                  </a:lnTo>
                  <a:lnTo>
                    <a:pt x="8292" y="13137"/>
                  </a:lnTo>
                  <a:lnTo>
                    <a:pt x="8615" y="13325"/>
                  </a:lnTo>
                  <a:lnTo>
                    <a:pt x="8965" y="13514"/>
                  </a:lnTo>
                  <a:lnTo>
                    <a:pt x="9315" y="13675"/>
                  </a:lnTo>
                  <a:lnTo>
                    <a:pt x="9718" y="13810"/>
                  </a:lnTo>
                  <a:lnTo>
                    <a:pt x="10122" y="13945"/>
                  </a:lnTo>
                  <a:lnTo>
                    <a:pt x="10553" y="14025"/>
                  </a:lnTo>
                  <a:lnTo>
                    <a:pt x="11011" y="14106"/>
                  </a:lnTo>
                  <a:lnTo>
                    <a:pt x="11764" y="14106"/>
                  </a:lnTo>
                  <a:lnTo>
                    <a:pt x="12087" y="14079"/>
                  </a:lnTo>
                  <a:lnTo>
                    <a:pt x="12383" y="14025"/>
                  </a:lnTo>
                  <a:lnTo>
                    <a:pt x="12707" y="13971"/>
                  </a:lnTo>
                  <a:lnTo>
                    <a:pt x="13083" y="13864"/>
                  </a:lnTo>
                  <a:lnTo>
                    <a:pt x="13460" y="13702"/>
                  </a:lnTo>
                  <a:lnTo>
                    <a:pt x="13810" y="13514"/>
                  </a:lnTo>
                  <a:lnTo>
                    <a:pt x="14160" y="13272"/>
                  </a:lnTo>
                  <a:lnTo>
                    <a:pt x="14483" y="13002"/>
                  </a:lnTo>
                  <a:lnTo>
                    <a:pt x="14779" y="12679"/>
                  </a:lnTo>
                  <a:lnTo>
                    <a:pt x="15075" y="12329"/>
                  </a:lnTo>
                  <a:lnTo>
                    <a:pt x="15372" y="11953"/>
                  </a:lnTo>
                  <a:lnTo>
                    <a:pt x="15614" y="11522"/>
                  </a:lnTo>
                  <a:lnTo>
                    <a:pt x="15883" y="11037"/>
                  </a:lnTo>
                  <a:lnTo>
                    <a:pt x="16125" y="10526"/>
                  </a:lnTo>
                  <a:lnTo>
                    <a:pt x="16341" y="9960"/>
                  </a:lnTo>
                  <a:lnTo>
                    <a:pt x="16529" y="9368"/>
                  </a:lnTo>
                  <a:lnTo>
                    <a:pt x="16744" y="8749"/>
                  </a:lnTo>
                  <a:lnTo>
                    <a:pt x="16906" y="8076"/>
                  </a:lnTo>
                  <a:lnTo>
                    <a:pt x="17067" y="7376"/>
                  </a:lnTo>
                  <a:lnTo>
                    <a:pt x="17256" y="6299"/>
                  </a:lnTo>
                  <a:lnTo>
                    <a:pt x="17417" y="5277"/>
                  </a:lnTo>
                  <a:lnTo>
                    <a:pt x="17525" y="4334"/>
                  </a:lnTo>
                  <a:lnTo>
                    <a:pt x="17606" y="3473"/>
                  </a:lnTo>
                  <a:lnTo>
                    <a:pt x="17660" y="2208"/>
                  </a:lnTo>
                  <a:lnTo>
                    <a:pt x="17687" y="1723"/>
                  </a:lnTo>
                  <a:lnTo>
                    <a:pt x="17687" y="1642"/>
                  </a:lnTo>
                  <a:lnTo>
                    <a:pt x="16394" y="700"/>
                  </a:lnTo>
                  <a:lnTo>
                    <a:pt x="508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4" name="Google Shape;10894;p71"/>
            <p:cNvSpPr/>
            <p:nvPr/>
          </p:nvSpPr>
          <p:spPr>
            <a:xfrm>
              <a:off x="6306972" y="2199134"/>
              <a:ext cx="460992" cy="1303809"/>
            </a:xfrm>
            <a:custGeom>
              <a:avLst/>
              <a:gdLst/>
              <a:ahLst/>
              <a:cxnLst/>
              <a:rect l="l" t="t" r="r" b="b"/>
              <a:pathLst>
                <a:path w="17580" h="49721" extrusionOk="0">
                  <a:moveTo>
                    <a:pt x="13353" y="1"/>
                  </a:moveTo>
                  <a:lnTo>
                    <a:pt x="1" y="49533"/>
                  </a:lnTo>
                  <a:lnTo>
                    <a:pt x="13353" y="49721"/>
                  </a:lnTo>
                  <a:lnTo>
                    <a:pt x="14726" y="38765"/>
                  </a:lnTo>
                  <a:lnTo>
                    <a:pt x="13353" y="19464"/>
                  </a:lnTo>
                  <a:lnTo>
                    <a:pt x="1757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5" name="Google Shape;10895;p71"/>
            <p:cNvSpPr/>
            <p:nvPr/>
          </p:nvSpPr>
          <p:spPr>
            <a:xfrm>
              <a:off x="6878764" y="1892771"/>
              <a:ext cx="1466887" cy="3246424"/>
            </a:xfrm>
            <a:custGeom>
              <a:avLst/>
              <a:gdLst/>
              <a:ahLst/>
              <a:cxnLst/>
              <a:rect l="l" t="t" r="r" b="b"/>
              <a:pathLst>
                <a:path w="55940" h="123803" extrusionOk="0">
                  <a:moveTo>
                    <a:pt x="12007" y="1"/>
                  </a:moveTo>
                  <a:lnTo>
                    <a:pt x="0" y="52117"/>
                  </a:lnTo>
                  <a:lnTo>
                    <a:pt x="4038" y="111662"/>
                  </a:lnTo>
                  <a:lnTo>
                    <a:pt x="4092" y="112308"/>
                  </a:lnTo>
                  <a:lnTo>
                    <a:pt x="4200" y="112928"/>
                  </a:lnTo>
                  <a:lnTo>
                    <a:pt x="4308" y="113547"/>
                  </a:lnTo>
                  <a:lnTo>
                    <a:pt x="4442" y="114139"/>
                  </a:lnTo>
                  <a:lnTo>
                    <a:pt x="4631" y="114758"/>
                  </a:lnTo>
                  <a:lnTo>
                    <a:pt x="4819" y="115323"/>
                  </a:lnTo>
                  <a:lnTo>
                    <a:pt x="5061" y="115889"/>
                  </a:lnTo>
                  <a:lnTo>
                    <a:pt x="5304" y="116454"/>
                  </a:lnTo>
                  <a:lnTo>
                    <a:pt x="5573" y="116992"/>
                  </a:lnTo>
                  <a:lnTo>
                    <a:pt x="5869" y="117504"/>
                  </a:lnTo>
                  <a:lnTo>
                    <a:pt x="6192" y="118015"/>
                  </a:lnTo>
                  <a:lnTo>
                    <a:pt x="6542" y="118500"/>
                  </a:lnTo>
                  <a:lnTo>
                    <a:pt x="6919" y="118984"/>
                  </a:lnTo>
                  <a:lnTo>
                    <a:pt x="7296" y="119442"/>
                  </a:lnTo>
                  <a:lnTo>
                    <a:pt x="7699" y="119873"/>
                  </a:lnTo>
                  <a:lnTo>
                    <a:pt x="8130" y="120303"/>
                  </a:lnTo>
                  <a:lnTo>
                    <a:pt x="8588" y="120680"/>
                  </a:lnTo>
                  <a:lnTo>
                    <a:pt x="9045" y="121057"/>
                  </a:lnTo>
                  <a:lnTo>
                    <a:pt x="9530" y="121434"/>
                  </a:lnTo>
                  <a:lnTo>
                    <a:pt x="10014" y="121757"/>
                  </a:lnTo>
                  <a:lnTo>
                    <a:pt x="10553" y="122080"/>
                  </a:lnTo>
                  <a:lnTo>
                    <a:pt x="11064" y="122349"/>
                  </a:lnTo>
                  <a:lnTo>
                    <a:pt x="11603" y="122619"/>
                  </a:lnTo>
                  <a:lnTo>
                    <a:pt x="12168" y="122861"/>
                  </a:lnTo>
                  <a:lnTo>
                    <a:pt x="12733" y="123076"/>
                  </a:lnTo>
                  <a:lnTo>
                    <a:pt x="13326" y="123265"/>
                  </a:lnTo>
                  <a:lnTo>
                    <a:pt x="13918" y="123426"/>
                  </a:lnTo>
                  <a:lnTo>
                    <a:pt x="14510" y="123561"/>
                  </a:lnTo>
                  <a:lnTo>
                    <a:pt x="15129" y="123668"/>
                  </a:lnTo>
                  <a:lnTo>
                    <a:pt x="15748" y="123749"/>
                  </a:lnTo>
                  <a:lnTo>
                    <a:pt x="16367" y="123776"/>
                  </a:lnTo>
                  <a:lnTo>
                    <a:pt x="17014" y="123803"/>
                  </a:lnTo>
                  <a:lnTo>
                    <a:pt x="41376" y="123803"/>
                  </a:lnTo>
                  <a:lnTo>
                    <a:pt x="22344" y="52117"/>
                  </a:lnTo>
                  <a:lnTo>
                    <a:pt x="26005" y="30204"/>
                  </a:lnTo>
                  <a:lnTo>
                    <a:pt x="32438" y="46114"/>
                  </a:lnTo>
                  <a:lnTo>
                    <a:pt x="55939" y="45387"/>
                  </a:lnTo>
                  <a:lnTo>
                    <a:pt x="54512" y="42560"/>
                  </a:lnTo>
                  <a:lnTo>
                    <a:pt x="51013" y="35615"/>
                  </a:lnTo>
                  <a:lnTo>
                    <a:pt x="46625" y="26786"/>
                  </a:lnTo>
                  <a:lnTo>
                    <a:pt x="44444" y="22398"/>
                  </a:lnTo>
                  <a:lnTo>
                    <a:pt x="42506" y="18360"/>
                  </a:lnTo>
                  <a:lnTo>
                    <a:pt x="42049" y="17445"/>
                  </a:lnTo>
                  <a:lnTo>
                    <a:pt x="41591" y="16556"/>
                  </a:lnTo>
                  <a:lnTo>
                    <a:pt x="41106" y="15722"/>
                  </a:lnTo>
                  <a:lnTo>
                    <a:pt x="40622" y="14914"/>
                  </a:lnTo>
                  <a:lnTo>
                    <a:pt x="40137" y="14134"/>
                  </a:lnTo>
                  <a:lnTo>
                    <a:pt x="39653" y="13380"/>
                  </a:lnTo>
                  <a:lnTo>
                    <a:pt x="39141" y="12680"/>
                  </a:lnTo>
                  <a:lnTo>
                    <a:pt x="38630" y="12007"/>
                  </a:lnTo>
                  <a:lnTo>
                    <a:pt x="38118" y="11361"/>
                  </a:lnTo>
                  <a:lnTo>
                    <a:pt x="37607" y="10742"/>
                  </a:lnTo>
                  <a:lnTo>
                    <a:pt x="37069" y="10150"/>
                  </a:lnTo>
                  <a:lnTo>
                    <a:pt x="36557" y="9584"/>
                  </a:lnTo>
                  <a:lnTo>
                    <a:pt x="36019" y="9073"/>
                  </a:lnTo>
                  <a:lnTo>
                    <a:pt x="35507" y="8561"/>
                  </a:lnTo>
                  <a:lnTo>
                    <a:pt x="34969" y="8077"/>
                  </a:lnTo>
                  <a:lnTo>
                    <a:pt x="34457" y="7646"/>
                  </a:lnTo>
                  <a:lnTo>
                    <a:pt x="33919" y="7215"/>
                  </a:lnTo>
                  <a:lnTo>
                    <a:pt x="33381" y="6812"/>
                  </a:lnTo>
                  <a:lnTo>
                    <a:pt x="32869" y="6435"/>
                  </a:lnTo>
                  <a:lnTo>
                    <a:pt x="32358" y="6085"/>
                  </a:lnTo>
                  <a:lnTo>
                    <a:pt x="31846" y="5762"/>
                  </a:lnTo>
                  <a:lnTo>
                    <a:pt x="31335" y="5466"/>
                  </a:lnTo>
                  <a:lnTo>
                    <a:pt x="30312" y="4900"/>
                  </a:lnTo>
                  <a:lnTo>
                    <a:pt x="29343" y="4443"/>
                  </a:lnTo>
                  <a:lnTo>
                    <a:pt x="28374" y="4039"/>
                  </a:lnTo>
                  <a:lnTo>
                    <a:pt x="27458" y="3716"/>
                  </a:lnTo>
                  <a:lnTo>
                    <a:pt x="26597" y="3447"/>
                  </a:lnTo>
                  <a:lnTo>
                    <a:pt x="24659" y="2935"/>
                  </a:lnTo>
                  <a:lnTo>
                    <a:pt x="22397" y="2370"/>
                  </a:lnTo>
                  <a:lnTo>
                    <a:pt x="20002" y="1805"/>
                  </a:lnTo>
                  <a:lnTo>
                    <a:pt x="17606" y="1239"/>
                  </a:lnTo>
                  <a:lnTo>
                    <a:pt x="13649" y="351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6878764" y="1982427"/>
              <a:ext cx="466629" cy="1337688"/>
            </a:xfrm>
            <a:custGeom>
              <a:avLst/>
              <a:gdLst/>
              <a:ahLst/>
              <a:cxnLst/>
              <a:rect l="l" t="t" r="r" b="b"/>
              <a:pathLst>
                <a:path w="17795" h="51013" extrusionOk="0">
                  <a:moveTo>
                    <a:pt x="11226" y="1"/>
                  </a:moveTo>
                  <a:lnTo>
                    <a:pt x="0" y="48698"/>
                  </a:lnTo>
                  <a:lnTo>
                    <a:pt x="135" y="51013"/>
                  </a:lnTo>
                  <a:lnTo>
                    <a:pt x="1400" y="49532"/>
                  </a:lnTo>
                  <a:lnTo>
                    <a:pt x="3015" y="47540"/>
                  </a:lnTo>
                  <a:lnTo>
                    <a:pt x="3904" y="46410"/>
                  </a:lnTo>
                  <a:lnTo>
                    <a:pt x="4819" y="45198"/>
                  </a:lnTo>
                  <a:lnTo>
                    <a:pt x="5761" y="43933"/>
                  </a:lnTo>
                  <a:lnTo>
                    <a:pt x="6676" y="42614"/>
                  </a:lnTo>
                  <a:lnTo>
                    <a:pt x="7592" y="41241"/>
                  </a:lnTo>
                  <a:lnTo>
                    <a:pt x="8453" y="39895"/>
                  </a:lnTo>
                  <a:lnTo>
                    <a:pt x="9261" y="38522"/>
                  </a:lnTo>
                  <a:lnTo>
                    <a:pt x="9638" y="37822"/>
                  </a:lnTo>
                  <a:lnTo>
                    <a:pt x="10014" y="37149"/>
                  </a:lnTo>
                  <a:lnTo>
                    <a:pt x="10338" y="36476"/>
                  </a:lnTo>
                  <a:lnTo>
                    <a:pt x="10634" y="35803"/>
                  </a:lnTo>
                  <a:lnTo>
                    <a:pt x="10930" y="35157"/>
                  </a:lnTo>
                  <a:lnTo>
                    <a:pt x="11172" y="34511"/>
                  </a:lnTo>
                  <a:lnTo>
                    <a:pt x="11387" y="33892"/>
                  </a:lnTo>
                  <a:lnTo>
                    <a:pt x="11576" y="33300"/>
                  </a:lnTo>
                  <a:lnTo>
                    <a:pt x="11710" y="32708"/>
                  </a:lnTo>
                  <a:lnTo>
                    <a:pt x="11818" y="32116"/>
                  </a:lnTo>
                  <a:lnTo>
                    <a:pt x="11872" y="31631"/>
                  </a:lnTo>
                  <a:lnTo>
                    <a:pt x="11926" y="31173"/>
                  </a:lnTo>
                  <a:lnTo>
                    <a:pt x="11926" y="30716"/>
                  </a:lnTo>
                  <a:lnTo>
                    <a:pt x="11926" y="30258"/>
                  </a:lnTo>
                  <a:lnTo>
                    <a:pt x="11926" y="29800"/>
                  </a:lnTo>
                  <a:lnTo>
                    <a:pt x="11872" y="29370"/>
                  </a:lnTo>
                  <a:lnTo>
                    <a:pt x="11845" y="28966"/>
                  </a:lnTo>
                  <a:lnTo>
                    <a:pt x="11764" y="28562"/>
                  </a:lnTo>
                  <a:lnTo>
                    <a:pt x="11603" y="27808"/>
                  </a:lnTo>
                  <a:lnTo>
                    <a:pt x="11387" y="27082"/>
                  </a:lnTo>
                  <a:lnTo>
                    <a:pt x="11145" y="26436"/>
                  </a:lnTo>
                  <a:lnTo>
                    <a:pt x="10876" y="25816"/>
                  </a:lnTo>
                  <a:lnTo>
                    <a:pt x="10607" y="25305"/>
                  </a:lnTo>
                  <a:lnTo>
                    <a:pt x="10338" y="24820"/>
                  </a:lnTo>
                  <a:lnTo>
                    <a:pt x="10095" y="24417"/>
                  </a:lnTo>
                  <a:lnTo>
                    <a:pt x="9853" y="24067"/>
                  </a:lnTo>
                  <a:lnTo>
                    <a:pt x="9503" y="23609"/>
                  </a:lnTo>
                  <a:lnTo>
                    <a:pt x="9341" y="23447"/>
                  </a:lnTo>
                  <a:lnTo>
                    <a:pt x="9611" y="23313"/>
                  </a:lnTo>
                  <a:lnTo>
                    <a:pt x="9934" y="23151"/>
                  </a:lnTo>
                  <a:lnTo>
                    <a:pt x="10338" y="22882"/>
                  </a:lnTo>
                  <a:lnTo>
                    <a:pt x="10822" y="22559"/>
                  </a:lnTo>
                  <a:lnTo>
                    <a:pt x="11387" y="22155"/>
                  </a:lnTo>
                  <a:lnTo>
                    <a:pt x="11980" y="21644"/>
                  </a:lnTo>
                  <a:lnTo>
                    <a:pt x="12653" y="21079"/>
                  </a:lnTo>
                  <a:lnTo>
                    <a:pt x="13326" y="20433"/>
                  </a:lnTo>
                  <a:lnTo>
                    <a:pt x="13999" y="19679"/>
                  </a:lnTo>
                  <a:lnTo>
                    <a:pt x="14349" y="19275"/>
                  </a:lnTo>
                  <a:lnTo>
                    <a:pt x="14672" y="18844"/>
                  </a:lnTo>
                  <a:lnTo>
                    <a:pt x="15021" y="18387"/>
                  </a:lnTo>
                  <a:lnTo>
                    <a:pt x="15345" y="17929"/>
                  </a:lnTo>
                  <a:lnTo>
                    <a:pt x="15668" y="17444"/>
                  </a:lnTo>
                  <a:lnTo>
                    <a:pt x="15964" y="16906"/>
                  </a:lnTo>
                  <a:lnTo>
                    <a:pt x="16260" y="16368"/>
                  </a:lnTo>
                  <a:lnTo>
                    <a:pt x="16529" y="15802"/>
                  </a:lnTo>
                  <a:lnTo>
                    <a:pt x="16798" y="15210"/>
                  </a:lnTo>
                  <a:lnTo>
                    <a:pt x="17040" y="14618"/>
                  </a:lnTo>
                  <a:lnTo>
                    <a:pt x="17283" y="13972"/>
                  </a:lnTo>
                  <a:lnTo>
                    <a:pt x="17471" y="13299"/>
                  </a:lnTo>
                  <a:lnTo>
                    <a:pt x="17633" y="12653"/>
                  </a:lnTo>
                  <a:lnTo>
                    <a:pt x="17740" y="11980"/>
                  </a:lnTo>
                  <a:lnTo>
                    <a:pt x="17794" y="11334"/>
                  </a:lnTo>
                  <a:lnTo>
                    <a:pt x="17794" y="10688"/>
                  </a:lnTo>
                  <a:lnTo>
                    <a:pt x="17767" y="10069"/>
                  </a:lnTo>
                  <a:lnTo>
                    <a:pt x="17660" y="9449"/>
                  </a:lnTo>
                  <a:lnTo>
                    <a:pt x="17552" y="8830"/>
                  </a:lnTo>
                  <a:lnTo>
                    <a:pt x="17390" y="8238"/>
                  </a:lnTo>
                  <a:lnTo>
                    <a:pt x="17175" y="7646"/>
                  </a:lnTo>
                  <a:lnTo>
                    <a:pt x="16960" y="7081"/>
                  </a:lnTo>
                  <a:lnTo>
                    <a:pt x="16717" y="6515"/>
                  </a:lnTo>
                  <a:lnTo>
                    <a:pt x="16421" y="5977"/>
                  </a:lnTo>
                  <a:lnTo>
                    <a:pt x="16125" y="5465"/>
                  </a:lnTo>
                  <a:lnTo>
                    <a:pt x="15829" y="4954"/>
                  </a:lnTo>
                  <a:lnTo>
                    <a:pt x="15506" y="4469"/>
                  </a:lnTo>
                  <a:lnTo>
                    <a:pt x="15156" y="4012"/>
                  </a:lnTo>
                  <a:lnTo>
                    <a:pt x="14833" y="3581"/>
                  </a:lnTo>
                  <a:lnTo>
                    <a:pt x="14483" y="3150"/>
                  </a:lnTo>
                  <a:lnTo>
                    <a:pt x="13810" y="2370"/>
                  </a:lnTo>
                  <a:lnTo>
                    <a:pt x="13137" y="1697"/>
                  </a:lnTo>
                  <a:lnTo>
                    <a:pt x="12545" y="1104"/>
                  </a:lnTo>
                  <a:lnTo>
                    <a:pt x="12033" y="647"/>
                  </a:lnTo>
                  <a:lnTo>
                    <a:pt x="11603" y="297"/>
                  </a:lnTo>
                  <a:lnTo>
                    <a:pt x="1122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6921114" y="2684809"/>
              <a:ext cx="698148" cy="1156989"/>
            </a:xfrm>
            <a:custGeom>
              <a:avLst/>
              <a:gdLst/>
              <a:ahLst/>
              <a:cxnLst/>
              <a:rect l="l" t="t" r="r" b="b"/>
              <a:pathLst>
                <a:path w="26624" h="44122" extrusionOk="0">
                  <a:moveTo>
                    <a:pt x="24390" y="0"/>
                  </a:moveTo>
                  <a:lnTo>
                    <a:pt x="15399" y="12922"/>
                  </a:lnTo>
                  <a:lnTo>
                    <a:pt x="1777" y="7215"/>
                  </a:lnTo>
                  <a:lnTo>
                    <a:pt x="1" y="14860"/>
                  </a:lnTo>
                  <a:lnTo>
                    <a:pt x="13003" y="24282"/>
                  </a:lnTo>
                  <a:lnTo>
                    <a:pt x="12949" y="25789"/>
                  </a:lnTo>
                  <a:lnTo>
                    <a:pt x="12895" y="27404"/>
                  </a:lnTo>
                  <a:lnTo>
                    <a:pt x="12895" y="29369"/>
                  </a:lnTo>
                  <a:lnTo>
                    <a:pt x="12922" y="30419"/>
                  </a:lnTo>
                  <a:lnTo>
                    <a:pt x="12949" y="31496"/>
                  </a:lnTo>
                  <a:lnTo>
                    <a:pt x="13003" y="32573"/>
                  </a:lnTo>
                  <a:lnTo>
                    <a:pt x="13083" y="33596"/>
                  </a:lnTo>
                  <a:lnTo>
                    <a:pt x="13191" y="34592"/>
                  </a:lnTo>
                  <a:lnTo>
                    <a:pt x="13326" y="35534"/>
                  </a:lnTo>
                  <a:lnTo>
                    <a:pt x="13487" y="36368"/>
                  </a:lnTo>
                  <a:lnTo>
                    <a:pt x="13595" y="36745"/>
                  </a:lnTo>
                  <a:lnTo>
                    <a:pt x="13703" y="37095"/>
                  </a:lnTo>
                  <a:lnTo>
                    <a:pt x="26624" y="44121"/>
                  </a:lnTo>
                  <a:lnTo>
                    <a:pt x="20729" y="21913"/>
                  </a:lnTo>
                  <a:lnTo>
                    <a:pt x="2439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7348889" y="2972816"/>
              <a:ext cx="279558" cy="410146"/>
            </a:xfrm>
            <a:custGeom>
              <a:avLst/>
              <a:gdLst/>
              <a:ahLst/>
              <a:cxnLst/>
              <a:rect l="l" t="t" r="r" b="b"/>
              <a:pathLst>
                <a:path w="10661" h="15641" extrusionOk="0">
                  <a:moveTo>
                    <a:pt x="1751" y="1"/>
                  </a:moveTo>
                  <a:lnTo>
                    <a:pt x="1589" y="647"/>
                  </a:lnTo>
                  <a:lnTo>
                    <a:pt x="1239" y="2316"/>
                  </a:lnTo>
                  <a:lnTo>
                    <a:pt x="1024" y="3446"/>
                  </a:lnTo>
                  <a:lnTo>
                    <a:pt x="808" y="4711"/>
                  </a:lnTo>
                  <a:lnTo>
                    <a:pt x="566" y="6057"/>
                  </a:lnTo>
                  <a:lnTo>
                    <a:pt x="378" y="7484"/>
                  </a:lnTo>
                  <a:lnTo>
                    <a:pt x="189" y="8911"/>
                  </a:lnTo>
                  <a:lnTo>
                    <a:pt x="82" y="10284"/>
                  </a:lnTo>
                  <a:lnTo>
                    <a:pt x="28" y="10957"/>
                  </a:lnTo>
                  <a:lnTo>
                    <a:pt x="1" y="11603"/>
                  </a:lnTo>
                  <a:lnTo>
                    <a:pt x="1" y="12222"/>
                  </a:lnTo>
                  <a:lnTo>
                    <a:pt x="28" y="12814"/>
                  </a:lnTo>
                  <a:lnTo>
                    <a:pt x="82" y="13353"/>
                  </a:lnTo>
                  <a:lnTo>
                    <a:pt x="135" y="13864"/>
                  </a:lnTo>
                  <a:lnTo>
                    <a:pt x="216" y="14322"/>
                  </a:lnTo>
                  <a:lnTo>
                    <a:pt x="351" y="14699"/>
                  </a:lnTo>
                  <a:lnTo>
                    <a:pt x="485" y="15048"/>
                  </a:lnTo>
                  <a:lnTo>
                    <a:pt x="593" y="15183"/>
                  </a:lnTo>
                  <a:lnTo>
                    <a:pt x="674" y="15318"/>
                  </a:lnTo>
                  <a:lnTo>
                    <a:pt x="781" y="15425"/>
                  </a:lnTo>
                  <a:lnTo>
                    <a:pt x="889" y="15533"/>
                  </a:lnTo>
                  <a:lnTo>
                    <a:pt x="1024" y="15587"/>
                  </a:lnTo>
                  <a:lnTo>
                    <a:pt x="1131" y="15641"/>
                  </a:lnTo>
                  <a:lnTo>
                    <a:pt x="10661" y="1616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5162000" y="1824303"/>
              <a:ext cx="1708291" cy="3314891"/>
            </a:xfrm>
            <a:custGeom>
              <a:avLst/>
              <a:gdLst/>
              <a:ahLst/>
              <a:cxnLst/>
              <a:rect l="l" t="t" r="r" b="b"/>
              <a:pathLst>
                <a:path w="65146" h="126414" extrusionOk="0">
                  <a:moveTo>
                    <a:pt x="54889" y="1"/>
                  </a:moveTo>
                  <a:lnTo>
                    <a:pt x="53974" y="55"/>
                  </a:lnTo>
                  <a:lnTo>
                    <a:pt x="53085" y="135"/>
                  </a:lnTo>
                  <a:lnTo>
                    <a:pt x="52224" y="216"/>
                  </a:lnTo>
                  <a:lnTo>
                    <a:pt x="51390" y="351"/>
                  </a:lnTo>
                  <a:lnTo>
                    <a:pt x="50582" y="485"/>
                  </a:lnTo>
                  <a:lnTo>
                    <a:pt x="49801" y="674"/>
                  </a:lnTo>
                  <a:lnTo>
                    <a:pt x="49021" y="862"/>
                  </a:lnTo>
                  <a:lnTo>
                    <a:pt x="48294" y="1051"/>
                  </a:lnTo>
                  <a:lnTo>
                    <a:pt x="47567" y="1293"/>
                  </a:lnTo>
                  <a:lnTo>
                    <a:pt x="46867" y="1535"/>
                  </a:lnTo>
                  <a:lnTo>
                    <a:pt x="46194" y="1777"/>
                  </a:lnTo>
                  <a:lnTo>
                    <a:pt x="45548" y="2047"/>
                  </a:lnTo>
                  <a:lnTo>
                    <a:pt x="44929" y="2343"/>
                  </a:lnTo>
                  <a:lnTo>
                    <a:pt x="44337" y="2639"/>
                  </a:lnTo>
                  <a:lnTo>
                    <a:pt x="43771" y="2935"/>
                  </a:lnTo>
                  <a:lnTo>
                    <a:pt x="43233" y="3258"/>
                  </a:lnTo>
                  <a:lnTo>
                    <a:pt x="42722" y="3581"/>
                  </a:lnTo>
                  <a:lnTo>
                    <a:pt x="42210" y="3904"/>
                  </a:lnTo>
                  <a:lnTo>
                    <a:pt x="41752" y="4254"/>
                  </a:lnTo>
                  <a:lnTo>
                    <a:pt x="41322" y="4577"/>
                  </a:lnTo>
                  <a:lnTo>
                    <a:pt x="40891" y="4927"/>
                  </a:lnTo>
                  <a:lnTo>
                    <a:pt x="40514" y="5277"/>
                  </a:lnTo>
                  <a:lnTo>
                    <a:pt x="38845" y="6784"/>
                  </a:lnTo>
                  <a:lnTo>
                    <a:pt x="36934" y="8453"/>
                  </a:lnTo>
                  <a:lnTo>
                    <a:pt x="34915" y="10149"/>
                  </a:lnTo>
                  <a:lnTo>
                    <a:pt x="32923" y="11818"/>
                  </a:lnTo>
                  <a:lnTo>
                    <a:pt x="29692" y="14483"/>
                  </a:lnTo>
                  <a:lnTo>
                    <a:pt x="28347" y="15587"/>
                  </a:lnTo>
                  <a:lnTo>
                    <a:pt x="31550" y="3796"/>
                  </a:lnTo>
                  <a:lnTo>
                    <a:pt x="15371" y="1697"/>
                  </a:lnTo>
                  <a:lnTo>
                    <a:pt x="14241" y="3770"/>
                  </a:lnTo>
                  <a:lnTo>
                    <a:pt x="11280" y="9180"/>
                  </a:lnTo>
                  <a:lnTo>
                    <a:pt x="9341" y="12761"/>
                  </a:lnTo>
                  <a:lnTo>
                    <a:pt x="7242" y="16691"/>
                  </a:lnTo>
                  <a:lnTo>
                    <a:pt x="5061" y="20809"/>
                  </a:lnTo>
                  <a:lnTo>
                    <a:pt x="2908" y="25009"/>
                  </a:lnTo>
                  <a:lnTo>
                    <a:pt x="2396" y="26059"/>
                  </a:lnTo>
                  <a:lnTo>
                    <a:pt x="1939" y="27082"/>
                  </a:lnTo>
                  <a:lnTo>
                    <a:pt x="1535" y="28078"/>
                  </a:lnTo>
                  <a:lnTo>
                    <a:pt x="1185" y="29074"/>
                  </a:lnTo>
                  <a:lnTo>
                    <a:pt x="889" y="30043"/>
                  </a:lnTo>
                  <a:lnTo>
                    <a:pt x="619" y="31012"/>
                  </a:lnTo>
                  <a:lnTo>
                    <a:pt x="431" y="31927"/>
                  </a:lnTo>
                  <a:lnTo>
                    <a:pt x="243" y="32869"/>
                  </a:lnTo>
                  <a:lnTo>
                    <a:pt x="135" y="33758"/>
                  </a:lnTo>
                  <a:lnTo>
                    <a:pt x="54" y="34646"/>
                  </a:lnTo>
                  <a:lnTo>
                    <a:pt x="0" y="35507"/>
                  </a:lnTo>
                  <a:lnTo>
                    <a:pt x="0" y="36342"/>
                  </a:lnTo>
                  <a:lnTo>
                    <a:pt x="27" y="37149"/>
                  </a:lnTo>
                  <a:lnTo>
                    <a:pt x="81" y="37957"/>
                  </a:lnTo>
                  <a:lnTo>
                    <a:pt x="189" y="38711"/>
                  </a:lnTo>
                  <a:lnTo>
                    <a:pt x="323" y="39465"/>
                  </a:lnTo>
                  <a:lnTo>
                    <a:pt x="485" y="40191"/>
                  </a:lnTo>
                  <a:lnTo>
                    <a:pt x="646" y="40891"/>
                  </a:lnTo>
                  <a:lnTo>
                    <a:pt x="862" y="41564"/>
                  </a:lnTo>
                  <a:lnTo>
                    <a:pt x="1104" y="42210"/>
                  </a:lnTo>
                  <a:lnTo>
                    <a:pt x="1373" y="42829"/>
                  </a:lnTo>
                  <a:lnTo>
                    <a:pt x="1642" y="43422"/>
                  </a:lnTo>
                  <a:lnTo>
                    <a:pt x="1939" y="43987"/>
                  </a:lnTo>
                  <a:lnTo>
                    <a:pt x="2262" y="44525"/>
                  </a:lnTo>
                  <a:lnTo>
                    <a:pt x="2612" y="45037"/>
                  </a:lnTo>
                  <a:lnTo>
                    <a:pt x="2961" y="45521"/>
                  </a:lnTo>
                  <a:lnTo>
                    <a:pt x="3311" y="45952"/>
                  </a:lnTo>
                  <a:lnTo>
                    <a:pt x="3688" y="46383"/>
                  </a:lnTo>
                  <a:lnTo>
                    <a:pt x="4092" y="46760"/>
                  </a:lnTo>
                  <a:lnTo>
                    <a:pt x="4469" y="47110"/>
                  </a:lnTo>
                  <a:lnTo>
                    <a:pt x="4873" y="47433"/>
                  </a:lnTo>
                  <a:lnTo>
                    <a:pt x="5303" y="47729"/>
                  </a:lnTo>
                  <a:lnTo>
                    <a:pt x="5734" y="47998"/>
                  </a:lnTo>
                  <a:lnTo>
                    <a:pt x="6192" y="48267"/>
                  </a:lnTo>
                  <a:lnTo>
                    <a:pt x="6703" y="48509"/>
                  </a:lnTo>
                  <a:lnTo>
                    <a:pt x="7269" y="48752"/>
                  </a:lnTo>
                  <a:lnTo>
                    <a:pt x="7834" y="48967"/>
                  </a:lnTo>
                  <a:lnTo>
                    <a:pt x="8453" y="49182"/>
                  </a:lnTo>
                  <a:lnTo>
                    <a:pt x="9099" y="49371"/>
                  </a:lnTo>
                  <a:lnTo>
                    <a:pt x="9772" y="49532"/>
                  </a:lnTo>
                  <a:lnTo>
                    <a:pt x="10472" y="49694"/>
                  </a:lnTo>
                  <a:lnTo>
                    <a:pt x="11172" y="49828"/>
                  </a:lnTo>
                  <a:lnTo>
                    <a:pt x="11926" y="49936"/>
                  </a:lnTo>
                  <a:lnTo>
                    <a:pt x="12679" y="50044"/>
                  </a:lnTo>
                  <a:lnTo>
                    <a:pt x="13460" y="50098"/>
                  </a:lnTo>
                  <a:lnTo>
                    <a:pt x="14241" y="50125"/>
                  </a:lnTo>
                  <a:lnTo>
                    <a:pt x="15048" y="50125"/>
                  </a:lnTo>
                  <a:lnTo>
                    <a:pt x="15856" y="50098"/>
                  </a:lnTo>
                  <a:lnTo>
                    <a:pt x="16663" y="50044"/>
                  </a:lnTo>
                  <a:lnTo>
                    <a:pt x="17498" y="49963"/>
                  </a:lnTo>
                  <a:lnTo>
                    <a:pt x="18332" y="49828"/>
                  </a:lnTo>
                  <a:lnTo>
                    <a:pt x="19140" y="49667"/>
                  </a:lnTo>
                  <a:lnTo>
                    <a:pt x="19975" y="49452"/>
                  </a:lnTo>
                  <a:lnTo>
                    <a:pt x="20809" y="49209"/>
                  </a:lnTo>
                  <a:lnTo>
                    <a:pt x="21617" y="48940"/>
                  </a:lnTo>
                  <a:lnTo>
                    <a:pt x="22424" y="48590"/>
                  </a:lnTo>
                  <a:lnTo>
                    <a:pt x="23232" y="48240"/>
                  </a:lnTo>
                  <a:lnTo>
                    <a:pt x="24012" y="47810"/>
                  </a:lnTo>
                  <a:lnTo>
                    <a:pt x="24793" y="47352"/>
                  </a:lnTo>
                  <a:lnTo>
                    <a:pt x="25547" y="46840"/>
                  </a:lnTo>
                  <a:lnTo>
                    <a:pt x="26274" y="46248"/>
                  </a:lnTo>
                  <a:lnTo>
                    <a:pt x="27001" y="45629"/>
                  </a:lnTo>
                  <a:lnTo>
                    <a:pt x="27700" y="44956"/>
                  </a:lnTo>
                  <a:lnTo>
                    <a:pt x="28347" y="44229"/>
                  </a:lnTo>
                  <a:lnTo>
                    <a:pt x="30877" y="41322"/>
                  </a:lnTo>
                  <a:lnTo>
                    <a:pt x="33165" y="38630"/>
                  </a:lnTo>
                  <a:lnTo>
                    <a:pt x="36934" y="34161"/>
                  </a:lnTo>
                  <a:lnTo>
                    <a:pt x="39357" y="31227"/>
                  </a:lnTo>
                  <a:lnTo>
                    <a:pt x="40245" y="30150"/>
                  </a:lnTo>
                  <a:lnTo>
                    <a:pt x="41376" y="34404"/>
                  </a:lnTo>
                  <a:lnTo>
                    <a:pt x="41699" y="50582"/>
                  </a:lnTo>
                  <a:lnTo>
                    <a:pt x="18467" y="126414"/>
                  </a:lnTo>
                  <a:lnTo>
                    <a:pt x="45037" y="126414"/>
                  </a:lnTo>
                  <a:lnTo>
                    <a:pt x="55616" y="53516"/>
                  </a:lnTo>
                  <a:lnTo>
                    <a:pt x="55104" y="34592"/>
                  </a:lnTo>
                  <a:lnTo>
                    <a:pt x="65145" y="1266"/>
                  </a:lnTo>
                  <a:lnTo>
                    <a:pt x="64015" y="970"/>
                  </a:lnTo>
                  <a:lnTo>
                    <a:pt x="62911" y="728"/>
                  </a:lnTo>
                  <a:lnTo>
                    <a:pt x="61834" y="539"/>
                  </a:lnTo>
                  <a:lnTo>
                    <a:pt x="60784" y="351"/>
                  </a:lnTo>
                  <a:lnTo>
                    <a:pt x="59735" y="216"/>
                  </a:lnTo>
                  <a:lnTo>
                    <a:pt x="58712" y="108"/>
                  </a:lnTo>
                  <a:lnTo>
                    <a:pt x="57716" y="28"/>
                  </a:lnTo>
                  <a:lnTo>
                    <a:pt x="5674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6444617" y="1996561"/>
              <a:ext cx="384055" cy="1328511"/>
            </a:xfrm>
            <a:custGeom>
              <a:avLst/>
              <a:gdLst/>
              <a:ahLst/>
              <a:cxnLst/>
              <a:rect l="l" t="t" r="r" b="b"/>
              <a:pathLst>
                <a:path w="14646" h="50663" extrusionOk="0">
                  <a:moveTo>
                    <a:pt x="14645" y="0"/>
                  </a:moveTo>
                  <a:lnTo>
                    <a:pt x="14080" y="242"/>
                  </a:lnTo>
                  <a:lnTo>
                    <a:pt x="13461" y="512"/>
                  </a:lnTo>
                  <a:lnTo>
                    <a:pt x="12788" y="835"/>
                  </a:lnTo>
                  <a:lnTo>
                    <a:pt x="12061" y="1211"/>
                  </a:lnTo>
                  <a:lnTo>
                    <a:pt x="11307" y="1642"/>
                  </a:lnTo>
                  <a:lnTo>
                    <a:pt x="10526" y="2100"/>
                  </a:lnTo>
                  <a:lnTo>
                    <a:pt x="9746" y="2638"/>
                  </a:lnTo>
                  <a:lnTo>
                    <a:pt x="8938" y="3204"/>
                  </a:lnTo>
                  <a:lnTo>
                    <a:pt x="8131" y="3823"/>
                  </a:lnTo>
                  <a:lnTo>
                    <a:pt x="7323" y="4496"/>
                  </a:lnTo>
                  <a:lnTo>
                    <a:pt x="6542" y="5222"/>
                  </a:lnTo>
                  <a:lnTo>
                    <a:pt x="5789" y="6003"/>
                  </a:lnTo>
                  <a:lnTo>
                    <a:pt x="5412" y="6434"/>
                  </a:lnTo>
                  <a:lnTo>
                    <a:pt x="5062" y="6838"/>
                  </a:lnTo>
                  <a:lnTo>
                    <a:pt x="4739" y="7295"/>
                  </a:lnTo>
                  <a:lnTo>
                    <a:pt x="4389" y="7753"/>
                  </a:lnTo>
                  <a:lnTo>
                    <a:pt x="4066" y="8211"/>
                  </a:lnTo>
                  <a:lnTo>
                    <a:pt x="3770" y="8695"/>
                  </a:lnTo>
                  <a:lnTo>
                    <a:pt x="3474" y="9207"/>
                  </a:lnTo>
                  <a:lnTo>
                    <a:pt x="3204" y="9718"/>
                  </a:lnTo>
                  <a:lnTo>
                    <a:pt x="2881" y="10418"/>
                  </a:lnTo>
                  <a:lnTo>
                    <a:pt x="2612" y="11091"/>
                  </a:lnTo>
                  <a:lnTo>
                    <a:pt x="2370" y="11737"/>
                  </a:lnTo>
                  <a:lnTo>
                    <a:pt x="2155" y="12383"/>
                  </a:lnTo>
                  <a:lnTo>
                    <a:pt x="2020" y="13002"/>
                  </a:lnTo>
                  <a:lnTo>
                    <a:pt x="1885" y="13594"/>
                  </a:lnTo>
                  <a:lnTo>
                    <a:pt x="1805" y="14187"/>
                  </a:lnTo>
                  <a:lnTo>
                    <a:pt x="1751" y="14752"/>
                  </a:lnTo>
                  <a:lnTo>
                    <a:pt x="1724" y="15290"/>
                  </a:lnTo>
                  <a:lnTo>
                    <a:pt x="1724" y="15829"/>
                  </a:lnTo>
                  <a:lnTo>
                    <a:pt x="1751" y="16340"/>
                  </a:lnTo>
                  <a:lnTo>
                    <a:pt x="1805" y="16825"/>
                  </a:lnTo>
                  <a:lnTo>
                    <a:pt x="1858" y="17309"/>
                  </a:lnTo>
                  <a:lnTo>
                    <a:pt x="1966" y="17767"/>
                  </a:lnTo>
                  <a:lnTo>
                    <a:pt x="2047" y="18198"/>
                  </a:lnTo>
                  <a:lnTo>
                    <a:pt x="2181" y="18601"/>
                  </a:lnTo>
                  <a:lnTo>
                    <a:pt x="2289" y="18978"/>
                  </a:lnTo>
                  <a:lnTo>
                    <a:pt x="2451" y="19355"/>
                  </a:lnTo>
                  <a:lnTo>
                    <a:pt x="2720" y="20001"/>
                  </a:lnTo>
                  <a:lnTo>
                    <a:pt x="3016" y="20566"/>
                  </a:lnTo>
                  <a:lnTo>
                    <a:pt x="3312" y="21051"/>
                  </a:lnTo>
                  <a:lnTo>
                    <a:pt x="3554" y="21428"/>
                  </a:lnTo>
                  <a:lnTo>
                    <a:pt x="3770" y="21697"/>
                  </a:lnTo>
                  <a:lnTo>
                    <a:pt x="3958" y="21912"/>
                  </a:lnTo>
                  <a:lnTo>
                    <a:pt x="3824" y="21993"/>
                  </a:lnTo>
                  <a:lnTo>
                    <a:pt x="3527" y="22235"/>
                  </a:lnTo>
                  <a:lnTo>
                    <a:pt x="3070" y="22639"/>
                  </a:lnTo>
                  <a:lnTo>
                    <a:pt x="2828" y="22908"/>
                  </a:lnTo>
                  <a:lnTo>
                    <a:pt x="2531" y="23232"/>
                  </a:lnTo>
                  <a:lnTo>
                    <a:pt x="2262" y="23608"/>
                  </a:lnTo>
                  <a:lnTo>
                    <a:pt x="1966" y="24039"/>
                  </a:lnTo>
                  <a:lnTo>
                    <a:pt x="1643" y="24524"/>
                  </a:lnTo>
                  <a:lnTo>
                    <a:pt x="1374" y="25062"/>
                  </a:lnTo>
                  <a:lnTo>
                    <a:pt x="1078" y="25654"/>
                  </a:lnTo>
                  <a:lnTo>
                    <a:pt x="835" y="26327"/>
                  </a:lnTo>
                  <a:lnTo>
                    <a:pt x="593" y="27054"/>
                  </a:lnTo>
                  <a:lnTo>
                    <a:pt x="378" y="27835"/>
                  </a:lnTo>
                  <a:lnTo>
                    <a:pt x="216" y="28696"/>
                  </a:lnTo>
                  <a:lnTo>
                    <a:pt x="82" y="29611"/>
                  </a:lnTo>
                  <a:lnTo>
                    <a:pt x="28" y="30607"/>
                  </a:lnTo>
                  <a:lnTo>
                    <a:pt x="1" y="31657"/>
                  </a:lnTo>
                  <a:lnTo>
                    <a:pt x="28" y="32788"/>
                  </a:lnTo>
                  <a:lnTo>
                    <a:pt x="136" y="33999"/>
                  </a:lnTo>
                  <a:lnTo>
                    <a:pt x="216" y="34645"/>
                  </a:lnTo>
                  <a:lnTo>
                    <a:pt x="324" y="35291"/>
                  </a:lnTo>
                  <a:lnTo>
                    <a:pt x="432" y="35964"/>
                  </a:lnTo>
                  <a:lnTo>
                    <a:pt x="566" y="36664"/>
                  </a:lnTo>
                  <a:lnTo>
                    <a:pt x="728" y="37364"/>
                  </a:lnTo>
                  <a:lnTo>
                    <a:pt x="916" y="38118"/>
                  </a:lnTo>
                  <a:lnTo>
                    <a:pt x="1105" y="38872"/>
                  </a:lnTo>
                  <a:lnTo>
                    <a:pt x="1347" y="39625"/>
                  </a:lnTo>
                  <a:lnTo>
                    <a:pt x="1589" y="40433"/>
                  </a:lnTo>
                  <a:lnTo>
                    <a:pt x="1858" y="41267"/>
                  </a:lnTo>
                  <a:lnTo>
                    <a:pt x="2155" y="42102"/>
                  </a:lnTo>
                  <a:lnTo>
                    <a:pt x="2504" y="42963"/>
                  </a:lnTo>
                  <a:lnTo>
                    <a:pt x="2854" y="43852"/>
                  </a:lnTo>
                  <a:lnTo>
                    <a:pt x="3231" y="44740"/>
                  </a:lnTo>
                  <a:lnTo>
                    <a:pt x="3635" y="45682"/>
                  </a:lnTo>
                  <a:lnTo>
                    <a:pt x="4093" y="46624"/>
                  </a:lnTo>
                  <a:lnTo>
                    <a:pt x="4550" y="47594"/>
                  </a:lnTo>
                  <a:lnTo>
                    <a:pt x="5062" y="48590"/>
                  </a:lnTo>
                  <a:lnTo>
                    <a:pt x="5600" y="49612"/>
                  </a:lnTo>
                  <a:lnTo>
                    <a:pt x="6166" y="50662"/>
                  </a:lnTo>
                  <a:lnTo>
                    <a:pt x="6704" y="46947"/>
                  </a:lnTo>
                  <a:lnTo>
                    <a:pt x="6192" y="28023"/>
                  </a:lnTo>
                  <a:lnTo>
                    <a:pt x="1464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5942028" y="2252786"/>
              <a:ext cx="348733" cy="686872"/>
            </a:xfrm>
            <a:custGeom>
              <a:avLst/>
              <a:gdLst/>
              <a:ahLst/>
              <a:cxnLst/>
              <a:rect l="l" t="t" r="r" b="b"/>
              <a:pathLst>
                <a:path w="13299" h="26194" extrusionOk="0">
                  <a:moveTo>
                    <a:pt x="13299" y="1"/>
                  </a:moveTo>
                  <a:lnTo>
                    <a:pt x="13083" y="55"/>
                  </a:lnTo>
                  <a:lnTo>
                    <a:pt x="12518" y="324"/>
                  </a:lnTo>
                  <a:lnTo>
                    <a:pt x="12141" y="512"/>
                  </a:lnTo>
                  <a:lnTo>
                    <a:pt x="11710" y="781"/>
                  </a:lnTo>
                  <a:lnTo>
                    <a:pt x="11226" y="1105"/>
                  </a:lnTo>
                  <a:lnTo>
                    <a:pt x="10687" y="1481"/>
                  </a:lnTo>
                  <a:lnTo>
                    <a:pt x="10149" y="1939"/>
                  </a:lnTo>
                  <a:lnTo>
                    <a:pt x="9557" y="2477"/>
                  </a:lnTo>
                  <a:lnTo>
                    <a:pt x="8991" y="3070"/>
                  </a:lnTo>
                  <a:lnTo>
                    <a:pt x="8426" y="3770"/>
                  </a:lnTo>
                  <a:lnTo>
                    <a:pt x="8157" y="4146"/>
                  </a:lnTo>
                  <a:lnTo>
                    <a:pt x="7861" y="4550"/>
                  </a:lnTo>
                  <a:lnTo>
                    <a:pt x="7592" y="4954"/>
                  </a:lnTo>
                  <a:lnTo>
                    <a:pt x="7349" y="5412"/>
                  </a:lnTo>
                  <a:lnTo>
                    <a:pt x="7080" y="5869"/>
                  </a:lnTo>
                  <a:lnTo>
                    <a:pt x="6838" y="6381"/>
                  </a:lnTo>
                  <a:lnTo>
                    <a:pt x="6623" y="6892"/>
                  </a:lnTo>
                  <a:lnTo>
                    <a:pt x="6407" y="7431"/>
                  </a:lnTo>
                  <a:lnTo>
                    <a:pt x="6003" y="8507"/>
                  </a:lnTo>
                  <a:lnTo>
                    <a:pt x="5653" y="9584"/>
                  </a:lnTo>
                  <a:lnTo>
                    <a:pt x="5034" y="11630"/>
                  </a:lnTo>
                  <a:lnTo>
                    <a:pt x="4738" y="12599"/>
                  </a:lnTo>
                  <a:lnTo>
                    <a:pt x="4442" y="13514"/>
                  </a:lnTo>
                  <a:lnTo>
                    <a:pt x="4119" y="14403"/>
                  </a:lnTo>
                  <a:lnTo>
                    <a:pt x="3742" y="15210"/>
                  </a:lnTo>
                  <a:lnTo>
                    <a:pt x="3554" y="15587"/>
                  </a:lnTo>
                  <a:lnTo>
                    <a:pt x="3311" y="16018"/>
                  </a:lnTo>
                  <a:lnTo>
                    <a:pt x="2719" y="17068"/>
                  </a:lnTo>
                  <a:lnTo>
                    <a:pt x="2046" y="18333"/>
                  </a:lnTo>
                  <a:lnTo>
                    <a:pt x="1696" y="19006"/>
                  </a:lnTo>
                  <a:lnTo>
                    <a:pt x="1346" y="19733"/>
                  </a:lnTo>
                  <a:lnTo>
                    <a:pt x="1023" y="20486"/>
                  </a:lnTo>
                  <a:lnTo>
                    <a:pt x="727" y="21267"/>
                  </a:lnTo>
                  <a:lnTo>
                    <a:pt x="485" y="22048"/>
                  </a:lnTo>
                  <a:lnTo>
                    <a:pt x="270" y="22882"/>
                  </a:lnTo>
                  <a:lnTo>
                    <a:pt x="108" y="23690"/>
                  </a:lnTo>
                  <a:lnTo>
                    <a:pt x="54" y="24121"/>
                  </a:lnTo>
                  <a:lnTo>
                    <a:pt x="27" y="24524"/>
                  </a:lnTo>
                  <a:lnTo>
                    <a:pt x="0" y="24955"/>
                  </a:lnTo>
                  <a:lnTo>
                    <a:pt x="0" y="25359"/>
                  </a:lnTo>
                  <a:lnTo>
                    <a:pt x="27" y="25763"/>
                  </a:lnTo>
                  <a:lnTo>
                    <a:pt x="81" y="26193"/>
                  </a:lnTo>
                  <a:lnTo>
                    <a:pt x="4334" y="21213"/>
                  </a:lnTo>
                  <a:lnTo>
                    <a:pt x="7619" y="17310"/>
                  </a:lnTo>
                  <a:lnTo>
                    <a:pt x="9745" y="14726"/>
                  </a:lnTo>
                  <a:lnTo>
                    <a:pt x="10499" y="13810"/>
                  </a:lnTo>
                  <a:lnTo>
                    <a:pt x="10364" y="13272"/>
                  </a:lnTo>
                  <a:lnTo>
                    <a:pt x="10230" y="12680"/>
                  </a:lnTo>
                  <a:lnTo>
                    <a:pt x="10149" y="12034"/>
                  </a:lnTo>
                  <a:lnTo>
                    <a:pt x="10095" y="11388"/>
                  </a:lnTo>
                  <a:lnTo>
                    <a:pt x="10068" y="10688"/>
                  </a:lnTo>
                  <a:lnTo>
                    <a:pt x="10068" y="9934"/>
                  </a:lnTo>
                  <a:lnTo>
                    <a:pt x="10149" y="9153"/>
                  </a:lnTo>
                  <a:lnTo>
                    <a:pt x="10257" y="8319"/>
                  </a:lnTo>
                  <a:lnTo>
                    <a:pt x="10391" y="7457"/>
                  </a:lnTo>
                  <a:lnTo>
                    <a:pt x="10607" y="6542"/>
                  </a:lnTo>
                  <a:lnTo>
                    <a:pt x="10876" y="5573"/>
                  </a:lnTo>
                  <a:lnTo>
                    <a:pt x="11226" y="4577"/>
                  </a:lnTo>
                  <a:lnTo>
                    <a:pt x="11630" y="3500"/>
                  </a:lnTo>
                  <a:lnTo>
                    <a:pt x="12114" y="2397"/>
                  </a:lnTo>
                  <a:lnTo>
                    <a:pt x="12652" y="1212"/>
                  </a:lnTo>
                  <a:lnTo>
                    <a:pt x="132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7064422" y="3896152"/>
              <a:ext cx="504731" cy="394596"/>
            </a:xfrm>
            <a:custGeom>
              <a:avLst/>
              <a:gdLst/>
              <a:ahLst/>
              <a:cxnLst/>
              <a:rect l="l" t="t" r="r" b="b"/>
              <a:pathLst>
                <a:path w="19248" h="15048" extrusionOk="0">
                  <a:moveTo>
                    <a:pt x="0" y="0"/>
                  </a:moveTo>
                  <a:lnTo>
                    <a:pt x="162" y="942"/>
                  </a:lnTo>
                  <a:lnTo>
                    <a:pt x="323" y="1831"/>
                  </a:lnTo>
                  <a:lnTo>
                    <a:pt x="512" y="2719"/>
                  </a:lnTo>
                  <a:lnTo>
                    <a:pt x="727" y="3553"/>
                  </a:lnTo>
                  <a:lnTo>
                    <a:pt x="969" y="4361"/>
                  </a:lnTo>
                  <a:lnTo>
                    <a:pt x="1212" y="5142"/>
                  </a:lnTo>
                  <a:lnTo>
                    <a:pt x="1508" y="5895"/>
                  </a:lnTo>
                  <a:lnTo>
                    <a:pt x="1804" y="6622"/>
                  </a:lnTo>
                  <a:lnTo>
                    <a:pt x="2127" y="7322"/>
                  </a:lnTo>
                  <a:lnTo>
                    <a:pt x="2450" y="7968"/>
                  </a:lnTo>
                  <a:lnTo>
                    <a:pt x="2827" y="8614"/>
                  </a:lnTo>
                  <a:lnTo>
                    <a:pt x="3204" y="9206"/>
                  </a:lnTo>
                  <a:lnTo>
                    <a:pt x="3607" y="9772"/>
                  </a:lnTo>
                  <a:lnTo>
                    <a:pt x="4011" y="10337"/>
                  </a:lnTo>
                  <a:lnTo>
                    <a:pt x="4469" y="10849"/>
                  </a:lnTo>
                  <a:lnTo>
                    <a:pt x="4927" y="11333"/>
                  </a:lnTo>
                  <a:lnTo>
                    <a:pt x="5384" y="11764"/>
                  </a:lnTo>
                  <a:lnTo>
                    <a:pt x="5896" y="12195"/>
                  </a:lnTo>
                  <a:lnTo>
                    <a:pt x="6407" y="12598"/>
                  </a:lnTo>
                  <a:lnTo>
                    <a:pt x="6945" y="12948"/>
                  </a:lnTo>
                  <a:lnTo>
                    <a:pt x="7484" y="13298"/>
                  </a:lnTo>
                  <a:lnTo>
                    <a:pt x="8049" y="13594"/>
                  </a:lnTo>
                  <a:lnTo>
                    <a:pt x="8641" y="13864"/>
                  </a:lnTo>
                  <a:lnTo>
                    <a:pt x="9261" y="14133"/>
                  </a:lnTo>
                  <a:lnTo>
                    <a:pt x="9880" y="14348"/>
                  </a:lnTo>
                  <a:lnTo>
                    <a:pt x="10526" y="14536"/>
                  </a:lnTo>
                  <a:lnTo>
                    <a:pt x="11172" y="14698"/>
                  </a:lnTo>
                  <a:lnTo>
                    <a:pt x="11845" y="14806"/>
                  </a:lnTo>
                  <a:lnTo>
                    <a:pt x="12545" y="14913"/>
                  </a:lnTo>
                  <a:lnTo>
                    <a:pt x="13245" y="14994"/>
                  </a:lnTo>
                  <a:lnTo>
                    <a:pt x="13971" y="15048"/>
                  </a:lnTo>
                  <a:lnTo>
                    <a:pt x="15075" y="15048"/>
                  </a:lnTo>
                  <a:lnTo>
                    <a:pt x="15425" y="14994"/>
                  </a:lnTo>
                  <a:lnTo>
                    <a:pt x="15748" y="14967"/>
                  </a:lnTo>
                  <a:lnTo>
                    <a:pt x="16071" y="14886"/>
                  </a:lnTo>
                  <a:lnTo>
                    <a:pt x="16367" y="14779"/>
                  </a:lnTo>
                  <a:lnTo>
                    <a:pt x="16636" y="14671"/>
                  </a:lnTo>
                  <a:lnTo>
                    <a:pt x="16906" y="14536"/>
                  </a:lnTo>
                  <a:lnTo>
                    <a:pt x="17148" y="14402"/>
                  </a:lnTo>
                  <a:lnTo>
                    <a:pt x="17363" y="14240"/>
                  </a:lnTo>
                  <a:lnTo>
                    <a:pt x="17579" y="14052"/>
                  </a:lnTo>
                  <a:lnTo>
                    <a:pt x="17767" y="13864"/>
                  </a:lnTo>
                  <a:lnTo>
                    <a:pt x="17956" y="13675"/>
                  </a:lnTo>
                  <a:lnTo>
                    <a:pt x="18117" y="13433"/>
                  </a:lnTo>
                  <a:lnTo>
                    <a:pt x="18279" y="13217"/>
                  </a:lnTo>
                  <a:lnTo>
                    <a:pt x="18413" y="12948"/>
                  </a:lnTo>
                  <a:lnTo>
                    <a:pt x="18548" y="12706"/>
                  </a:lnTo>
                  <a:lnTo>
                    <a:pt x="18763" y="12141"/>
                  </a:lnTo>
                  <a:lnTo>
                    <a:pt x="18952" y="11548"/>
                  </a:lnTo>
                  <a:lnTo>
                    <a:pt x="19086" y="10929"/>
                  </a:lnTo>
                  <a:lnTo>
                    <a:pt x="19167" y="10283"/>
                  </a:lnTo>
                  <a:lnTo>
                    <a:pt x="19221" y="9610"/>
                  </a:lnTo>
                  <a:lnTo>
                    <a:pt x="19248" y="8937"/>
                  </a:lnTo>
                  <a:lnTo>
                    <a:pt x="19248" y="8237"/>
                  </a:lnTo>
                  <a:lnTo>
                    <a:pt x="19221" y="7537"/>
                  </a:lnTo>
                  <a:lnTo>
                    <a:pt x="19140" y="6838"/>
                  </a:lnTo>
                  <a:lnTo>
                    <a:pt x="19086" y="6138"/>
                  </a:lnTo>
                  <a:lnTo>
                    <a:pt x="18978" y="5438"/>
                  </a:lnTo>
                  <a:lnTo>
                    <a:pt x="18871" y="4765"/>
                  </a:lnTo>
                  <a:lnTo>
                    <a:pt x="18629" y="3500"/>
                  </a:lnTo>
                  <a:lnTo>
                    <a:pt x="18359" y="2369"/>
                  </a:lnTo>
                  <a:lnTo>
                    <a:pt x="18117" y="1400"/>
                  </a:lnTo>
                  <a:lnTo>
                    <a:pt x="17902" y="646"/>
                  </a:lnTo>
                  <a:lnTo>
                    <a:pt x="1771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extrusionOk="0">
                  <a:moveTo>
                    <a:pt x="4362" y="0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5913078" y="3896152"/>
              <a:ext cx="455327" cy="394596"/>
            </a:xfrm>
            <a:custGeom>
              <a:avLst/>
              <a:gdLst/>
              <a:ahLst/>
              <a:cxnLst/>
              <a:rect l="l" t="t" r="r" b="b"/>
              <a:pathLst>
                <a:path w="17364" h="15048" fill="none" extrusionOk="0">
                  <a:moveTo>
                    <a:pt x="1" y="14213"/>
                  </a:moveTo>
                  <a:lnTo>
                    <a:pt x="1" y="14213"/>
                  </a:lnTo>
                  <a:lnTo>
                    <a:pt x="243" y="14402"/>
                  </a:lnTo>
                  <a:lnTo>
                    <a:pt x="539" y="14563"/>
                  </a:lnTo>
                  <a:lnTo>
                    <a:pt x="835" y="14725"/>
                  </a:lnTo>
                  <a:lnTo>
                    <a:pt x="1158" y="14833"/>
                  </a:lnTo>
                  <a:lnTo>
                    <a:pt x="1508" y="14913"/>
                  </a:lnTo>
                  <a:lnTo>
                    <a:pt x="1858" y="14994"/>
                  </a:lnTo>
                  <a:lnTo>
                    <a:pt x="2262" y="15048"/>
                  </a:lnTo>
                  <a:lnTo>
                    <a:pt x="2666" y="15048"/>
                  </a:lnTo>
                  <a:lnTo>
                    <a:pt x="2666" y="15048"/>
                  </a:lnTo>
                  <a:lnTo>
                    <a:pt x="3419" y="15048"/>
                  </a:lnTo>
                  <a:lnTo>
                    <a:pt x="4119" y="14994"/>
                  </a:lnTo>
                  <a:lnTo>
                    <a:pt x="4846" y="14913"/>
                  </a:lnTo>
                  <a:lnTo>
                    <a:pt x="5519" y="14806"/>
                  </a:lnTo>
                  <a:lnTo>
                    <a:pt x="6219" y="14698"/>
                  </a:lnTo>
                  <a:lnTo>
                    <a:pt x="6865" y="14536"/>
                  </a:lnTo>
                  <a:lnTo>
                    <a:pt x="7511" y="14348"/>
                  </a:lnTo>
                  <a:lnTo>
                    <a:pt x="8130" y="14133"/>
                  </a:lnTo>
                  <a:lnTo>
                    <a:pt x="8723" y="13864"/>
                  </a:lnTo>
                  <a:lnTo>
                    <a:pt x="9315" y="13594"/>
                  </a:lnTo>
                  <a:lnTo>
                    <a:pt x="9880" y="13298"/>
                  </a:lnTo>
                  <a:lnTo>
                    <a:pt x="10445" y="12948"/>
                  </a:lnTo>
                  <a:lnTo>
                    <a:pt x="10984" y="12598"/>
                  </a:lnTo>
                  <a:lnTo>
                    <a:pt x="11495" y="12195"/>
                  </a:lnTo>
                  <a:lnTo>
                    <a:pt x="11980" y="11764"/>
                  </a:lnTo>
                  <a:lnTo>
                    <a:pt x="12464" y="11333"/>
                  </a:lnTo>
                  <a:lnTo>
                    <a:pt x="12922" y="10849"/>
                  </a:lnTo>
                  <a:lnTo>
                    <a:pt x="13353" y="10337"/>
                  </a:lnTo>
                  <a:lnTo>
                    <a:pt x="13783" y="9772"/>
                  </a:lnTo>
                  <a:lnTo>
                    <a:pt x="14187" y="9206"/>
                  </a:lnTo>
                  <a:lnTo>
                    <a:pt x="14564" y="8614"/>
                  </a:lnTo>
                  <a:lnTo>
                    <a:pt x="14914" y="7968"/>
                  </a:lnTo>
                  <a:lnTo>
                    <a:pt x="15264" y="7322"/>
                  </a:lnTo>
                  <a:lnTo>
                    <a:pt x="15587" y="6622"/>
                  </a:lnTo>
                  <a:lnTo>
                    <a:pt x="15883" y="5895"/>
                  </a:lnTo>
                  <a:lnTo>
                    <a:pt x="16152" y="5142"/>
                  </a:lnTo>
                  <a:lnTo>
                    <a:pt x="16421" y="4361"/>
                  </a:lnTo>
                  <a:lnTo>
                    <a:pt x="16637" y="3553"/>
                  </a:lnTo>
                  <a:lnTo>
                    <a:pt x="16852" y="2719"/>
                  </a:lnTo>
                  <a:lnTo>
                    <a:pt x="17068" y="1831"/>
                  </a:lnTo>
                  <a:lnTo>
                    <a:pt x="17229" y="942"/>
                  </a:lnTo>
                  <a:lnTo>
                    <a:pt x="17364" y="0"/>
                  </a:lnTo>
                  <a:lnTo>
                    <a:pt x="436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7262064" y="2913525"/>
              <a:ext cx="291568" cy="302136"/>
            </a:xfrm>
            <a:custGeom>
              <a:avLst/>
              <a:gdLst/>
              <a:ahLst/>
              <a:cxnLst/>
              <a:rect l="l" t="t" r="r" b="b"/>
              <a:pathLst>
                <a:path w="11119" h="11522" extrusionOk="0">
                  <a:moveTo>
                    <a:pt x="1454" y="0"/>
                  </a:moveTo>
                  <a:lnTo>
                    <a:pt x="1" y="5788"/>
                  </a:lnTo>
                  <a:lnTo>
                    <a:pt x="10634" y="11522"/>
                  </a:lnTo>
                  <a:lnTo>
                    <a:pt x="11118" y="1642"/>
                  </a:lnTo>
                  <a:lnTo>
                    <a:pt x="1454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6878764" y="1892771"/>
              <a:ext cx="487791" cy="1366638"/>
            </a:xfrm>
            <a:custGeom>
              <a:avLst/>
              <a:gdLst/>
              <a:ahLst/>
              <a:cxnLst/>
              <a:rect l="l" t="t" r="r" b="b"/>
              <a:pathLst>
                <a:path w="18602" h="52117" extrusionOk="0">
                  <a:moveTo>
                    <a:pt x="12007" y="1"/>
                  </a:moveTo>
                  <a:lnTo>
                    <a:pt x="0" y="52117"/>
                  </a:lnTo>
                  <a:lnTo>
                    <a:pt x="485" y="51552"/>
                  </a:lnTo>
                  <a:lnTo>
                    <a:pt x="1804" y="50017"/>
                  </a:lnTo>
                  <a:lnTo>
                    <a:pt x="2692" y="48940"/>
                  </a:lnTo>
                  <a:lnTo>
                    <a:pt x="3688" y="47702"/>
                  </a:lnTo>
                  <a:lnTo>
                    <a:pt x="4765" y="46329"/>
                  </a:lnTo>
                  <a:lnTo>
                    <a:pt x="5896" y="44849"/>
                  </a:lnTo>
                  <a:lnTo>
                    <a:pt x="7026" y="43260"/>
                  </a:lnTo>
                  <a:lnTo>
                    <a:pt x="8130" y="41645"/>
                  </a:lnTo>
                  <a:lnTo>
                    <a:pt x="8669" y="40811"/>
                  </a:lnTo>
                  <a:lnTo>
                    <a:pt x="9207" y="39976"/>
                  </a:lnTo>
                  <a:lnTo>
                    <a:pt x="9691" y="39142"/>
                  </a:lnTo>
                  <a:lnTo>
                    <a:pt x="10176" y="38307"/>
                  </a:lnTo>
                  <a:lnTo>
                    <a:pt x="10634" y="37473"/>
                  </a:lnTo>
                  <a:lnTo>
                    <a:pt x="11037" y="36665"/>
                  </a:lnTo>
                  <a:lnTo>
                    <a:pt x="11414" y="35858"/>
                  </a:lnTo>
                  <a:lnTo>
                    <a:pt x="11764" y="35077"/>
                  </a:lnTo>
                  <a:lnTo>
                    <a:pt x="12060" y="34296"/>
                  </a:lnTo>
                  <a:lnTo>
                    <a:pt x="12303" y="33542"/>
                  </a:lnTo>
                  <a:lnTo>
                    <a:pt x="12491" y="32816"/>
                  </a:lnTo>
                  <a:lnTo>
                    <a:pt x="12626" y="32116"/>
                  </a:lnTo>
                  <a:lnTo>
                    <a:pt x="12680" y="31631"/>
                  </a:lnTo>
                  <a:lnTo>
                    <a:pt x="12706" y="31174"/>
                  </a:lnTo>
                  <a:lnTo>
                    <a:pt x="12733" y="30689"/>
                  </a:lnTo>
                  <a:lnTo>
                    <a:pt x="12733" y="30258"/>
                  </a:lnTo>
                  <a:lnTo>
                    <a:pt x="12706" y="29801"/>
                  </a:lnTo>
                  <a:lnTo>
                    <a:pt x="12680" y="29370"/>
                  </a:lnTo>
                  <a:lnTo>
                    <a:pt x="12626" y="28966"/>
                  </a:lnTo>
                  <a:lnTo>
                    <a:pt x="12572" y="28562"/>
                  </a:lnTo>
                  <a:lnTo>
                    <a:pt x="12383" y="27782"/>
                  </a:lnTo>
                  <a:lnTo>
                    <a:pt x="12195" y="27082"/>
                  </a:lnTo>
                  <a:lnTo>
                    <a:pt x="11953" y="26409"/>
                  </a:lnTo>
                  <a:lnTo>
                    <a:pt x="11683" y="25817"/>
                  </a:lnTo>
                  <a:lnTo>
                    <a:pt x="11414" y="25278"/>
                  </a:lnTo>
                  <a:lnTo>
                    <a:pt x="11145" y="24821"/>
                  </a:lnTo>
                  <a:lnTo>
                    <a:pt x="10876" y="24417"/>
                  </a:lnTo>
                  <a:lnTo>
                    <a:pt x="10634" y="24067"/>
                  </a:lnTo>
                  <a:lnTo>
                    <a:pt x="10284" y="23609"/>
                  </a:lnTo>
                  <a:lnTo>
                    <a:pt x="10149" y="23448"/>
                  </a:lnTo>
                  <a:lnTo>
                    <a:pt x="10418" y="23313"/>
                  </a:lnTo>
                  <a:lnTo>
                    <a:pt x="10714" y="23125"/>
                  </a:lnTo>
                  <a:lnTo>
                    <a:pt x="11118" y="22882"/>
                  </a:lnTo>
                  <a:lnTo>
                    <a:pt x="11630" y="22559"/>
                  </a:lnTo>
                  <a:lnTo>
                    <a:pt x="12168" y="22129"/>
                  </a:lnTo>
                  <a:lnTo>
                    <a:pt x="12787" y="21644"/>
                  </a:lnTo>
                  <a:lnTo>
                    <a:pt x="13433" y="21079"/>
                  </a:lnTo>
                  <a:lnTo>
                    <a:pt x="14106" y="20406"/>
                  </a:lnTo>
                  <a:lnTo>
                    <a:pt x="14806" y="19679"/>
                  </a:lnTo>
                  <a:lnTo>
                    <a:pt x="15129" y="19275"/>
                  </a:lnTo>
                  <a:lnTo>
                    <a:pt x="15479" y="18845"/>
                  </a:lnTo>
                  <a:lnTo>
                    <a:pt x="15802" y="18387"/>
                  </a:lnTo>
                  <a:lnTo>
                    <a:pt x="16125" y="17929"/>
                  </a:lnTo>
                  <a:lnTo>
                    <a:pt x="16448" y="17418"/>
                  </a:lnTo>
                  <a:lnTo>
                    <a:pt x="16771" y="16906"/>
                  </a:lnTo>
                  <a:lnTo>
                    <a:pt x="17067" y="16368"/>
                  </a:lnTo>
                  <a:lnTo>
                    <a:pt x="17337" y="15803"/>
                  </a:lnTo>
                  <a:lnTo>
                    <a:pt x="17606" y="15210"/>
                  </a:lnTo>
                  <a:lnTo>
                    <a:pt x="17848" y="14591"/>
                  </a:lnTo>
                  <a:lnTo>
                    <a:pt x="18063" y="13972"/>
                  </a:lnTo>
                  <a:lnTo>
                    <a:pt x="18279" y="13299"/>
                  </a:lnTo>
                  <a:lnTo>
                    <a:pt x="18440" y="12626"/>
                  </a:lnTo>
                  <a:lnTo>
                    <a:pt x="18548" y="11980"/>
                  </a:lnTo>
                  <a:lnTo>
                    <a:pt x="18602" y="11307"/>
                  </a:lnTo>
                  <a:lnTo>
                    <a:pt x="18602" y="10661"/>
                  </a:lnTo>
                  <a:lnTo>
                    <a:pt x="18548" y="10042"/>
                  </a:lnTo>
                  <a:lnTo>
                    <a:pt x="18467" y="9396"/>
                  </a:lnTo>
                  <a:lnTo>
                    <a:pt x="18333" y="8804"/>
                  </a:lnTo>
                  <a:lnTo>
                    <a:pt x="18171" y="8184"/>
                  </a:lnTo>
                  <a:lnTo>
                    <a:pt x="17956" y="7592"/>
                  </a:lnTo>
                  <a:lnTo>
                    <a:pt x="17740" y="7027"/>
                  </a:lnTo>
                  <a:lnTo>
                    <a:pt x="17471" y="6462"/>
                  </a:lnTo>
                  <a:lnTo>
                    <a:pt x="17202" y="5923"/>
                  </a:lnTo>
                  <a:lnTo>
                    <a:pt x="16906" y="5412"/>
                  </a:lnTo>
                  <a:lnTo>
                    <a:pt x="16583" y="4900"/>
                  </a:lnTo>
                  <a:lnTo>
                    <a:pt x="16260" y="4416"/>
                  </a:lnTo>
                  <a:lnTo>
                    <a:pt x="15910" y="3958"/>
                  </a:lnTo>
                  <a:lnTo>
                    <a:pt x="15587" y="3500"/>
                  </a:lnTo>
                  <a:lnTo>
                    <a:pt x="15237" y="3097"/>
                  </a:lnTo>
                  <a:lnTo>
                    <a:pt x="14537" y="2316"/>
                  </a:lnTo>
                  <a:lnTo>
                    <a:pt x="13891" y="1643"/>
                  </a:lnTo>
                  <a:lnTo>
                    <a:pt x="13272" y="1051"/>
                  </a:lnTo>
                  <a:lnTo>
                    <a:pt x="12760" y="593"/>
                  </a:lnTo>
                  <a:lnTo>
                    <a:pt x="12356" y="270"/>
                  </a:lnTo>
                  <a:lnTo>
                    <a:pt x="1200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6444617" y="1857501"/>
              <a:ext cx="425696" cy="1370152"/>
            </a:xfrm>
            <a:custGeom>
              <a:avLst/>
              <a:gdLst/>
              <a:ahLst/>
              <a:cxnLst/>
              <a:rect l="l" t="t" r="r" b="b"/>
              <a:pathLst>
                <a:path w="16234" h="52251" extrusionOk="0">
                  <a:moveTo>
                    <a:pt x="16233" y="0"/>
                  </a:moveTo>
                  <a:lnTo>
                    <a:pt x="15830" y="135"/>
                  </a:lnTo>
                  <a:lnTo>
                    <a:pt x="15345" y="323"/>
                  </a:lnTo>
                  <a:lnTo>
                    <a:pt x="14726" y="565"/>
                  </a:lnTo>
                  <a:lnTo>
                    <a:pt x="13972" y="888"/>
                  </a:lnTo>
                  <a:lnTo>
                    <a:pt x="13111" y="1292"/>
                  </a:lnTo>
                  <a:lnTo>
                    <a:pt x="12169" y="1777"/>
                  </a:lnTo>
                  <a:lnTo>
                    <a:pt x="11146" y="2342"/>
                  </a:lnTo>
                  <a:lnTo>
                    <a:pt x="10069" y="2988"/>
                  </a:lnTo>
                  <a:lnTo>
                    <a:pt x="9530" y="3365"/>
                  </a:lnTo>
                  <a:lnTo>
                    <a:pt x="8992" y="3742"/>
                  </a:lnTo>
                  <a:lnTo>
                    <a:pt x="8454" y="4173"/>
                  </a:lnTo>
                  <a:lnTo>
                    <a:pt x="7915" y="4603"/>
                  </a:lnTo>
                  <a:lnTo>
                    <a:pt x="7377" y="5061"/>
                  </a:lnTo>
                  <a:lnTo>
                    <a:pt x="6839" y="5545"/>
                  </a:lnTo>
                  <a:lnTo>
                    <a:pt x="6327" y="6057"/>
                  </a:lnTo>
                  <a:lnTo>
                    <a:pt x="5816" y="6568"/>
                  </a:lnTo>
                  <a:lnTo>
                    <a:pt x="5331" y="7134"/>
                  </a:lnTo>
                  <a:lnTo>
                    <a:pt x="4846" y="7726"/>
                  </a:lnTo>
                  <a:lnTo>
                    <a:pt x="4416" y="8318"/>
                  </a:lnTo>
                  <a:lnTo>
                    <a:pt x="3985" y="8964"/>
                  </a:lnTo>
                  <a:lnTo>
                    <a:pt x="3581" y="9637"/>
                  </a:lnTo>
                  <a:lnTo>
                    <a:pt x="3204" y="10310"/>
                  </a:lnTo>
                  <a:lnTo>
                    <a:pt x="2881" y="11010"/>
                  </a:lnTo>
                  <a:lnTo>
                    <a:pt x="2612" y="11683"/>
                  </a:lnTo>
                  <a:lnTo>
                    <a:pt x="2370" y="12329"/>
                  </a:lnTo>
                  <a:lnTo>
                    <a:pt x="2155" y="12975"/>
                  </a:lnTo>
                  <a:lnTo>
                    <a:pt x="2020" y="13594"/>
                  </a:lnTo>
                  <a:lnTo>
                    <a:pt x="1885" y="14213"/>
                  </a:lnTo>
                  <a:lnTo>
                    <a:pt x="1805" y="14779"/>
                  </a:lnTo>
                  <a:lnTo>
                    <a:pt x="1751" y="15344"/>
                  </a:lnTo>
                  <a:lnTo>
                    <a:pt x="1724" y="15909"/>
                  </a:lnTo>
                  <a:lnTo>
                    <a:pt x="1724" y="16448"/>
                  </a:lnTo>
                  <a:lnTo>
                    <a:pt x="1751" y="16959"/>
                  </a:lnTo>
                  <a:lnTo>
                    <a:pt x="1805" y="17444"/>
                  </a:lnTo>
                  <a:lnTo>
                    <a:pt x="1858" y="17901"/>
                  </a:lnTo>
                  <a:lnTo>
                    <a:pt x="1966" y="18359"/>
                  </a:lnTo>
                  <a:lnTo>
                    <a:pt x="2047" y="18790"/>
                  </a:lnTo>
                  <a:lnTo>
                    <a:pt x="2181" y="19193"/>
                  </a:lnTo>
                  <a:lnTo>
                    <a:pt x="2289" y="19597"/>
                  </a:lnTo>
                  <a:lnTo>
                    <a:pt x="2451" y="19947"/>
                  </a:lnTo>
                  <a:lnTo>
                    <a:pt x="2720" y="20620"/>
                  </a:lnTo>
                  <a:lnTo>
                    <a:pt x="3016" y="21186"/>
                  </a:lnTo>
                  <a:lnTo>
                    <a:pt x="3312" y="21643"/>
                  </a:lnTo>
                  <a:lnTo>
                    <a:pt x="3554" y="22020"/>
                  </a:lnTo>
                  <a:lnTo>
                    <a:pt x="3770" y="22289"/>
                  </a:lnTo>
                  <a:lnTo>
                    <a:pt x="3958" y="22505"/>
                  </a:lnTo>
                  <a:lnTo>
                    <a:pt x="3824" y="22585"/>
                  </a:lnTo>
                  <a:lnTo>
                    <a:pt x="3527" y="22828"/>
                  </a:lnTo>
                  <a:lnTo>
                    <a:pt x="3070" y="23258"/>
                  </a:lnTo>
                  <a:lnTo>
                    <a:pt x="2801" y="23554"/>
                  </a:lnTo>
                  <a:lnTo>
                    <a:pt x="2504" y="23877"/>
                  </a:lnTo>
                  <a:lnTo>
                    <a:pt x="2208" y="24254"/>
                  </a:lnTo>
                  <a:lnTo>
                    <a:pt x="1912" y="24712"/>
                  </a:lnTo>
                  <a:lnTo>
                    <a:pt x="1616" y="25197"/>
                  </a:lnTo>
                  <a:lnTo>
                    <a:pt x="1320" y="25762"/>
                  </a:lnTo>
                  <a:lnTo>
                    <a:pt x="1024" y="26381"/>
                  </a:lnTo>
                  <a:lnTo>
                    <a:pt x="782" y="27054"/>
                  </a:lnTo>
                  <a:lnTo>
                    <a:pt x="539" y="27808"/>
                  </a:lnTo>
                  <a:lnTo>
                    <a:pt x="351" y="28615"/>
                  </a:lnTo>
                  <a:lnTo>
                    <a:pt x="189" y="29504"/>
                  </a:lnTo>
                  <a:lnTo>
                    <a:pt x="55" y="30446"/>
                  </a:lnTo>
                  <a:lnTo>
                    <a:pt x="1" y="31469"/>
                  </a:lnTo>
                  <a:lnTo>
                    <a:pt x="1" y="32572"/>
                  </a:lnTo>
                  <a:lnTo>
                    <a:pt x="55" y="33757"/>
                  </a:lnTo>
                  <a:lnTo>
                    <a:pt x="109" y="34376"/>
                  </a:lnTo>
                  <a:lnTo>
                    <a:pt x="189" y="34995"/>
                  </a:lnTo>
                  <a:lnTo>
                    <a:pt x="270" y="35668"/>
                  </a:lnTo>
                  <a:lnTo>
                    <a:pt x="378" y="36341"/>
                  </a:lnTo>
                  <a:lnTo>
                    <a:pt x="512" y="37041"/>
                  </a:lnTo>
                  <a:lnTo>
                    <a:pt x="674" y="37741"/>
                  </a:lnTo>
                  <a:lnTo>
                    <a:pt x="835" y="38495"/>
                  </a:lnTo>
                  <a:lnTo>
                    <a:pt x="1051" y="39248"/>
                  </a:lnTo>
                  <a:lnTo>
                    <a:pt x="1266" y="40029"/>
                  </a:lnTo>
                  <a:lnTo>
                    <a:pt x="1508" y="40837"/>
                  </a:lnTo>
                  <a:lnTo>
                    <a:pt x="1805" y="41644"/>
                  </a:lnTo>
                  <a:lnTo>
                    <a:pt x="2101" y="42506"/>
                  </a:lnTo>
                  <a:lnTo>
                    <a:pt x="2424" y="43367"/>
                  </a:lnTo>
                  <a:lnTo>
                    <a:pt x="2774" y="44255"/>
                  </a:lnTo>
                  <a:lnTo>
                    <a:pt x="3151" y="45171"/>
                  </a:lnTo>
                  <a:lnTo>
                    <a:pt x="3581" y="46113"/>
                  </a:lnTo>
                  <a:lnTo>
                    <a:pt x="4012" y="47082"/>
                  </a:lnTo>
                  <a:lnTo>
                    <a:pt x="4497" y="48051"/>
                  </a:lnTo>
                  <a:lnTo>
                    <a:pt x="4981" y="49074"/>
                  </a:lnTo>
                  <a:lnTo>
                    <a:pt x="5519" y="50097"/>
                  </a:lnTo>
                  <a:lnTo>
                    <a:pt x="6112" y="51147"/>
                  </a:lnTo>
                  <a:lnTo>
                    <a:pt x="6704" y="52250"/>
                  </a:lnTo>
                  <a:lnTo>
                    <a:pt x="6192" y="33326"/>
                  </a:lnTo>
                  <a:lnTo>
                    <a:pt x="1623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5777557" y="2232332"/>
              <a:ext cx="129906" cy="558382"/>
            </a:xfrm>
            <a:custGeom>
              <a:avLst/>
              <a:gdLst/>
              <a:ahLst/>
              <a:cxnLst/>
              <a:rect l="l" t="t" r="r" b="b"/>
              <a:pathLst>
                <a:path w="4954" h="21294" extrusionOk="0">
                  <a:moveTo>
                    <a:pt x="4819" y="0"/>
                  </a:moveTo>
                  <a:lnTo>
                    <a:pt x="0" y="21266"/>
                  </a:lnTo>
                  <a:lnTo>
                    <a:pt x="162" y="21293"/>
                  </a:lnTo>
                  <a:lnTo>
                    <a:pt x="4953" y="27"/>
                  </a:lnTo>
                  <a:lnTo>
                    <a:pt x="481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5835431" y="2533738"/>
              <a:ext cx="47332" cy="193443"/>
            </a:xfrm>
            <a:custGeom>
              <a:avLst/>
              <a:gdLst/>
              <a:ahLst/>
              <a:cxnLst/>
              <a:rect l="l" t="t" r="r" b="b"/>
              <a:pathLst>
                <a:path w="1805" h="7377" extrusionOk="0">
                  <a:moveTo>
                    <a:pt x="162" y="1"/>
                  </a:moveTo>
                  <a:lnTo>
                    <a:pt x="0" y="81"/>
                  </a:lnTo>
                  <a:lnTo>
                    <a:pt x="350" y="728"/>
                  </a:lnTo>
                  <a:lnTo>
                    <a:pt x="620" y="1401"/>
                  </a:lnTo>
                  <a:lnTo>
                    <a:pt x="862" y="2047"/>
                  </a:lnTo>
                  <a:lnTo>
                    <a:pt x="1050" y="2693"/>
                  </a:lnTo>
                  <a:lnTo>
                    <a:pt x="1212" y="3312"/>
                  </a:lnTo>
                  <a:lnTo>
                    <a:pt x="1346" y="3931"/>
                  </a:lnTo>
                  <a:lnTo>
                    <a:pt x="1454" y="4496"/>
                  </a:lnTo>
                  <a:lnTo>
                    <a:pt x="1535" y="5035"/>
                  </a:lnTo>
                  <a:lnTo>
                    <a:pt x="1616" y="5977"/>
                  </a:lnTo>
                  <a:lnTo>
                    <a:pt x="1643" y="6704"/>
                  </a:lnTo>
                  <a:lnTo>
                    <a:pt x="1643" y="7161"/>
                  </a:lnTo>
                  <a:lnTo>
                    <a:pt x="1643" y="7350"/>
                  </a:lnTo>
                  <a:lnTo>
                    <a:pt x="1804" y="7377"/>
                  </a:lnTo>
                  <a:lnTo>
                    <a:pt x="1804" y="7188"/>
                  </a:lnTo>
                  <a:lnTo>
                    <a:pt x="1804" y="6704"/>
                  </a:lnTo>
                  <a:lnTo>
                    <a:pt x="1777" y="5950"/>
                  </a:lnTo>
                  <a:lnTo>
                    <a:pt x="1696" y="5008"/>
                  </a:lnTo>
                  <a:lnTo>
                    <a:pt x="1616" y="4469"/>
                  </a:lnTo>
                  <a:lnTo>
                    <a:pt x="1508" y="3904"/>
                  </a:lnTo>
                  <a:lnTo>
                    <a:pt x="1373" y="3285"/>
                  </a:lnTo>
                  <a:lnTo>
                    <a:pt x="1212" y="2666"/>
                  </a:lnTo>
                  <a:lnTo>
                    <a:pt x="1023" y="1993"/>
                  </a:lnTo>
                  <a:lnTo>
                    <a:pt x="781" y="1347"/>
                  </a:lnTo>
                  <a:lnTo>
                    <a:pt x="485" y="674"/>
                  </a:lnTo>
                  <a:lnTo>
                    <a:pt x="16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5659659" y="1897727"/>
              <a:ext cx="135570" cy="372727"/>
            </a:xfrm>
            <a:custGeom>
              <a:avLst/>
              <a:gdLst/>
              <a:ahLst/>
              <a:cxnLst/>
              <a:rect l="l" t="t" r="r" b="b"/>
              <a:pathLst>
                <a:path w="5170" h="14214" extrusionOk="0">
                  <a:moveTo>
                    <a:pt x="5008" y="0"/>
                  </a:moveTo>
                  <a:lnTo>
                    <a:pt x="1" y="14160"/>
                  </a:lnTo>
                  <a:lnTo>
                    <a:pt x="135" y="14214"/>
                  </a:lnTo>
                  <a:lnTo>
                    <a:pt x="5169" y="54"/>
                  </a:lnTo>
                  <a:lnTo>
                    <a:pt x="5008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5656827" y="1969027"/>
              <a:ext cx="40278" cy="40252"/>
            </a:xfrm>
            <a:custGeom>
              <a:avLst/>
              <a:gdLst/>
              <a:ahLst/>
              <a:cxnLst/>
              <a:rect l="l" t="t" r="r" b="b"/>
              <a:pathLst>
                <a:path w="1536" h="1535" extrusionOk="0">
                  <a:moveTo>
                    <a:pt x="782" y="0"/>
                  </a:moveTo>
                  <a:lnTo>
                    <a:pt x="620" y="27"/>
                  </a:lnTo>
                  <a:lnTo>
                    <a:pt x="459" y="81"/>
                  </a:lnTo>
                  <a:lnTo>
                    <a:pt x="351" y="135"/>
                  </a:lnTo>
                  <a:lnTo>
                    <a:pt x="216" y="243"/>
                  </a:lnTo>
                  <a:lnTo>
                    <a:pt x="135" y="350"/>
                  </a:lnTo>
                  <a:lnTo>
                    <a:pt x="55" y="485"/>
                  </a:lnTo>
                  <a:lnTo>
                    <a:pt x="28" y="619"/>
                  </a:lnTo>
                  <a:lnTo>
                    <a:pt x="1" y="781"/>
                  </a:lnTo>
                  <a:lnTo>
                    <a:pt x="28" y="942"/>
                  </a:lnTo>
                  <a:lnTo>
                    <a:pt x="55" y="1077"/>
                  </a:lnTo>
                  <a:lnTo>
                    <a:pt x="135" y="1212"/>
                  </a:lnTo>
                  <a:lnTo>
                    <a:pt x="216" y="1319"/>
                  </a:lnTo>
                  <a:lnTo>
                    <a:pt x="351" y="1400"/>
                  </a:lnTo>
                  <a:lnTo>
                    <a:pt x="459" y="1481"/>
                  </a:lnTo>
                  <a:lnTo>
                    <a:pt x="620" y="1535"/>
                  </a:lnTo>
                  <a:lnTo>
                    <a:pt x="916" y="1535"/>
                  </a:lnTo>
                  <a:lnTo>
                    <a:pt x="1078" y="1481"/>
                  </a:lnTo>
                  <a:lnTo>
                    <a:pt x="1185" y="1400"/>
                  </a:lnTo>
                  <a:lnTo>
                    <a:pt x="1320" y="1319"/>
                  </a:lnTo>
                  <a:lnTo>
                    <a:pt x="1401" y="1212"/>
                  </a:lnTo>
                  <a:lnTo>
                    <a:pt x="1481" y="1077"/>
                  </a:lnTo>
                  <a:lnTo>
                    <a:pt x="1508" y="942"/>
                  </a:lnTo>
                  <a:lnTo>
                    <a:pt x="1535" y="781"/>
                  </a:lnTo>
                  <a:lnTo>
                    <a:pt x="1508" y="619"/>
                  </a:lnTo>
                  <a:lnTo>
                    <a:pt x="1481" y="485"/>
                  </a:lnTo>
                  <a:lnTo>
                    <a:pt x="1401" y="350"/>
                  </a:lnTo>
                  <a:lnTo>
                    <a:pt x="1320" y="243"/>
                  </a:lnTo>
                  <a:lnTo>
                    <a:pt x="1185" y="135"/>
                  </a:lnTo>
                  <a:lnTo>
                    <a:pt x="1078" y="81"/>
                  </a:lnTo>
                  <a:lnTo>
                    <a:pt x="916" y="27"/>
                  </a:lnTo>
                  <a:lnTo>
                    <a:pt x="78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2" name="Google Shape;10912;p71"/>
            <p:cNvSpPr/>
            <p:nvPr/>
          </p:nvSpPr>
          <p:spPr>
            <a:xfrm>
              <a:off x="5599661" y="2126444"/>
              <a:ext cx="39544" cy="40252"/>
            </a:xfrm>
            <a:custGeom>
              <a:avLst/>
              <a:gdLst/>
              <a:ahLst/>
              <a:cxnLst/>
              <a:rect l="l" t="t" r="r" b="b"/>
              <a:pathLst>
                <a:path w="1508" h="1535" extrusionOk="0">
                  <a:moveTo>
                    <a:pt x="754" y="0"/>
                  </a:moveTo>
                  <a:lnTo>
                    <a:pt x="593" y="27"/>
                  </a:lnTo>
                  <a:lnTo>
                    <a:pt x="458" y="54"/>
                  </a:lnTo>
                  <a:lnTo>
                    <a:pt x="323" y="135"/>
                  </a:lnTo>
                  <a:lnTo>
                    <a:pt x="216" y="216"/>
                  </a:lnTo>
                  <a:lnTo>
                    <a:pt x="108" y="350"/>
                  </a:lnTo>
                  <a:lnTo>
                    <a:pt x="54" y="458"/>
                  </a:lnTo>
                  <a:lnTo>
                    <a:pt x="0" y="619"/>
                  </a:lnTo>
                  <a:lnTo>
                    <a:pt x="0" y="754"/>
                  </a:lnTo>
                  <a:lnTo>
                    <a:pt x="0" y="916"/>
                  </a:lnTo>
                  <a:lnTo>
                    <a:pt x="54" y="1050"/>
                  </a:lnTo>
                  <a:lnTo>
                    <a:pt x="108" y="1185"/>
                  </a:lnTo>
                  <a:lnTo>
                    <a:pt x="216" y="1319"/>
                  </a:lnTo>
                  <a:lnTo>
                    <a:pt x="323" y="1400"/>
                  </a:lnTo>
                  <a:lnTo>
                    <a:pt x="458" y="1481"/>
                  </a:lnTo>
                  <a:lnTo>
                    <a:pt x="593" y="1508"/>
                  </a:lnTo>
                  <a:lnTo>
                    <a:pt x="754" y="1535"/>
                  </a:lnTo>
                  <a:lnTo>
                    <a:pt x="916" y="1508"/>
                  </a:lnTo>
                  <a:lnTo>
                    <a:pt x="1050" y="1481"/>
                  </a:lnTo>
                  <a:lnTo>
                    <a:pt x="1185" y="1400"/>
                  </a:lnTo>
                  <a:lnTo>
                    <a:pt x="1293" y="1319"/>
                  </a:lnTo>
                  <a:lnTo>
                    <a:pt x="1400" y="1185"/>
                  </a:lnTo>
                  <a:lnTo>
                    <a:pt x="1454" y="1050"/>
                  </a:lnTo>
                  <a:lnTo>
                    <a:pt x="1508" y="916"/>
                  </a:lnTo>
                  <a:lnTo>
                    <a:pt x="1508" y="754"/>
                  </a:lnTo>
                  <a:lnTo>
                    <a:pt x="1508" y="619"/>
                  </a:lnTo>
                  <a:lnTo>
                    <a:pt x="1454" y="458"/>
                  </a:lnTo>
                  <a:lnTo>
                    <a:pt x="1400" y="350"/>
                  </a:lnTo>
                  <a:lnTo>
                    <a:pt x="1293" y="216"/>
                  </a:lnTo>
                  <a:lnTo>
                    <a:pt x="1185" y="135"/>
                  </a:lnTo>
                  <a:lnTo>
                    <a:pt x="1050" y="54"/>
                  </a:lnTo>
                  <a:lnTo>
                    <a:pt x="916" y="27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3" name="Google Shape;10913;p71"/>
            <p:cNvSpPr/>
            <p:nvPr/>
          </p:nvSpPr>
          <p:spPr>
            <a:xfrm>
              <a:off x="7558541" y="2405272"/>
              <a:ext cx="45916" cy="279558"/>
            </a:xfrm>
            <a:custGeom>
              <a:avLst/>
              <a:gdLst/>
              <a:ahLst/>
              <a:cxnLst/>
              <a:rect l="l" t="t" r="r" b="b"/>
              <a:pathLst>
                <a:path w="1751" h="10661" extrusionOk="0">
                  <a:moveTo>
                    <a:pt x="1589" y="0"/>
                  </a:moveTo>
                  <a:lnTo>
                    <a:pt x="1" y="10634"/>
                  </a:lnTo>
                  <a:lnTo>
                    <a:pt x="162" y="10660"/>
                  </a:lnTo>
                  <a:lnTo>
                    <a:pt x="1751" y="27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7562081" y="2458924"/>
              <a:ext cx="150386" cy="208259"/>
            </a:xfrm>
            <a:custGeom>
              <a:avLst/>
              <a:gdLst/>
              <a:ahLst/>
              <a:cxnLst/>
              <a:rect l="l" t="t" r="r" b="b"/>
              <a:pathLst>
                <a:path w="5735" h="7942" extrusionOk="0">
                  <a:moveTo>
                    <a:pt x="5573" y="0"/>
                  </a:moveTo>
                  <a:lnTo>
                    <a:pt x="5492" y="243"/>
                  </a:lnTo>
                  <a:lnTo>
                    <a:pt x="5223" y="835"/>
                  </a:lnTo>
                  <a:lnTo>
                    <a:pt x="4792" y="1723"/>
                  </a:lnTo>
                  <a:lnTo>
                    <a:pt x="4496" y="2262"/>
                  </a:lnTo>
                  <a:lnTo>
                    <a:pt x="4173" y="2827"/>
                  </a:lnTo>
                  <a:lnTo>
                    <a:pt x="3796" y="3419"/>
                  </a:lnTo>
                  <a:lnTo>
                    <a:pt x="3392" y="4065"/>
                  </a:lnTo>
                  <a:lnTo>
                    <a:pt x="2935" y="4711"/>
                  </a:lnTo>
                  <a:lnTo>
                    <a:pt x="2423" y="5357"/>
                  </a:lnTo>
                  <a:lnTo>
                    <a:pt x="1885" y="6003"/>
                  </a:lnTo>
                  <a:lnTo>
                    <a:pt x="1293" y="6649"/>
                  </a:lnTo>
                  <a:lnTo>
                    <a:pt x="673" y="7242"/>
                  </a:lnTo>
                  <a:lnTo>
                    <a:pt x="0" y="7834"/>
                  </a:lnTo>
                  <a:lnTo>
                    <a:pt x="81" y="7941"/>
                  </a:lnTo>
                  <a:lnTo>
                    <a:pt x="781" y="7376"/>
                  </a:lnTo>
                  <a:lnTo>
                    <a:pt x="1400" y="6757"/>
                  </a:lnTo>
                  <a:lnTo>
                    <a:pt x="1993" y="6111"/>
                  </a:lnTo>
                  <a:lnTo>
                    <a:pt x="2558" y="5465"/>
                  </a:lnTo>
                  <a:lnTo>
                    <a:pt x="3069" y="4819"/>
                  </a:lnTo>
                  <a:lnTo>
                    <a:pt x="3527" y="4146"/>
                  </a:lnTo>
                  <a:lnTo>
                    <a:pt x="3931" y="3527"/>
                  </a:lnTo>
                  <a:lnTo>
                    <a:pt x="4308" y="2908"/>
                  </a:lnTo>
                  <a:lnTo>
                    <a:pt x="4631" y="2315"/>
                  </a:lnTo>
                  <a:lnTo>
                    <a:pt x="4927" y="1804"/>
                  </a:lnTo>
                  <a:lnTo>
                    <a:pt x="5384" y="889"/>
                  </a:lnTo>
                  <a:lnTo>
                    <a:pt x="5654" y="296"/>
                  </a:lnTo>
                  <a:lnTo>
                    <a:pt x="5734" y="54"/>
                  </a:lnTo>
                  <a:lnTo>
                    <a:pt x="55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7356651" y="2391846"/>
              <a:ext cx="48748" cy="155342"/>
            </a:xfrm>
            <a:custGeom>
              <a:avLst/>
              <a:gdLst/>
              <a:ahLst/>
              <a:cxnLst/>
              <a:rect l="l" t="t" r="r" b="b"/>
              <a:pathLst>
                <a:path w="1859" h="5924" extrusionOk="0">
                  <a:moveTo>
                    <a:pt x="916" y="162"/>
                  </a:moveTo>
                  <a:lnTo>
                    <a:pt x="1078" y="189"/>
                  </a:lnTo>
                  <a:lnTo>
                    <a:pt x="1239" y="216"/>
                  </a:lnTo>
                  <a:lnTo>
                    <a:pt x="1347" y="297"/>
                  </a:lnTo>
                  <a:lnTo>
                    <a:pt x="1481" y="378"/>
                  </a:lnTo>
                  <a:lnTo>
                    <a:pt x="1562" y="512"/>
                  </a:lnTo>
                  <a:lnTo>
                    <a:pt x="1643" y="620"/>
                  </a:lnTo>
                  <a:lnTo>
                    <a:pt x="1670" y="782"/>
                  </a:lnTo>
                  <a:lnTo>
                    <a:pt x="1697" y="916"/>
                  </a:lnTo>
                  <a:lnTo>
                    <a:pt x="1697" y="5762"/>
                  </a:lnTo>
                  <a:lnTo>
                    <a:pt x="162" y="5762"/>
                  </a:lnTo>
                  <a:lnTo>
                    <a:pt x="162" y="916"/>
                  </a:lnTo>
                  <a:lnTo>
                    <a:pt x="189" y="782"/>
                  </a:lnTo>
                  <a:lnTo>
                    <a:pt x="216" y="620"/>
                  </a:lnTo>
                  <a:lnTo>
                    <a:pt x="297" y="512"/>
                  </a:lnTo>
                  <a:lnTo>
                    <a:pt x="378" y="378"/>
                  </a:lnTo>
                  <a:lnTo>
                    <a:pt x="512" y="297"/>
                  </a:lnTo>
                  <a:lnTo>
                    <a:pt x="620" y="216"/>
                  </a:lnTo>
                  <a:lnTo>
                    <a:pt x="782" y="189"/>
                  </a:lnTo>
                  <a:lnTo>
                    <a:pt x="916" y="162"/>
                  </a:lnTo>
                  <a:close/>
                  <a:moveTo>
                    <a:pt x="916" y="1"/>
                  </a:moveTo>
                  <a:lnTo>
                    <a:pt x="755" y="28"/>
                  </a:lnTo>
                  <a:lnTo>
                    <a:pt x="566" y="82"/>
                  </a:lnTo>
                  <a:lnTo>
                    <a:pt x="405" y="162"/>
                  </a:lnTo>
                  <a:lnTo>
                    <a:pt x="270" y="270"/>
                  </a:lnTo>
                  <a:lnTo>
                    <a:pt x="162" y="405"/>
                  </a:lnTo>
                  <a:lnTo>
                    <a:pt x="82" y="566"/>
                  </a:lnTo>
                  <a:lnTo>
                    <a:pt x="28" y="728"/>
                  </a:lnTo>
                  <a:lnTo>
                    <a:pt x="1" y="916"/>
                  </a:lnTo>
                  <a:lnTo>
                    <a:pt x="1" y="5923"/>
                  </a:lnTo>
                  <a:lnTo>
                    <a:pt x="1858" y="5923"/>
                  </a:lnTo>
                  <a:lnTo>
                    <a:pt x="1858" y="916"/>
                  </a:lnTo>
                  <a:lnTo>
                    <a:pt x="1831" y="728"/>
                  </a:lnTo>
                  <a:lnTo>
                    <a:pt x="1778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5" y="162"/>
                  </a:lnTo>
                  <a:lnTo>
                    <a:pt x="1293" y="82"/>
                  </a:lnTo>
                  <a:lnTo>
                    <a:pt x="1105" y="28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7401125" y="2443400"/>
              <a:ext cx="32516" cy="242139"/>
            </a:xfrm>
            <a:custGeom>
              <a:avLst/>
              <a:gdLst/>
              <a:ahLst/>
              <a:cxnLst/>
              <a:rect l="l" t="t" r="r" b="b"/>
              <a:pathLst>
                <a:path w="1240" h="9234" extrusionOk="0">
                  <a:moveTo>
                    <a:pt x="135" y="0"/>
                  </a:moveTo>
                  <a:lnTo>
                    <a:pt x="28" y="108"/>
                  </a:lnTo>
                  <a:lnTo>
                    <a:pt x="324" y="458"/>
                  </a:lnTo>
                  <a:lnTo>
                    <a:pt x="458" y="646"/>
                  </a:lnTo>
                  <a:lnTo>
                    <a:pt x="593" y="835"/>
                  </a:lnTo>
                  <a:lnTo>
                    <a:pt x="728" y="1077"/>
                  </a:lnTo>
                  <a:lnTo>
                    <a:pt x="835" y="1292"/>
                  </a:lnTo>
                  <a:lnTo>
                    <a:pt x="916" y="1561"/>
                  </a:lnTo>
                  <a:lnTo>
                    <a:pt x="997" y="1804"/>
                  </a:lnTo>
                  <a:lnTo>
                    <a:pt x="1051" y="2100"/>
                  </a:lnTo>
                  <a:lnTo>
                    <a:pt x="1078" y="2396"/>
                  </a:lnTo>
                  <a:lnTo>
                    <a:pt x="1078" y="2719"/>
                  </a:lnTo>
                  <a:lnTo>
                    <a:pt x="1051" y="3042"/>
                  </a:lnTo>
                  <a:lnTo>
                    <a:pt x="997" y="3392"/>
                  </a:lnTo>
                  <a:lnTo>
                    <a:pt x="889" y="3742"/>
                  </a:lnTo>
                  <a:lnTo>
                    <a:pt x="782" y="4119"/>
                  </a:lnTo>
                  <a:lnTo>
                    <a:pt x="620" y="4523"/>
                  </a:lnTo>
                  <a:lnTo>
                    <a:pt x="378" y="5088"/>
                  </a:lnTo>
                  <a:lnTo>
                    <a:pt x="189" y="5707"/>
                  </a:lnTo>
                  <a:lnTo>
                    <a:pt x="109" y="6030"/>
                  </a:lnTo>
                  <a:lnTo>
                    <a:pt x="55" y="6380"/>
                  </a:lnTo>
                  <a:lnTo>
                    <a:pt x="28" y="6730"/>
                  </a:lnTo>
                  <a:lnTo>
                    <a:pt x="1" y="7053"/>
                  </a:lnTo>
                  <a:lnTo>
                    <a:pt x="1" y="7403"/>
                  </a:lnTo>
                  <a:lnTo>
                    <a:pt x="28" y="7726"/>
                  </a:lnTo>
                  <a:lnTo>
                    <a:pt x="109" y="8022"/>
                  </a:lnTo>
                  <a:lnTo>
                    <a:pt x="189" y="8318"/>
                  </a:lnTo>
                  <a:lnTo>
                    <a:pt x="324" y="8587"/>
                  </a:lnTo>
                  <a:lnTo>
                    <a:pt x="485" y="8830"/>
                  </a:lnTo>
                  <a:lnTo>
                    <a:pt x="701" y="9045"/>
                  </a:lnTo>
                  <a:lnTo>
                    <a:pt x="943" y="9233"/>
                  </a:lnTo>
                  <a:lnTo>
                    <a:pt x="1024" y="9099"/>
                  </a:lnTo>
                  <a:lnTo>
                    <a:pt x="808" y="8937"/>
                  </a:lnTo>
                  <a:lnTo>
                    <a:pt x="620" y="8749"/>
                  </a:lnTo>
                  <a:lnTo>
                    <a:pt x="458" y="8507"/>
                  </a:lnTo>
                  <a:lnTo>
                    <a:pt x="351" y="8264"/>
                  </a:lnTo>
                  <a:lnTo>
                    <a:pt x="270" y="7995"/>
                  </a:lnTo>
                  <a:lnTo>
                    <a:pt x="216" y="7699"/>
                  </a:lnTo>
                  <a:lnTo>
                    <a:pt x="189" y="7403"/>
                  </a:lnTo>
                  <a:lnTo>
                    <a:pt x="162" y="7080"/>
                  </a:lnTo>
                  <a:lnTo>
                    <a:pt x="189" y="6757"/>
                  </a:lnTo>
                  <a:lnTo>
                    <a:pt x="216" y="6434"/>
                  </a:lnTo>
                  <a:lnTo>
                    <a:pt x="270" y="6111"/>
                  </a:lnTo>
                  <a:lnTo>
                    <a:pt x="351" y="5788"/>
                  </a:lnTo>
                  <a:lnTo>
                    <a:pt x="539" y="5142"/>
                  </a:lnTo>
                  <a:lnTo>
                    <a:pt x="755" y="4576"/>
                  </a:lnTo>
                  <a:lnTo>
                    <a:pt x="889" y="4253"/>
                  </a:lnTo>
                  <a:lnTo>
                    <a:pt x="1024" y="3930"/>
                  </a:lnTo>
                  <a:lnTo>
                    <a:pt x="1105" y="3607"/>
                  </a:lnTo>
                  <a:lnTo>
                    <a:pt x="1158" y="3311"/>
                  </a:lnTo>
                  <a:lnTo>
                    <a:pt x="1212" y="2988"/>
                  </a:lnTo>
                  <a:lnTo>
                    <a:pt x="1239" y="2692"/>
                  </a:lnTo>
                  <a:lnTo>
                    <a:pt x="1239" y="2396"/>
                  </a:lnTo>
                  <a:lnTo>
                    <a:pt x="1212" y="2100"/>
                  </a:lnTo>
                  <a:lnTo>
                    <a:pt x="1158" y="1804"/>
                  </a:lnTo>
                  <a:lnTo>
                    <a:pt x="1078" y="1534"/>
                  </a:lnTo>
                  <a:lnTo>
                    <a:pt x="970" y="1238"/>
                  </a:lnTo>
                  <a:lnTo>
                    <a:pt x="862" y="996"/>
                  </a:lnTo>
                  <a:lnTo>
                    <a:pt x="701" y="727"/>
                  </a:lnTo>
                  <a:lnTo>
                    <a:pt x="539" y="485"/>
                  </a:lnTo>
                  <a:lnTo>
                    <a:pt x="351" y="242"/>
                  </a:lnTo>
                  <a:lnTo>
                    <a:pt x="135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7231016" y="2521047"/>
              <a:ext cx="300720" cy="26144"/>
            </a:xfrm>
            <a:custGeom>
              <a:avLst/>
              <a:gdLst/>
              <a:ahLst/>
              <a:cxnLst/>
              <a:rect l="l" t="t" r="r" b="b"/>
              <a:pathLst>
                <a:path w="11468" h="997" extrusionOk="0">
                  <a:moveTo>
                    <a:pt x="5949" y="189"/>
                  </a:moveTo>
                  <a:lnTo>
                    <a:pt x="6703" y="242"/>
                  </a:lnTo>
                  <a:lnTo>
                    <a:pt x="7457" y="323"/>
                  </a:lnTo>
                  <a:lnTo>
                    <a:pt x="8157" y="404"/>
                  </a:lnTo>
                  <a:lnTo>
                    <a:pt x="8776" y="512"/>
                  </a:lnTo>
                  <a:lnTo>
                    <a:pt x="9368" y="619"/>
                  </a:lnTo>
                  <a:lnTo>
                    <a:pt x="10283" y="835"/>
                  </a:lnTo>
                  <a:lnTo>
                    <a:pt x="835" y="835"/>
                  </a:lnTo>
                  <a:lnTo>
                    <a:pt x="1508" y="646"/>
                  </a:lnTo>
                  <a:lnTo>
                    <a:pt x="1965" y="512"/>
                  </a:lnTo>
                  <a:lnTo>
                    <a:pt x="2477" y="431"/>
                  </a:lnTo>
                  <a:lnTo>
                    <a:pt x="3069" y="323"/>
                  </a:lnTo>
                  <a:lnTo>
                    <a:pt x="3715" y="242"/>
                  </a:lnTo>
                  <a:lnTo>
                    <a:pt x="4415" y="189"/>
                  </a:lnTo>
                  <a:close/>
                  <a:moveTo>
                    <a:pt x="5169" y="0"/>
                  </a:moveTo>
                  <a:lnTo>
                    <a:pt x="4630" y="27"/>
                  </a:lnTo>
                  <a:lnTo>
                    <a:pt x="4119" y="54"/>
                  </a:lnTo>
                  <a:lnTo>
                    <a:pt x="3177" y="135"/>
                  </a:lnTo>
                  <a:lnTo>
                    <a:pt x="2369" y="269"/>
                  </a:lnTo>
                  <a:lnTo>
                    <a:pt x="1669" y="431"/>
                  </a:lnTo>
                  <a:lnTo>
                    <a:pt x="1104" y="565"/>
                  </a:lnTo>
                  <a:lnTo>
                    <a:pt x="700" y="700"/>
                  </a:lnTo>
                  <a:lnTo>
                    <a:pt x="350" y="835"/>
                  </a:lnTo>
                  <a:lnTo>
                    <a:pt x="0" y="996"/>
                  </a:lnTo>
                  <a:lnTo>
                    <a:pt x="11468" y="996"/>
                  </a:lnTo>
                  <a:lnTo>
                    <a:pt x="10930" y="835"/>
                  </a:lnTo>
                  <a:lnTo>
                    <a:pt x="10445" y="700"/>
                  </a:lnTo>
                  <a:lnTo>
                    <a:pt x="9880" y="565"/>
                  </a:lnTo>
                  <a:lnTo>
                    <a:pt x="9153" y="431"/>
                  </a:lnTo>
                  <a:lnTo>
                    <a:pt x="8265" y="269"/>
                  </a:lnTo>
                  <a:lnTo>
                    <a:pt x="7295" y="135"/>
                  </a:lnTo>
                  <a:lnTo>
                    <a:pt x="6272" y="54"/>
                  </a:lnTo>
                  <a:lnTo>
                    <a:pt x="5707" y="27"/>
                  </a:lnTo>
                  <a:lnTo>
                    <a:pt x="516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5710479" y="1294180"/>
              <a:ext cx="509687" cy="477905"/>
            </a:xfrm>
            <a:custGeom>
              <a:avLst/>
              <a:gdLst/>
              <a:ahLst/>
              <a:cxnLst/>
              <a:rect l="l" t="t" r="r" b="b"/>
              <a:pathLst>
                <a:path w="19437" h="18225" extrusionOk="0">
                  <a:moveTo>
                    <a:pt x="17283" y="0"/>
                  </a:moveTo>
                  <a:lnTo>
                    <a:pt x="16502" y="27"/>
                  </a:lnTo>
                  <a:lnTo>
                    <a:pt x="15587" y="81"/>
                  </a:lnTo>
                  <a:lnTo>
                    <a:pt x="14645" y="216"/>
                  </a:lnTo>
                  <a:lnTo>
                    <a:pt x="13703" y="404"/>
                  </a:lnTo>
                  <a:lnTo>
                    <a:pt x="13272" y="512"/>
                  </a:lnTo>
                  <a:lnTo>
                    <a:pt x="12841" y="620"/>
                  </a:lnTo>
                  <a:lnTo>
                    <a:pt x="12464" y="754"/>
                  </a:lnTo>
                  <a:lnTo>
                    <a:pt x="12141" y="916"/>
                  </a:lnTo>
                  <a:lnTo>
                    <a:pt x="11818" y="1077"/>
                  </a:lnTo>
                  <a:lnTo>
                    <a:pt x="11522" y="1266"/>
                  </a:lnTo>
                  <a:lnTo>
                    <a:pt x="11226" y="1481"/>
                  </a:lnTo>
                  <a:lnTo>
                    <a:pt x="10930" y="1723"/>
                  </a:lnTo>
                  <a:lnTo>
                    <a:pt x="10661" y="1992"/>
                  </a:lnTo>
                  <a:lnTo>
                    <a:pt x="10392" y="2289"/>
                  </a:lnTo>
                  <a:lnTo>
                    <a:pt x="10122" y="2612"/>
                  </a:lnTo>
                  <a:lnTo>
                    <a:pt x="9880" y="2962"/>
                  </a:lnTo>
                  <a:lnTo>
                    <a:pt x="9638" y="3365"/>
                  </a:lnTo>
                  <a:lnTo>
                    <a:pt x="9423" y="3796"/>
                  </a:lnTo>
                  <a:lnTo>
                    <a:pt x="9234" y="4227"/>
                  </a:lnTo>
                  <a:lnTo>
                    <a:pt x="9073" y="4711"/>
                  </a:lnTo>
                  <a:lnTo>
                    <a:pt x="8911" y="5250"/>
                  </a:lnTo>
                  <a:lnTo>
                    <a:pt x="8776" y="5788"/>
                  </a:lnTo>
                  <a:lnTo>
                    <a:pt x="8669" y="6380"/>
                  </a:lnTo>
                  <a:lnTo>
                    <a:pt x="8588" y="6999"/>
                  </a:lnTo>
                  <a:lnTo>
                    <a:pt x="1" y="16098"/>
                  </a:lnTo>
                  <a:lnTo>
                    <a:pt x="10499" y="18225"/>
                  </a:lnTo>
                  <a:lnTo>
                    <a:pt x="12626" y="12518"/>
                  </a:lnTo>
                  <a:lnTo>
                    <a:pt x="12626" y="8749"/>
                  </a:lnTo>
                  <a:lnTo>
                    <a:pt x="12868" y="8507"/>
                  </a:lnTo>
                  <a:lnTo>
                    <a:pt x="13137" y="8238"/>
                  </a:lnTo>
                  <a:lnTo>
                    <a:pt x="13460" y="7969"/>
                  </a:lnTo>
                  <a:lnTo>
                    <a:pt x="13837" y="7672"/>
                  </a:lnTo>
                  <a:lnTo>
                    <a:pt x="14268" y="7403"/>
                  </a:lnTo>
                  <a:lnTo>
                    <a:pt x="14456" y="7322"/>
                  </a:lnTo>
                  <a:lnTo>
                    <a:pt x="14672" y="7215"/>
                  </a:lnTo>
                  <a:lnTo>
                    <a:pt x="14887" y="7161"/>
                  </a:lnTo>
                  <a:lnTo>
                    <a:pt x="15076" y="7134"/>
                  </a:lnTo>
                  <a:lnTo>
                    <a:pt x="15506" y="7134"/>
                  </a:lnTo>
                  <a:lnTo>
                    <a:pt x="15964" y="7161"/>
                  </a:lnTo>
                  <a:lnTo>
                    <a:pt x="16852" y="7161"/>
                  </a:lnTo>
                  <a:lnTo>
                    <a:pt x="17256" y="7134"/>
                  </a:lnTo>
                  <a:lnTo>
                    <a:pt x="17418" y="7107"/>
                  </a:lnTo>
                  <a:lnTo>
                    <a:pt x="17579" y="7080"/>
                  </a:lnTo>
                  <a:lnTo>
                    <a:pt x="17687" y="7026"/>
                  </a:lnTo>
                  <a:lnTo>
                    <a:pt x="17795" y="6946"/>
                  </a:lnTo>
                  <a:lnTo>
                    <a:pt x="17848" y="6865"/>
                  </a:lnTo>
                  <a:lnTo>
                    <a:pt x="17875" y="6757"/>
                  </a:lnTo>
                  <a:lnTo>
                    <a:pt x="17848" y="6623"/>
                  </a:lnTo>
                  <a:lnTo>
                    <a:pt x="17768" y="6515"/>
                  </a:lnTo>
                  <a:lnTo>
                    <a:pt x="17660" y="6407"/>
                  </a:lnTo>
                  <a:lnTo>
                    <a:pt x="17471" y="6300"/>
                  </a:lnTo>
                  <a:lnTo>
                    <a:pt x="17256" y="6192"/>
                  </a:lnTo>
                  <a:lnTo>
                    <a:pt x="16987" y="6111"/>
                  </a:lnTo>
                  <a:lnTo>
                    <a:pt x="16718" y="6057"/>
                  </a:lnTo>
                  <a:lnTo>
                    <a:pt x="16395" y="5976"/>
                  </a:lnTo>
                  <a:lnTo>
                    <a:pt x="16045" y="5923"/>
                  </a:lnTo>
                  <a:lnTo>
                    <a:pt x="15695" y="5896"/>
                  </a:lnTo>
                  <a:lnTo>
                    <a:pt x="15318" y="5869"/>
                  </a:lnTo>
                  <a:lnTo>
                    <a:pt x="14968" y="5869"/>
                  </a:lnTo>
                  <a:lnTo>
                    <a:pt x="14591" y="5896"/>
                  </a:lnTo>
                  <a:lnTo>
                    <a:pt x="14214" y="5923"/>
                  </a:lnTo>
                  <a:lnTo>
                    <a:pt x="13837" y="5976"/>
                  </a:lnTo>
                  <a:lnTo>
                    <a:pt x="13487" y="6057"/>
                  </a:lnTo>
                  <a:lnTo>
                    <a:pt x="13810" y="5923"/>
                  </a:lnTo>
                  <a:lnTo>
                    <a:pt x="14160" y="5788"/>
                  </a:lnTo>
                  <a:lnTo>
                    <a:pt x="14618" y="5653"/>
                  </a:lnTo>
                  <a:lnTo>
                    <a:pt x="15129" y="5519"/>
                  </a:lnTo>
                  <a:lnTo>
                    <a:pt x="15695" y="5411"/>
                  </a:lnTo>
                  <a:lnTo>
                    <a:pt x="15991" y="5384"/>
                  </a:lnTo>
                  <a:lnTo>
                    <a:pt x="16260" y="5357"/>
                  </a:lnTo>
                  <a:lnTo>
                    <a:pt x="16556" y="5357"/>
                  </a:lnTo>
                  <a:lnTo>
                    <a:pt x="16825" y="5384"/>
                  </a:lnTo>
                  <a:lnTo>
                    <a:pt x="17337" y="5465"/>
                  </a:lnTo>
                  <a:lnTo>
                    <a:pt x="17768" y="5492"/>
                  </a:lnTo>
                  <a:lnTo>
                    <a:pt x="18118" y="5465"/>
                  </a:lnTo>
                  <a:lnTo>
                    <a:pt x="18414" y="5438"/>
                  </a:lnTo>
                  <a:lnTo>
                    <a:pt x="18629" y="5384"/>
                  </a:lnTo>
                  <a:lnTo>
                    <a:pt x="18791" y="5277"/>
                  </a:lnTo>
                  <a:lnTo>
                    <a:pt x="18871" y="5142"/>
                  </a:lnTo>
                  <a:lnTo>
                    <a:pt x="18925" y="5007"/>
                  </a:lnTo>
                  <a:lnTo>
                    <a:pt x="18898" y="4900"/>
                  </a:lnTo>
                  <a:lnTo>
                    <a:pt x="18817" y="4819"/>
                  </a:lnTo>
                  <a:lnTo>
                    <a:pt x="18656" y="4711"/>
                  </a:lnTo>
                  <a:lnTo>
                    <a:pt x="18441" y="4631"/>
                  </a:lnTo>
                  <a:lnTo>
                    <a:pt x="18198" y="4523"/>
                  </a:lnTo>
                  <a:lnTo>
                    <a:pt x="17875" y="4442"/>
                  </a:lnTo>
                  <a:lnTo>
                    <a:pt x="17552" y="4361"/>
                  </a:lnTo>
                  <a:lnTo>
                    <a:pt x="17175" y="4281"/>
                  </a:lnTo>
                  <a:lnTo>
                    <a:pt x="16772" y="4254"/>
                  </a:lnTo>
                  <a:lnTo>
                    <a:pt x="16341" y="4200"/>
                  </a:lnTo>
                  <a:lnTo>
                    <a:pt x="15883" y="4200"/>
                  </a:lnTo>
                  <a:lnTo>
                    <a:pt x="15426" y="4227"/>
                  </a:lnTo>
                  <a:lnTo>
                    <a:pt x="14968" y="4254"/>
                  </a:lnTo>
                  <a:lnTo>
                    <a:pt x="14510" y="4334"/>
                  </a:lnTo>
                  <a:lnTo>
                    <a:pt x="14026" y="4442"/>
                  </a:lnTo>
                  <a:lnTo>
                    <a:pt x="13595" y="4604"/>
                  </a:lnTo>
                  <a:lnTo>
                    <a:pt x="13810" y="4442"/>
                  </a:lnTo>
                  <a:lnTo>
                    <a:pt x="14053" y="4281"/>
                  </a:lnTo>
                  <a:lnTo>
                    <a:pt x="14403" y="4119"/>
                  </a:lnTo>
                  <a:lnTo>
                    <a:pt x="14833" y="3931"/>
                  </a:lnTo>
                  <a:lnTo>
                    <a:pt x="15318" y="3742"/>
                  </a:lnTo>
                  <a:lnTo>
                    <a:pt x="15910" y="3634"/>
                  </a:lnTo>
                  <a:lnTo>
                    <a:pt x="16206" y="3581"/>
                  </a:lnTo>
                  <a:lnTo>
                    <a:pt x="16529" y="3554"/>
                  </a:lnTo>
                  <a:lnTo>
                    <a:pt x="17148" y="3527"/>
                  </a:lnTo>
                  <a:lnTo>
                    <a:pt x="17714" y="3527"/>
                  </a:lnTo>
                  <a:lnTo>
                    <a:pt x="18602" y="3581"/>
                  </a:lnTo>
                  <a:lnTo>
                    <a:pt x="18925" y="3554"/>
                  </a:lnTo>
                  <a:lnTo>
                    <a:pt x="19167" y="3527"/>
                  </a:lnTo>
                  <a:lnTo>
                    <a:pt x="19275" y="3473"/>
                  </a:lnTo>
                  <a:lnTo>
                    <a:pt x="19356" y="3419"/>
                  </a:lnTo>
                  <a:lnTo>
                    <a:pt x="19383" y="3338"/>
                  </a:lnTo>
                  <a:lnTo>
                    <a:pt x="19437" y="3258"/>
                  </a:lnTo>
                  <a:lnTo>
                    <a:pt x="19410" y="3150"/>
                  </a:lnTo>
                  <a:lnTo>
                    <a:pt x="19356" y="3015"/>
                  </a:lnTo>
                  <a:lnTo>
                    <a:pt x="19221" y="2881"/>
                  </a:lnTo>
                  <a:lnTo>
                    <a:pt x="19060" y="2719"/>
                  </a:lnTo>
                  <a:lnTo>
                    <a:pt x="18844" y="2585"/>
                  </a:lnTo>
                  <a:lnTo>
                    <a:pt x="18575" y="2450"/>
                  </a:lnTo>
                  <a:lnTo>
                    <a:pt x="18252" y="2342"/>
                  </a:lnTo>
                  <a:lnTo>
                    <a:pt x="17875" y="2235"/>
                  </a:lnTo>
                  <a:lnTo>
                    <a:pt x="17471" y="2181"/>
                  </a:lnTo>
                  <a:lnTo>
                    <a:pt x="17014" y="2127"/>
                  </a:lnTo>
                  <a:lnTo>
                    <a:pt x="16502" y="2127"/>
                  </a:lnTo>
                  <a:lnTo>
                    <a:pt x="15964" y="2154"/>
                  </a:lnTo>
                  <a:lnTo>
                    <a:pt x="15372" y="2235"/>
                  </a:lnTo>
                  <a:lnTo>
                    <a:pt x="14753" y="2396"/>
                  </a:lnTo>
                  <a:lnTo>
                    <a:pt x="14080" y="2585"/>
                  </a:lnTo>
                  <a:lnTo>
                    <a:pt x="13380" y="2854"/>
                  </a:lnTo>
                  <a:lnTo>
                    <a:pt x="13622" y="2612"/>
                  </a:lnTo>
                  <a:lnTo>
                    <a:pt x="13918" y="2369"/>
                  </a:lnTo>
                  <a:lnTo>
                    <a:pt x="14295" y="2073"/>
                  </a:lnTo>
                  <a:lnTo>
                    <a:pt x="14780" y="1804"/>
                  </a:lnTo>
                  <a:lnTo>
                    <a:pt x="15049" y="1669"/>
                  </a:lnTo>
                  <a:lnTo>
                    <a:pt x="15318" y="1535"/>
                  </a:lnTo>
                  <a:lnTo>
                    <a:pt x="15614" y="1454"/>
                  </a:lnTo>
                  <a:lnTo>
                    <a:pt x="15937" y="1373"/>
                  </a:lnTo>
                  <a:lnTo>
                    <a:pt x="16233" y="1319"/>
                  </a:lnTo>
                  <a:lnTo>
                    <a:pt x="16583" y="1293"/>
                  </a:lnTo>
                  <a:lnTo>
                    <a:pt x="16906" y="1293"/>
                  </a:lnTo>
                  <a:lnTo>
                    <a:pt x="17202" y="1266"/>
                  </a:lnTo>
                  <a:lnTo>
                    <a:pt x="17445" y="1212"/>
                  </a:lnTo>
                  <a:lnTo>
                    <a:pt x="17687" y="1158"/>
                  </a:lnTo>
                  <a:lnTo>
                    <a:pt x="17902" y="1077"/>
                  </a:lnTo>
                  <a:lnTo>
                    <a:pt x="18064" y="996"/>
                  </a:lnTo>
                  <a:lnTo>
                    <a:pt x="18198" y="916"/>
                  </a:lnTo>
                  <a:lnTo>
                    <a:pt x="18333" y="808"/>
                  </a:lnTo>
                  <a:lnTo>
                    <a:pt x="18414" y="727"/>
                  </a:lnTo>
                  <a:lnTo>
                    <a:pt x="18467" y="620"/>
                  </a:lnTo>
                  <a:lnTo>
                    <a:pt x="18521" y="512"/>
                  </a:lnTo>
                  <a:lnTo>
                    <a:pt x="18521" y="431"/>
                  </a:lnTo>
                  <a:lnTo>
                    <a:pt x="18494" y="323"/>
                  </a:lnTo>
                  <a:lnTo>
                    <a:pt x="18441" y="243"/>
                  </a:lnTo>
                  <a:lnTo>
                    <a:pt x="18387" y="162"/>
                  </a:lnTo>
                  <a:lnTo>
                    <a:pt x="18279" y="108"/>
                  </a:lnTo>
                  <a:lnTo>
                    <a:pt x="18118" y="54"/>
                  </a:lnTo>
                  <a:lnTo>
                    <a:pt x="17902" y="27"/>
                  </a:lnTo>
                  <a:lnTo>
                    <a:pt x="17633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964606" y="1520064"/>
              <a:ext cx="76963" cy="102373"/>
            </a:xfrm>
            <a:custGeom>
              <a:avLst/>
              <a:gdLst/>
              <a:ahLst/>
              <a:cxnLst/>
              <a:rect l="l" t="t" r="r" b="b"/>
              <a:pathLst>
                <a:path w="2935" h="3904" extrusionOk="0">
                  <a:moveTo>
                    <a:pt x="28" y="1"/>
                  </a:moveTo>
                  <a:lnTo>
                    <a:pt x="1" y="270"/>
                  </a:lnTo>
                  <a:lnTo>
                    <a:pt x="1" y="539"/>
                  </a:lnTo>
                  <a:lnTo>
                    <a:pt x="1" y="781"/>
                  </a:lnTo>
                  <a:lnTo>
                    <a:pt x="55" y="1023"/>
                  </a:lnTo>
                  <a:lnTo>
                    <a:pt x="108" y="1239"/>
                  </a:lnTo>
                  <a:lnTo>
                    <a:pt x="162" y="1454"/>
                  </a:lnTo>
                  <a:lnTo>
                    <a:pt x="324" y="1858"/>
                  </a:lnTo>
                  <a:lnTo>
                    <a:pt x="539" y="2208"/>
                  </a:lnTo>
                  <a:lnTo>
                    <a:pt x="808" y="2531"/>
                  </a:lnTo>
                  <a:lnTo>
                    <a:pt x="1078" y="2827"/>
                  </a:lnTo>
                  <a:lnTo>
                    <a:pt x="1347" y="3069"/>
                  </a:lnTo>
                  <a:lnTo>
                    <a:pt x="1643" y="3285"/>
                  </a:lnTo>
                  <a:lnTo>
                    <a:pt x="1939" y="3446"/>
                  </a:lnTo>
                  <a:lnTo>
                    <a:pt x="2208" y="3608"/>
                  </a:lnTo>
                  <a:lnTo>
                    <a:pt x="2450" y="3715"/>
                  </a:lnTo>
                  <a:lnTo>
                    <a:pt x="2800" y="3850"/>
                  </a:lnTo>
                  <a:lnTo>
                    <a:pt x="2935" y="3904"/>
                  </a:lnTo>
                  <a:lnTo>
                    <a:pt x="2935" y="1858"/>
                  </a:lnTo>
                  <a:lnTo>
                    <a:pt x="2558" y="1831"/>
                  </a:lnTo>
                  <a:lnTo>
                    <a:pt x="2208" y="1777"/>
                  </a:lnTo>
                  <a:lnTo>
                    <a:pt x="1885" y="1670"/>
                  </a:lnTo>
                  <a:lnTo>
                    <a:pt x="1589" y="1562"/>
                  </a:lnTo>
                  <a:lnTo>
                    <a:pt x="1347" y="1400"/>
                  </a:lnTo>
                  <a:lnTo>
                    <a:pt x="1104" y="1266"/>
                  </a:lnTo>
                  <a:lnTo>
                    <a:pt x="889" y="1077"/>
                  </a:lnTo>
                  <a:lnTo>
                    <a:pt x="701" y="916"/>
                  </a:lnTo>
                  <a:lnTo>
                    <a:pt x="378" y="566"/>
                  </a:lnTo>
                  <a:lnTo>
                    <a:pt x="189" y="270"/>
                  </a:lnTo>
                  <a:lnTo>
                    <a:pt x="55" y="81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6494047" y="2581753"/>
              <a:ext cx="535096" cy="715796"/>
            </a:xfrm>
            <a:custGeom>
              <a:avLst/>
              <a:gdLst/>
              <a:ahLst/>
              <a:cxnLst/>
              <a:rect l="l" t="t" r="r" b="b"/>
              <a:pathLst>
                <a:path w="20406" h="27297" extrusionOk="0">
                  <a:moveTo>
                    <a:pt x="0" y="0"/>
                  </a:moveTo>
                  <a:lnTo>
                    <a:pt x="619" y="646"/>
                  </a:lnTo>
                  <a:lnTo>
                    <a:pt x="862" y="889"/>
                  </a:lnTo>
                  <a:lnTo>
                    <a:pt x="1077" y="1158"/>
                  </a:lnTo>
                  <a:lnTo>
                    <a:pt x="1292" y="1427"/>
                  </a:lnTo>
                  <a:lnTo>
                    <a:pt x="1481" y="1723"/>
                  </a:lnTo>
                  <a:lnTo>
                    <a:pt x="1642" y="2019"/>
                  </a:lnTo>
                  <a:lnTo>
                    <a:pt x="1831" y="2315"/>
                  </a:lnTo>
                  <a:lnTo>
                    <a:pt x="1965" y="2611"/>
                  </a:lnTo>
                  <a:lnTo>
                    <a:pt x="2100" y="2934"/>
                  </a:lnTo>
                  <a:lnTo>
                    <a:pt x="2235" y="3231"/>
                  </a:lnTo>
                  <a:lnTo>
                    <a:pt x="2315" y="3581"/>
                  </a:lnTo>
                  <a:lnTo>
                    <a:pt x="2423" y="3904"/>
                  </a:lnTo>
                  <a:lnTo>
                    <a:pt x="2504" y="4227"/>
                  </a:lnTo>
                  <a:lnTo>
                    <a:pt x="2558" y="4577"/>
                  </a:lnTo>
                  <a:lnTo>
                    <a:pt x="2585" y="4900"/>
                  </a:lnTo>
                  <a:lnTo>
                    <a:pt x="2612" y="5250"/>
                  </a:lnTo>
                  <a:lnTo>
                    <a:pt x="2612" y="5599"/>
                  </a:lnTo>
                  <a:lnTo>
                    <a:pt x="2612" y="23824"/>
                  </a:lnTo>
                  <a:lnTo>
                    <a:pt x="2638" y="24174"/>
                  </a:lnTo>
                  <a:lnTo>
                    <a:pt x="2692" y="24524"/>
                  </a:lnTo>
                  <a:lnTo>
                    <a:pt x="2773" y="24847"/>
                  </a:lnTo>
                  <a:lnTo>
                    <a:pt x="2908" y="25170"/>
                  </a:lnTo>
                  <a:lnTo>
                    <a:pt x="3042" y="25466"/>
                  </a:lnTo>
                  <a:lnTo>
                    <a:pt x="3204" y="25762"/>
                  </a:lnTo>
                  <a:lnTo>
                    <a:pt x="3419" y="26031"/>
                  </a:lnTo>
                  <a:lnTo>
                    <a:pt x="3634" y="26274"/>
                  </a:lnTo>
                  <a:lnTo>
                    <a:pt x="3877" y="26489"/>
                  </a:lnTo>
                  <a:lnTo>
                    <a:pt x="4146" y="26704"/>
                  </a:lnTo>
                  <a:lnTo>
                    <a:pt x="4442" y="26866"/>
                  </a:lnTo>
                  <a:lnTo>
                    <a:pt x="4738" y="27027"/>
                  </a:lnTo>
                  <a:lnTo>
                    <a:pt x="5061" y="27135"/>
                  </a:lnTo>
                  <a:lnTo>
                    <a:pt x="5384" y="27216"/>
                  </a:lnTo>
                  <a:lnTo>
                    <a:pt x="5734" y="27270"/>
                  </a:lnTo>
                  <a:lnTo>
                    <a:pt x="6084" y="27296"/>
                  </a:lnTo>
                  <a:lnTo>
                    <a:pt x="16933" y="27296"/>
                  </a:lnTo>
                  <a:lnTo>
                    <a:pt x="17283" y="27270"/>
                  </a:lnTo>
                  <a:lnTo>
                    <a:pt x="17633" y="27216"/>
                  </a:lnTo>
                  <a:lnTo>
                    <a:pt x="17956" y="27135"/>
                  </a:lnTo>
                  <a:lnTo>
                    <a:pt x="18279" y="27027"/>
                  </a:lnTo>
                  <a:lnTo>
                    <a:pt x="18575" y="26866"/>
                  </a:lnTo>
                  <a:lnTo>
                    <a:pt x="18871" y="26704"/>
                  </a:lnTo>
                  <a:lnTo>
                    <a:pt x="19140" y="26489"/>
                  </a:lnTo>
                  <a:lnTo>
                    <a:pt x="19382" y="26274"/>
                  </a:lnTo>
                  <a:lnTo>
                    <a:pt x="19598" y="26031"/>
                  </a:lnTo>
                  <a:lnTo>
                    <a:pt x="19813" y="25762"/>
                  </a:lnTo>
                  <a:lnTo>
                    <a:pt x="19975" y="25466"/>
                  </a:lnTo>
                  <a:lnTo>
                    <a:pt x="20109" y="25170"/>
                  </a:lnTo>
                  <a:lnTo>
                    <a:pt x="20244" y="24847"/>
                  </a:lnTo>
                  <a:lnTo>
                    <a:pt x="20325" y="24524"/>
                  </a:lnTo>
                  <a:lnTo>
                    <a:pt x="20378" y="24174"/>
                  </a:lnTo>
                  <a:lnTo>
                    <a:pt x="20405" y="23824"/>
                  </a:lnTo>
                  <a:lnTo>
                    <a:pt x="2040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6599227" y="2679171"/>
              <a:ext cx="393206" cy="578154"/>
            </a:xfrm>
            <a:custGeom>
              <a:avLst/>
              <a:gdLst/>
              <a:ahLst/>
              <a:cxnLst/>
              <a:rect l="l" t="t" r="r" b="b"/>
              <a:pathLst>
                <a:path w="14995" h="22048" extrusionOk="0">
                  <a:moveTo>
                    <a:pt x="2827" y="0"/>
                  </a:moveTo>
                  <a:lnTo>
                    <a:pt x="2288" y="27"/>
                  </a:lnTo>
                  <a:lnTo>
                    <a:pt x="2019" y="27"/>
                  </a:lnTo>
                  <a:lnTo>
                    <a:pt x="1777" y="81"/>
                  </a:lnTo>
                  <a:lnTo>
                    <a:pt x="1535" y="135"/>
                  </a:lnTo>
                  <a:lnTo>
                    <a:pt x="1292" y="215"/>
                  </a:lnTo>
                  <a:lnTo>
                    <a:pt x="1077" y="323"/>
                  </a:lnTo>
                  <a:lnTo>
                    <a:pt x="835" y="431"/>
                  </a:lnTo>
                  <a:lnTo>
                    <a:pt x="646" y="565"/>
                  </a:lnTo>
                  <a:lnTo>
                    <a:pt x="485" y="700"/>
                  </a:lnTo>
                  <a:lnTo>
                    <a:pt x="350" y="862"/>
                  </a:lnTo>
                  <a:lnTo>
                    <a:pt x="216" y="1050"/>
                  </a:lnTo>
                  <a:lnTo>
                    <a:pt x="108" y="1265"/>
                  </a:lnTo>
                  <a:lnTo>
                    <a:pt x="54" y="1481"/>
                  </a:lnTo>
                  <a:lnTo>
                    <a:pt x="0" y="1696"/>
                  </a:lnTo>
                  <a:lnTo>
                    <a:pt x="0" y="1911"/>
                  </a:lnTo>
                  <a:lnTo>
                    <a:pt x="0" y="19840"/>
                  </a:lnTo>
                  <a:lnTo>
                    <a:pt x="0" y="20082"/>
                  </a:lnTo>
                  <a:lnTo>
                    <a:pt x="27" y="20297"/>
                  </a:lnTo>
                  <a:lnTo>
                    <a:pt x="81" y="20513"/>
                  </a:lnTo>
                  <a:lnTo>
                    <a:pt x="162" y="20701"/>
                  </a:lnTo>
                  <a:lnTo>
                    <a:pt x="270" y="20890"/>
                  </a:lnTo>
                  <a:lnTo>
                    <a:pt x="377" y="21078"/>
                  </a:lnTo>
                  <a:lnTo>
                    <a:pt x="485" y="21239"/>
                  </a:lnTo>
                  <a:lnTo>
                    <a:pt x="646" y="21401"/>
                  </a:lnTo>
                  <a:lnTo>
                    <a:pt x="808" y="21563"/>
                  </a:lnTo>
                  <a:lnTo>
                    <a:pt x="969" y="21670"/>
                  </a:lnTo>
                  <a:lnTo>
                    <a:pt x="1158" y="21778"/>
                  </a:lnTo>
                  <a:lnTo>
                    <a:pt x="1346" y="21886"/>
                  </a:lnTo>
                  <a:lnTo>
                    <a:pt x="1535" y="21966"/>
                  </a:lnTo>
                  <a:lnTo>
                    <a:pt x="1750" y="22020"/>
                  </a:lnTo>
                  <a:lnTo>
                    <a:pt x="1965" y="22047"/>
                  </a:lnTo>
                  <a:lnTo>
                    <a:pt x="13029" y="22047"/>
                  </a:lnTo>
                  <a:lnTo>
                    <a:pt x="13245" y="22020"/>
                  </a:lnTo>
                  <a:lnTo>
                    <a:pt x="13460" y="21966"/>
                  </a:lnTo>
                  <a:lnTo>
                    <a:pt x="13649" y="21886"/>
                  </a:lnTo>
                  <a:lnTo>
                    <a:pt x="13837" y="21778"/>
                  </a:lnTo>
                  <a:lnTo>
                    <a:pt x="14025" y="21670"/>
                  </a:lnTo>
                  <a:lnTo>
                    <a:pt x="14187" y="21563"/>
                  </a:lnTo>
                  <a:lnTo>
                    <a:pt x="14348" y="21401"/>
                  </a:lnTo>
                  <a:lnTo>
                    <a:pt x="14510" y="21239"/>
                  </a:lnTo>
                  <a:lnTo>
                    <a:pt x="14618" y="21078"/>
                  </a:lnTo>
                  <a:lnTo>
                    <a:pt x="14725" y="20890"/>
                  </a:lnTo>
                  <a:lnTo>
                    <a:pt x="14833" y="20701"/>
                  </a:lnTo>
                  <a:lnTo>
                    <a:pt x="14914" y="20513"/>
                  </a:lnTo>
                  <a:lnTo>
                    <a:pt x="14968" y="20297"/>
                  </a:lnTo>
                  <a:lnTo>
                    <a:pt x="14994" y="20082"/>
                  </a:lnTo>
                  <a:lnTo>
                    <a:pt x="14994" y="19840"/>
                  </a:lnTo>
                  <a:lnTo>
                    <a:pt x="14994" y="1077"/>
                  </a:lnTo>
                  <a:lnTo>
                    <a:pt x="13406" y="1131"/>
                  </a:lnTo>
                  <a:lnTo>
                    <a:pt x="11953" y="1131"/>
                  </a:lnTo>
                  <a:lnTo>
                    <a:pt x="10607" y="1050"/>
                  </a:lnTo>
                  <a:lnTo>
                    <a:pt x="9395" y="969"/>
                  </a:lnTo>
                  <a:lnTo>
                    <a:pt x="8292" y="835"/>
                  </a:lnTo>
                  <a:lnTo>
                    <a:pt x="7269" y="700"/>
                  </a:lnTo>
                  <a:lnTo>
                    <a:pt x="6353" y="539"/>
                  </a:lnTo>
                  <a:lnTo>
                    <a:pt x="5519" y="404"/>
                  </a:lnTo>
                  <a:lnTo>
                    <a:pt x="4038" y="135"/>
                  </a:lnTo>
                  <a:lnTo>
                    <a:pt x="3419" y="54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6783470" y="2936811"/>
              <a:ext cx="153192" cy="153218"/>
            </a:xfrm>
            <a:custGeom>
              <a:avLst/>
              <a:gdLst/>
              <a:ahLst/>
              <a:cxnLst/>
              <a:rect l="l" t="t" r="r" b="b"/>
              <a:pathLst>
                <a:path w="5842" h="5843" extrusionOk="0">
                  <a:moveTo>
                    <a:pt x="2908" y="1"/>
                  </a:moveTo>
                  <a:lnTo>
                    <a:pt x="2612" y="28"/>
                  </a:lnTo>
                  <a:lnTo>
                    <a:pt x="2342" y="55"/>
                  </a:lnTo>
                  <a:lnTo>
                    <a:pt x="2046" y="135"/>
                  </a:lnTo>
                  <a:lnTo>
                    <a:pt x="1777" y="243"/>
                  </a:lnTo>
                  <a:lnTo>
                    <a:pt x="1535" y="351"/>
                  </a:lnTo>
                  <a:lnTo>
                    <a:pt x="1292" y="512"/>
                  </a:lnTo>
                  <a:lnTo>
                    <a:pt x="1050" y="674"/>
                  </a:lnTo>
                  <a:lnTo>
                    <a:pt x="862" y="862"/>
                  </a:lnTo>
                  <a:lnTo>
                    <a:pt x="673" y="1077"/>
                  </a:lnTo>
                  <a:lnTo>
                    <a:pt x="485" y="1293"/>
                  </a:lnTo>
                  <a:lnTo>
                    <a:pt x="350" y="1535"/>
                  </a:lnTo>
                  <a:lnTo>
                    <a:pt x="216" y="1777"/>
                  </a:lnTo>
                  <a:lnTo>
                    <a:pt x="135" y="2047"/>
                  </a:lnTo>
                  <a:lnTo>
                    <a:pt x="54" y="2343"/>
                  </a:lnTo>
                  <a:lnTo>
                    <a:pt x="27" y="2639"/>
                  </a:lnTo>
                  <a:lnTo>
                    <a:pt x="0" y="2935"/>
                  </a:lnTo>
                  <a:lnTo>
                    <a:pt x="27" y="3231"/>
                  </a:lnTo>
                  <a:lnTo>
                    <a:pt x="54" y="3527"/>
                  </a:lnTo>
                  <a:lnTo>
                    <a:pt x="135" y="3796"/>
                  </a:lnTo>
                  <a:lnTo>
                    <a:pt x="216" y="4065"/>
                  </a:lnTo>
                  <a:lnTo>
                    <a:pt x="350" y="4308"/>
                  </a:lnTo>
                  <a:lnTo>
                    <a:pt x="485" y="4550"/>
                  </a:lnTo>
                  <a:lnTo>
                    <a:pt x="673" y="4792"/>
                  </a:lnTo>
                  <a:lnTo>
                    <a:pt x="862" y="4981"/>
                  </a:lnTo>
                  <a:lnTo>
                    <a:pt x="1050" y="5169"/>
                  </a:lnTo>
                  <a:lnTo>
                    <a:pt x="1292" y="5358"/>
                  </a:lnTo>
                  <a:lnTo>
                    <a:pt x="1535" y="5492"/>
                  </a:lnTo>
                  <a:lnTo>
                    <a:pt x="1777" y="5627"/>
                  </a:lnTo>
                  <a:lnTo>
                    <a:pt x="2046" y="5708"/>
                  </a:lnTo>
                  <a:lnTo>
                    <a:pt x="2342" y="5788"/>
                  </a:lnTo>
                  <a:lnTo>
                    <a:pt x="2612" y="5842"/>
                  </a:lnTo>
                  <a:lnTo>
                    <a:pt x="3204" y="5842"/>
                  </a:lnTo>
                  <a:lnTo>
                    <a:pt x="3500" y="5788"/>
                  </a:lnTo>
                  <a:lnTo>
                    <a:pt x="3796" y="5708"/>
                  </a:lnTo>
                  <a:lnTo>
                    <a:pt x="4065" y="5627"/>
                  </a:lnTo>
                  <a:lnTo>
                    <a:pt x="4307" y="5492"/>
                  </a:lnTo>
                  <a:lnTo>
                    <a:pt x="4550" y="5358"/>
                  </a:lnTo>
                  <a:lnTo>
                    <a:pt x="4765" y="5169"/>
                  </a:lnTo>
                  <a:lnTo>
                    <a:pt x="4980" y="4981"/>
                  </a:lnTo>
                  <a:lnTo>
                    <a:pt x="5169" y="4792"/>
                  </a:lnTo>
                  <a:lnTo>
                    <a:pt x="5330" y="4550"/>
                  </a:lnTo>
                  <a:lnTo>
                    <a:pt x="5492" y="4308"/>
                  </a:lnTo>
                  <a:lnTo>
                    <a:pt x="5600" y="4065"/>
                  </a:lnTo>
                  <a:lnTo>
                    <a:pt x="5707" y="3796"/>
                  </a:lnTo>
                  <a:lnTo>
                    <a:pt x="5788" y="3527"/>
                  </a:lnTo>
                  <a:lnTo>
                    <a:pt x="5815" y="3231"/>
                  </a:lnTo>
                  <a:lnTo>
                    <a:pt x="5842" y="2935"/>
                  </a:lnTo>
                  <a:lnTo>
                    <a:pt x="5815" y="2639"/>
                  </a:lnTo>
                  <a:lnTo>
                    <a:pt x="5788" y="2343"/>
                  </a:lnTo>
                  <a:lnTo>
                    <a:pt x="5707" y="2047"/>
                  </a:lnTo>
                  <a:lnTo>
                    <a:pt x="5600" y="1777"/>
                  </a:lnTo>
                  <a:lnTo>
                    <a:pt x="5492" y="1535"/>
                  </a:lnTo>
                  <a:lnTo>
                    <a:pt x="5330" y="1293"/>
                  </a:lnTo>
                  <a:lnTo>
                    <a:pt x="5169" y="1077"/>
                  </a:lnTo>
                  <a:lnTo>
                    <a:pt x="4980" y="862"/>
                  </a:lnTo>
                  <a:lnTo>
                    <a:pt x="4765" y="674"/>
                  </a:lnTo>
                  <a:lnTo>
                    <a:pt x="4550" y="512"/>
                  </a:lnTo>
                  <a:lnTo>
                    <a:pt x="4307" y="351"/>
                  </a:lnTo>
                  <a:lnTo>
                    <a:pt x="4065" y="243"/>
                  </a:lnTo>
                  <a:lnTo>
                    <a:pt x="3796" y="135"/>
                  </a:lnTo>
                  <a:lnTo>
                    <a:pt x="3500" y="55"/>
                  </a:lnTo>
                  <a:lnTo>
                    <a:pt x="3204" y="28"/>
                  </a:lnTo>
                  <a:lnTo>
                    <a:pt x="29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6701575" y="3069526"/>
              <a:ext cx="50137" cy="49429"/>
            </a:xfrm>
            <a:custGeom>
              <a:avLst/>
              <a:gdLst/>
              <a:ahLst/>
              <a:cxnLst/>
              <a:rect l="l" t="t" r="r" b="b"/>
              <a:pathLst>
                <a:path w="1912" h="1885" extrusionOk="0">
                  <a:moveTo>
                    <a:pt x="754" y="1"/>
                  </a:moveTo>
                  <a:lnTo>
                    <a:pt x="593" y="54"/>
                  </a:lnTo>
                  <a:lnTo>
                    <a:pt x="431" y="162"/>
                  </a:lnTo>
                  <a:lnTo>
                    <a:pt x="297" y="270"/>
                  </a:lnTo>
                  <a:lnTo>
                    <a:pt x="162" y="404"/>
                  </a:lnTo>
                  <a:lnTo>
                    <a:pt x="81" y="566"/>
                  </a:lnTo>
                  <a:lnTo>
                    <a:pt x="28" y="754"/>
                  </a:lnTo>
                  <a:lnTo>
                    <a:pt x="1" y="943"/>
                  </a:lnTo>
                  <a:lnTo>
                    <a:pt x="28" y="1131"/>
                  </a:lnTo>
                  <a:lnTo>
                    <a:pt x="81" y="1320"/>
                  </a:lnTo>
                  <a:lnTo>
                    <a:pt x="162" y="1481"/>
                  </a:lnTo>
                  <a:lnTo>
                    <a:pt x="297" y="1616"/>
                  </a:lnTo>
                  <a:lnTo>
                    <a:pt x="431" y="1723"/>
                  </a:lnTo>
                  <a:lnTo>
                    <a:pt x="593" y="1804"/>
                  </a:lnTo>
                  <a:lnTo>
                    <a:pt x="754" y="1858"/>
                  </a:lnTo>
                  <a:lnTo>
                    <a:pt x="970" y="1885"/>
                  </a:lnTo>
                  <a:lnTo>
                    <a:pt x="1158" y="1858"/>
                  </a:lnTo>
                  <a:lnTo>
                    <a:pt x="1320" y="1804"/>
                  </a:lnTo>
                  <a:lnTo>
                    <a:pt x="1481" y="1723"/>
                  </a:lnTo>
                  <a:lnTo>
                    <a:pt x="1616" y="1616"/>
                  </a:lnTo>
                  <a:lnTo>
                    <a:pt x="1750" y="1481"/>
                  </a:lnTo>
                  <a:lnTo>
                    <a:pt x="1831" y="1320"/>
                  </a:lnTo>
                  <a:lnTo>
                    <a:pt x="1885" y="1131"/>
                  </a:lnTo>
                  <a:lnTo>
                    <a:pt x="1912" y="943"/>
                  </a:lnTo>
                  <a:lnTo>
                    <a:pt x="1885" y="754"/>
                  </a:lnTo>
                  <a:lnTo>
                    <a:pt x="1831" y="566"/>
                  </a:lnTo>
                  <a:lnTo>
                    <a:pt x="1750" y="404"/>
                  </a:lnTo>
                  <a:lnTo>
                    <a:pt x="1616" y="270"/>
                  </a:lnTo>
                  <a:lnTo>
                    <a:pt x="1481" y="162"/>
                  </a:lnTo>
                  <a:lnTo>
                    <a:pt x="1320" y="54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6683927" y="2799875"/>
              <a:ext cx="96027" cy="96027"/>
            </a:xfrm>
            <a:custGeom>
              <a:avLst/>
              <a:gdLst/>
              <a:ahLst/>
              <a:cxnLst/>
              <a:rect l="l" t="t" r="r" b="b"/>
              <a:pathLst>
                <a:path w="3662" h="3662" extrusionOk="0">
                  <a:moveTo>
                    <a:pt x="1643" y="0"/>
                  </a:moveTo>
                  <a:lnTo>
                    <a:pt x="1454" y="27"/>
                  </a:lnTo>
                  <a:lnTo>
                    <a:pt x="1266" y="81"/>
                  </a:lnTo>
                  <a:lnTo>
                    <a:pt x="1104" y="135"/>
                  </a:lnTo>
                  <a:lnTo>
                    <a:pt x="943" y="216"/>
                  </a:lnTo>
                  <a:lnTo>
                    <a:pt x="808" y="296"/>
                  </a:lnTo>
                  <a:lnTo>
                    <a:pt x="647" y="404"/>
                  </a:lnTo>
                  <a:lnTo>
                    <a:pt x="512" y="512"/>
                  </a:lnTo>
                  <a:lnTo>
                    <a:pt x="404" y="646"/>
                  </a:lnTo>
                  <a:lnTo>
                    <a:pt x="297" y="808"/>
                  </a:lnTo>
                  <a:lnTo>
                    <a:pt x="216" y="943"/>
                  </a:lnTo>
                  <a:lnTo>
                    <a:pt x="135" y="1104"/>
                  </a:lnTo>
                  <a:lnTo>
                    <a:pt x="81" y="1266"/>
                  </a:lnTo>
                  <a:lnTo>
                    <a:pt x="28" y="1454"/>
                  </a:lnTo>
                  <a:lnTo>
                    <a:pt x="1" y="1642"/>
                  </a:lnTo>
                  <a:lnTo>
                    <a:pt x="1" y="1831"/>
                  </a:lnTo>
                  <a:lnTo>
                    <a:pt x="1" y="2019"/>
                  </a:lnTo>
                  <a:lnTo>
                    <a:pt x="28" y="2181"/>
                  </a:lnTo>
                  <a:lnTo>
                    <a:pt x="81" y="2369"/>
                  </a:lnTo>
                  <a:lnTo>
                    <a:pt x="135" y="2531"/>
                  </a:lnTo>
                  <a:lnTo>
                    <a:pt x="216" y="2692"/>
                  </a:lnTo>
                  <a:lnTo>
                    <a:pt x="297" y="2854"/>
                  </a:lnTo>
                  <a:lnTo>
                    <a:pt x="404" y="2988"/>
                  </a:lnTo>
                  <a:lnTo>
                    <a:pt x="512" y="3123"/>
                  </a:lnTo>
                  <a:lnTo>
                    <a:pt x="647" y="3231"/>
                  </a:lnTo>
                  <a:lnTo>
                    <a:pt x="808" y="3338"/>
                  </a:lnTo>
                  <a:lnTo>
                    <a:pt x="943" y="3419"/>
                  </a:lnTo>
                  <a:lnTo>
                    <a:pt x="1104" y="3500"/>
                  </a:lnTo>
                  <a:lnTo>
                    <a:pt x="1266" y="3554"/>
                  </a:lnTo>
                  <a:lnTo>
                    <a:pt x="1454" y="3608"/>
                  </a:lnTo>
                  <a:lnTo>
                    <a:pt x="1643" y="3634"/>
                  </a:lnTo>
                  <a:lnTo>
                    <a:pt x="1831" y="3661"/>
                  </a:lnTo>
                  <a:lnTo>
                    <a:pt x="1993" y="3634"/>
                  </a:lnTo>
                  <a:lnTo>
                    <a:pt x="2181" y="3608"/>
                  </a:lnTo>
                  <a:lnTo>
                    <a:pt x="2370" y="3554"/>
                  </a:lnTo>
                  <a:lnTo>
                    <a:pt x="2531" y="3500"/>
                  </a:lnTo>
                  <a:lnTo>
                    <a:pt x="2693" y="3419"/>
                  </a:lnTo>
                  <a:lnTo>
                    <a:pt x="2854" y="3338"/>
                  </a:lnTo>
                  <a:lnTo>
                    <a:pt x="2989" y="3231"/>
                  </a:lnTo>
                  <a:lnTo>
                    <a:pt x="3123" y="3123"/>
                  </a:lnTo>
                  <a:lnTo>
                    <a:pt x="3231" y="2988"/>
                  </a:lnTo>
                  <a:lnTo>
                    <a:pt x="3339" y="2854"/>
                  </a:lnTo>
                  <a:lnTo>
                    <a:pt x="3419" y="2692"/>
                  </a:lnTo>
                  <a:lnTo>
                    <a:pt x="3500" y="2531"/>
                  </a:lnTo>
                  <a:lnTo>
                    <a:pt x="3554" y="2369"/>
                  </a:lnTo>
                  <a:lnTo>
                    <a:pt x="3608" y="2181"/>
                  </a:lnTo>
                  <a:lnTo>
                    <a:pt x="3635" y="2019"/>
                  </a:lnTo>
                  <a:lnTo>
                    <a:pt x="3662" y="1831"/>
                  </a:lnTo>
                  <a:lnTo>
                    <a:pt x="3635" y="1642"/>
                  </a:lnTo>
                  <a:lnTo>
                    <a:pt x="3608" y="1454"/>
                  </a:lnTo>
                  <a:lnTo>
                    <a:pt x="3554" y="1266"/>
                  </a:lnTo>
                  <a:lnTo>
                    <a:pt x="3500" y="1104"/>
                  </a:lnTo>
                  <a:lnTo>
                    <a:pt x="3419" y="943"/>
                  </a:lnTo>
                  <a:lnTo>
                    <a:pt x="3339" y="808"/>
                  </a:lnTo>
                  <a:lnTo>
                    <a:pt x="3231" y="646"/>
                  </a:lnTo>
                  <a:lnTo>
                    <a:pt x="3123" y="512"/>
                  </a:lnTo>
                  <a:lnTo>
                    <a:pt x="2989" y="404"/>
                  </a:lnTo>
                  <a:lnTo>
                    <a:pt x="2854" y="296"/>
                  </a:lnTo>
                  <a:lnTo>
                    <a:pt x="2693" y="216"/>
                  </a:lnTo>
                  <a:lnTo>
                    <a:pt x="2531" y="135"/>
                  </a:lnTo>
                  <a:lnTo>
                    <a:pt x="2370" y="81"/>
                  </a:lnTo>
                  <a:lnTo>
                    <a:pt x="2181" y="2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6157318" y="1763597"/>
              <a:ext cx="716504" cy="902159"/>
            </a:xfrm>
            <a:custGeom>
              <a:avLst/>
              <a:gdLst/>
              <a:ahLst/>
              <a:cxnLst/>
              <a:rect l="l" t="t" r="r" b="b"/>
              <a:pathLst>
                <a:path w="27324" h="34404" extrusionOk="0">
                  <a:moveTo>
                    <a:pt x="1" y="1"/>
                  </a:moveTo>
                  <a:lnTo>
                    <a:pt x="1" y="10984"/>
                  </a:lnTo>
                  <a:lnTo>
                    <a:pt x="1" y="11199"/>
                  </a:lnTo>
                  <a:lnTo>
                    <a:pt x="28" y="11388"/>
                  </a:lnTo>
                  <a:lnTo>
                    <a:pt x="82" y="11603"/>
                  </a:lnTo>
                  <a:lnTo>
                    <a:pt x="162" y="11791"/>
                  </a:lnTo>
                  <a:lnTo>
                    <a:pt x="243" y="11980"/>
                  </a:lnTo>
                  <a:lnTo>
                    <a:pt x="351" y="12141"/>
                  </a:lnTo>
                  <a:lnTo>
                    <a:pt x="485" y="12303"/>
                  </a:lnTo>
                  <a:lnTo>
                    <a:pt x="620" y="12437"/>
                  </a:lnTo>
                  <a:lnTo>
                    <a:pt x="755" y="12572"/>
                  </a:lnTo>
                  <a:lnTo>
                    <a:pt x="916" y="12707"/>
                  </a:lnTo>
                  <a:lnTo>
                    <a:pt x="1078" y="12814"/>
                  </a:lnTo>
                  <a:lnTo>
                    <a:pt x="1266" y="12895"/>
                  </a:lnTo>
                  <a:lnTo>
                    <a:pt x="1454" y="12976"/>
                  </a:lnTo>
                  <a:lnTo>
                    <a:pt x="1670" y="13030"/>
                  </a:lnTo>
                  <a:lnTo>
                    <a:pt x="1858" y="13057"/>
                  </a:lnTo>
                  <a:lnTo>
                    <a:pt x="10661" y="13057"/>
                  </a:lnTo>
                  <a:lnTo>
                    <a:pt x="10903" y="13084"/>
                  </a:lnTo>
                  <a:lnTo>
                    <a:pt x="11118" y="13137"/>
                  </a:lnTo>
                  <a:lnTo>
                    <a:pt x="11307" y="13245"/>
                  </a:lnTo>
                  <a:lnTo>
                    <a:pt x="11468" y="13407"/>
                  </a:lnTo>
                  <a:lnTo>
                    <a:pt x="11630" y="13568"/>
                  </a:lnTo>
                  <a:lnTo>
                    <a:pt x="11711" y="13757"/>
                  </a:lnTo>
                  <a:lnTo>
                    <a:pt x="11791" y="13972"/>
                  </a:lnTo>
                  <a:lnTo>
                    <a:pt x="11818" y="14214"/>
                  </a:lnTo>
                  <a:lnTo>
                    <a:pt x="11791" y="14430"/>
                  </a:lnTo>
                  <a:lnTo>
                    <a:pt x="11711" y="14645"/>
                  </a:lnTo>
                  <a:lnTo>
                    <a:pt x="11630" y="14833"/>
                  </a:lnTo>
                  <a:lnTo>
                    <a:pt x="11468" y="15022"/>
                  </a:lnTo>
                  <a:lnTo>
                    <a:pt x="11307" y="15156"/>
                  </a:lnTo>
                  <a:lnTo>
                    <a:pt x="11118" y="15264"/>
                  </a:lnTo>
                  <a:lnTo>
                    <a:pt x="10903" y="15318"/>
                  </a:lnTo>
                  <a:lnTo>
                    <a:pt x="10661" y="15345"/>
                  </a:lnTo>
                  <a:lnTo>
                    <a:pt x="2100" y="15345"/>
                  </a:lnTo>
                  <a:lnTo>
                    <a:pt x="1885" y="15399"/>
                  </a:lnTo>
                  <a:lnTo>
                    <a:pt x="1643" y="15452"/>
                  </a:lnTo>
                  <a:lnTo>
                    <a:pt x="1427" y="15533"/>
                  </a:lnTo>
                  <a:lnTo>
                    <a:pt x="1239" y="15641"/>
                  </a:lnTo>
                  <a:lnTo>
                    <a:pt x="1024" y="15749"/>
                  </a:lnTo>
                  <a:lnTo>
                    <a:pt x="862" y="15883"/>
                  </a:lnTo>
                  <a:lnTo>
                    <a:pt x="674" y="16045"/>
                  </a:lnTo>
                  <a:lnTo>
                    <a:pt x="539" y="16206"/>
                  </a:lnTo>
                  <a:lnTo>
                    <a:pt x="405" y="16395"/>
                  </a:lnTo>
                  <a:lnTo>
                    <a:pt x="270" y="16583"/>
                  </a:lnTo>
                  <a:lnTo>
                    <a:pt x="189" y="16771"/>
                  </a:lnTo>
                  <a:lnTo>
                    <a:pt x="108" y="16987"/>
                  </a:lnTo>
                  <a:lnTo>
                    <a:pt x="55" y="17229"/>
                  </a:lnTo>
                  <a:lnTo>
                    <a:pt x="1" y="17444"/>
                  </a:lnTo>
                  <a:lnTo>
                    <a:pt x="1" y="17687"/>
                  </a:lnTo>
                  <a:lnTo>
                    <a:pt x="1" y="17929"/>
                  </a:lnTo>
                  <a:lnTo>
                    <a:pt x="55" y="18171"/>
                  </a:lnTo>
                  <a:lnTo>
                    <a:pt x="108" y="18387"/>
                  </a:lnTo>
                  <a:lnTo>
                    <a:pt x="189" y="18602"/>
                  </a:lnTo>
                  <a:lnTo>
                    <a:pt x="270" y="18817"/>
                  </a:lnTo>
                  <a:lnTo>
                    <a:pt x="405" y="19006"/>
                  </a:lnTo>
                  <a:lnTo>
                    <a:pt x="539" y="19194"/>
                  </a:lnTo>
                  <a:lnTo>
                    <a:pt x="674" y="19356"/>
                  </a:lnTo>
                  <a:lnTo>
                    <a:pt x="862" y="19517"/>
                  </a:lnTo>
                  <a:lnTo>
                    <a:pt x="1024" y="19652"/>
                  </a:lnTo>
                  <a:lnTo>
                    <a:pt x="1239" y="19760"/>
                  </a:lnTo>
                  <a:lnTo>
                    <a:pt x="1427" y="19867"/>
                  </a:lnTo>
                  <a:lnTo>
                    <a:pt x="1643" y="19948"/>
                  </a:lnTo>
                  <a:lnTo>
                    <a:pt x="1885" y="20002"/>
                  </a:lnTo>
                  <a:lnTo>
                    <a:pt x="2100" y="20029"/>
                  </a:lnTo>
                  <a:lnTo>
                    <a:pt x="2343" y="20056"/>
                  </a:lnTo>
                  <a:lnTo>
                    <a:pt x="25278" y="20056"/>
                  </a:lnTo>
                  <a:lnTo>
                    <a:pt x="25547" y="20083"/>
                  </a:lnTo>
                  <a:lnTo>
                    <a:pt x="25817" y="20163"/>
                  </a:lnTo>
                  <a:lnTo>
                    <a:pt x="26032" y="20271"/>
                  </a:lnTo>
                  <a:lnTo>
                    <a:pt x="26220" y="20433"/>
                  </a:lnTo>
                  <a:lnTo>
                    <a:pt x="26382" y="20648"/>
                  </a:lnTo>
                  <a:lnTo>
                    <a:pt x="26516" y="20863"/>
                  </a:lnTo>
                  <a:lnTo>
                    <a:pt x="26597" y="21132"/>
                  </a:lnTo>
                  <a:lnTo>
                    <a:pt x="26624" y="21402"/>
                  </a:lnTo>
                  <a:lnTo>
                    <a:pt x="26597" y="21671"/>
                  </a:lnTo>
                  <a:lnTo>
                    <a:pt x="26516" y="21913"/>
                  </a:lnTo>
                  <a:lnTo>
                    <a:pt x="26382" y="22128"/>
                  </a:lnTo>
                  <a:lnTo>
                    <a:pt x="26220" y="22344"/>
                  </a:lnTo>
                  <a:lnTo>
                    <a:pt x="26032" y="22505"/>
                  </a:lnTo>
                  <a:lnTo>
                    <a:pt x="25817" y="22640"/>
                  </a:lnTo>
                  <a:lnTo>
                    <a:pt x="25547" y="22694"/>
                  </a:lnTo>
                  <a:lnTo>
                    <a:pt x="25278" y="22721"/>
                  </a:lnTo>
                  <a:lnTo>
                    <a:pt x="16233" y="22721"/>
                  </a:lnTo>
                  <a:lnTo>
                    <a:pt x="16018" y="22748"/>
                  </a:lnTo>
                  <a:lnTo>
                    <a:pt x="15802" y="22774"/>
                  </a:lnTo>
                  <a:lnTo>
                    <a:pt x="15614" y="22828"/>
                  </a:lnTo>
                  <a:lnTo>
                    <a:pt x="15426" y="22909"/>
                  </a:lnTo>
                  <a:lnTo>
                    <a:pt x="15237" y="22990"/>
                  </a:lnTo>
                  <a:lnTo>
                    <a:pt x="15049" y="23098"/>
                  </a:lnTo>
                  <a:lnTo>
                    <a:pt x="14887" y="23205"/>
                  </a:lnTo>
                  <a:lnTo>
                    <a:pt x="14753" y="23340"/>
                  </a:lnTo>
                  <a:lnTo>
                    <a:pt x="14618" y="23501"/>
                  </a:lnTo>
                  <a:lnTo>
                    <a:pt x="14483" y="23663"/>
                  </a:lnTo>
                  <a:lnTo>
                    <a:pt x="14403" y="23824"/>
                  </a:lnTo>
                  <a:lnTo>
                    <a:pt x="14295" y="24013"/>
                  </a:lnTo>
                  <a:lnTo>
                    <a:pt x="14241" y="24201"/>
                  </a:lnTo>
                  <a:lnTo>
                    <a:pt x="14187" y="24390"/>
                  </a:lnTo>
                  <a:lnTo>
                    <a:pt x="14160" y="24605"/>
                  </a:lnTo>
                  <a:lnTo>
                    <a:pt x="14133" y="24820"/>
                  </a:lnTo>
                  <a:lnTo>
                    <a:pt x="14160" y="25036"/>
                  </a:lnTo>
                  <a:lnTo>
                    <a:pt x="14187" y="25251"/>
                  </a:lnTo>
                  <a:lnTo>
                    <a:pt x="14241" y="25440"/>
                  </a:lnTo>
                  <a:lnTo>
                    <a:pt x="14295" y="25628"/>
                  </a:lnTo>
                  <a:lnTo>
                    <a:pt x="14403" y="25816"/>
                  </a:lnTo>
                  <a:lnTo>
                    <a:pt x="14483" y="25978"/>
                  </a:lnTo>
                  <a:lnTo>
                    <a:pt x="14618" y="26139"/>
                  </a:lnTo>
                  <a:lnTo>
                    <a:pt x="14753" y="26301"/>
                  </a:lnTo>
                  <a:lnTo>
                    <a:pt x="14887" y="26436"/>
                  </a:lnTo>
                  <a:lnTo>
                    <a:pt x="15049" y="26543"/>
                  </a:lnTo>
                  <a:lnTo>
                    <a:pt x="15237" y="26651"/>
                  </a:lnTo>
                  <a:lnTo>
                    <a:pt x="15426" y="26732"/>
                  </a:lnTo>
                  <a:lnTo>
                    <a:pt x="15614" y="26812"/>
                  </a:lnTo>
                  <a:lnTo>
                    <a:pt x="15802" y="26866"/>
                  </a:lnTo>
                  <a:lnTo>
                    <a:pt x="16018" y="26893"/>
                  </a:lnTo>
                  <a:lnTo>
                    <a:pt x="25332" y="26893"/>
                  </a:lnTo>
                  <a:lnTo>
                    <a:pt x="25601" y="26920"/>
                  </a:lnTo>
                  <a:lnTo>
                    <a:pt x="25843" y="27001"/>
                  </a:lnTo>
                  <a:lnTo>
                    <a:pt x="26059" y="27135"/>
                  </a:lnTo>
                  <a:lnTo>
                    <a:pt x="26247" y="27270"/>
                  </a:lnTo>
                  <a:lnTo>
                    <a:pt x="26409" y="27458"/>
                  </a:lnTo>
                  <a:lnTo>
                    <a:pt x="26516" y="27701"/>
                  </a:lnTo>
                  <a:lnTo>
                    <a:pt x="26597" y="27943"/>
                  </a:lnTo>
                  <a:lnTo>
                    <a:pt x="26624" y="28185"/>
                  </a:lnTo>
                  <a:lnTo>
                    <a:pt x="26624" y="34404"/>
                  </a:lnTo>
                  <a:lnTo>
                    <a:pt x="27324" y="34404"/>
                  </a:lnTo>
                  <a:lnTo>
                    <a:pt x="27324" y="28185"/>
                  </a:lnTo>
                  <a:lnTo>
                    <a:pt x="27324" y="27997"/>
                  </a:lnTo>
                  <a:lnTo>
                    <a:pt x="27297" y="27781"/>
                  </a:lnTo>
                  <a:lnTo>
                    <a:pt x="27243" y="27593"/>
                  </a:lnTo>
                  <a:lnTo>
                    <a:pt x="27189" y="27405"/>
                  </a:lnTo>
                  <a:lnTo>
                    <a:pt x="27082" y="27243"/>
                  </a:lnTo>
                  <a:lnTo>
                    <a:pt x="27001" y="27082"/>
                  </a:lnTo>
                  <a:lnTo>
                    <a:pt x="26866" y="26920"/>
                  </a:lnTo>
                  <a:lnTo>
                    <a:pt x="26759" y="26785"/>
                  </a:lnTo>
                  <a:lnTo>
                    <a:pt x="26597" y="26651"/>
                  </a:lnTo>
                  <a:lnTo>
                    <a:pt x="26463" y="26543"/>
                  </a:lnTo>
                  <a:lnTo>
                    <a:pt x="26301" y="26436"/>
                  </a:lnTo>
                  <a:lnTo>
                    <a:pt x="26113" y="26355"/>
                  </a:lnTo>
                  <a:lnTo>
                    <a:pt x="25924" y="26274"/>
                  </a:lnTo>
                  <a:lnTo>
                    <a:pt x="25736" y="26247"/>
                  </a:lnTo>
                  <a:lnTo>
                    <a:pt x="25547" y="26193"/>
                  </a:lnTo>
                  <a:lnTo>
                    <a:pt x="16233" y="26193"/>
                  </a:lnTo>
                  <a:lnTo>
                    <a:pt x="15937" y="26166"/>
                  </a:lnTo>
                  <a:lnTo>
                    <a:pt x="15695" y="26086"/>
                  </a:lnTo>
                  <a:lnTo>
                    <a:pt x="15453" y="25951"/>
                  </a:lnTo>
                  <a:lnTo>
                    <a:pt x="15264" y="25789"/>
                  </a:lnTo>
                  <a:lnTo>
                    <a:pt x="15076" y="25601"/>
                  </a:lnTo>
                  <a:lnTo>
                    <a:pt x="14968" y="25359"/>
                  </a:lnTo>
                  <a:lnTo>
                    <a:pt x="14887" y="25090"/>
                  </a:lnTo>
                  <a:lnTo>
                    <a:pt x="14860" y="24820"/>
                  </a:lnTo>
                  <a:lnTo>
                    <a:pt x="14887" y="24551"/>
                  </a:lnTo>
                  <a:lnTo>
                    <a:pt x="14968" y="24282"/>
                  </a:lnTo>
                  <a:lnTo>
                    <a:pt x="15076" y="24040"/>
                  </a:lnTo>
                  <a:lnTo>
                    <a:pt x="15264" y="23851"/>
                  </a:lnTo>
                  <a:lnTo>
                    <a:pt x="15453" y="23690"/>
                  </a:lnTo>
                  <a:lnTo>
                    <a:pt x="15695" y="23555"/>
                  </a:lnTo>
                  <a:lnTo>
                    <a:pt x="15937" y="23474"/>
                  </a:lnTo>
                  <a:lnTo>
                    <a:pt x="16233" y="23447"/>
                  </a:lnTo>
                  <a:lnTo>
                    <a:pt x="25278" y="23447"/>
                  </a:lnTo>
                  <a:lnTo>
                    <a:pt x="25493" y="23421"/>
                  </a:lnTo>
                  <a:lnTo>
                    <a:pt x="25682" y="23394"/>
                  </a:lnTo>
                  <a:lnTo>
                    <a:pt x="25897" y="23340"/>
                  </a:lnTo>
                  <a:lnTo>
                    <a:pt x="26086" y="23286"/>
                  </a:lnTo>
                  <a:lnTo>
                    <a:pt x="26247" y="23205"/>
                  </a:lnTo>
                  <a:lnTo>
                    <a:pt x="26436" y="23098"/>
                  </a:lnTo>
                  <a:lnTo>
                    <a:pt x="26597" y="22963"/>
                  </a:lnTo>
                  <a:lnTo>
                    <a:pt x="26732" y="22855"/>
                  </a:lnTo>
                  <a:lnTo>
                    <a:pt x="26866" y="22694"/>
                  </a:lnTo>
                  <a:lnTo>
                    <a:pt x="26974" y="22532"/>
                  </a:lnTo>
                  <a:lnTo>
                    <a:pt x="27082" y="22371"/>
                  </a:lnTo>
                  <a:lnTo>
                    <a:pt x="27162" y="22182"/>
                  </a:lnTo>
                  <a:lnTo>
                    <a:pt x="27243" y="21994"/>
                  </a:lnTo>
                  <a:lnTo>
                    <a:pt x="27297" y="21805"/>
                  </a:lnTo>
                  <a:lnTo>
                    <a:pt x="27324" y="21590"/>
                  </a:lnTo>
                  <a:lnTo>
                    <a:pt x="27324" y="21402"/>
                  </a:lnTo>
                  <a:lnTo>
                    <a:pt x="27324" y="21186"/>
                  </a:lnTo>
                  <a:lnTo>
                    <a:pt x="27297" y="20971"/>
                  </a:lnTo>
                  <a:lnTo>
                    <a:pt x="27243" y="20782"/>
                  </a:lnTo>
                  <a:lnTo>
                    <a:pt x="27162" y="20594"/>
                  </a:lnTo>
                  <a:lnTo>
                    <a:pt x="27082" y="20406"/>
                  </a:lnTo>
                  <a:lnTo>
                    <a:pt x="26974" y="20244"/>
                  </a:lnTo>
                  <a:lnTo>
                    <a:pt x="26866" y="20083"/>
                  </a:lnTo>
                  <a:lnTo>
                    <a:pt x="26732" y="19948"/>
                  </a:lnTo>
                  <a:lnTo>
                    <a:pt x="26597" y="19813"/>
                  </a:lnTo>
                  <a:lnTo>
                    <a:pt x="26436" y="19679"/>
                  </a:lnTo>
                  <a:lnTo>
                    <a:pt x="26247" y="19598"/>
                  </a:lnTo>
                  <a:lnTo>
                    <a:pt x="26086" y="19490"/>
                  </a:lnTo>
                  <a:lnTo>
                    <a:pt x="25897" y="19436"/>
                  </a:lnTo>
                  <a:lnTo>
                    <a:pt x="25682" y="19383"/>
                  </a:lnTo>
                  <a:lnTo>
                    <a:pt x="25493" y="19356"/>
                  </a:lnTo>
                  <a:lnTo>
                    <a:pt x="25278" y="19329"/>
                  </a:lnTo>
                  <a:lnTo>
                    <a:pt x="2181" y="19329"/>
                  </a:lnTo>
                  <a:lnTo>
                    <a:pt x="2020" y="19302"/>
                  </a:lnTo>
                  <a:lnTo>
                    <a:pt x="1858" y="19275"/>
                  </a:lnTo>
                  <a:lnTo>
                    <a:pt x="1697" y="19221"/>
                  </a:lnTo>
                  <a:lnTo>
                    <a:pt x="1427" y="19060"/>
                  </a:lnTo>
                  <a:lnTo>
                    <a:pt x="1185" y="18871"/>
                  </a:lnTo>
                  <a:lnTo>
                    <a:pt x="997" y="18602"/>
                  </a:lnTo>
                  <a:lnTo>
                    <a:pt x="835" y="18333"/>
                  </a:lnTo>
                  <a:lnTo>
                    <a:pt x="781" y="18198"/>
                  </a:lnTo>
                  <a:lnTo>
                    <a:pt x="728" y="18037"/>
                  </a:lnTo>
                  <a:lnTo>
                    <a:pt x="701" y="17875"/>
                  </a:lnTo>
                  <a:lnTo>
                    <a:pt x="701" y="17687"/>
                  </a:lnTo>
                  <a:lnTo>
                    <a:pt x="701" y="17525"/>
                  </a:lnTo>
                  <a:lnTo>
                    <a:pt x="728" y="17364"/>
                  </a:lnTo>
                  <a:lnTo>
                    <a:pt x="781" y="17202"/>
                  </a:lnTo>
                  <a:lnTo>
                    <a:pt x="835" y="17068"/>
                  </a:lnTo>
                  <a:lnTo>
                    <a:pt x="997" y="16771"/>
                  </a:lnTo>
                  <a:lnTo>
                    <a:pt x="1185" y="16529"/>
                  </a:lnTo>
                  <a:lnTo>
                    <a:pt x="1427" y="16341"/>
                  </a:lnTo>
                  <a:lnTo>
                    <a:pt x="1697" y="16179"/>
                  </a:lnTo>
                  <a:lnTo>
                    <a:pt x="1858" y="16125"/>
                  </a:lnTo>
                  <a:lnTo>
                    <a:pt x="2020" y="16099"/>
                  </a:lnTo>
                  <a:lnTo>
                    <a:pt x="2181" y="16072"/>
                  </a:lnTo>
                  <a:lnTo>
                    <a:pt x="2343" y="16045"/>
                  </a:lnTo>
                  <a:lnTo>
                    <a:pt x="10849" y="16045"/>
                  </a:lnTo>
                  <a:lnTo>
                    <a:pt x="11038" y="16018"/>
                  </a:lnTo>
                  <a:lnTo>
                    <a:pt x="11226" y="15964"/>
                  </a:lnTo>
                  <a:lnTo>
                    <a:pt x="11388" y="15910"/>
                  </a:lnTo>
                  <a:lnTo>
                    <a:pt x="11549" y="15829"/>
                  </a:lnTo>
                  <a:lnTo>
                    <a:pt x="11711" y="15749"/>
                  </a:lnTo>
                  <a:lnTo>
                    <a:pt x="11845" y="15641"/>
                  </a:lnTo>
                  <a:lnTo>
                    <a:pt x="11980" y="15506"/>
                  </a:lnTo>
                  <a:lnTo>
                    <a:pt x="12088" y="15372"/>
                  </a:lnTo>
                  <a:lnTo>
                    <a:pt x="12195" y="15237"/>
                  </a:lnTo>
                  <a:lnTo>
                    <a:pt x="12303" y="15076"/>
                  </a:lnTo>
                  <a:lnTo>
                    <a:pt x="12384" y="14914"/>
                  </a:lnTo>
                  <a:lnTo>
                    <a:pt x="12438" y="14753"/>
                  </a:lnTo>
                  <a:lnTo>
                    <a:pt x="12491" y="14564"/>
                  </a:lnTo>
                  <a:lnTo>
                    <a:pt x="12518" y="14403"/>
                  </a:lnTo>
                  <a:lnTo>
                    <a:pt x="12518" y="14214"/>
                  </a:lnTo>
                  <a:lnTo>
                    <a:pt x="12518" y="14026"/>
                  </a:lnTo>
                  <a:lnTo>
                    <a:pt x="12491" y="13837"/>
                  </a:lnTo>
                  <a:lnTo>
                    <a:pt x="12438" y="13649"/>
                  </a:lnTo>
                  <a:lnTo>
                    <a:pt x="12384" y="13487"/>
                  </a:lnTo>
                  <a:lnTo>
                    <a:pt x="12303" y="13326"/>
                  </a:lnTo>
                  <a:lnTo>
                    <a:pt x="12195" y="13164"/>
                  </a:lnTo>
                  <a:lnTo>
                    <a:pt x="12088" y="13030"/>
                  </a:lnTo>
                  <a:lnTo>
                    <a:pt x="11980" y="12895"/>
                  </a:lnTo>
                  <a:lnTo>
                    <a:pt x="11845" y="12761"/>
                  </a:lnTo>
                  <a:lnTo>
                    <a:pt x="11711" y="12680"/>
                  </a:lnTo>
                  <a:lnTo>
                    <a:pt x="11549" y="12572"/>
                  </a:lnTo>
                  <a:lnTo>
                    <a:pt x="11388" y="12491"/>
                  </a:lnTo>
                  <a:lnTo>
                    <a:pt x="11226" y="12437"/>
                  </a:lnTo>
                  <a:lnTo>
                    <a:pt x="11038" y="12384"/>
                  </a:lnTo>
                  <a:lnTo>
                    <a:pt x="10849" y="12357"/>
                  </a:lnTo>
                  <a:lnTo>
                    <a:pt x="2074" y="12357"/>
                  </a:lnTo>
                  <a:lnTo>
                    <a:pt x="1804" y="12330"/>
                  </a:lnTo>
                  <a:lnTo>
                    <a:pt x="1535" y="12249"/>
                  </a:lnTo>
                  <a:lnTo>
                    <a:pt x="1320" y="12114"/>
                  </a:lnTo>
                  <a:lnTo>
                    <a:pt x="1104" y="11953"/>
                  </a:lnTo>
                  <a:lnTo>
                    <a:pt x="943" y="11738"/>
                  </a:lnTo>
                  <a:lnTo>
                    <a:pt x="808" y="11495"/>
                  </a:lnTo>
                  <a:lnTo>
                    <a:pt x="728" y="11253"/>
                  </a:lnTo>
                  <a:lnTo>
                    <a:pt x="701" y="10984"/>
                  </a:lnTo>
                  <a:lnTo>
                    <a:pt x="701" y="1"/>
                  </a:lnTo>
                  <a:close/>
                </a:path>
              </a:pathLst>
            </a:custGeom>
            <a:solidFill>
              <a:srgbClr val="6A7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6849106" y="2581753"/>
              <a:ext cx="4274" cy="141916"/>
            </a:xfrm>
            <a:custGeom>
              <a:avLst/>
              <a:gdLst/>
              <a:ahLst/>
              <a:cxnLst/>
              <a:rect l="l" t="t" r="r" b="b"/>
              <a:pathLst>
                <a:path w="163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62" y="5411"/>
                  </a:lnTo>
                  <a:lnTo>
                    <a:pt x="1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6875932" y="2581753"/>
              <a:ext cx="4982" cy="141916"/>
            </a:xfrm>
            <a:custGeom>
              <a:avLst/>
              <a:gdLst/>
              <a:ahLst/>
              <a:cxnLst/>
              <a:rect l="l" t="t" r="r" b="b"/>
              <a:pathLst>
                <a:path w="190" h="5412" extrusionOk="0">
                  <a:moveTo>
                    <a:pt x="1" y="0"/>
                  </a:moveTo>
                  <a:lnTo>
                    <a:pt x="1" y="5411"/>
                  </a:lnTo>
                  <a:lnTo>
                    <a:pt x="189" y="5411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6562515" y="2741975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6562515" y="2778687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6562515" y="2816107"/>
              <a:ext cx="74157" cy="4956"/>
            </a:xfrm>
            <a:custGeom>
              <a:avLst/>
              <a:gdLst/>
              <a:ahLst/>
              <a:cxnLst/>
              <a:rect l="l" t="t" r="r" b="b"/>
              <a:pathLst>
                <a:path w="2828" h="189" extrusionOk="0">
                  <a:moveTo>
                    <a:pt x="1" y="0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6562515" y="2852819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6562515" y="2889531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6562515" y="2926925"/>
              <a:ext cx="74157" cy="4982"/>
            </a:xfrm>
            <a:custGeom>
              <a:avLst/>
              <a:gdLst/>
              <a:ahLst/>
              <a:cxnLst/>
              <a:rect l="l" t="t" r="r" b="b"/>
              <a:pathLst>
                <a:path w="2828" h="190" extrusionOk="0">
                  <a:moveTo>
                    <a:pt x="1" y="1"/>
                  </a:moveTo>
                  <a:lnTo>
                    <a:pt x="1" y="189"/>
                  </a:lnTo>
                  <a:lnTo>
                    <a:pt x="2827" y="189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6562515" y="2963638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6562515" y="300035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6562515" y="3037770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5"/>
                  </a:lnTo>
                  <a:lnTo>
                    <a:pt x="2827" y="215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6562515" y="3074456"/>
              <a:ext cx="109453" cy="5690"/>
            </a:xfrm>
            <a:custGeom>
              <a:avLst/>
              <a:gdLst/>
              <a:ahLst/>
              <a:cxnLst/>
              <a:rect l="l" t="t" r="r" b="b"/>
              <a:pathLst>
                <a:path w="4174" h="217" extrusionOk="0">
                  <a:moveTo>
                    <a:pt x="1" y="1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8" name="Google Shape;10938;p71"/>
            <p:cNvSpPr/>
            <p:nvPr/>
          </p:nvSpPr>
          <p:spPr>
            <a:xfrm>
              <a:off x="6562515" y="3111168"/>
              <a:ext cx="74157" cy="5690"/>
            </a:xfrm>
            <a:custGeom>
              <a:avLst/>
              <a:gdLst/>
              <a:ahLst/>
              <a:cxnLst/>
              <a:rect l="l" t="t" r="r" b="b"/>
              <a:pathLst>
                <a:path w="2828" h="217" extrusionOk="0">
                  <a:moveTo>
                    <a:pt x="1" y="1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9" name="Google Shape;10939;p71"/>
            <p:cNvSpPr/>
            <p:nvPr/>
          </p:nvSpPr>
          <p:spPr>
            <a:xfrm>
              <a:off x="6562515" y="3148588"/>
              <a:ext cx="74157" cy="5664"/>
            </a:xfrm>
            <a:custGeom>
              <a:avLst/>
              <a:gdLst/>
              <a:ahLst/>
              <a:cxnLst/>
              <a:rect l="l" t="t" r="r" b="b"/>
              <a:pathLst>
                <a:path w="2828" h="216" extrusionOk="0">
                  <a:moveTo>
                    <a:pt x="1" y="0"/>
                  </a:moveTo>
                  <a:lnTo>
                    <a:pt x="1" y="216"/>
                  </a:lnTo>
                  <a:lnTo>
                    <a:pt x="2827" y="216"/>
                  </a:lnTo>
                  <a:lnTo>
                    <a:pt x="28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6562515" y="3185300"/>
              <a:ext cx="109453" cy="5664"/>
            </a:xfrm>
            <a:custGeom>
              <a:avLst/>
              <a:gdLst/>
              <a:ahLst/>
              <a:cxnLst/>
              <a:rect l="l" t="t" r="r" b="b"/>
              <a:pathLst>
                <a:path w="4174" h="216" extrusionOk="0">
                  <a:moveTo>
                    <a:pt x="1" y="0"/>
                  </a:moveTo>
                  <a:lnTo>
                    <a:pt x="1" y="216"/>
                  </a:lnTo>
                  <a:lnTo>
                    <a:pt x="4173" y="216"/>
                  </a:lnTo>
                  <a:lnTo>
                    <a:pt x="4173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7315009" y="1455110"/>
              <a:ext cx="304260" cy="483569"/>
            </a:xfrm>
            <a:custGeom>
              <a:avLst/>
              <a:gdLst/>
              <a:ahLst/>
              <a:cxnLst/>
              <a:rect l="l" t="t" r="r" b="b"/>
              <a:pathLst>
                <a:path w="11603" h="18441" extrusionOk="0">
                  <a:moveTo>
                    <a:pt x="4039" y="1"/>
                  </a:moveTo>
                  <a:lnTo>
                    <a:pt x="3608" y="55"/>
                  </a:lnTo>
                  <a:lnTo>
                    <a:pt x="3204" y="163"/>
                  </a:lnTo>
                  <a:lnTo>
                    <a:pt x="2854" y="270"/>
                  </a:lnTo>
                  <a:lnTo>
                    <a:pt x="2531" y="432"/>
                  </a:lnTo>
                  <a:lnTo>
                    <a:pt x="2235" y="566"/>
                  </a:lnTo>
                  <a:lnTo>
                    <a:pt x="1993" y="728"/>
                  </a:lnTo>
                  <a:lnTo>
                    <a:pt x="1804" y="889"/>
                  </a:lnTo>
                  <a:lnTo>
                    <a:pt x="1616" y="1024"/>
                  </a:lnTo>
                  <a:lnTo>
                    <a:pt x="1400" y="1266"/>
                  </a:lnTo>
                  <a:lnTo>
                    <a:pt x="1320" y="1347"/>
                  </a:lnTo>
                  <a:lnTo>
                    <a:pt x="1239" y="1562"/>
                  </a:lnTo>
                  <a:lnTo>
                    <a:pt x="997" y="2181"/>
                  </a:lnTo>
                  <a:lnTo>
                    <a:pt x="862" y="2612"/>
                  </a:lnTo>
                  <a:lnTo>
                    <a:pt x="701" y="3151"/>
                  </a:lnTo>
                  <a:lnTo>
                    <a:pt x="539" y="3743"/>
                  </a:lnTo>
                  <a:lnTo>
                    <a:pt x="404" y="4416"/>
                  </a:lnTo>
                  <a:lnTo>
                    <a:pt x="270" y="5169"/>
                  </a:lnTo>
                  <a:lnTo>
                    <a:pt x="135" y="6004"/>
                  </a:lnTo>
                  <a:lnTo>
                    <a:pt x="55" y="6865"/>
                  </a:lnTo>
                  <a:lnTo>
                    <a:pt x="1" y="7808"/>
                  </a:lnTo>
                  <a:lnTo>
                    <a:pt x="1" y="8804"/>
                  </a:lnTo>
                  <a:lnTo>
                    <a:pt x="55" y="9853"/>
                  </a:lnTo>
                  <a:lnTo>
                    <a:pt x="189" y="10930"/>
                  </a:lnTo>
                  <a:lnTo>
                    <a:pt x="270" y="11469"/>
                  </a:lnTo>
                  <a:lnTo>
                    <a:pt x="378" y="12034"/>
                  </a:lnTo>
                  <a:lnTo>
                    <a:pt x="485" y="12492"/>
                  </a:lnTo>
                  <a:lnTo>
                    <a:pt x="593" y="12922"/>
                  </a:lnTo>
                  <a:lnTo>
                    <a:pt x="754" y="13326"/>
                  </a:lnTo>
                  <a:lnTo>
                    <a:pt x="943" y="13757"/>
                  </a:lnTo>
                  <a:lnTo>
                    <a:pt x="1131" y="14161"/>
                  </a:lnTo>
                  <a:lnTo>
                    <a:pt x="1347" y="14537"/>
                  </a:lnTo>
                  <a:lnTo>
                    <a:pt x="1589" y="14914"/>
                  </a:lnTo>
                  <a:lnTo>
                    <a:pt x="1858" y="15264"/>
                  </a:lnTo>
                  <a:lnTo>
                    <a:pt x="2127" y="15614"/>
                  </a:lnTo>
                  <a:lnTo>
                    <a:pt x="2423" y="15937"/>
                  </a:lnTo>
                  <a:lnTo>
                    <a:pt x="2746" y="16260"/>
                  </a:lnTo>
                  <a:lnTo>
                    <a:pt x="3069" y="16556"/>
                  </a:lnTo>
                  <a:lnTo>
                    <a:pt x="3419" y="16826"/>
                  </a:lnTo>
                  <a:lnTo>
                    <a:pt x="3796" y="17095"/>
                  </a:lnTo>
                  <a:lnTo>
                    <a:pt x="4173" y="17337"/>
                  </a:lnTo>
                  <a:lnTo>
                    <a:pt x="4550" y="17552"/>
                  </a:lnTo>
                  <a:lnTo>
                    <a:pt x="4954" y="17741"/>
                  </a:lnTo>
                  <a:lnTo>
                    <a:pt x="5358" y="17902"/>
                  </a:lnTo>
                  <a:lnTo>
                    <a:pt x="5761" y="18064"/>
                  </a:lnTo>
                  <a:lnTo>
                    <a:pt x="6192" y="18198"/>
                  </a:lnTo>
                  <a:lnTo>
                    <a:pt x="6623" y="18279"/>
                  </a:lnTo>
                  <a:lnTo>
                    <a:pt x="7054" y="18360"/>
                  </a:lnTo>
                  <a:lnTo>
                    <a:pt x="7511" y="18414"/>
                  </a:lnTo>
                  <a:lnTo>
                    <a:pt x="7969" y="18441"/>
                  </a:lnTo>
                  <a:lnTo>
                    <a:pt x="8400" y="18441"/>
                  </a:lnTo>
                  <a:lnTo>
                    <a:pt x="8857" y="18387"/>
                  </a:lnTo>
                  <a:lnTo>
                    <a:pt x="9315" y="18333"/>
                  </a:lnTo>
                  <a:lnTo>
                    <a:pt x="9772" y="18225"/>
                  </a:lnTo>
                  <a:lnTo>
                    <a:pt x="10230" y="18118"/>
                  </a:lnTo>
                  <a:lnTo>
                    <a:pt x="10688" y="17956"/>
                  </a:lnTo>
                  <a:lnTo>
                    <a:pt x="11145" y="17768"/>
                  </a:lnTo>
                  <a:lnTo>
                    <a:pt x="11603" y="17525"/>
                  </a:lnTo>
                  <a:lnTo>
                    <a:pt x="11091" y="17391"/>
                  </a:lnTo>
                  <a:lnTo>
                    <a:pt x="10634" y="17229"/>
                  </a:lnTo>
                  <a:lnTo>
                    <a:pt x="10230" y="17041"/>
                  </a:lnTo>
                  <a:lnTo>
                    <a:pt x="9853" y="16826"/>
                  </a:lnTo>
                  <a:lnTo>
                    <a:pt x="9530" y="16610"/>
                  </a:lnTo>
                  <a:lnTo>
                    <a:pt x="9234" y="16368"/>
                  </a:lnTo>
                  <a:lnTo>
                    <a:pt x="8965" y="16126"/>
                  </a:lnTo>
                  <a:lnTo>
                    <a:pt x="8723" y="15856"/>
                  </a:lnTo>
                  <a:lnTo>
                    <a:pt x="8534" y="15587"/>
                  </a:lnTo>
                  <a:lnTo>
                    <a:pt x="8373" y="15291"/>
                  </a:lnTo>
                  <a:lnTo>
                    <a:pt x="8238" y="14995"/>
                  </a:lnTo>
                  <a:lnTo>
                    <a:pt x="8130" y="14699"/>
                  </a:lnTo>
                  <a:lnTo>
                    <a:pt x="8050" y="14376"/>
                  </a:lnTo>
                  <a:lnTo>
                    <a:pt x="7969" y="14053"/>
                  </a:lnTo>
                  <a:lnTo>
                    <a:pt x="7942" y="13703"/>
                  </a:lnTo>
                  <a:lnTo>
                    <a:pt x="7915" y="13380"/>
                  </a:lnTo>
                  <a:lnTo>
                    <a:pt x="7915" y="13030"/>
                  </a:lnTo>
                  <a:lnTo>
                    <a:pt x="7915" y="12707"/>
                  </a:lnTo>
                  <a:lnTo>
                    <a:pt x="7996" y="12007"/>
                  </a:lnTo>
                  <a:lnTo>
                    <a:pt x="8130" y="11307"/>
                  </a:lnTo>
                  <a:lnTo>
                    <a:pt x="8265" y="10634"/>
                  </a:lnTo>
                  <a:lnTo>
                    <a:pt x="8615" y="9315"/>
                  </a:lnTo>
                  <a:lnTo>
                    <a:pt x="8776" y="8723"/>
                  </a:lnTo>
                  <a:lnTo>
                    <a:pt x="8911" y="8158"/>
                  </a:lnTo>
                  <a:lnTo>
                    <a:pt x="9019" y="7592"/>
                  </a:lnTo>
                  <a:lnTo>
                    <a:pt x="9099" y="7027"/>
                  </a:lnTo>
                  <a:lnTo>
                    <a:pt x="9180" y="6435"/>
                  </a:lnTo>
                  <a:lnTo>
                    <a:pt x="9207" y="5842"/>
                  </a:lnTo>
                  <a:lnTo>
                    <a:pt x="9207" y="5277"/>
                  </a:lnTo>
                  <a:lnTo>
                    <a:pt x="9180" y="4685"/>
                  </a:lnTo>
                  <a:lnTo>
                    <a:pt x="9099" y="4120"/>
                  </a:lnTo>
                  <a:lnTo>
                    <a:pt x="8992" y="3554"/>
                  </a:lnTo>
                  <a:lnTo>
                    <a:pt x="8830" y="3016"/>
                  </a:lnTo>
                  <a:lnTo>
                    <a:pt x="8615" y="2504"/>
                  </a:lnTo>
                  <a:lnTo>
                    <a:pt x="8507" y="2262"/>
                  </a:lnTo>
                  <a:lnTo>
                    <a:pt x="8373" y="2020"/>
                  </a:lnTo>
                  <a:lnTo>
                    <a:pt x="8211" y="1805"/>
                  </a:lnTo>
                  <a:lnTo>
                    <a:pt x="8050" y="1589"/>
                  </a:lnTo>
                  <a:lnTo>
                    <a:pt x="7861" y="1374"/>
                  </a:lnTo>
                  <a:lnTo>
                    <a:pt x="7673" y="1185"/>
                  </a:lnTo>
                  <a:lnTo>
                    <a:pt x="7457" y="997"/>
                  </a:lnTo>
                  <a:lnTo>
                    <a:pt x="7242" y="835"/>
                  </a:lnTo>
                  <a:lnTo>
                    <a:pt x="7000" y="674"/>
                  </a:lnTo>
                  <a:lnTo>
                    <a:pt x="6731" y="539"/>
                  </a:lnTo>
                  <a:lnTo>
                    <a:pt x="6461" y="405"/>
                  </a:lnTo>
                  <a:lnTo>
                    <a:pt x="6165" y="297"/>
                  </a:lnTo>
                  <a:lnTo>
                    <a:pt x="5573" y="136"/>
                  </a:lnTo>
                  <a:lnTo>
                    <a:pt x="5035" y="28"/>
                  </a:lnTo>
                  <a:lnTo>
                    <a:pt x="45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7308663" y="1462898"/>
              <a:ext cx="81919" cy="109426"/>
            </a:xfrm>
            <a:custGeom>
              <a:avLst/>
              <a:gdLst/>
              <a:ahLst/>
              <a:cxnLst/>
              <a:rect l="l" t="t" r="r" b="b"/>
              <a:pathLst>
                <a:path w="3124" h="4173" extrusionOk="0">
                  <a:moveTo>
                    <a:pt x="1023" y="0"/>
                  </a:moveTo>
                  <a:lnTo>
                    <a:pt x="0" y="4011"/>
                  </a:lnTo>
                  <a:lnTo>
                    <a:pt x="1427" y="4146"/>
                  </a:lnTo>
                  <a:lnTo>
                    <a:pt x="1642" y="4173"/>
                  </a:lnTo>
                  <a:lnTo>
                    <a:pt x="1858" y="4146"/>
                  </a:lnTo>
                  <a:lnTo>
                    <a:pt x="2046" y="4092"/>
                  </a:lnTo>
                  <a:lnTo>
                    <a:pt x="2235" y="4011"/>
                  </a:lnTo>
                  <a:lnTo>
                    <a:pt x="2396" y="3903"/>
                  </a:lnTo>
                  <a:lnTo>
                    <a:pt x="2558" y="3796"/>
                  </a:lnTo>
                  <a:lnTo>
                    <a:pt x="2692" y="3634"/>
                  </a:lnTo>
                  <a:lnTo>
                    <a:pt x="2827" y="3473"/>
                  </a:lnTo>
                  <a:lnTo>
                    <a:pt x="2935" y="3230"/>
                  </a:lnTo>
                  <a:lnTo>
                    <a:pt x="3015" y="2988"/>
                  </a:lnTo>
                  <a:lnTo>
                    <a:pt x="3096" y="2746"/>
                  </a:lnTo>
                  <a:lnTo>
                    <a:pt x="3123" y="2504"/>
                  </a:lnTo>
                  <a:lnTo>
                    <a:pt x="3123" y="2261"/>
                  </a:lnTo>
                  <a:lnTo>
                    <a:pt x="3123" y="2046"/>
                  </a:lnTo>
                  <a:lnTo>
                    <a:pt x="3069" y="1642"/>
                  </a:lnTo>
                  <a:lnTo>
                    <a:pt x="3015" y="1481"/>
                  </a:lnTo>
                  <a:lnTo>
                    <a:pt x="2962" y="1319"/>
                  </a:lnTo>
                  <a:lnTo>
                    <a:pt x="2881" y="1158"/>
                  </a:lnTo>
                  <a:lnTo>
                    <a:pt x="2800" y="1023"/>
                  </a:lnTo>
                  <a:lnTo>
                    <a:pt x="2692" y="915"/>
                  </a:lnTo>
                  <a:lnTo>
                    <a:pt x="2558" y="781"/>
                  </a:lnTo>
                  <a:lnTo>
                    <a:pt x="2423" y="700"/>
                  </a:lnTo>
                  <a:lnTo>
                    <a:pt x="2262" y="619"/>
                  </a:lnTo>
                  <a:lnTo>
                    <a:pt x="1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6767946" y="1123337"/>
              <a:ext cx="575322" cy="545690"/>
            </a:xfrm>
            <a:custGeom>
              <a:avLst/>
              <a:gdLst/>
              <a:ahLst/>
              <a:cxnLst/>
              <a:rect l="l" t="t" r="r" b="b"/>
              <a:pathLst>
                <a:path w="21940" h="20810" extrusionOk="0">
                  <a:moveTo>
                    <a:pt x="6622" y="1"/>
                  </a:moveTo>
                  <a:lnTo>
                    <a:pt x="6084" y="28"/>
                  </a:lnTo>
                  <a:lnTo>
                    <a:pt x="5572" y="82"/>
                  </a:lnTo>
                  <a:lnTo>
                    <a:pt x="5034" y="162"/>
                  </a:lnTo>
                  <a:lnTo>
                    <a:pt x="4523" y="297"/>
                  </a:lnTo>
                  <a:lnTo>
                    <a:pt x="4038" y="459"/>
                  </a:lnTo>
                  <a:lnTo>
                    <a:pt x="3553" y="647"/>
                  </a:lnTo>
                  <a:lnTo>
                    <a:pt x="3096" y="889"/>
                  </a:lnTo>
                  <a:lnTo>
                    <a:pt x="2665" y="1158"/>
                  </a:lnTo>
                  <a:lnTo>
                    <a:pt x="2234" y="1455"/>
                  </a:lnTo>
                  <a:lnTo>
                    <a:pt x="1858" y="1778"/>
                  </a:lnTo>
                  <a:lnTo>
                    <a:pt x="1508" y="2128"/>
                  </a:lnTo>
                  <a:lnTo>
                    <a:pt x="1158" y="2531"/>
                  </a:lnTo>
                  <a:lnTo>
                    <a:pt x="888" y="2962"/>
                  </a:lnTo>
                  <a:lnTo>
                    <a:pt x="619" y="3447"/>
                  </a:lnTo>
                  <a:lnTo>
                    <a:pt x="404" y="3931"/>
                  </a:lnTo>
                  <a:lnTo>
                    <a:pt x="242" y="4470"/>
                  </a:lnTo>
                  <a:lnTo>
                    <a:pt x="162" y="4873"/>
                  </a:lnTo>
                  <a:lnTo>
                    <a:pt x="81" y="5277"/>
                  </a:lnTo>
                  <a:lnTo>
                    <a:pt x="27" y="5654"/>
                  </a:lnTo>
                  <a:lnTo>
                    <a:pt x="0" y="6004"/>
                  </a:lnTo>
                  <a:lnTo>
                    <a:pt x="0" y="6354"/>
                  </a:lnTo>
                  <a:lnTo>
                    <a:pt x="0" y="6704"/>
                  </a:lnTo>
                  <a:lnTo>
                    <a:pt x="27" y="7000"/>
                  </a:lnTo>
                  <a:lnTo>
                    <a:pt x="54" y="7323"/>
                  </a:lnTo>
                  <a:lnTo>
                    <a:pt x="162" y="7888"/>
                  </a:lnTo>
                  <a:lnTo>
                    <a:pt x="350" y="8400"/>
                  </a:lnTo>
                  <a:lnTo>
                    <a:pt x="538" y="8857"/>
                  </a:lnTo>
                  <a:lnTo>
                    <a:pt x="754" y="9261"/>
                  </a:lnTo>
                  <a:lnTo>
                    <a:pt x="996" y="9611"/>
                  </a:lnTo>
                  <a:lnTo>
                    <a:pt x="1238" y="9907"/>
                  </a:lnTo>
                  <a:lnTo>
                    <a:pt x="1454" y="10149"/>
                  </a:lnTo>
                  <a:lnTo>
                    <a:pt x="1669" y="10338"/>
                  </a:lnTo>
                  <a:lnTo>
                    <a:pt x="1992" y="10607"/>
                  </a:lnTo>
                  <a:lnTo>
                    <a:pt x="2127" y="10688"/>
                  </a:lnTo>
                  <a:lnTo>
                    <a:pt x="8399" y="7646"/>
                  </a:lnTo>
                  <a:lnTo>
                    <a:pt x="8264" y="7942"/>
                  </a:lnTo>
                  <a:lnTo>
                    <a:pt x="8184" y="8238"/>
                  </a:lnTo>
                  <a:lnTo>
                    <a:pt x="8103" y="8561"/>
                  </a:lnTo>
                  <a:lnTo>
                    <a:pt x="8049" y="8884"/>
                  </a:lnTo>
                  <a:lnTo>
                    <a:pt x="8022" y="9207"/>
                  </a:lnTo>
                  <a:lnTo>
                    <a:pt x="7995" y="9530"/>
                  </a:lnTo>
                  <a:lnTo>
                    <a:pt x="7995" y="10203"/>
                  </a:lnTo>
                  <a:lnTo>
                    <a:pt x="8049" y="10876"/>
                  </a:lnTo>
                  <a:lnTo>
                    <a:pt x="8157" y="11549"/>
                  </a:lnTo>
                  <a:lnTo>
                    <a:pt x="8291" y="12222"/>
                  </a:lnTo>
                  <a:lnTo>
                    <a:pt x="8453" y="12841"/>
                  </a:lnTo>
                  <a:lnTo>
                    <a:pt x="8614" y="13434"/>
                  </a:lnTo>
                  <a:lnTo>
                    <a:pt x="8803" y="13972"/>
                  </a:lnTo>
                  <a:lnTo>
                    <a:pt x="9153" y="14860"/>
                  </a:lnTo>
                  <a:lnTo>
                    <a:pt x="9422" y="15480"/>
                  </a:lnTo>
                  <a:lnTo>
                    <a:pt x="9530" y="15695"/>
                  </a:lnTo>
                  <a:lnTo>
                    <a:pt x="8776" y="19894"/>
                  </a:lnTo>
                  <a:lnTo>
                    <a:pt x="13648" y="20810"/>
                  </a:lnTo>
                  <a:lnTo>
                    <a:pt x="14267" y="20783"/>
                  </a:lnTo>
                  <a:lnTo>
                    <a:pt x="14833" y="20756"/>
                  </a:lnTo>
                  <a:lnTo>
                    <a:pt x="15398" y="20702"/>
                  </a:lnTo>
                  <a:lnTo>
                    <a:pt x="15909" y="20621"/>
                  </a:lnTo>
                  <a:lnTo>
                    <a:pt x="16421" y="20513"/>
                  </a:lnTo>
                  <a:lnTo>
                    <a:pt x="16879" y="20406"/>
                  </a:lnTo>
                  <a:lnTo>
                    <a:pt x="17309" y="20271"/>
                  </a:lnTo>
                  <a:lnTo>
                    <a:pt x="17740" y="20110"/>
                  </a:lnTo>
                  <a:lnTo>
                    <a:pt x="18117" y="19948"/>
                  </a:lnTo>
                  <a:lnTo>
                    <a:pt x="18467" y="19760"/>
                  </a:lnTo>
                  <a:lnTo>
                    <a:pt x="18817" y="19571"/>
                  </a:lnTo>
                  <a:lnTo>
                    <a:pt x="19113" y="19383"/>
                  </a:lnTo>
                  <a:lnTo>
                    <a:pt x="19409" y="19167"/>
                  </a:lnTo>
                  <a:lnTo>
                    <a:pt x="19678" y="18952"/>
                  </a:lnTo>
                  <a:lnTo>
                    <a:pt x="19947" y="18710"/>
                  </a:lnTo>
                  <a:lnTo>
                    <a:pt x="20163" y="18494"/>
                  </a:lnTo>
                  <a:lnTo>
                    <a:pt x="20378" y="18252"/>
                  </a:lnTo>
                  <a:lnTo>
                    <a:pt x="20567" y="18010"/>
                  </a:lnTo>
                  <a:lnTo>
                    <a:pt x="20890" y="17525"/>
                  </a:lnTo>
                  <a:lnTo>
                    <a:pt x="21159" y="17041"/>
                  </a:lnTo>
                  <a:lnTo>
                    <a:pt x="21401" y="16583"/>
                  </a:lnTo>
                  <a:lnTo>
                    <a:pt x="21563" y="16126"/>
                  </a:lnTo>
                  <a:lnTo>
                    <a:pt x="21670" y="15722"/>
                  </a:lnTo>
                  <a:lnTo>
                    <a:pt x="21778" y="15345"/>
                  </a:lnTo>
                  <a:lnTo>
                    <a:pt x="21832" y="15022"/>
                  </a:lnTo>
                  <a:lnTo>
                    <a:pt x="21886" y="14699"/>
                  </a:lnTo>
                  <a:lnTo>
                    <a:pt x="21913" y="14349"/>
                  </a:lnTo>
                  <a:lnTo>
                    <a:pt x="21939" y="13918"/>
                  </a:lnTo>
                  <a:lnTo>
                    <a:pt x="21913" y="13487"/>
                  </a:lnTo>
                  <a:lnTo>
                    <a:pt x="21886" y="13003"/>
                  </a:lnTo>
                  <a:lnTo>
                    <a:pt x="21832" y="12491"/>
                  </a:lnTo>
                  <a:lnTo>
                    <a:pt x="21751" y="11980"/>
                  </a:lnTo>
                  <a:lnTo>
                    <a:pt x="21643" y="11442"/>
                  </a:lnTo>
                  <a:lnTo>
                    <a:pt x="21455" y="10876"/>
                  </a:lnTo>
                  <a:lnTo>
                    <a:pt x="21266" y="10338"/>
                  </a:lnTo>
                  <a:lnTo>
                    <a:pt x="20997" y="9800"/>
                  </a:lnTo>
                  <a:lnTo>
                    <a:pt x="20701" y="9288"/>
                  </a:lnTo>
                  <a:lnTo>
                    <a:pt x="20324" y="8777"/>
                  </a:lnTo>
                  <a:lnTo>
                    <a:pt x="20109" y="8534"/>
                  </a:lnTo>
                  <a:lnTo>
                    <a:pt x="19894" y="8292"/>
                  </a:lnTo>
                  <a:lnTo>
                    <a:pt x="19651" y="8050"/>
                  </a:lnTo>
                  <a:lnTo>
                    <a:pt x="19409" y="7834"/>
                  </a:lnTo>
                  <a:lnTo>
                    <a:pt x="19140" y="7646"/>
                  </a:lnTo>
                  <a:lnTo>
                    <a:pt x="18844" y="7431"/>
                  </a:lnTo>
                  <a:lnTo>
                    <a:pt x="16636" y="6031"/>
                  </a:lnTo>
                  <a:lnTo>
                    <a:pt x="14913" y="4954"/>
                  </a:lnTo>
                  <a:lnTo>
                    <a:pt x="13379" y="4039"/>
                  </a:lnTo>
                  <a:lnTo>
                    <a:pt x="13164" y="3554"/>
                  </a:lnTo>
                  <a:lnTo>
                    <a:pt x="12921" y="3070"/>
                  </a:lnTo>
                  <a:lnTo>
                    <a:pt x="12625" y="2639"/>
                  </a:lnTo>
                  <a:lnTo>
                    <a:pt x="12275" y="2235"/>
                  </a:lnTo>
                  <a:lnTo>
                    <a:pt x="11925" y="1885"/>
                  </a:lnTo>
                  <a:lnTo>
                    <a:pt x="11522" y="1535"/>
                  </a:lnTo>
                  <a:lnTo>
                    <a:pt x="11118" y="1239"/>
                  </a:lnTo>
                  <a:lnTo>
                    <a:pt x="10687" y="970"/>
                  </a:lnTo>
                  <a:lnTo>
                    <a:pt x="10203" y="728"/>
                  </a:lnTo>
                  <a:lnTo>
                    <a:pt x="9718" y="512"/>
                  </a:lnTo>
                  <a:lnTo>
                    <a:pt x="9233" y="351"/>
                  </a:lnTo>
                  <a:lnTo>
                    <a:pt x="8722" y="216"/>
                  </a:lnTo>
                  <a:lnTo>
                    <a:pt x="8211" y="109"/>
                  </a:lnTo>
                  <a:lnTo>
                    <a:pt x="7672" y="28"/>
                  </a:lnTo>
                  <a:lnTo>
                    <a:pt x="716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6809588" y="1182654"/>
              <a:ext cx="235793" cy="190611"/>
            </a:xfrm>
            <a:custGeom>
              <a:avLst/>
              <a:gdLst/>
              <a:ahLst/>
              <a:cxnLst/>
              <a:rect l="l" t="t" r="r" b="b"/>
              <a:pathLst>
                <a:path w="8992" h="7269" extrusionOk="0">
                  <a:moveTo>
                    <a:pt x="4092" y="0"/>
                  </a:moveTo>
                  <a:lnTo>
                    <a:pt x="3554" y="81"/>
                  </a:lnTo>
                  <a:lnTo>
                    <a:pt x="3042" y="189"/>
                  </a:lnTo>
                  <a:lnTo>
                    <a:pt x="2558" y="350"/>
                  </a:lnTo>
                  <a:lnTo>
                    <a:pt x="2073" y="592"/>
                  </a:lnTo>
                  <a:lnTo>
                    <a:pt x="1642" y="862"/>
                  </a:lnTo>
                  <a:lnTo>
                    <a:pt x="1292" y="1131"/>
                  </a:lnTo>
                  <a:lnTo>
                    <a:pt x="996" y="1400"/>
                  </a:lnTo>
                  <a:lnTo>
                    <a:pt x="727" y="1723"/>
                  </a:lnTo>
                  <a:lnTo>
                    <a:pt x="512" y="2073"/>
                  </a:lnTo>
                  <a:lnTo>
                    <a:pt x="323" y="2423"/>
                  </a:lnTo>
                  <a:lnTo>
                    <a:pt x="189" y="2800"/>
                  </a:lnTo>
                  <a:lnTo>
                    <a:pt x="81" y="3204"/>
                  </a:lnTo>
                  <a:lnTo>
                    <a:pt x="27" y="3634"/>
                  </a:lnTo>
                  <a:lnTo>
                    <a:pt x="0" y="3930"/>
                  </a:lnTo>
                  <a:lnTo>
                    <a:pt x="0" y="4200"/>
                  </a:lnTo>
                  <a:lnTo>
                    <a:pt x="54" y="4738"/>
                  </a:lnTo>
                  <a:lnTo>
                    <a:pt x="162" y="5276"/>
                  </a:lnTo>
                  <a:lnTo>
                    <a:pt x="323" y="5761"/>
                  </a:lnTo>
                  <a:lnTo>
                    <a:pt x="512" y="6218"/>
                  </a:lnTo>
                  <a:lnTo>
                    <a:pt x="727" y="6622"/>
                  </a:lnTo>
                  <a:lnTo>
                    <a:pt x="969" y="6972"/>
                  </a:lnTo>
                  <a:lnTo>
                    <a:pt x="1239" y="7268"/>
                  </a:lnTo>
                  <a:lnTo>
                    <a:pt x="1373" y="7134"/>
                  </a:lnTo>
                  <a:lnTo>
                    <a:pt x="1131" y="6838"/>
                  </a:lnTo>
                  <a:lnTo>
                    <a:pt x="916" y="6515"/>
                  </a:lnTo>
                  <a:lnTo>
                    <a:pt x="700" y="6111"/>
                  </a:lnTo>
                  <a:lnTo>
                    <a:pt x="512" y="5680"/>
                  </a:lnTo>
                  <a:lnTo>
                    <a:pt x="377" y="5222"/>
                  </a:lnTo>
                  <a:lnTo>
                    <a:pt x="270" y="4711"/>
                  </a:lnTo>
                  <a:lnTo>
                    <a:pt x="216" y="4200"/>
                  </a:lnTo>
                  <a:lnTo>
                    <a:pt x="216" y="3930"/>
                  </a:lnTo>
                  <a:lnTo>
                    <a:pt x="243" y="3661"/>
                  </a:lnTo>
                  <a:lnTo>
                    <a:pt x="296" y="3257"/>
                  </a:lnTo>
                  <a:lnTo>
                    <a:pt x="404" y="2880"/>
                  </a:lnTo>
                  <a:lnTo>
                    <a:pt x="539" y="2504"/>
                  </a:lnTo>
                  <a:lnTo>
                    <a:pt x="700" y="2181"/>
                  </a:lnTo>
                  <a:lnTo>
                    <a:pt x="916" y="1858"/>
                  </a:lnTo>
                  <a:lnTo>
                    <a:pt x="1158" y="1561"/>
                  </a:lnTo>
                  <a:lnTo>
                    <a:pt x="1454" y="1292"/>
                  </a:lnTo>
                  <a:lnTo>
                    <a:pt x="1750" y="1023"/>
                  </a:lnTo>
                  <a:lnTo>
                    <a:pt x="1992" y="888"/>
                  </a:lnTo>
                  <a:lnTo>
                    <a:pt x="2208" y="754"/>
                  </a:lnTo>
                  <a:lnTo>
                    <a:pt x="2692" y="539"/>
                  </a:lnTo>
                  <a:lnTo>
                    <a:pt x="3204" y="377"/>
                  </a:lnTo>
                  <a:lnTo>
                    <a:pt x="3715" y="269"/>
                  </a:lnTo>
                  <a:lnTo>
                    <a:pt x="4227" y="215"/>
                  </a:lnTo>
                  <a:lnTo>
                    <a:pt x="4738" y="215"/>
                  </a:lnTo>
                  <a:lnTo>
                    <a:pt x="5250" y="242"/>
                  </a:lnTo>
                  <a:lnTo>
                    <a:pt x="5734" y="323"/>
                  </a:lnTo>
                  <a:lnTo>
                    <a:pt x="6219" y="458"/>
                  </a:lnTo>
                  <a:lnTo>
                    <a:pt x="6703" y="619"/>
                  </a:lnTo>
                  <a:lnTo>
                    <a:pt x="7134" y="808"/>
                  </a:lnTo>
                  <a:lnTo>
                    <a:pt x="7538" y="1023"/>
                  </a:lnTo>
                  <a:lnTo>
                    <a:pt x="7915" y="1265"/>
                  </a:lnTo>
                  <a:lnTo>
                    <a:pt x="8265" y="1535"/>
                  </a:lnTo>
                  <a:lnTo>
                    <a:pt x="8561" y="1804"/>
                  </a:lnTo>
                  <a:lnTo>
                    <a:pt x="8803" y="2100"/>
                  </a:lnTo>
                  <a:lnTo>
                    <a:pt x="8991" y="1992"/>
                  </a:lnTo>
                  <a:lnTo>
                    <a:pt x="8722" y="1669"/>
                  </a:lnTo>
                  <a:lnTo>
                    <a:pt x="8399" y="1373"/>
                  </a:lnTo>
                  <a:lnTo>
                    <a:pt x="8049" y="1104"/>
                  </a:lnTo>
                  <a:lnTo>
                    <a:pt x="7645" y="835"/>
                  </a:lnTo>
                  <a:lnTo>
                    <a:pt x="7215" y="619"/>
                  </a:lnTo>
                  <a:lnTo>
                    <a:pt x="6757" y="431"/>
                  </a:lnTo>
                  <a:lnTo>
                    <a:pt x="6273" y="269"/>
                  </a:lnTo>
                  <a:lnTo>
                    <a:pt x="5788" y="135"/>
                  </a:lnTo>
                  <a:lnTo>
                    <a:pt x="5223" y="27"/>
                  </a:lnTo>
                  <a:lnTo>
                    <a:pt x="465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6844884" y="1219339"/>
              <a:ext cx="171548" cy="133446"/>
            </a:xfrm>
            <a:custGeom>
              <a:avLst/>
              <a:gdLst/>
              <a:ahLst/>
              <a:cxnLst/>
              <a:rect l="l" t="t" r="r" b="b"/>
              <a:pathLst>
                <a:path w="6542" h="5089" extrusionOk="0">
                  <a:moveTo>
                    <a:pt x="2531" y="1"/>
                  </a:moveTo>
                  <a:lnTo>
                    <a:pt x="2315" y="28"/>
                  </a:lnTo>
                  <a:lnTo>
                    <a:pt x="2073" y="82"/>
                  </a:lnTo>
                  <a:lnTo>
                    <a:pt x="1858" y="162"/>
                  </a:lnTo>
                  <a:lnTo>
                    <a:pt x="1615" y="270"/>
                  </a:lnTo>
                  <a:lnTo>
                    <a:pt x="1400" y="378"/>
                  </a:lnTo>
                  <a:lnTo>
                    <a:pt x="1131" y="566"/>
                  </a:lnTo>
                  <a:lnTo>
                    <a:pt x="889" y="755"/>
                  </a:lnTo>
                  <a:lnTo>
                    <a:pt x="673" y="970"/>
                  </a:lnTo>
                  <a:lnTo>
                    <a:pt x="485" y="1185"/>
                  </a:lnTo>
                  <a:lnTo>
                    <a:pt x="323" y="1428"/>
                  </a:lnTo>
                  <a:lnTo>
                    <a:pt x="216" y="1697"/>
                  </a:lnTo>
                  <a:lnTo>
                    <a:pt x="108" y="1993"/>
                  </a:lnTo>
                  <a:lnTo>
                    <a:pt x="27" y="2289"/>
                  </a:lnTo>
                  <a:lnTo>
                    <a:pt x="0" y="2720"/>
                  </a:lnTo>
                  <a:lnTo>
                    <a:pt x="0" y="3150"/>
                  </a:lnTo>
                  <a:lnTo>
                    <a:pt x="54" y="3554"/>
                  </a:lnTo>
                  <a:lnTo>
                    <a:pt x="135" y="3958"/>
                  </a:lnTo>
                  <a:lnTo>
                    <a:pt x="243" y="4308"/>
                  </a:lnTo>
                  <a:lnTo>
                    <a:pt x="377" y="4631"/>
                  </a:lnTo>
                  <a:lnTo>
                    <a:pt x="539" y="4900"/>
                  </a:lnTo>
                  <a:lnTo>
                    <a:pt x="673" y="5089"/>
                  </a:lnTo>
                  <a:lnTo>
                    <a:pt x="835" y="4954"/>
                  </a:lnTo>
                  <a:lnTo>
                    <a:pt x="700" y="4766"/>
                  </a:lnTo>
                  <a:lnTo>
                    <a:pt x="566" y="4523"/>
                  </a:lnTo>
                  <a:lnTo>
                    <a:pt x="458" y="4227"/>
                  </a:lnTo>
                  <a:lnTo>
                    <a:pt x="350" y="3877"/>
                  </a:lnTo>
                  <a:lnTo>
                    <a:pt x="270" y="3527"/>
                  </a:lnTo>
                  <a:lnTo>
                    <a:pt x="216" y="3124"/>
                  </a:lnTo>
                  <a:lnTo>
                    <a:pt x="216" y="2720"/>
                  </a:lnTo>
                  <a:lnTo>
                    <a:pt x="243" y="2316"/>
                  </a:lnTo>
                  <a:lnTo>
                    <a:pt x="323" y="2047"/>
                  </a:lnTo>
                  <a:lnTo>
                    <a:pt x="404" y="1778"/>
                  </a:lnTo>
                  <a:lnTo>
                    <a:pt x="512" y="1535"/>
                  </a:lnTo>
                  <a:lnTo>
                    <a:pt x="673" y="1320"/>
                  </a:lnTo>
                  <a:lnTo>
                    <a:pt x="835" y="1105"/>
                  </a:lnTo>
                  <a:lnTo>
                    <a:pt x="1023" y="916"/>
                  </a:lnTo>
                  <a:lnTo>
                    <a:pt x="1266" y="728"/>
                  </a:lnTo>
                  <a:lnTo>
                    <a:pt x="1508" y="566"/>
                  </a:lnTo>
                  <a:lnTo>
                    <a:pt x="1723" y="459"/>
                  </a:lnTo>
                  <a:lnTo>
                    <a:pt x="1939" y="378"/>
                  </a:lnTo>
                  <a:lnTo>
                    <a:pt x="2154" y="297"/>
                  </a:lnTo>
                  <a:lnTo>
                    <a:pt x="2369" y="243"/>
                  </a:lnTo>
                  <a:lnTo>
                    <a:pt x="2585" y="216"/>
                  </a:lnTo>
                  <a:lnTo>
                    <a:pt x="2800" y="189"/>
                  </a:lnTo>
                  <a:lnTo>
                    <a:pt x="3204" y="216"/>
                  </a:lnTo>
                  <a:lnTo>
                    <a:pt x="3634" y="270"/>
                  </a:lnTo>
                  <a:lnTo>
                    <a:pt x="4038" y="405"/>
                  </a:lnTo>
                  <a:lnTo>
                    <a:pt x="4415" y="539"/>
                  </a:lnTo>
                  <a:lnTo>
                    <a:pt x="4792" y="701"/>
                  </a:lnTo>
                  <a:lnTo>
                    <a:pt x="5115" y="889"/>
                  </a:lnTo>
                  <a:lnTo>
                    <a:pt x="5438" y="1078"/>
                  </a:lnTo>
                  <a:lnTo>
                    <a:pt x="5950" y="1455"/>
                  </a:lnTo>
                  <a:lnTo>
                    <a:pt x="6273" y="1724"/>
                  </a:lnTo>
                  <a:lnTo>
                    <a:pt x="6407" y="1831"/>
                  </a:lnTo>
                  <a:lnTo>
                    <a:pt x="6542" y="1697"/>
                  </a:lnTo>
                  <a:lnTo>
                    <a:pt x="6407" y="1562"/>
                  </a:lnTo>
                  <a:lnTo>
                    <a:pt x="6057" y="1293"/>
                  </a:lnTo>
                  <a:lnTo>
                    <a:pt x="5546" y="889"/>
                  </a:lnTo>
                  <a:lnTo>
                    <a:pt x="5223" y="701"/>
                  </a:lnTo>
                  <a:lnTo>
                    <a:pt x="4846" y="512"/>
                  </a:lnTo>
                  <a:lnTo>
                    <a:pt x="4469" y="324"/>
                  </a:lnTo>
                  <a:lnTo>
                    <a:pt x="4065" y="189"/>
                  </a:lnTo>
                  <a:lnTo>
                    <a:pt x="3634" y="55"/>
                  </a:lnTo>
                  <a:lnTo>
                    <a:pt x="320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6739703" y="1306190"/>
              <a:ext cx="417200" cy="868961"/>
            </a:xfrm>
            <a:custGeom>
              <a:avLst/>
              <a:gdLst/>
              <a:ahLst/>
              <a:cxnLst/>
              <a:rect l="l" t="t" r="r" b="b"/>
              <a:pathLst>
                <a:path w="15910" h="33138" extrusionOk="0">
                  <a:moveTo>
                    <a:pt x="10418" y="0"/>
                  </a:moveTo>
                  <a:lnTo>
                    <a:pt x="9691" y="54"/>
                  </a:lnTo>
                  <a:lnTo>
                    <a:pt x="8991" y="108"/>
                  </a:lnTo>
                  <a:lnTo>
                    <a:pt x="8318" y="188"/>
                  </a:lnTo>
                  <a:lnTo>
                    <a:pt x="7726" y="296"/>
                  </a:lnTo>
                  <a:lnTo>
                    <a:pt x="7161" y="404"/>
                  </a:lnTo>
                  <a:lnTo>
                    <a:pt x="6622" y="511"/>
                  </a:lnTo>
                  <a:lnTo>
                    <a:pt x="5707" y="754"/>
                  </a:lnTo>
                  <a:lnTo>
                    <a:pt x="5411" y="861"/>
                  </a:lnTo>
                  <a:lnTo>
                    <a:pt x="5142" y="969"/>
                  </a:lnTo>
                  <a:lnTo>
                    <a:pt x="4846" y="1131"/>
                  </a:lnTo>
                  <a:lnTo>
                    <a:pt x="4604" y="1265"/>
                  </a:lnTo>
                  <a:lnTo>
                    <a:pt x="4334" y="1454"/>
                  </a:lnTo>
                  <a:lnTo>
                    <a:pt x="4092" y="1642"/>
                  </a:lnTo>
                  <a:lnTo>
                    <a:pt x="3877" y="1857"/>
                  </a:lnTo>
                  <a:lnTo>
                    <a:pt x="3688" y="2073"/>
                  </a:lnTo>
                  <a:lnTo>
                    <a:pt x="3473" y="2315"/>
                  </a:lnTo>
                  <a:lnTo>
                    <a:pt x="3311" y="2557"/>
                  </a:lnTo>
                  <a:lnTo>
                    <a:pt x="3150" y="2827"/>
                  </a:lnTo>
                  <a:lnTo>
                    <a:pt x="3015" y="3096"/>
                  </a:lnTo>
                  <a:lnTo>
                    <a:pt x="2908" y="3365"/>
                  </a:lnTo>
                  <a:lnTo>
                    <a:pt x="2800" y="3661"/>
                  </a:lnTo>
                  <a:lnTo>
                    <a:pt x="2719" y="3957"/>
                  </a:lnTo>
                  <a:lnTo>
                    <a:pt x="2665" y="4280"/>
                  </a:lnTo>
                  <a:lnTo>
                    <a:pt x="2531" y="5276"/>
                  </a:lnTo>
                  <a:lnTo>
                    <a:pt x="2450" y="6057"/>
                  </a:lnTo>
                  <a:lnTo>
                    <a:pt x="2181" y="6299"/>
                  </a:lnTo>
                  <a:lnTo>
                    <a:pt x="1912" y="6568"/>
                  </a:lnTo>
                  <a:lnTo>
                    <a:pt x="1669" y="6811"/>
                  </a:lnTo>
                  <a:lnTo>
                    <a:pt x="1454" y="7107"/>
                  </a:lnTo>
                  <a:lnTo>
                    <a:pt x="1212" y="7376"/>
                  </a:lnTo>
                  <a:lnTo>
                    <a:pt x="1023" y="7699"/>
                  </a:lnTo>
                  <a:lnTo>
                    <a:pt x="835" y="7995"/>
                  </a:lnTo>
                  <a:lnTo>
                    <a:pt x="673" y="8318"/>
                  </a:lnTo>
                  <a:lnTo>
                    <a:pt x="512" y="8668"/>
                  </a:lnTo>
                  <a:lnTo>
                    <a:pt x="377" y="9018"/>
                  </a:lnTo>
                  <a:lnTo>
                    <a:pt x="270" y="9368"/>
                  </a:lnTo>
                  <a:lnTo>
                    <a:pt x="162" y="9718"/>
                  </a:lnTo>
                  <a:lnTo>
                    <a:pt x="108" y="10095"/>
                  </a:lnTo>
                  <a:lnTo>
                    <a:pt x="54" y="10472"/>
                  </a:lnTo>
                  <a:lnTo>
                    <a:pt x="0" y="10848"/>
                  </a:lnTo>
                  <a:lnTo>
                    <a:pt x="0" y="11225"/>
                  </a:lnTo>
                  <a:lnTo>
                    <a:pt x="27" y="11818"/>
                  </a:lnTo>
                  <a:lnTo>
                    <a:pt x="108" y="12410"/>
                  </a:lnTo>
                  <a:lnTo>
                    <a:pt x="243" y="12975"/>
                  </a:lnTo>
                  <a:lnTo>
                    <a:pt x="404" y="13514"/>
                  </a:lnTo>
                  <a:lnTo>
                    <a:pt x="619" y="14025"/>
                  </a:lnTo>
                  <a:lnTo>
                    <a:pt x="889" y="14536"/>
                  </a:lnTo>
                  <a:lnTo>
                    <a:pt x="1185" y="15021"/>
                  </a:lnTo>
                  <a:lnTo>
                    <a:pt x="1508" y="15452"/>
                  </a:lnTo>
                  <a:lnTo>
                    <a:pt x="1885" y="15882"/>
                  </a:lnTo>
                  <a:lnTo>
                    <a:pt x="2288" y="16259"/>
                  </a:lnTo>
                  <a:lnTo>
                    <a:pt x="2719" y="16609"/>
                  </a:lnTo>
                  <a:lnTo>
                    <a:pt x="3204" y="16905"/>
                  </a:lnTo>
                  <a:lnTo>
                    <a:pt x="3688" y="17175"/>
                  </a:lnTo>
                  <a:lnTo>
                    <a:pt x="4200" y="17417"/>
                  </a:lnTo>
                  <a:lnTo>
                    <a:pt x="4738" y="17605"/>
                  </a:lnTo>
                  <a:lnTo>
                    <a:pt x="5303" y="17740"/>
                  </a:lnTo>
                  <a:lnTo>
                    <a:pt x="5896" y="23770"/>
                  </a:lnTo>
                  <a:lnTo>
                    <a:pt x="6326" y="33138"/>
                  </a:lnTo>
                  <a:lnTo>
                    <a:pt x="15910" y="22451"/>
                  </a:lnTo>
                  <a:lnTo>
                    <a:pt x="14725" y="13837"/>
                  </a:lnTo>
                  <a:lnTo>
                    <a:pt x="13083" y="12679"/>
                  </a:lnTo>
                  <a:lnTo>
                    <a:pt x="13002" y="12598"/>
                  </a:lnTo>
                  <a:lnTo>
                    <a:pt x="12949" y="12491"/>
                  </a:lnTo>
                  <a:lnTo>
                    <a:pt x="12949" y="12383"/>
                  </a:lnTo>
                  <a:lnTo>
                    <a:pt x="12949" y="12275"/>
                  </a:lnTo>
                  <a:lnTo>
                    <a:pt x="12975" y="12194"/>
                  </a:lnTo>
                  <a:lnTo>
                    <a:pt x="13056" y="12114"/>
                  </a:lnTo>
                  <a:lnTo>
                    <a:pt x="13137" y="12033"/>
                  </a:lnTo>
                  <a:lnTo>
                    <a:pt x="13245" y="12006"/>
                  </a:lnTo>
                  <a:lnTo>
                    <a:pt x="13568" y="11952"/>
                  </a:lnTo>
                  <a:lnTo>
                    <a:pt x="13864" y="11845"/>
                  </a:lnTo>
                  <a:lnTo>
                    <a:pt x="14133" y="11764"/>
                  </a:lnTo>
                  <a:lnTo>
                    <a:pt x="14375" y="11656"/>
                  </a:lnTo>
                  <a:lnTo>
                    <a:pt x="14618" y="11521"/>
                  </a:lnTo>
                  <a:lnTo>
                    <a:pt x="14806" y="11360"/>
                  </a:lnTo>
                  <a:lnTo>
                    <a:pt x="14994" y="11225"/>
                  </a:lnTo>
                  <a:lnTo>
                    <a:pt x="15156" y="11037"/>
                  </a:lnTo>
                  <a:lnTo>
                    <a:pt x="15291" y="10848"/>
                  </a:lnTo>
                  <a:lnTo>
                    <a:pt x="15398" y="10660"/>
                  </a:lnTo>
                  <a:lnTo>
                    <a:pt x="15506" y="10472"/>
                  </a:lnTo>
                  <a:lnTo>
                    <a:pt x="15587" y="10256"/>
                  </a:lnTo>
                  <a:lnTo>
                    <a:pt x="15667" y="10041"/>
                  </a:lnTo>
                  <a:lnTo>
                    <a:pt x="15721" y="9826"/>
                  </a:lnTo>
                  <a:lnTo>
                    <a:pt x="15775" y="9341"/>
                  </a:lnTo>
                  <a:lnTo>
                    <a:pt x="15802" y="9045"/>
                  </a:lnTo>
                  <a:lnTo>
                    <a:pt x="15775" y="8776"/>
                  </a:lnTo>
                  <a:lnTo>
                    <a:pt x="15721" y="8533"/>
                  </a:lnTo>
                  <a:lnTo>
                    <a:pt x="15641" y="8291"/>
                  </a:lnTo>
                  <a:lnTo>
                    <a:pt x="15560" y="8103"/>
                  </a:lnTo>
                  <a:lnTo>
                    <a:pt x="15425" y="7941"/>
                  </a:lnTo>
                  <a:lnTo>
                    <a:pt x="15291" y="7780"/>
                  </a:lnTo>
                  <a:lnTo>
                    <a:pt x="15129" y="7672"/>
                  </a:lnTo>
                  <a:lnTo>
                    <a:pt x="14941" y="7564"/>
                  </a:lnTo>
                  <a:lnTo>
                    <a:pt x="14779" y="7511"/>
                  </a:lnTo>
                  <a:lnTo>
                    <a:pt x="14564" y="7457"/>
                  </a:lnTo>
                  <a:lnTo>
                    <a:pt x="14160" y="7457"/>
                  </a:lnTo>
                  <a:lnTo>
                    <a:pt x="13945" y="7484"/>
                  </a:lnTo>
                  <a:lnTo>
                    <a:pt x="13729" y="7564"/>
                  </a:lnTo>
                  <a:lnTo>
                    <a:pt x="13514" y="7672"/>
                  </a:lnTo>
                  <a:lnTo>
                    <a:pt x="13299" y="7780"/>
                  </a:lnTo>
                  <a:lnTo>
                    <a:pt x="13083" y="7968"/>
                  </a:lnTo>
                  <a:lnTo>
                    <a:pt x="12868" y="8183"/>
                  </a:lnTo>
                  <a:lnTo>
                    <a:pt x="12652" y="8426"/>
                  </a:lnTo>
                  <a:lnTo>
                    <a:pt x="12249" y="8991"/>
                  </a:lnTo>
                  <a:lnTo>
                    <a:pt x="11845" y="9556"/>
                  </a:lnTo>
                  <a:lnTo>
                    <a:pt x="11522" y="10122"/>
                  </a:lnTo>
                  <a:lnTo>
                    <a:pt x="11253" y="10606"/>
                  </a:lnTo>
                  <a:lnTo>
                    <a:pt x="11037" y="11037"/>
                  </a:lnTo>
                  <a:lnTo>
                    <a:pt x="11549" y="8453"/>
                  </a:lnTo>
                  <a:lnTo>
                    <a:pt x="11333" y="8130"/>
                  </a:lnTo>
                  <a:lnTo>
                    <a:pt x="11145" y="7807"/>
                  </a:lnTo>
                  <a:lnTo>
                    <a:pt x="10957" y="7484"/>
                  </a:lnTo>
                  <a:lnTo>
                    <a:pt x="10795" y="7134"/>
                  </a:lnTo>
                  <a:lnTo>
                    <a:pt x="10633" y="6784"/>
                  </a:lnTo>
                  <a:lnTo>
                    <a:pt x="10526" y="6434"/>
                  </a:lnTo>
                  <a:lnTo>
                    <a:pt x="10418" y="6084"/>
                  </a:lnTo>
                  <a:lnTo>
                    <a:pt x="10310" y="5734"/>
                  </a:lnTo>
                  <a:lnTo>
                    <a:pt x="10176" y="5034"/>
                  </a:lnTo>
                  <a:lnTo>
                    <a:pt x="10095" y="4334"/>
                  </a:lnTo>
                  <a:lnTo>
                    <a:pt x="10041" y="3634"/>
                  </a:lnTo>
                  <a:lnTo>
                    <a:pt x="10041" y="2988"/>
                  </a:lnTo>
                  <a:lnTo>
                    <a:pt x="10068" y="2369"/>
                  </a:lnTo>
                  <a:lnTo>
                    <a:pt x="10122" y="1804"/>
                  </a:lnTo>
                  <a:lnTo>
                    <a:pt x="10176" y="1292"/>
                  </a:lnTo>
                  <a:lnTo>
                    <a:pt x="10257" y="861"/>
                  </a:lnTo>
                  <a:lnTo>
                    <a:pt x="10364" y="215"/>
                  </a:lnTo>
                  <a:lnTo>
                    <a:pt x="10418" y="0"/>
                  </a:lnTo>
                  <a:close/>
                </a:path>
              </a:pathLst>
            </a:custGeom>
            <a:solidFill>
              <a:srgbClr val="FFBE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6820890" y="1487600"/>
              <a:ext cx="48721" cy="72033"/>
            </a:xfrm>
            <a:custGeom>
              <a:avLst/>
              <a:gdLst/>
              <a:ahLst/>
              <a:cxnLst/>
              <a:rect l="l" t="t" r="r" b="b"/>
              <a:pathLst>
                <a:path w="1858" h="2747" extrusionOk="0">
                  <a:moveTo>
                    <a:pt x="1158" y="0"/>
                  </a:moveTo>
                  <a:lnTo>
                    <a:pt x="1104" y="27"/>
                  </a:lnTo>
                  <a:lnTo>
                    <a:pt x="1050" y="81"/>
                  </a:lnTo>
                  <a:lnTo>
                    <a:pt x="0" y="2046"/>
                  </a:lnTo>
                  <a:lnTo>
                    <a:pt x="0" y="2127"/>
                  </a:lnTo>
                  <a:lnTo>
                    <a:pt x="0" y="2208"/>
                  </a:lnTo>
                  <a:lnTo>
                    <a:pt x="54" y="2261"/>
                  </a:lnTo>
                  <a:lnTo>
                    <a:pt x="108" y="2315"/>
                  </a:lnTo>
                  <a:lnTo>
                    <a:pt x="1615" y="2746"/>
                  </a:lnTo>
                  <a:lnTo>
                    <a:pt x="1723" y="2746"/>
                  </a:lnTo>
                  <a:lnTo>
                    <a:pt x="1777" y="2719"/>
                  </a:lnTo>
                  <a:lnTo>
                    <a:pt x="1831" y="2665"/>
                  </a:lnTo>
                  <a:lnTo>
                    <a:pt x="1831" y="2611"/>
                  </a:lnTo>
                  <a:lnTo>
                    <a:pt x="1857" y="2558"/>
                  </a:lnTo>
                  <a:lnTo>
                    <a:pt x="1831" y="2477"/>
                  </a:lnTo>
                  <a:lnTo>
                    <a:pt x="1777" y="2423"/>
                  </a:lnTo>
                  <a:lnTo>
                    <a:pt x="1723" y="2396"/>
                  </a:lnTo>
                  <a:lnTo>
                    <a:pt x="431" y="2019"/>
                  </a:lnTo>
                  <a:lnTo>
                    <a:pt x="1373" y="243"/>
                  </a:lnTo>
                  <a:lnTo>
                    <a:pt x="1400" y="189"/>
                  </a:lnTo>
                  <a:lnTo>
                    <a:pt x="1373" y="108"/>
                  </a:lnTo>
                  <a:lnTo>
                    <a:pt x="1346" y="54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6878764" y="1695129"/>
              <a:ext cx="182141" cy="137668"/>
            </a:xfrm>
            <a:custGeom>
              <a:avLst/>
              <a:gdLst/>
              <a:ahLst/>
              <a:cxnLst/>
              <a:rect l="l" t="t" r="r" b="b"/>
              <a:pathLst>
                <a:path w="6946" h="5250" extrusionOk="0">
                  <a:moveTo>
                    <a:pt x="6946" y="1"/>
                  </a:moveTo>
                  <a:lnTo>
                    <a:pt x="6730" y="324"/>
                  </a:lnTo>
                  <a:lnTo>
                    <a:pt x="6461" y="647"/>
                  </a:lnTo>
                  <a:lnTo>
                    <a:pt x="6192" y="943"/>
                  </a:lnTo>
                  <a:lnTo>
                    <a:pt x="5923" y="1239"/>
                  </a:lnTo>
                  <a:lnTo>
                    <a:pt x="5600" y="1508"/>
                  </a:lnTo>
                  <a:lnTo>
                    <a:pt x="5277" y="1777"/>
                  </a:lnTo>
                  <a:lnTo>
                    <a:pt x="4954" y="1993"/>
                  </a:lnTo>
                  <a:lnTo>
                    <a:pt x="4604" y="2208"/>
                  </a:lnTo>
                  <a:lnTo>
                    <a:pt x="4227" y="2396"/>
                  </a:lnTo>
                  <a:lnTo>
                    <a:pt x="3850" y="2585"/>
                  </a:lnTo>
                  <a:lnTo>
                    <a:pt x="3446" y="2719"/>
                  </a:lnTo>
                  <a:lnTo>
                    <a:pt x="3069" y="2827"/>
                  </a:lnTo>
                  <a:lnTo>
                    <a:pt x="2639" y="2935"/>
                  </a:lnTo>
                  <a:lnTo>
                    <a:pt x="2235" y="2989"/>
                  </a:lnTo>
                  <a:lnTo>
                    <a:pt x="1804" y="3042"/>
                  </a:lnTo>
                  <a:lnTo>
                    <a:pt x="1346" y="3069"/>
                  </a:lnTo>
                  <a:lnTo>
                    <a:pt x="996" y="3042"/>
                  </a:lnTo>
                  <a:lnTo>
                    <a:pt x="673" y="3016"/>
                  </a:lnTo>
                  <a:lnTo>
                    <a:pt x="323" y="2989"/>
                  </a:lnTo>
                  <a:lnTo>
                    <a:pt x="0" y="2908"/>
                  </a:lnTo>
                  <a:lnTo>
                    <a:pt x="216" y="5250"/>
                  </a:lnTo>
                  <a:lnTo>
                    <a:pt x="835" y="5196"/>
                  </a:lnTo>
                  <a:lnTo>
                    <a:pt x="1454" y="5061"/>
                  </a:lnTo>
                  <a:lnTo>
                    <a:pt x="2019" y="4900"/>
                  </a:lnTo>
                  <a:lnTo>
                    <a:pt x="2585" y="4711"/>
                  </a:lnTo>
                  <a:lnTo>
                    <a:pt x="3123" y="4469"/>
                  </a:lnTo>
                  <a:lnTo>
                    <a:pt x="3661" y="4200"/>
                  </a:lnTo>
                  <a:lnTo>
                    <a:pt x="4146" y="3904"/>
                  </a:lnTo>
                  <a:lnTo>
                    <a:pt x="4604" y="3581"/>
                  </a:lnTo>
                  <a:lnTo>
                    <a:pt x="5034" y="3204"/>
                  </a:lnTo>
                  <a:lnTo>
                    <a:pt x="5411" y="2827"/>
                  </a:lnTo>
                  <a:lnTo>
                    <a:pt x="5761" y="2396"/>
                  </a:lnTo>
                  <a:lnTo>
                    <a:pt x="6084" y="1966"/>
                  </a:lnTo>
                  <a:lnTo>
                    <a:pt x="6380" y="1508"/>
                  </a:lnTo>
                  <a:lnTo>
                    <a:pt x="6623" y="1023"/>
                  </a:lnTo>
                  <a:lnTo>
                    <a:pt x="6811" y="512"/>
                  </a:lnTo>
                  <a:lnTo>
                    <a:pt x="6946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7063006" y="1521480"/>
              <a:ext cx="77671" cy="66369"/>
            </a:xfrm>
            <a:custGeom>
              <a:avLst/>
              <a:gdLst/>
              <a:ahLst/>
              <a:cxnLst/>
              <a:rect l="l" t="t" r="r" b="b"/>
              <a:pathLst>
                <a:path w="2962" h="2531" extrusionOk="0">
                  <a:moveTo>
                    <a:pt x="1912" y="0"/>
                  </a:moveTo>
                  <a:lnTo>
                    <a:pt x="1777" y="27"/>
                  </a:lnTo>
                  <a:lnTo>
                    <a:pt x="1643" y="54"/>
                  </a:lnTo>
                  <a:lnTo>
                    <a:pt x="1481" y="108"/>
                  </a:lnTo>
                  <a:lnTo>
                    <a:pt x="1346" y="162"/>
                  </a:lnTo>
                  <a:lnTo>
                    <a:pt x="1212" y="243"/>
                  </a:lnTo>
                  <a:lnTo>
                    <a:pt x="1050" y="350"/>
                  </a:lnTo>
                  <a:lnTo>
                    <a:pt x="808" y="620"/>
                  </a:lnTo>
                  <a:lnTo>
                    <a:pt x="566" y="889"/>
                  </a:lnTo>
                  <a:lnTo>
                    <a:pt x="377" y="1212"/>
                  </a:lnTo>
                  <a:lnTo>
                    <a:pt x="216" y="1535"/>
                  </a:lnTo>
                  <a:lnTo>
                    <a:pt x="108" y="1831"/>
                  </a:lnTo>
                  <a:lnTo>
                    <a:pt x="27" y="2127"/>
                  </a:lnTo>
                  <a:lnTo>
                    <a:pt x="0" y="2369"/>
                  </a:lnTo>
                  <a:lnTo>
                    <a:pt x="350" y="2369"/>
                  </a:lnTo>
                  <a:lnTo>
                    <a:pt x="377" y="2154"/>
                  </a:lnTo>
                  <a:lnTo>
                    <a:pt x="431" y="1912"/>
                  </a:lnTo>
                  <a:lnTo>
                    <a:pt x="539" y="1642"/>
                  </a:lnTo>
                  <a:lnTo>
                    <a:pt x="700" y="1373"/>
                  </a:lnTo>
                  <a:lnTo>
                    <a:pt x="862" y="1104"/>
                  </a:lnTo>
                  <a:lnTo>
                    <a:pt x="1050" y="862"/>
                  </a:lnTo>
                  <a:lnTo>
                    <a:pt x="1293" y="646"/>
                  </a:lnTo>
                  <a:lnTo>
                    <a:pt x="1508" y="485"/>
                  </a:lnTo>
                  <a:lnTo>
                    <a:pt x="1723" y="377"/>
                  </a:lnTo>
                  <a:lnTo>
                    <a:pt x="1912" y="350"/>
                  </a:lnTo>
                  <a:lnTo>
                    <a:pt x="2100" y="377"/>
                  </a:lnTo>
                  <a:lnTo>
                    <a:pt x="2289" y="485"/>
                  </a:lnTo>
                  <a:lnTo>
                    <a:pt x="2369" y="539"/>
                  </a:lnTo>
                  <a:lnTo>
                    <a:pt x="2450" y="620"/>
                  </a:lnTo>
                  <a:lnTo>
                    <a:pt x="2531" y="781"/>
                  </a:lnTo>
                  <a:lnTo>
                    <a:pt x="2585" y="943"/>
                  </a:lnTo>
                  <a:lnTo>
                    <a:pt x="2612" y="1104"/>
                  </a:lnTo>
                  <a:lnTo>
                    <a:pt x="2585" y="1266"/>
                  </a:lnTo>
                  <a:lnTo>
                    <a:pt x="2558" y="1427"/>
                  </a:lnTo>
                  <a:lnTo>
                    <a:pt x="2504" y="1589"/>
                  </a:lnTo>
                  <a:lnTo>
                    <a:pt x="2450" y="1750"/>
                  </a:lnTo>
                  <a:lnTo>
                    <a:pt x="2342" y="1885"/>
                  </a:lnTo>
                  <a:lnTo>
                    <a:pt x="2262" y="2019"/>
                  </a:lnTo>
                  <a:lnTo>
                    <a:pt x="2154" y="2127"/>
                  </a:lnTo>
                  <a:lnTo>
                    <a:pt x="2019" y="2208"/>
                  </a:lnTo>
                  <a:lnTo>
                    <a:pt x="2208" y="2531"/>
                  </a:lnTo>
                  <a:lnTo>
                    <a:pt x="2369" y="2396"/>
                  </a:lnTo>
                  <a:lnTo>
                    <a:pt x="2504" y="2262"/>
                  </a:lnTo>
                  <a:lnTo>
                    <a:pt x="2639" y="2100"/>
                  </a:lnTo>
                  <a:lnTo>
                    <a:pt x="2746" y="1912"/>
                  </a:lnTo>
                  <a:lnTo>
                    <a:pt x="2827" y="1723"/>
                  </a:lnTo>
                  <a:lnTo>
                    <a:pt x="2908" y="1535"/>
                  </a:lnTo>
                  <a:lnTo>
                    <a:pt x="2935" y="1319"/>
                  </a:lnTo>
                  <a:lnTo>
                    <a:pt x="2962" y="1104"/>
                  </a:lnTo>
                  <a:lnTo>
                    <a:pt x="2935" y="969"/>
                  </a:lnTo>
                  <a:lnTo>
                    <a:pt x="2935" y="808"/>
                  </a:lnTo>
                  <a:lnTo>
                    <a:pt x="2881" y="673"/>
                  </a:lnTo>
                  <a:lnTo>
                    <a:pt x="2827" y="566"/>
                  </a:lnTo>
                  <a:lnTo>
                    <a:pt x="2746" y="458"/>
                  </a:lnTo>
                  <a:lnTo>
                    <a:pt x="2665" y="350"/>
                  </a:lnTo>
                  <a:lnTo>
                    <a:pt x="2585" y="243"/>
                  </a:lnTo>
                  <a:lnTo>
                    <a:pt x="2477" y="162"/>
                  </a:lnTo>
                  <a:lnTo>
                    <a:pt x="2342" y="108"/>
                  </a:lnTo>
                  <a:lnTo>
                    <a:pt x="2208" y="54"/>
                  </a:lnTo>
                  <a:lnTo>
                    <a:pt x="2046" y="27"/>
                  </a:lnTo>
                  <a:lnTo>
                    <a:pt x="191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6758767" y="1395820"/>
              <a:ext cx="265424" cy="203329"/>
            </a:xfrm>
            <a:custGeom>
              <a:avLst/>
              <a:gdLst/>
              <a:ahLst/>
              <a:cxnLst/>
              <a:rect l="l" t="t" r="r" b="b"/>
              <a:pathLst>
                <a:path w="10122" h="7754" extrusionOk="0">
                  <a:moveTo>
                    <a:pt x="1346" y="270"/>
                  </a:moveTo>
                  <a:lnTo>
                    <a:pt x="9880" y="2827"/>
                  </a:lnTo>
                  <a:lnTo>
                    <a:pt x="9557" y="4093"/>
                  </a:lnTo>
                  <a:lnTo>
                    <a:pt x="9314" y="5008"/>
                  </a:lnTo>
                  <a:lnTo>
                    <a:pt x="9072" y="5896"/>
                  </a:lnTo>
                  <a:lnTo>
                    <a:pt x="8964" y="6165"/>
                  </a:lnTo>
                  <a:lnTo>
                    <a:pt x="8830" y="6408"/>
                  </a:lnTo>
                  <a:lnTo>
                    <a:pt x="8641" y="6677"/>
                  </a:lnTo>
                  <a:lnTo>
                    <a:pt x="8426" y="6919"/>
                  </a:lnTo>
                  <a:lnTo>
                    <a:pt x="8184" y="7134"/>
                  </a:lnTo>
                  <a:lnTo>
                    <a:pt x="7914" y="7296"/>
                  </a:lnTo>
                  <a:lnTo>
                    <a:pt x="7618" y="7430"/>
                  </a:lnTo>
                  <a:lnTo>
                    <a:pt x="7322" y="7538"/>
                  </a:lnTo>
                  <a:lnTo>
                    <a:pt x="6811" y="7538"/>
                  </a:lnTo>
                  <a:lnTo>
                    <a:pt x="6568" y="7484"/>
                  </a:lnTo>
                  <a:lnTo>
                    <a:pt x="6353" y="7404"/>
                  </a:lnTo>
                  <a:lnTo>
                    <a:pt x="6111" y="7269"/>
                  </a:lnTo>
                  <a:lnTo>
                    <a:pt x="5895" y="7107"/>
                  </a:lnTo>
                  <a:lnTo>
                    <a:pt x="5680" y="6892"/>
                  </a:lnTo>
                  <a:lnTo>
                    <a:pt x="5492" y="6650"/>
                  </a:lnTo>
                  <a:lnTo>
                    <a:pt x="5115" y="6192"/>
                  </a:lnTo>
                  <a:lnTo>
                    <a:pt x="4738" y="5788"/>
                  </a:lnTo>
                  <a:lnTo>
                    <a:pt x="4415" y="5492"/>
                  </a:lnTo>
                  <a:lnTo>
                    <a:pt x="4119" y="5277"/>
                  </a:lnTo>
                  <a:lnTo>
                    <a:pt x="3823" y="5115"/>
                  </a:lnTo>
                  <a:lnTo>
                    <a:pt x="3527" y="5035"/>
                  </a:lnTo>
                  <a:lnTo>
                    <a:pt x="3257" y="4981"/>
                  </a:lnTo>
                  <a:lnTo>
                    <a:pt x="2961" y="4954"/>
                  </a:lnTo>
                  <a:lnTo>
                    <a:pt x="2584" y="4981"/>
                  </a:lnTo>
                  <a:lnTo>
                    <a:pt x="2154" y="5035"/>
                  </a:lnTo>
                  <a:lnTo>
                    <a:pt x="2019" y="5062"/>
                  </a:lnTo>
                  <a:lnTo>
                    <a:pt x="1588" y="5062"/>
                  </a:lnTo>
                  <a:lnTo>
                    <a:pt x="1400" y="5035"/>
                  </a:lnTo>
                  <a:lnTo>
                    <a:pt x="1185" y="4981"/>
                  </a:lnTo>
                  <a:lnTo>
                    <a:pt x="996" y="4900"/>
                  </a:lnTo>
                  <a:lnTo>
                    <a:pt x="835" y="4792"/>
                  </a:lnTo>
                  <a:lnTo>
                    <a:pt x="673" y="4685"/>
                  </a:lnTo>
                  <a:lnTo>
                    <a:pt x="539" y="4550"/>
                  </a:lnTo>
                  <a:lnTo>
                    <a:pt x="431" y="4389"/>
                  </a:lnTo>
                  <a:lnTo>
                    <a:pt x="350" y="4254"/>
                  </a:lnTo>
                  <a:lnTo>
                    <a:pt x="269" y="4093"/>
                  </a:lnTo>
                  <a:lnTo>
                    <a:pt x="242" y="3931"/>
                  </a:lnTo>
                  <a:lnTo>
                    <a:pt x="215" y="3769"/>
                  </a:lnTo>
                  <a:lnTo>
                    <a:pt x="215" y="3581"/>
                  </a:lnTo>
                  <a:lnTo>
                    <a:pt x="242" y="3420"/>
                  </a:lnTo>
                  <a:lnTo>
                    <a:pt x="269" y="3231"/>
                  </a:lnTo>
                  <a:lnTo>
                    <a:pt x="539" y="2450"/>
                  </a:lnTo>
                  <a:lnTo>
                    <a:pt x="835" y="1589"/>
                  </a:lnTo>
                  <a:lnTo>
                    <a:pt x="1346" y="270"/>
                  </a:lnTo>
                  <a:close/>
                  <a:moveTo>
                    <a:pt x="1212" y="1"/>
                  </a:moveTo>
                  <a:lnTo>
                    <a:pt x="1185" y="108"/>
                  </a:lnTo>
                  <a:lnTo>
                    <a:pt x="727" y="1266"/>
                  </a:lnTo>
                  <a:lnTo>
                    <a:pt x="377" y="2262"/>
                  </a:lnTo>
                  <a:lnTo>
                    <a:pt x="81" y="3177"/>
                  </a:lnTo>
                  <a:lnTo>
                    <a:pt x="27" y="3366"/>
                  </a:lnTo>
                  <a:lnTo>
                    <a:pt x="0" y="3581"/>
                  </a:lnTo>
                  <a:lnTo>
                    <a:pt x="0" y="3796"/>
                  </a:lnTo>
                  <a:lnTo>
                    <a:pt x="27" y="3985"/>
                  </a:lnTo>
                  <a:lnTo>
                    <a:pt x="81" y="4173"/>
                  </a:lnTo>
                  <a:lnTo>
                    <a:pt x="162" y="4335"/>
                  </a:lnTo>
                  <a:lnTo>
                    <a:pt x="242" y="4523"/>
                  </a:lnTo>
                  <a:lnTo>
                    <a:pt x="377" y="4685"/>
                  </a:lnTo>
                  <a:lnTo>
                    <a:pt x="539" y="4846"/>
                  </a:lnTo>
                  <a:lnTo>
                    <a:pt x="700" y="4981"/>
                  </a:lnTo>
                  <a:lnTo>
                    <a:pt x="915" y="5089"/>
                  </a:lnTo>
                  <a:lnTo>
                    <a:pt x="1131" y="5169"/>
                  </a:lnTo>
                  <a:lnTo>
                    <a:pt x="1346" y="5250"/>
                  </a:lnTo>
                  <a:lnTo>
                    <a:pt x="1561" y="5277"/>
                  </a:lnTo>
                  <a:lnTo>
                    <a:pt x="2046" y="5277"/>
                  </a:lnTo>
                  <a:lnTo>
                    <a:pt x="2181" y="5250"/>
                  </a:lnTo>
                  <a:lnTo>
                    <a:pt x="2557" y="5196"/>
                  </a:lnTo>
                  <a:lnTo>
                    <a:pt x="2934" y="5169"/>
                  </a:lnTo>
                  <a:lnTo>
                    <a:pt x="3284" y="5196"/>
                  </a:lnTo>
                  <a:lnTo>
                    <a:pt x="3446" y="5223"/>
                  </a:lnTo>
                  <a:lnTo>
                    <a:pt x="3634" y="5277"/>
                  </a:lnTo>
                  <a:lnTo>
                    <a:pt x="3823" y="5358"/>
                  </a:lnTo>
                  <a:lnTo>
                    <a:pt x="4011" y="5465"/>
                  </a:lnTo>
                  <a:lnTo>
                    <a:pt x="4200" y="5600"/>
                  </a:lnTo>
                  <a:lnTo>
                    <a:pt x="4388" y="5761"/>
                  </a:lnTo>
                  <a:lnTo>
                    <a:pt x="4603" y="5950"/>
                  </a:lnTo>
                  <a:lnTo>
                    <a:pt x="4846" y="6192"/>
                  </a:lnTo>
                  <a:lnTo>
                    <a:pt x="5330" y="6784"/>
                  </a:lnTo>
                  <a:lnTo>
                    <a:pt x="5546" y="7054"/>
                  </a:lnTo>
                  <a:lnTo>
                    <a:pt x="5761" y="7269"/>
                  </a:lnTo>
                  <a:lnTo>
                    <a:pt x="5976" y="7430"/>
                  </a:lnTo>
                  <a:lnTo>
                    <a:pt x="6219" y="7565"/>
                  </a:lnTo>
                  <a:lnTo>
                    <a:pt x="6434" y="7646"/>
                  </a:lnTo>
                  <a:lnTo>
                    <a:pt x="6622" y="7727"/>
                  </a:lnTo>
                  <a:lnTo>
                    <a:pt x="6838" y="7754"/>
                  </a:lnTo>
                  <a:lnTo>
                    <a:pt x="7026" y="7754"/>
                  </a:lnTo>
                  <a:lnTo>
                    <a:pt x="7349" y="7727"/>
                  </a:lnTo>
                  <a:lnTo>
                    <a:pt x="7511" y="7700"/>
                  </a:lnTo>
                  <a:lnTo>
                    <a:pt x="7699" y="7646"/>
                  </a:lnTo>
                  <a:lnTo>
                    <a:pt x="8022" y="7484"/>
                  </a:lnTo>
                  <a:lnTo>
                    <a:pt x="8318" y="7296"/>
                  </a:lnTo>
                  <a:lnTo>
                    <a:pt x="8587" y="7054"/>
                  </a:lnTo>
                  <a:lnTo>
                    <a:pt x="8803" y="6811"/>
                  </a:lnTo>
                  <a:lnTo>
                    <a:pt x="8991" y="6515"/>
                  </a:lnTo>
                  <a:lnTo>
                    <a:pt x="9153" y="6246"/>
                  </a:lnTo>
                  <a:lnTo>
                    <a:pt x="9260" y="5950"/>
                  </a:lnTo>
                  <a:lnTo>
                    <a:pt x="9557" y="4927"/>
                  </a:lnTo>
                  <a:lnTo>
                    <a:pt x="9826" y="3904"/>
                  </a:lnTo>
                  <a:lnTo>
                    <a:pt x="10122" y="2800"/>
                  </a:lnTo>
                  <a:lnTo>
                    <a:pt x="10122" y="2693"/>
                  </a:lnTo>
                  <a:lnTo>
                    <a:pt x="1212" y="1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7005814" y="1523604"/>
              <a:ext cx="55801" cy="20480"/>
            </a:xfrm>
            <a:custGeom>
              <a:avLst/>
              <a:gdLst/>
              <a:ahLst/>
              <a:cxnLst/>
              <a:rect l="l" t="t" r="r" b="b"/>
              <a:pathLst>
                <a:path w="2128" h="781" extrusionOk="0">
                  <a:moveTo>
                    <a:pt x="55" y="0"/>
                  </a:moveTo>
                  <a:lnTo>
                    <a:pt x="1" y="216"/>
                  </a:lnTo>
                  <a:lnTo>
                    <a:pt x="2074" y="781"/>
                  </a:lnTo>
                  <a:lnTo>
                    <a:pt x="2128" y="565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6820182" y="1583602"/>
              <a:ext cx="50137" cy="77671"/>
            </a:xfrm>
            <a:custGeom>
              <a:avLst/>
              <a:gdLst/>
              <a:ahLst/>
              <a:cxnLst/>
              <a:rect l="l" t="t" r="r" b="b"/>
              <a:pathLst>
                <a:path w="1912" h="2962" extrusionOk="0">
                  <a:moveTo>
                    <a:pt x="942" y="0"/>
                  </a:moveTo>
                  <a:lnTo>
                    <a:pt x="754" y="27"/>
                  </a:lnTo>
                  <a:lnTo>
                    <a:pt x="565" y="108"/>
                  </a:lnTo>
                  <a:lnTo>
                    <a:pt x="404" y="243"/>
                  </a:lnTo>
                  <a:lnTo>
                    <a:pt x="269" y="431"/>
                  </a:lnTo>
                  <a:lnTo>
                    <a:pt x="162" y="646"/>
                  </a:lnTo>
                  <a:lnTo>
                    <a:pt x="54" y="916"/>
                  </a:lnTo>
                  <a:lnTo>
                    <a:pt x="0" y="1185"/>
                  </a:lnTo>
                  <a:lnTo>
                    <a:pt x="0" y="1481"/>
                  </a:lnTo>
                  <a:lnTo>
                    <a:pt x="0" y="1777"/>
                  </a:lnTo>
                  <a:lnTo>
                    <a:pt x="54" y="2073"/>
                  </a:lnTo>
                  <a:lnTo>
                    <a:pt x="162" y="2315"/>
                  </a:lnTo>
                  <a:lnTo>
                    <a:pt x="269" y="2531"/>
                  </a:lnTo>
                  <a:lnTo>
                    <a:pt x="404" y="2719"/>
                  </a:lnTo>
                  <a:lnTo>
                    <a:pt x="565" y="2854"/>
                  </a:lnTo>
                  <a:lnTo>
                    <a:pt x="754" y="2935"/>
                  </a:lnTo>
                  <a:lnTo>
                    <a:pt x="942" y="2961"/>
                  </a:lnTo>
                  <a:lnTo>
                    <a:pt x="1131" y="2935"/>
                  </a:lnTo>
                  <a:lnTo>
                    <a:pt x="1319" y="2854"/>
                  </a:lnTo>
                  <a:lnTo>
                    <a:pt x="1481" y="2719"/>
                  </a:lnTo>
                  <a:lnTo>
                    <a:pt x="1615" y="2531"/>
                  </a:lnTo>
                  <a:lnTo>
                    <a:pt x="1750" y="2315"/>
                  </a:lnTo>
                  <a:lnTo>
                    <a:pt x="1831" y="2073"/>
                  </a:lnTo>
                  <a:lnTo>
                    <a:pt x="1884" y="1777"/>
                  </a:lnTo>
                  <a:lnTo>
                    <a:pt x="1911" y="1481"/>
                  </a:lnTo>
                  <a:lnTo>
                    <a:pt x="1884" y="1185"/>
                  </a:lnTo>
                  <a:lnTo>
                    <a:pt x="1831" y="916"/>
                  </a:lnTo>
                  <a:lnTo>
                    <a:pt x="1750" y="646"/>
                  </a:lnTo>
                  <a:lnTo>
                    <a:pt x="1615" y="431"/>
                  </a:lnTo>
                  <a:lnTo>
                    <a:pt x="1481" y="243"/>
                  </a:lnTo>
                  <a:lnTo>
                    <a:pt x="1319" y="108"/>
                  </a:lnTo>
                  <a:lnTo>
                    <a:pt x="1131" y="27"/>
                  </a:lnTo>
                  <a:lnTo>
                    <a:pt x="942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6815225" y="1672551"/>
              <a:ext cx="54385" cy="19772"/>
            </a:xfrm>
            <a:custGeom>
              <a:avLst/>
              <a:gdLst/>
              <a:ahLst/>
              <a:cxnLst/>
              <a:rect l="l" t="t" r="r" b="b"/>
              <a:pathLst>
                <a:path w="2074" h="754" extrusionOk="0">
                  <a:moveTo>
                    <a:pt x="135" y="0"/>
                  </a:moveTo>
                  <a:lnTo>
                    <a:pt x="55" y="54"/>
                  </a:lnTo>
                  <a:lnTo>
                    <a:pt x="28" y="108"/>
                  </a:lnTo>
                  <a:lnTo>
                    <a:pt x="1" y="162"/>
                  </a:lnTo>
                  <a:lnTo>
                    <a:pt x="1" y="215"/>
                  </a:lnTo>
                  <a:lnTo>
                    <a:pt x="28" y="296"/>
                  </a:lnTo>
                  <a:lnTo>
                    <a:pt x="108" y="377"/>
                  </a:lnTo>
                  <a:lnTo>
                    <a:pt x="324" y="539"/>
                  </a:lnTo>
                  <a:lnTo>
                    <a:pt x="485" y="619"/>
                  </a:lnTo>
                  <a:lnTo>
                    <a:pt x="674" y="700"/>
                  </a:lnTo>
                  <a:lnTo>
                    <a:pt x="916" y="754"/>
                  </a:lnTo>
                  <a:lnTo>
                    <a:pt x="1347" y="754"/>
                  </a:lnTo>
                  <a:lnTo>
                    <a:pt x="1535" y="727"/>
                  </a:lnTo>
                  <a:lnTo>
                    <a:pt x="1750" y="673"/>
                  </a:lnTo>
                  <a:lnTo>
                    <a:pt x="1966" y="592"/>
                  </a:lnTo>
                  <a:lnTo>
                    <a:pt x="2020" y="539"/>
                  </a:lnTo>
                  <a:lnTo>
                    <a:pt x="2047" y="485"/>
                  </a:lnTo>
                  <a:lnTo>
                    <a:pt x="2073" y="431"/>
                  </a:lnTo>
                  <a:lnTo>
                    <a:pt x="2047" y="350"/>
                  </a:lnTo>
                  <a:lnTo>
                    <a:pt x="2020" y="296"/>
                  </a:lnTo>
                  <a:lnTo>
                    <a:pt x="1966" y="269"/>
                  </a:lnTo>
                  <a:lnTo>
                    <a:pt x="1885" y="242"/>
                  </a:lnTo>
                  <a:lnTo>
                    <a:pt x="1831" y="269"/>
                  </a:lnTo>
                  <a:lnTo>
                    <a:pt x="1643" y="323"/>
                  </a:lnTo>
                  <a:lnTo>
                    <a:pt x="1481" y="377"/>
                  </a:lnTo>
                  <a:lnTo>
                    <a:pt x="1185" y="404"/>
                  </a:lnTo>
                  <a:lnTo>
                    <a:pt x="916" y="404"/>
                  </a:lnTo>
                  <a:lnTo>
                    <a:pt x="701" y="323"/>
                  </a:lnTo>
                  <a:lnTo>
                    <a:pt x="539" y="242"/>
                  </a:lnTo>
                  <a:lnTo>
                    <a:pt x="431" y="162"/>
                  </a:lnTo>
                  <a:lnTo>
                    <a:pt x="324" y="54"/>
                  </a:lnTo>
                  <a:lnTo>
                    <a:pt x="270" y="27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6911936" y="1467120"/>
              <a:ext cx="28976" cy="47332"/>
            </a:xfrm>
            <a:custGeom>
              <a:avLst/>
              <a:gdLst/>
              <a:ahLst/>
              <a:cxnLst/>
              <a:rect l="l" t="t" r="r" b="b"/>
              <a:pathLst>
                <a:path w="1105" h="1805" extrusionOk="0">
                  <a:moveTo>
                    <a:pt x="701" y="1"/>
                  </a:moveTo>
                  <a:lnTo>
                    <a:pt x="593" y="28"/>
                  </a:lnTo>
                  <a:lnTo>
                    <a:pt x="485" y="81"/>
                  </a:lnTo>
                  <a:lnTo>
                    <a:pt x="378" y="162"/>
                  </a:lnTo>
                  <a:lnTo>
                    <a:pt x="297" y="270"/>
                  </a:lnTo>
                  <a:lnTo>
                    <a:pt x="189" y="431"/>
                  </a:lnTo>
                  <a:lnTo>
                    <a:pt x="135" y="566"/>
                  </a:lnTo>
                  <a:lnTo>
                    <a:pt x="54" y="754"/>
                  </a:lnTo>
                  <a:lnTo>
                    <a:pt x="28" y="943"/>
                  </a:lnTo>
                  <a:lnTo>
                    <a:pt x="1" y="1104"/>
                  </a:lnTo>
                  <a:lnTo>
                    <a:pt x="1" y="1266"/>
                  </a:lnTo>
                  <a:lnTo>
                    <a:pt x="28" y="1427"/>
                  </a:lnTo>
                  <a:lnTo>
                    <a:pt x="54" y="1562"/>
                  </a:lnTo>
                  <a:lnTo>
                    <a:pt x="135" y="1670"/>
                  </a:lnTo>
                  <a:lnTo>
                    <a:pt x="189" y="1750"/>
                  </a:lnTo>
                  <a:lnTo>
                    <a:pt x="297" y="1777"/>
                  </a:lnTo>
                  <a:lnTo>
                    <a:pt x="404" y="1804"/>
                  </a:lnTo>
                  <a:lnTo>
                    <a:pt x="512" y="1777"/>
                  </a:lnTo>
                  <a:lnTo>
                    <a:pt x="620" y="1723"/>
                  </a:lnTo>
                  <a:lnTo>
                    <a:pt x="727" y="1616"/>
                  </a:lnTo>
                  <a:lnTo>
                    <a:pt x="808" y="1508"/>
                  </a:lnTo>
                  <a:lnTo>
                    <a:pt x="916" y="1374"/>
                  </a:lnTo>
                  <a:lnTo>
                    <a:pt x="970" y="1212"/>
                  </a:lnTo>
                  <a:lnTo>
                    <a:pt x="1051" y="1050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7"/>
                  </a:lnTo>
                  <a:lnTo>
                    <a:pt x="1051" y="243"/>
                  </a:lnTo>
                  <a:lnTo>
                    <a:pt x="997" y="135"/>
                  </a:lnTo>
                  <a:lnTo>
                    <a:pt x="916" y="54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6820182" y="1440294"/>
              <a:ext cx="28950" cy="47332"/>
            </a:xfrm>
            <a:custGeom>
              <a:avLst/>
              <a:gdLst/>
              <a:ahLst/>
              <a:cxnLst/>
              <a:rect l="l" t="t" r="r" b="b"/>
              <a:pathLst>
                <a:path w="1104" h="1805" extrusionOk="0">
                  <a:moveTo>
                    <a:pt x="700" y="1"/>
                  </a:moveTo>
                  <a:lnTo>
                    <a:pt x="592" y="28"/>
                  </a:lnTo>
                  <a:lnTo>
                    <a:pt x="485" y="81"/>
                  </a:lnTo>
                  <a:lnTo>
                    <a:pt x="377" y="162"/>
                  </a:lnTo>
                  <a:lnTo>
                    <a:pt x="269" y="270"/>
                  </a:lnTo>
                  <a:lnTo>
                    <a:pt x="189" y="404"/>
                  </a:lnTo>
                  <a:lnTo>
                    <a:pt x="108" y="566"/>
                  </a:lnTo>
                  <a:lnTo>
                    <a:pt x="54" y="754"/>
                  </a:lnTo>
                  <a:lnTo>
                    <a:pt x="0" y="943"/>
                  </a:lnTo>
                  <a:lnTo>
                    <a:pt x="0" y="1104"/>
                  </a:lnTo>
                  <a:lnTo>
                    <a:pt x="0" y="1266"/>
                  </a:lnTo>
                  <a:lnTo>
                    <a:pt x="0" y="1427"/>
                  </a:lnTo>
                  <a:lnTo>
                    <a:pt x="54" y="1562"/>
                  </a:lnTo>
                  <a:lnTo>
                    <a:pt x="108" y="1643"/>
                  </a:lnTo>
                  <a:lnTo>
                    <a:pt x="189" y="1724"/>
                  </a:lnTo>
                  <a:lnTo>
                    <a:pt x="296" y="1777"/>
                  </a:lnTo>
                  <a:lnTo>
                    <a:pt x="377" y="1804"/>
                  </a:lnTo>
                  <a:lnTo>
                    <a:pt x="485" y="1777"/>
                  </a:lnTo>
                  <a:lnTo>
                    <a:pt x="592" y="1697"/>
                  </a:lnTo>
                  <a:lnTo>
                    <a:pt x="700" y="1616"/>
                  </a:lnTo>
                  <a:lnTo>
                    <a:pt x="808" y="1508"/>
                  </a:lnTo>
                  <a:lnTo>
                    <a:pt x="888" y="1374"/>
                  </a:lnTo>
                  <a:lnTo>
                    <a:pt x="969" y="1212"/>
                  </a:lnTo>
                  <a:lnTo>
                    <a:pt x="1023" y="1051"/>
                  </a:lnTo>
                  <a:lnTo>
                    <a:pt x="1077" y="862"/>
                  </a:lnTo>
                  <a:lnTo>
                    <a:pt x="1104" y="674"/>
                  </a:lnTo>
                  <a:lnTo>
                    <a:pt x="1104" y="512"/>
                  </a:lnTo>
                  <a:lnTo>
                    <a:pt x="1077" y="378"/>
                  </a:lnTo>
                  <a:lnTo>
                    <a:pt x="1023" y="243"/>
                  </a:lnTo>
                  <a:lnTo>
                    <a:pt x="969" y="135"/>
                  </a:lnTo>
                  <a:lnTo>
                    <a:pt x="888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6925362" y="1376756"/>
              <a:ext cx="72715" cy="43792"/>
            </a:xfrm>
            <a:custGeom>
              <a:avLst/>
              <a:gdLst/>
              <a:ahLst/>
              <a:cxnLst/>
              <a:rect l="l" t="t" r="r" b="b"/>
              <a:pathLst>
                <a:path w="2773" h="1670" extrusionOk="0">
                  <a:moveTo>
                    <a:pt x="242" y="1"/>
                  </a:moveTo>
                  <a:lnTo>
                    <a:pt x="0" y="674"/>
                  </a:lnTo>
                  <a:lnTo>
                    <a:pt x="2504" y="1670"/>
                  </a:lnTo>
                  <a:lnTo>
                    <a:pt x="2773" y="997"/>
                  </a:lnTo>
                  <a:lnTo>
                    <a:pt x="242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6824404" y="1359108"/>
              <a:ext cx="59315" cy="24754"/>
            </a:xfrm>
            <a:custGeom>
              <a:avLst/>
              <a:gdLst/>
              <a:ahLst/>
              <a:cxnLst/>
              <a:rect l="l" t="t" r="r" b="b"/>
              <a:pathLst>
                <a:path w="2262" h="944" extrusionOk="0">
                  <a:moveTo>
                    <a:pt x="81" y="1"/>
                  </a:moveTo>
                  <a:lnTo>
                    <a:pt x="1" y="701"/>
                  </a:lnTo>
                  <a:lnTo>
                    <a:pt x="2181" y="943"/>
                  </a:lnTo>
                  <a:lnTo>
                    <a:pt x="2262" y="243"/>
                  </a:lnTo>
                  <a:lnTo>
                    <a:pt x="81" y="1"/>
                  </a:lnTo>
                  <a:close/>
                </a:path>
              </a:pathLst>
            </a:custGeom>
            <a:solidFill>
              <a:srgbClr val="F1BB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6790523" y="2759623"/>
              <a:ext cx="558382" cy="377683"/>
            </a:xfrm>
            <a:custGeom>
              <a:avLst/>
              <a:gdLst/>
              <a:ahLst/>
              <a:cxnLst/>
              <a:rect l="l" t="t" r="r" b="b"/>
              <a:pathLst>
                <a:path w="21294" h="14403" extrusionOk="0">
                  <a:moveTo>
                    <a:pt x="3096" y="1"/>
                  </a:moveTo>
                  <a:lnTo>
                    <a:pt x="2719" y="28"/>
                  </a:lnTo>
                  <a:lnTo>
                    <a:pt x="2343" y="55"/>
                  </a:lnTo>
                  <a:lnTo>
                    <a:pt x="2046" y="136"/>
                  </a:lnTo>
                  <a:lnTo>
                    <a:pt x="1804" y="216"/>
                  </a:lnTo>
                  <a:lnTo>
                    <a:pt x="1643" y="324"/>
                  </a:lnTo>
                  <a:lnTo>
                    <a:pt x="1589" y="378"/>
                  </a:lnTo>
                  <a:lnTo>
                    <a:pt x="1562" y="459"/>
                  </a:lnTo>
                  <a:lnTo>
                    <a:pt x="1589" y="512"/>
                  </a:lnTo>
                  <a:lnTo>
                    <a:pt x="1643" y="566"/>
                  </a:lnTo>
                  <a:lnTo>
                    <a:pt x="1723" y="620"/>
                  </a:lnTo>
                  <a:lnTo>
                    <a:pt x="1858" y="674"/>
                  </a:lnTo>
                  <a:lnTo>
                    <a:pt x="2181" y="755"/>
                  </a:lnTo>
                  <a:lnTo>
                    <a:pt x="2558" y="809"/>
                  </a:lnTo>
                  <a:lnTo>
                    <a:pt x="3258" y="862"/>
                  </a:lnTo>
                  <a:lnTo>
                    <a:pt x="3608" y="889"/>
                  </a:lnTo>
                  <a:lnTo>
                    <a:pt x="5519" y="2558"/>
                  </a:lnTo>
                  <a:lnTo>
                    <a:pt x="5034" y="2343"/>
                  </a:lnTo>
                  <a:lnTo>
                    <a:pt x="4550" y="2181"/>
                  </a:lnTo>
                  <a:lnTo>
                    <a:pt x="4065" y="2047"/>
                  </a:lnTo>
                  <a:lnTo>
                    <a:pt x="3608" y="1939"/>
                  </a:lnTo>
                  <a:lnTo>
                    <a:pt x="3123" y="1831"/>
                  </a:lnTo>
                  <a:lnTo>
                    <a:pt x="2692" y="1778"/>
                  </a:lnTo>
                  <a:lnTo>
                    <a:pt x="2262" y="1751"/>
                  </a:lnTo>
                  <a:lnTo>
                    <a:pt x="1454" y="1751"/>
                  </a:lnTo>
                  <a:lnTo>
                    <a:pt x="1131" y="1778"/>
                  </a:lnTo>
                  <a:lnTo>
                    <a:pt x="808" y="1831"/>
                  </a:lnTo>
                  <a:lnTo>
                    <a:pt x="539" y="1885"/>
                  </a:lnTo>
                  <a:lnTo>
                    <a:pt x="324" y="1939"/>
                  </a:lnTo>
                  <a:lnTo>
                    <a:pt x="162" y="2020"/>
                  </a:lnTo>
                  <a:lnTo>
                    <a:pt x="54" y="2128"/>
                  </a:lnTo>
                  <a:lnTo>
                    <a:pt x="1" y="2208"/>
                  </a:lnTo>
                  <a:lnTo>
                    <a:pt x="1" y="2316"/>
                  </a:lnTo>
                  <a:lnTo>
                    <a:pt x="54" y="2397"/>
                  </a:lnTo>
                  <a:lnTo>
                    <a:pt x="162" y="2451"/>
                  </a:lnTo>
                  <a:lnTo>
                    <a:pt x="297" y="2504"/>
                  </a:lnTo>
                  <a:lnTo>
                    <a:pt x="647" y="2612"/>
                  </a:lnTo>
                  <a:lnTo>
                    <a:pt x="1050" y="2666"/>
                  </a:lnTo>
                  <a:lnTo>
                    <a:pt x="1481" y="2693"/>
                  </a:lnTo>
                  <a:lnTo>
                    <a:pt x="1831" y="2720"/>
                  </a:lnTo>
                  <a:lnTo>
                    <a:pt x="2208" y="2720"/>
                  </a:lnTo>
                  <a:lnTo>
                    <a:pt x="4981" y="4173"/>
                  </a:lnTo>
                  <a:lnTo>
                    <a:pt x="4981" y="4173"/>
                  </a:lnTo>
                  <a:lnTo>
                    <a:pt x="4631" y="4093"/>
                  </a:lnTo>
                  <a:lnTo>
                    <a:pt x="4254" y="4039"/>
                  </a:lnTo>
                  <a:lnTo>
                    <a:pt x="3877" y="3985"/>
                  </a:lnTo>
                  <a:lnTo>
                    <a:pt x="2639" y="3985"/>
                  </a:lnTo>
                  <a:lnTo>
                    <a:pt x="1858" y="4093"/>
                  </a:lnTo>
                  <a:lnTo>
                    <a:pt x="1158" y="4227"/>
                  </a:lnTo>
                  <a:lnTo>
                    <a:pt x="835" y="4308"/>
                  </a:lnTo>
                  <a:lnTo>
                    <a:pt x="566" y="4389"/>
                  </a:lnTo>
                  <a:lnTo>
                    <a:pt x="350" y="4470"/>
                  </a:lnTo>
                  <a:lnTo>
                    <a:pt x="162" y="4550"/>
                  </a:lnTo>
                  <a:lnTo>
                    <a:pt x="54" y="4658"/>
                  </a:lnTo>
                  <a:lnTo>
                    <a:pt x="1" y="4739"/>
                  </a:lnTo>
                  <a:lnTo>
                    <a:pt x="1" y="4819"/>
                  </a:lnTo>
                  <a:lnTo>
                    <a:pt x="27" y="4900"/>
                  </a:lnTo>
                  <a:lnTo>
                    <a:pt x="108" y="4954"/>
                  </a:lnTo>
                  <a:lnTo>
                    <a:pt x="216" y="5008"/>
                  </a:lnTo>
                  <a:lnTo>
                    <a:pt x="485" y="5062"/>
                  </a:lnTo>
                  <a:lnTo>
                    <a:pt x="835" y="5116"/>
                  </a:lnTo>
                  <a:lnTo>
                    <a:pt x="1670" y="5143"/>
                  </a:lnTo>
                  <a:lnTo>
                    <a:pt x="2504" y="5169"/>
                  </a:lnTo>
                  <a:lnTo>
                    <a:pt x="2881" y="5223"/>
                  </a:lnTo>
                  <a:lnTo>
                    <a:pt x="3285" y="5304"/>
                  </a:lnTo>
                  <a:lnTo>
                    <a:pt x="3688" y="5412"/>
                  </a:lnTo>
                  <a:lnTo>
                    <a:pt x="4065" y="5546"/>
                  </a:lnTo>
                  <a:lnTo>
                    <a:pt x="4631" y="5762"/>
                  </a:lnTo>
                  <a:lnTo>
                    <a:pt x="4873" y="5869"/>
                  </a:lnTo>
                  <a:lnTo>
                    <a:pt x="4173" y="6031"/>
                  </a:lnTo>
                  <a:lnTo>
                    <a:pt x="2639" y="6381"/>
                  </a:lnTo>
                  <a:lnTo>
                    <a:pt x="1804" y="6569"/>
                  </a:lnTo>
                  <a:lnTo>
                    <a:pt x="1104" y="6785"/>
                  </a:lnTo>
                  <a:lnTo>
                    <a:pt x="835" y="6892"/>
                  </a:lnTo>
                  <a:lnTo>
                    <a:pt x="620" y="6973"/>
                  </a:lnTo>
                  <a:lnTo>
                    <a:pt x="512" y="7054"/>
                  </a:lnTo>
                  <a:lnTo>
                    <a:pt x="485" y="7108"/>
                  </a:lnTo>
                  <a:lnTo>
                    <a:pt x="458" y="7135"/>
                  </a:lnTo>
                  <a:lnTo>
                    <a:pt x="485" y="7161"/>
                  </a:lnTo>
                  <a:lnTo>
                    <a:pt x="539" y="7188"/>
                  </a:lnTo>
                  <a:lnTo>
                    <a:pt x="673" y="7242"/>
                  </a:lnTo>
                  <a:lnTo>
                    <a:pt x="889" y="7269"/>
                  </a:lnTo>
                  <a:lnTo>
                    <a:pt x="1158" y="7296"/>
                  </a:lnTo>
                  <a:lnTo>
                    <a:pt x="1831" y="7296"/>
                  </a:lnTo>
                  <a:lnTo>
                    <a:pt x="2612" y="7269"/>
                  </a:lnTo>
                  <a:lnTo>
                    <a:pt x="4012" y="7188"/>
                  </a:lnTo>
                  <a:lnTo>
                    <a:pt x="4658" y="7135"/>
                  </a:lnTo>
                  <a:lnTo>
                    <a:pt x="5411" y="7700"/>
                  </a:lnTo>
                  <a:lnTo>
                    <a:pt x="7053" y="8911"/>
                  </a:lnTo>
                  <a:lnTo>
                    <a:pt x="7296" y="9046"/>
                  </a:lnTo>
                  <a:lnTo>
                    <a:pt x="7565" y="9180"/>
                  </a:lnTo>
                  <a:lnTo>
                    <a:pt x="7861" y="9288"/>
                  </a:lnTo>
                  <a:lnTo>
                    <a:pt x="8184" y="9369"/>
                  </a:lnTo>
                  <a:lnTo>
                    <a:pt x="8507" y="9450"/>
                  </a:lnTo>
                  <a:lnTo>
                    <a:pt x="8830" y="9503"/>
                  </a:lnTo>
                  <a:lnTo>
                    <a:pt x="9503" y="9557"/>
                  </a:lnTo>
                  <a:lnTo>
                    <a:pt x="10095" y="9611"/>
                  </a:lnTo>
                  <a:lnTo>
                    <a:pt x="11064" y="9611"/>
                  </a:lnTo>
                  <a:lnTo>
                    <a:pt x="18898" y="14403"/>
                  </a:lnTo>
                  <a:lnTo>
                    <a:pt x="19329" y="13649"/>
                  </a:lnTo>
                  <a:lnTo>
                    <a:pt x="19706" y="12895"/>
                  </a:lnTo>
                  <a:lnTo>
                    <a:pt x="20029" y="12115"/>
                  </a:lnTo>
                  <a:lnTo>
                    <a:pt x="20298" y="11361"/>
                  </a:lnTo>
                  <a:lnTo>
                    <a:pt x="20513" y="10580"/>
                  </a:lnTo>
                  <a:lnTo>
                    <a:pt x="20728" y="9826"/>
                  </a:lnTo>
                  <a:lnTo>
                    <a:pt x="20863" y="9100"/>
                  </a:lnTo>
                  <a:lnTo>
                    <a:pt x="20998" y="8427"/>
                  </a:lnTo>
                  <a:lnTo>
                    <a:pt x="21105" y="7781"/>
                  </a:lnTo>
                  <a:lnTo>
                    <a:pt x="21186" y="7188"/>
                  </a:lnTo>
                  <a:lnTo>
                    <a:pt x="21267" y="6219"/>
                  </a:lnTo>
                  <a:lnTo>
                    <a:pt x="21294" y="5573"/>
                  </a:lnTo>
                  <a:lnTo>
                    <a:pt x="21294" y="5331"/>
                  </a:lnTo>
                  <a:lnTo>
                    <a:pt x="12141" y="4631"/>
                  </a:lnTo>
                  <a:lnTo>
                    <a:pt x="11037" y="3931"/>
                  </a:lnTo>
                  <a:lnTo>
                    <a:pt x="9880" y="3204"/>
                  </a:lnTo>
                  <a:lnTo>
                    <a:pt x="8507" y="2370"/>
                  </a:lnTo>
                  <a:lnTo>
                    <a:pt x="7053" y="1535"/>
                  </a:lnTo>
                  <a:lnTo>
                    <a:pt x="5734" y="782"/>
                  </a:lnTo>
                  <a:lnTo>
                    <a:pt x="5142" y="485"/>
                  </a:lnTo>
                  <a:lnTo>
                    <a:pt x="4658" y="243"/>
                  </a:lnTo>
                  <a:lnTo>
                    <a:pt x="4254" y="82"/>
                  </a:lnTo>
                  <a:lnTo>
                    <a:pt x="4092" y="55"/>
                  </a:lnTo>
                  <a:lnTo>
                    <a:pt x="3958" y="28"/>
                  </a:lnTo>
                  <a:lnTo>
                    <a:pt x="352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7378547" y="2942476"/>
              <a:ext cx="993911" cy="590845"/>
            </a:xfrm>
            <a:custGeom>
              <a:avLst/>
              <a:gdLst/>
              <a:ahLst/>
              <a:cxnLst/>
              <a:rect l="l" t="t" r="r" b="b"/>
              <a:pathLst>
                <a:path w="37903" h="22532" extrusionOk="0">
                  <a:moveTo>
                    <a:pt x="3500" y="0"/>
                  </a:moveTo>
                  <a:lnTo>
                    <a:pt x="3473" y="915"/>
                  </a:lnTo>
                  <a:lnTo>
                    <a:pt x="3446" y="1831"/>
                  </a:lnTo>
                  <a:lnTo>
                    <a:pt x="3392" y="2692"/>
                  </a:lnTo>
                  <a:lnTo>
                    <a:pt x="3338" y="3553"/>
                  </a:lnTo>
                  <a:lnTo>
                    <a:pt x="3258" y="4388"/>
                  </a:lnTo>
                  <a:lnTo>
                    <a:pt x="3177" y="5222"/>
                  </a:lnTo>
                  <a:lnTo>
                    <a:pt x="2935" y="6784"/>
                  </a:lnTo>
                  <a:lnTo>
                    <a:pt x="2692" y="8264"/>
                  </a:lnTo>
                  <a:lnTo>
                    <a:pt x="2396" y="9664"/>
                  </a:lnTo>
                  <a:lnTo>
                    <a:pt x="2073" y="10929"/>
                  </a:lnTo>
                  <a:lnTo>
                    <a:pt x="1750" y="12114"/>
                  </a:lnTo>
                  <a:lnTo>
                    <a:pt x="1427" y="13164"/>
                  </a:lnTo>
                  <a:lnTo>
                    <a:pt x="1104" y="14079"/>
                  </a:lnTo>
                  <a:lnTo>
                    <a:pt x="808" y="14886"/>
                  </a:lnTo>
                  <a:lnTo>
                    <a:pt x="566" y="15559"/>
                  </a:lnTo>
                  <a:lnTo>
                    <a:pt x="162" y="16502"/>
                  </a:lnTo>
                  <a:lnTo>
                    <a:pt x="0" y="16798"/>
                  </a:lnTo>
                  <a:lnTo>
                    <a:pt x="162" y="16852"/>
                  </a:lnTo>
                  <a:lnTo>
                    <a:pt x="673" y="17040"/>
                  </a:lnTo>
                  <a:lnTo>
                    <a:pt x="1696" y="17390"/>
                  </a:lnTo>
                  <a:lnTo>
                    <a:pt x="3392" y="17874"/>
                  </a:lnTo>
                  <a:lnTo>
                    <a:pt x="5842" y="18574"/>
                  </a:lnTo>
                  <a:lnTo>
                    <a:pt x="9234" y="19436"/>
                  </a:lnTo>
                  <a:lnTo>
                    <a:pt x="13702" y="20539"/>
                  </a:lnTo>
                  <a:lnTo>
                    <a:pt x="19382" y="21859"/>
                  </a:lnTo>
                  <a:lnTo>
                    <a:pt x="20163" y="22020"/>
                  </a:lnTo>
                  <a:lnTo>
                    <a:pt x="20917" y="22182"/>
                  </a:lnTo>
                  <a:lnTo>
                    <a:pt x="21644" y="22289"/>
                  </a:lnTo>
                  <a:lnTo>
                    <a:pt x="22370" y="22397"/>
                  </a:lnTo>
                  <a:lnTo>
                    <a:pt x="23070" y="22451"/>
                  </a:lnTo>
                  <a:lnTo>
                    <a:pt x="23770" y="22505"/>
                  </a:lnTo>
                  <a:lnTo>
                    <a:pt x="24443" y="22532"/>
                  </a:lnTo>
                  <a:lnTo>
                    <a:pt x="25709" y="22532"/>
                  </a:lnTo>
                  <a:lnTo>
                    <a:pt x="26328" y="22478"/>
                  </a:lnTo>
                  <a:lnTo>
                    <a:pt x="26920" y="22424"/>
                  </a:lnTo>
                  <a:lnTo>
                    <a:pt x="27512" y="22343"/>
                  </a:lnTo>
                  <a:lnTo>
                    <a:pt x="28077" y="22235"/>
                  </a:lnTo>
                  <a:lnTo>
                    <a:pt x="28616" y="22128"/>
                  </a:lnTo>
                  <a:lnTo>
                    <a:pt x="29154" y="21993"/>
                  </a:lnTo>
                  <a:lnTo>
                    <a:pt x="29666" y="21859"/>
                  </a:lnTo>
                  <a:lnTo>
                    <a:pt x="30150" y="21670"/>
                  </a:lnTo>
                  <a:lnTo>
                    <a:pt x="30635" y="21509"/>
                  </a:lnTo>
                  <a:lnTo>
                    <a:pt x="31092" y="21293"/>
                  </a:lnTo>
                  <a:lnTo>
                    <a:pt x="31523" y="21078"/>
                  </a:lnTo>
                  <a:lnTo>
                    <a:pt x="31954" y="20863"/>
                  </a:lnTo>
                  <a:lnTo>
                    <a:pt x="32385" y="20620"/>
                  </a:lnTo>
                  <a:lnTo>
                    <a:pt x="32761" y="20351"/>
                  </a:lnTo>
                  <a:lnTo>
                    <a:pt x="33165" y="20082"/>
                  </a:lnTo>
                  <a:lnTo>
                    <a:pt x="33515" y="19813"/>
                  </a:lnTo>
                  <a:lnTo>
                    <a:pt x="33865" y="19517"/>
                  </a:lnTo>
                  <a:lnTo>
                    <a:pt x="34188" y="19220"/>
                  </a:lnTo>
                  <a:lnTo>
                    <a:pt x="34511" y="18897"/>
                  </a:lnTo>
                  <a:lnTo>
                    <a:pt x="34807" y="18574"/>
                  </a:lnTo>
                  <a:lnTo>
                    <a:pt x="35103" y="18251"/>
                  </a:lnTo>
                  <a:lnTo>
                    <a:pt x="35373" y="17901"/>
                  </a:lnTo>
                  <a:lnTo>
                    <a:pt x="35642" y="17551"/>
                  </a:lnTo>
                  <a:lnTo>
                    <a:pt x="35884" y="17201"/>
                  </a:lnTo>
                  <a:lnTo>
                    <a:pt x="36099" y="16825"/>
                  </a:lnTo>
                  <a:lnTo>
                    <a:pt x="36530" y="16071"/>
                  </a:lnTo>
                  <a:lnTo>
                    <a:pt x="36880" y="15317"/>
                  </a:lnTo>
                  <a:lnTo>
                    <a:pt x="37176" y="14536"/>
                  </a:lnTo>
                  <a:lnTo>
                    <a:pt x="37445" y="13729"/>
                  </a:lnTo>
                  <a:lnTo>
                    <a:pt x="37634" y="12921"/>
                  </a:lnTo>
                  <a:lnTo>
                    <a:pt x="37768" y="12087"/>
                  </a:lnTo>
                  <a:lnTo>
                    <a:pt x="37876" y="11279"/>
                  </a:lnTo>
                  <a:lnTo>
                    <a:pt x="37903" y="10472"/>
                  </a:lnTo>
                  <a:lnTo>
                    <a:pt x="37903" y="9691"/>
                  </a:lnTo>
                  <a:lnTo>
                    <a:pt x="37849" y="8910"/>
                  </a:lnTo>
                  <a:lnTo>
                    <a:pt x="37741" y="8130"/>
                  </a:lnTo>
                  <a:lnTo>
                    <a:pt x="37607" y="7403"/>
                  </a:lnTo>
                  <a:lnTo>
                    <a:pt x="37392" y="6676"/>
                  </a:lnTo>
                  <a:lnTo>
                    <a:pt x="37176" y="6003"/>
                  </a:lnTo>
                  <a:lnTo>
                    <a:pt x="36880" y="5357"/>
                  </a:lnTo>
                  <a:lnTo>
                    <a:pt x="350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7678563" y="2974232"/>
              <a:ext cx="441194" cy="74839"/>
            </a:xfrm>
            <a:custGeom>
              <a:avLst/>
              <a:gdLst/>
              <a:ahLst/>
              <a:cxnLst/>
              <a:rect l="l" t="t" r="r" b="b"/>
              <a:pathLst>
                <a:path w="16825" h="2854" extrusionOk="0">
                  <a:moveTo>
                    <a:pt x="0" y="0"/>
                  </a:moveTo>
                  <a:lnTo>
                    <a:pt x="0" y="162"/>
                  </a:lnTo>
                  <a:lnTo>
                    <a:pt x="16798" y="2854"/>
                  </a:lnTo>
                  <a:lnTo>
                    <a:pt x="16825" y="269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7921388" y="2974232"/>
              <a:ext cx="224491" cy="28268"/>
            </a:xfrm>
            <a:custGeom>
              <a:avLst/>
              <a:gdLst/>
              <a:ahLst/>
              <a:cxnLst/>
              <a:rect l="l" t="t" r="r" b="b"/>
              <a:pathLst>
                <a:path w="8561" h="1078" extrusionOk="0">
                  <a:moveTo>
                    <a:pt x="8534" y="0"/>
                  </a:moveTo>
                  <a:lnTo>
                    <a:pt x="0" y="916"/>
                  </a:lnTo>
                  <a:lnTo>
                    <a:pt x="27" y="1077"/>
                  </a:lnTo>
                  <a:lnTo>
                    <a:pt x="8561" y="162"/>
                  </a:lnTo>
                  <a:lnTo>
                    <a:pt x="853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2" name="Google Shape;10962;p71"/>
            <p:cNvSpPr/>
            <p:nvPr/>
          </p:nvSpPr>
          <p:spPr>
            <a:xfrm>
              <a:off x="7868444" y="2923412"/>
              <a:ext cx="149678" cy="85433"/>
            </a:xfrm>
            <a:custGeom>
              <a:avLst/>
              <a:gdLst/>
              <a:ahLst/>
              <a:cxnLst/>
              <a:rect l="l" t="t" r="r" b="b"/>
              <a:pathLst>
                <a:path w="5708" h="3258" extrusionOk="0">
                  <a:moveTo>
                    <a:pt x="5627" y="0"/>
                  </a:moveTo>
                  <a:lnTo>
                    <a:pt x="1" y="3096"/>
                  </a:lnTo>
                  <a:lnTo>
                    <a:pt x="81" y="3257"/>
                  </a:lnTo>
                  <a:lnTo>
                    <a:pt x="5707" y="135"/>
                  </a:lnTo>
                  <a:lnTo>
                    <a:pt x="562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3" name="Google Shape;10963;p71"/>
            <p:cNvSpPr/>
            <p:nvPr/>
          </p:nvSpPr>
          <p:spPr>
            <a:xfrm>
              <a:off x="7427951" y="3243174"/>
              <a:ext cx="347343" cy="76255"/>
            </a:xfrm>
            <a:custGeom>
              <a:avLst/>
              <a:gdLst/>
              <a:ahLst/>
              <a:cxnLst/>
              <a:rect l="l" t="t" r="r" b="b"/>
              <a:pathLst>
                <a:path w="13246" h="2908" extrusionOk="0">
                  <a:moveTo>
                    <a:pt x="28" y="1"/>
                  </a:moveTo>
                  <a:lnTo>
                    <a:pt x="1" y="162"/>
                  </a:lnTo>
                  <a:lnTo>
                    <a:pt x="13218" y="2908"/>
                  </a:lnTo>
                  <a:lnTo>
                    <a:pt x="13245" y="2773"/>
                  </a:lnTo>
                  <a:lnTo>
                    <a:pt x="2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7488657" y="3303880"/>
              <a:ext cx="36030" cy="35322"/>
            </a:xfrm>
            <a:custGeom>
              <a:avLst/>
              <a:gdLst/>
              <a:ahLst/>
              <a:cxnLst/>
              <a:rect l="l" t="t" r="r" b="b"/>
              <a:pathLst>
                <a:path w="1374" h="1347" extrusionOk="0">
                  <a:moveTo>
                    <a:pt x="539" y="1"/>
                  </a:moveTo>
                  <a:lnTo>
                    <a:pt x="432" y="55"/>
                  </a:lnTo>
                  <a:lnTo>
                    <a:pt x="297" y="108"/>
                  </a:lnTo>
                  <a:lnTo>
                    <a:pt x="216" y="189"/>
                  </a:lnTo>
                  <a:lnTo>
                    <a:pt x="109" y="297"/>
                  </a:lnTo>
                  <a:lnTo>
                    <a:pt x="55" y="405"/>
                  </a:lnTo>
                  <a:lnTo>
                    <a:pt x="28" y="539"/>
                  </a:lnTo>
                  <a:lnTo>
                    <a:pt x="1" y="674"/>
                  </a:lnTo>
                  <a:lnTo>
                    <a:pt x="28" y="808"/>
                  </a:lnTo>
                  <a:lnTo>
                    <a:pt x="55" y="943"/>
                  </a:lnTo>
                  <a:lnTo>
                    <a:pt x="109" y="1051"/>
                  </a:lnTo>
                  <a:lnTo>
                    <a:pt x="216" y="1158"/>
                  </a:lnTo>
                  <a:lnTo>
                    <a:pt x="297" y="1239"/>
                  </a:lnTo>
                  <a:lnTo>
                    <a:pt x="432" y="1293"/>
                  </a:lnTo>
                  <a:lnTo>
                    <a:pt x="539" y="1347"/>
                  </a:lnTo>
                  <a:lnTo>
                    <a:pt x="808" y="1347"/>
                  </a:lnTo>
                  <a:lnTo>
                    <a:pt x="943" y="1293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51"/>
                  </a:lnTo>
                  <a:lnTo>
                    <a:pt x="1320" y="943"/>
                  </a:lnTo>
                  <a:lnTo>
                    <a:pt x="1347" y="808"/>
                  </a:lnTo>
                  <a:lnTo>
                    <a:pt x="1374" y="674"/>
                  </a:lnTo>
                  <a:lnTo>
                    <a:pt x="1347" y="539"/>
                  </a:lnTo>
                  <a:lnTo>
                    <a:pt x="1320" y="405"/>
                  </a:lnTo>
                  <a:lnTo>
                    <a:pt x="1239" y="297"/>
                  </a:lnTo>
                  <a:lnTo>
                    <a:pt x="1158" y="189"/>
                  </a:lnTo>
                  <a:lnTo>
                    <a:pt x="1051" y="108"/>
                  </a:lnTo>
                  <a:lnTo>
                    <a:pt x="943" y="55"/>
                  </a:lnTo>
                  <a:lnTo>
                    <a:pt x="8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7610777" y="3328582"/>
              <a:ext cx="35322" cy="36030"/>
            </a:xfrm>
            <a:custGeom>
              <a:avLst/>
              <a:gdLst/>
              <a:ahLst/>
              <a:cxnLst/>
              <a:rect l="l" t="t" r="r" b="b"/>
              <a:pathLst>
                <a:path w="1347" h="1374" extrusionOk="0">
                  <a:moveTo>
                    <a:pt x="674" y="1"/>
                  </a:moveTo>
                  <a:lnTo>
                    <a:pt x="539" y="28"/>
                  </a:lnTo>
                  <a:lnTo>
                    <a:pt x="405" y="55"/>
                  </a:lnTo>
                  <a:lnTo>
                    <a:pt x="297" y="136"/>
                  </a:lnTo>
                  <a:lnTo>
                    <a:pt x="189" y="216"/>
                  </a:lnTo>
                  <a:lnTo>
                    <a:pt x="109" y="297"/>
                  </a:lnTo>
                  <a:lnTo>
                    <a:pt x="55" y="432"/>
                  </a:lnTo>
                  <a:lnTo>
                    <a:pt x="1" y="539"/>
                  </a:lnTo>
                  <a:lnTo>
                    <a:pt x="1" y="674"/>
                  </a:lnTo>
                  <a:lnTo>
                    <a:pt x="1" y="835"/>
                  </a:lnTo>
                  <a:lnTo>
                    <a:pt x="55" y="943"/>
                  </a:lnTo>
                  <a:lnTo>
                    <a:pt x="109" y="1078"/>
                  </a:lnTo>
                  <a:lnTo>
                    <a:pt x="189" y="1158"/>
                  </a:lnTo>
                  <a:lnTo>
                    <a:pt x="297" y="1239"/>
                  </a:lnTo>
                  <a:lnTo>
                    <a:pt x="405" y="1320"/>
                  </a:lnTo>
                  <a:lnTo>
                    <a:pt x="539" y="1347"/>
                  </a:lnTo>
                  <a:lnTo>
                    <a:pt x="674" y="1374"/>
                  </a:lnTo>
                  <a:lnTo>
                    <a:pt x="809" y="1347"/>
                  </a:lnTo>
                  <a:lnTo>
                    <a:pt x="943" y="1320"/>
                  </a:lnTo>
                  <a:lnTo>
                    <a:pt x="1051" y="1239"/>
                  </a:lnTo>
                  <a:lnTo>
                    <a:pt x="1158" y="1158"/>
                  </a:lnTo>
                  <a:lnTo>
                    <a:pt x="1239" y="1078"/>
                  </a:lnTo>
                  <a:lnTo>
                    <a:pt x="1293" y="943"/>
                  </a:lnTo>
                  <a:lnTo>
                    <a:pt x="1347" y="835"/>
                  </a:lnTo>
                  <a:lnTo>
                    <a:pt x="1347" y="674"/>
                  </a:lnTo>
                  <a:lnTo>
                    <a:pt x="1347" y="539"/>
                  </a:lnTo>
                  <a:lnTo>
                    <a:pt x="1293" y="432"/>
                  </a:lnTo>
                  <a:lnTo>
                    <a:pt x="1239" y="297"/>
                  </a:lnTo>
                  <a:lnTo>
                    <a:pt x="1158" y="216"/>
                  </a:lnTo>
                  <a:lnTo>
                    <a:pt x="1051" y="136"/>
                  </a:lnTo>
                  <a:lnTo>
                    <a:pt x="943" y="55"/>
                  </a:lnTo>
                  <a:lnTo>
                    <a:pt x="809" y="28"/>
                  </a:lnTo>
                  <a:lnTo>
                    <a:pt x="6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6184852" y="1054161"/>
              <a:ext cx="48748" cy="48748"/>
            </a:xfrm>
            <a:custGeom>
              <a:avLst/>
              <a:gdLst/>
              <a:ahLst/>
              <a:cxnLst/>
              <a:rect l="l" t="t" r="r" b="b"/>
              <a:pathLst>
                <a:path w="1859" h="1859" extrusionOk="0">
                  <a:moveTo>
                    <a:pt x="727" y="1"/>
                  </a:moveTo>
                  <a:lnTo>
                    <a:pt x="566" y="55"/>
                  </a:lnTo>
                  <a:lnTo>
                    <a:pt x="404" y="162"/>
                  </a:lnTo>
                  <a:lnTo>
                    <a:pt x="270" y="270"/>
                  </a:lnTo>
                  <a:lnTo>
                    <a:pt x="135" y="405"/>
                  </a:lnTo>
                  <a:lnTo>
                    <a:pt x="54" y="566"/>
                  </a:lnTo>
                  <a:lnTo>
                    <a:pt x="1" y="728"/>
                  </a:lnTo>
                  <a:lnTo>
                    <a:pt x="1" y="916"/>
                  </a:lnTo>
                  <a:lnTo>
                    <a:pt x="1" y="1131"/>
                  </a:lnTo>
                  <a:lnTo>
                    <a:pt x="54" y="1293"/>
                  </a:lnTo>
                  <a:lnTo>
                    <a:pt x="135" y="1454"/>
                  </a:lnTo>
                  <a:lnTo>
                    <a:pt x="270" y="1589"/>
                  </a:lnTo>
                  <a:lnTo>
                    <a:pt x="404" y="1697"/>
                  </a:lnTo>
                  <a:lnTo>
                    <a:pt x="566" y="1804"/>
                  </a:lnTo>
                  <a:lnTo>
                    <a:pt x="727" y="1858"/>
                  </a:lnTo>
                  <a:lnTo>
                    <a:pt x="1104" y="1858"/>
                  </a:lnTo>
                  <a:lnTo>
                    <a:pt x="1293" y="1804"/>
                  </a:lnTo>
                  <a:lnTo>
                    <a:pt x="1454" y="1697"/>
                  </a:lnTo>
                  <a:lnTo>
                    <a:pt x="1589" y="1589"/>
                  </a:lnTo>
                  <a:lnTo>
                    <a:pt x="1697" y="1454"/>
                  </a:lnTo>
                  <a:lnTo>
                    <a:pt x="1777" y="1293"/>
                  </a:lnTo>
                  <a:lnTo>
                    <a:pt x="1858" y="1131"/>
                  </a:lnTo>
                  <a:lnTo>
                    <a:pt x="1858" y="916"/>
                  </a:lnTo>
                  <a:lnTo>
                    <a:pt x="1858" y="728"/>
                  </a:lnTo>
                  <a:lnTo>
                    <a:pt x="1777" y="566"/>
                  </a:lnTo>
                  <a:lnTo>
                    <a:pt x="1697" y="405"/>
                  </a:lnTo>
                  <a:lnTo>
                    <a:pt x="1589" y="270"/>
                  </a:lnTo>
                  <a:lnTo>
                    <a:pt x="1454" y="162"/>
                  </a:lnTo>
                  <a:lnTo>
                    <a:pt x="1293" y="55"/>
                  </a:lnTo>
                  <a:lnTo>
                    <a:pt x="11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6066272" y="882637"/>
              <a:ext cx="100249" cy="100249"/>
            </a:xfrm>
            <a:custGeom>
              <a:avLst/>
              <a:gdLst/>
              <a:ahLst/>
              <a:cxnLst/>
              <a:rect l="l" t="t" r="r" b="b"/>
              <a:pathLst>
                <a:path w="3823" h="3823" extrusionOk="0">
                  <a:moveTo>
                    <a:pt x="1911" y="0"/>
                  </a:moveTo>
                  <a:lnTo>
                    <a:pt x="1723" y="27"/>
                  </a:lnTo>
                  <a:lnTo>
                    <a:pt x="1535" y="54"/>
                  </a:lnTo>
                  <a:lnTo>
                    <a:pt x="1346" y="81"/>
                  </a:lnTo>
                  <a:lnTo>
                    <a:pt x="1158" y="162"/>
                  </a:lnTo>
                  <a:lnTo>
                    <a:pt x="996" y="243"/>
                  </a:lnTo>
                  <a:lnTo>
                    <a:pt x="835" y="323"/>
                  </a:lnTo>
                  <a:lnTo>
                    <a:pt x="700" y="431"/>
                  </a:lnTo>
                  <a:lnTo>
                    <a:pt x="565" y="566"/>
                  </a:lnTo>
                  <a:lnTo>
                    <a:pt x="431" y="700"/>
                  </a:lnTo>
                  <a:lnTo>
                    <a:pt x="323" y="835"/>
                  </a:lnTo>
                  <a:lnTo>
                    <a:pt x="242" y="996"/>
                  </a:lnTo>
                  <a:lnTo>
                    <a:pt x="162" y="1158"/>
                  </a:lnTo>
                  <a:lnTo>
                    <a:pt x="81" y="1346"/>
                  </a:lnTo>
                  <a:lnTo>
                    <a:pt x="54" y="1535"/>
                  </a:lnTo>
                  <a:lnTo>
                    <a:pt x="27" y="1723"/>
                  </a:lnTo>
                  <a:lnTo>
                    <a:pt x="0" y="1912"/>
                  </a:lnTo>
                  <a:lnTo>
                    <a:pt x="27" y="2100"/>
                  </a:lnTo>
                  <a:lnTo>
                    <a:pt x="54" y="2289"/>
                  </a:lnTo>
                  <a:lnTo>
                    <a:pt x="81" y="2477"/>
                  </a:lnTo>
                  <a:lnTo>
                    <a:pt x="162" y="2665"/>
                  </a:lnTo>
                  <a:lnTo>
                    <a:pt x="242" y="2827"/>
                  </a:lnTo>
                  <a:lnTo>
                    <a:pt x="323" y="2988"/>
                  </a:lnTo>
                  <a:lnTo>
                    <a:pt x="431" y="3123"/>
                  </a:lnTo>
                  <a:lnTo>
                    <a:pt x="565" y="3258"/>
                  </a:lnTo>
                  <a:lnTo>
                    <a:pt x="700" y="3392"/>
                  </a:lnTo>
                  <a:lnTo>
                    <a:pt x="835" y="3500"/>
                  </a:lnTo>
                  <a:lnTo>
                    <a:pt x="996" y="3581"/>
                  </a:lnTo>
                  <a:lnTo>
                    <a:pt x="1158" y="3661"/>
                  </a:lnTo>
                  <a:lnTo>
                    <a:pt x="1346" y="3742"/>
                  </a:lnTo>
                  <a:lnTo>
                    <a:pt x="1535" y="3796"/>
                  </a:lnTo>
                  <a:lnTo>
                    <a:pt x="1723" y="3823"/>
                  </a:lnTo>
                  <a:lnTo>
                    <a:pt x="2100" y="3823"/>
                  </a:lnTo>
                  <a:lnTo>
                    <a:pt x="2288" y="3796"/>
                  </a:lnTo>
                  <a:lnTo>
                    <a:pt x="2477" y="3742"/>
                  </a:lnTo>
                  <a:lnTo>
                    <a:pt x="2665" y="3661"/>
                  </a:lnTo>
                  <a:lnTo>
                    <a:pt x="2827" y="3581"/>
                  </a:lnTo>
                  <a:lnTo>
                    <a:pt x="2988" y="3500"/>
                  </a:lnTo>
                  <a:lnTo>
                    <a:pt x="3123" y="3392"/>
                  </a:lnTo>
                  <a:lnTo>
                    <a:pt x="3257" y="3258"/>
                  </a:lnTo>
                  <a:lnTo>
                    <a:pt x="3392" y="3123"/>
                  </a:lnTo>
                  <a:lnTo>
                    <a:pt x="3500" y="2988"/>
                  </a:lnTo>
                  <a:lnTo>
                    <a:pt x="3580" y="2827"/>
                  </a:lnTo>
                  <a:lnTo>
                    <a:pt x="3661" y="2665"/>
                  </a:lnTo>
                  <a:lnTo>
                    <a:pt x="3742" y="2477"/>
                  </a:lnTo>
                  <a:lnTo>
                    <a:pt x="3796" y="2289"/>
                  </a:lnTo>
                  <a:lnTo>
                    <a:pt x="3823" y="2100"/>
                  </a:lnTo>
                  <a:lnTo>
                    <a:pt x="3823" y="1912"/>
                  </a:lnTo>
                  <a:lnTo>
                    <a:pt x="3823" y="1723"/>
                  </a:lnTo>
                  <a:lnTo>
                    <a:pt x="3796" y="1535"/>
                  </a:lnTo>
                  <a:lnTo>
                    <a:pt x="3742" y="1346"/>
                  </a:lnTo>
                  <a:lnTo>
                    <a:pt x="3661" y="1158"/>
                  </a:lnTo>
                  <a:lnTo>
                    <a:pt x="3580" y="996"/>
                  </a:lnTo>
                  <a:lnTo>
                    <a:pt x="3500" y="835"/>
                  </a:lnTo>
                  <a:lnTo>
                    <a:pt x="3392" y="700"/>
                  </a:lnTo>
                  <a:lnTo>
                    <a:pt x="3257" y="566"/>
                  </a:lnTo>
                  <a:lnTo>
                    <a:pt x="3123" y="431"/>
                  </a:lnTo>
                  <a:lnTo>
                    <a:pt x="2988" y="323"/>
                  </a:lnTo>
                  <a:lnTo>
                    <a:pt x="2827" y="243"/>
                  </a:lnTo>
                  <a:lnTo>
                    <a:pt x="2665" y="162"/>
                  </a:lnTo>
                  <a:lnTo>
                    <a:pt x="2477" y="81"/>
                  </a:lnTo>
                  <a:lnTo>
                    <a:pt x="2288" y="54"/>
                  </a:lnTo>
                  <a:lnTo>
                    <a:pt x="2100" y="27"/>
                  </a:lnTo>
                  <a:lnTo>
                    <a:pt x="19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6212386" y="843801"/>
              <a:ext cx="38862" cy="38862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27" y="1"/>
                  </a:moveTo>
                  <a:lnTo>
                    <a:pt x="593" y="28"/>
                  </a:lnTo>
                  <a:lnTo>
                    <a:pt x="431" y="55"/>
                  </a:lnTo>
                  <a:lnTo>
                    <a:pt x="324" y="135"/>
                  </a:lnTo>
                  <a:lnTo>
                    <a:pt x="216" y="216"/>
                  </a:lnTo>
                  <a:lnTo>
                    <a:pt x="108" y="324"/>
                  </a:lnTo>
                  <a:lnTo>
                    <a:pt x="54" y="458"/>
                  </a:lnTo>
                  <a:lnTo>
                    <a:pt x="0" y="593"/>
                  </a:lnTo>
                  <a:lnTo>
                    <a:pt x="0" y="755"/>
                  </a:lnTo>
                  <a:lnTo>
                    <a:pt x="0" y="889"/>
                  </a:lnTo>
                  <a:lnTo>
                    <a:pt x="54" y="1024"/>
                  </a:lnTo>
                  <a:lnTo>
                    <a:pt x="108" y="1158"/>
                  </a:lnTo>
                  <a:lnTo>
                    <a:pt x="216" y="1266"/>
                  </a:lnTo>
                  <a:lnTo>
                    <a:pt x="324" y="1347"/>
                  </a:lnTo>
                  <a:lnTo>
                    <a:pt x="431" y="1428"/>
                  </a:lnTo>
                  <a:lnTo>
                    <a:pt x="593" y="1481"/>
                  </a:lnTo>
                  <a:lnTo>
                    <a:pt x="889" y="1481"/>
                  </a:lnTo>
                  <a:lnTo>
                    <a:pt x="1023" y="1428"/>
                  </a:lnTo>
                  <a:lnTo>
                    <a:pt x="1158" y="1347"/>
                  </a:lnTo>
                  <a:lnTo>
                    <a:pt x="1266" y="1266"/>
                  </a:lnTo>
                  <a:lnTo>
                    <a:pt x="1346" y="1158"/>
                  </a:lnTo>
                  <a:lnTo>
                    <a:pt x="1427" y="1024"/>
                  </a:lnTo>
                  <a:lnTo>
                    <a:pt x="1454" y="889"/>
                  </a:lnTo>
                  <a:lnTo>
                    <a:pt x="1481" y="755"/>
                  </a:lnTo>
                  <a:lnTo>
                    <a:pt x="1454" y="593"/>
                  </a:lnTo>
                  <a:lnTo>
                    <a:pt x="1427" y="458"/>
                  </a:lnTo>
                  <a:lnTo>
                    <a:pt x="1346" y="324"/>
                  </a:lnTo>
                  <a:lnTo>
                    <a:pt x="1266" y="216"/>
                  </a:lnTo>
                  <a:lnTo>
                    <a:pt x="1158" y="135"/>
                  </a:lnTo>
                  <a:lnTo>
                    <a:pt x="1023" y="55"/>
                  </a:lnTo>
                  <a:lnTo>
                    <a:pt x="889" y="28"/>
                  </a:lnTo>
                  <a:lnTo>
                    <a:pt x="72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9" name="Google Shape;10969;p71"/>
          <p:cNvGrpSpPr/>
          <p:nvPr/>
        </p:nvGrpSpPr>
        <p:grpSpPr>
          <a:xfrm>
            <a:off x="210000" y="236775"/>
            <a:ext cx="657650" cy="757825"/>
            <a:chOff x="1381575" y="2568425"/>
            <a:chExt cx="657650" cy="757825"/>
          </a:xfrm>
        </p:grpSpPr>
        <p:sp>
          <p:nvSpPr>
            <p:cNvPr id="10970" name="Google Shape;10970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6" name="Google Shape;10996;p7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97" name="Google Shape;10997;p71"/>
          <p:cNvGrpSpPr/>
          <p:nvPr/>
        </p:nvGrpSpPr>
        <p:grpSpPr>
          <a:xfrm rot="406514">
            <a:off x="8422402" y="374082"/>
            <a:ext cx="486737" cy="875736"/>
            <a:chOff x="204138" y="189927"/>
            <a:chExt cx="452861" cy="814710"/>
          </a:xfrm>
        </p:grpSpPr>
        <p:sp>
          <p:nvSpPr>
            <p:cNvPr id="10998" name="Google Shape;10998;p71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9" name="Google Shape;11029;p71"/>
          <p:cNvGrpSpPr/>
          <p:nvPr/>
        </p:nvGrpSpPr>
        <p:grpSpPr>
          <a:xfrm>
            <a:off x="8532988" y="4177913"/>
            <a:ext cx="356575" cy="789325"/>
            <a:chOff x="2893925" y="3549875"/>
            <a:chExt cx="356575" cy="789325"/>
          </a:xfrm>
        </p:grpSpPr>
        <p:sp>
          <p:nvSpPr>
            <p:cNvPr id="11030" name="Google Shape;11030;p71"/>
            <p:cNvSpPr/>
            <p:nvPr/>
          </p:nvSpPr>
          <p:spPr>
            <a:xfrm>
              <a:off x="2933900" y="3773775"/>
              <a:ext cx="316600" cy="565425"/>
            </a:xfrm>
            <a:custGeom>
              <a:avLst/>
              <a:gdLst/>
              <a:ahLst/>
              <a:cxnLst/>
              <a:rect l="l" t="t" r="r" b="b"/>
              <a:pathLst>
                <a:path w="12664" h="22617" extrusionOk="0">
                  <a:moveTo>
                    <a:pt x="6830" y="0"/>
                  </a:moveTo>
                  <a:lnTo>
                    <a:pt x="6341" y="57"/>
                  </a:lnTo>
                  <a:lnTo>
                    <a:pt x="5739" y="151"/>
                  </a:lnTo>
                  <a:lnTo>
                    <a:pt x="5081" y="320"/>
                  </a:lnTo>
                  <a:lnTo>
                    <a:pt x="4347" y="508"/>
                  </a:lnTo>
                  <a:lnTo>
                    <a:pt x="3575" y="753"/>
                  </a:lnTo>
                  <a:lnTo>
                    <a:pt x="2804" y="1035"/>
                  </a:lnTo>
                  <a:lnTo>
                    <a:pt x="2108" y="1317"/>
                  </a:lnTo>
                  <a:lnTo>
                    <a:pt x="1487" y="1600"/>
                  </a:lnTo>
                  <a:lnTo>
                    <a:pt x="960" y="1882"/>
                  </a:lnTo>
                  <a:lnTo>
                    <a:pt x="527" y="2127"/>
                  </a:lnTo>
                  <a:lnTo>
                    <a:pt x="358" y="2258"/>
                  </a:lnTo>
                  <a:lnTo>
                    <a:pt x="207" y="2371"/>
                  </a:lnTo>
                  <a:lnTo>
                    <a:pt x="113" y="2484"/>
                  </a:lnTo>
                  <a:lnTo>
                    <a:pt x="38" y="2578"/>
                  </a:lnTo>
                  <a:lnTo>
                    <a:pt x="0" y="2672"/>
                  </a:lnTo>
                  <a:lnTo>
                    <a:pt x="0" y="2747"/>
                  </a:lnTo>
                  <a:lnTo>
                    <a:pt x="395" y="3914"/>
                  </a:lnTo>
                  <a:lnTo>
                    <a:pt x="433" y="4008"/>
                  </a:lnTo>
                  <a:lnTo>
                    <a:pt x="490" y="4083"/>
                  </a:lnTo>
                  <a:lnTo>
                    <a:pt x="546" y="4159"/>
                  </a:lnTo>
                  <a:lnTo>
                    <a:pt x="621" y="4215"/>
                  </a:lnTo>
                  <a:lnTo>
                    <a:pt x="697" y="4272"/>
                  </a:lnTo>
                  <a:lnTo>
                    <a:pt x="791" y="4309"/>
                  </a:lnTo>
                  <a:lnTo>
                    <a:pt x="885" y="4328"/>
                  </a:lnTo>
                  <a:lnTo>
                    <a:pt x="979" y="4347"/>
                  </a:lnTo>
                  <a:lnTo>
                    <a:pt x="1468" y="4347"/>
                  </a:lnTo>
                  <a:lnTo>
                    <a:pt x="1769" y="4328"/>
                  </a:lnTo>
                  <a:lnTo>
                    <a:pt x="2108" y="4309"/>
                  </a:lnTo>
                  <a:lnTo>
                    <a:pt x="2559" y="5645"/>
                  </a:lnTo>
                  <a:lnTo>
                    <a:pt x="7752" y="20905"/>
                  </a:lnTo>
                  <a:lnTo>
                    <a:pt x="7828" y="21130"/>
                  </a:lnTo>
                  <a:lnTo>
                    <a:pt x="7941" y="21356"/>
                  </a:lnTo>
                  <a:lnTo>
                    <a:pt x="8072" y="21563"/>
                  </a:lnTo>
                  <a:lnTo>
                    <a:pt x="8223" y="21751"/>
                  </a:lnTo>
                  <a:lnTo>
                    <a:pt x="8392" y="21921"/>
                  </a:lnTo>
                  <a:lnTo>
                    <a:pt x="8561" y="22071"/>
                  </a:lnTo>
                  <a:lnTo>
                    <a:pt x="8750" y="22203"/>
                  </a:lnTo>
                  <a:lnTo>
                    <a:pt x="8957" y="22335"/>
                  </a:lnTo>
                  <a:lnTo>
                    <a:pt x="9164" y="22429"/>
                  </a:lnTo>
                  <a:lnTo>
                    <a:pt x="9389" y="22504"/>
                  </a:lnTo>
                  <a:lnTo>
                    <a:pt x="9615" y="22560"/>
                  </a:lnTo>
                  <a:lnTo>
                    <a:pt x="9860" y="22598"/>
                  </a:lnTo>
                  <a:lnTo>
                    <a:pt x="10085" y="22617"/>
                  </a:lnTo>
                  <a:lnTo>
                    <a:pt x="10330" y="22617"/>
                  </a:lnTo>
                  <a:lnTo>
                    <a:pt x="10575" y="22579"/>
                  </a:lnTo>
                  <a:lnTo>
                    <a:pt x="10819" y="22523"/>
                  </a:lnTo>
                  <a:lnTo>
                    <a:pt x="10951" y="22485"/>
                  </a:lnTo>
                  <a:lnTo>
                    <a:pt x="11177" y="22391"/>
                  </a:lnTo>
                  <a:lnTo>
                    <a:pt x="11403" y="22278"/>
                  </a:lnTo>
                  <a:lnTo>
                    <a:pt x="11610" y="22128"/>
                  </a:lnTo>
                  <a:lnTo>
                    <a:pt x="11817" y="21977"/>
                  </a:lnTo>
                  <a:lnTo>
                    <a:pt x="11986" y="21808"/>
                  </a:lnTo>
                  <a:lnTo>
                    <a:pt x="12136" y="21620"/>
                  </a:lnTo>
                  <a:lnTo>
                    <a:pt x="12268" y="21431"/>
                  </a:lnTo>
                  <a:lnTo>
                    <a:pt x="12400" y="21206"/>
                  </a:lnTo>
                  <a:lnTo>
                    <a:pt x="12494" y="20999"/>
                  </a:lnTo>
                  <a:lnTo>
                    <a:pt x="12569" y="20754"/>
                  </a:lnTo>
                  <a:lnTo>
                    <a:pt x="12626" y="20528"/>
                  </a:lnTo>
                  <a:lnTo>
                    <a:pt x="12644" y="20284"/>
                  </a:lnTo>
                  <a:lnTo>
                    <a:pt x="12663" y="20039"/>
                  </a:lnTo>
                  <a:lnTo>
                    <a:pt x="12644" y="19776"/>
                  </a:lnTo>
                  <a:lnTo>
                    <a:pt x="12588" y="19531"/>
                  </a:lnTo>
                  <a:lnTo>
                    <a:pt x="12513" y="19286"/>
                  </a:lnTo>
                  <a:lnTo>
                    <a:pt x="7075" y="3237"/>
                  </a:lnTo>
                  <a:lnTo>
                    <a:pt x="6906" y="2729"/>
                  </a:lnTo>
                  <a:lnTo>
                    <a:pt x="7432" y="2409"/>
                  </a:lnTo>
                  <a:lnTo>
                    <a:pt x="7809" y="2164"/>
                  </a:lnTo>
                  <a:lnTo>
                    <a:pt x="7884" y="2089"/>
                  </a:lnTo>
                  <a:lnTo>
                    <a:pt x="7959" y="2014"/>
                  </a:lnTo>
                  <a:lnTo>
                    <a:pt x="8016" y="1920"/>
                  </a:lnTo>
                  <a:lnTo>
                    <a:pt x="8053" y="1825"/>
                  </a:lnTo>
                  <a:lnTo>
                    <a:pt x="8072" y="1731"/>
                  </a:lnTo>
                  <a:lnTo>
                    <a:pt x="8072" y="1637"/>
                  </a:lnTo>
                  <a:lnTo>
                    <a:pt x="8072" y="1524"/>
                  </a:lnTo>
                  <a:lnTo>
                    <a:pt x="8035" y="1430"/>
                  </a:lnTo>
                  <a:lnTo>
                    <a:pt x="7621" y="189"/>
                  </a:lnTo>
                  <a:lnTo>
                    <a:pt x="7583" y="113"/>
                  </a:lnTo>
                  <a:lnTo>
                    <a:pt x="7489" y="76"/>
                  </a:lnTo>
                  <a:lnTo>
                    <a:pt x="7376" y="38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extrusionOk="0">
                  <a:moveTo>
                    <a:pt x="4799" y="1"/>
                  </a:move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71"/>
            <p:cNvSpPr/>
            <p:nvPr/>
          </p:nvSpPr>
          <p:spPr>
            <a:xfrm>
              <a:off x="2986575" y="3841975"/>
              <a:ext cx="124200" cy="72950"/>
            </a:xfrm>
            <a:custGeom>
              <a:avLst/>
              <a:gdLst/>
              <a:ahLst/>
              <a:cxnLst/>
              <a:rect l="l" t="t" r="r" b="b"/>
              <a:pathLst>
                <a:path w="4968" h="2918" fill="none" extrusionOk="0">
                  <a:moveTo>
                    <a:pt x="4799" y="1"/>
                  </a:moveTo>
                  <a:lnTo>
                    <a:pt x="4799" y="1"/>
                  </a:lnTo>
                  <a:lnTo>
                    <a:pt x="4328" y="245"/>
                  </a:lnTo>
                  <a:lnTo>
                    <a:pt x="3877" y="471"/>
                  </a:lnTo>
                  <a:lnTo>
                    <a:pt x="3425" y="659"/>
                  </a:lnTo>
                  <a:lnTo>
                    <a:pt x="2992" y="847"/>
                  </a:lnTo>
                  <a:lnTo>
                    <a:pt x="2578" y="979"/>
                  </a:lnTo>
                  <a:lnTo>
                    <a:pt x="2183" y="1111"/>
                  </a:lnTo>
                  <a:lnTo>
                    <a:pt x="1468" y="1318"/>
                  </a:lnTo>
                  <a:lnTo>
                    <a:pt x="866" y="1449"/>
                  </a:lnTo>
                  <a:lnTo>
                    <a:pt x="396" y="1525"/>
                  </a:lnTo>
                  <a:lnTo>
                    <a:pt x="1" y="1581"/>
                  </a:lnTo>
                  <a:lnTo>
                    <a:pt x="452" y="2917"/>
                  </a:lnTo>
                  <a:lnTo>
                    <a:pt x="452" y="2917"/>
                  </a:lnTo>
                  <a:lnTo>
                    <a:pt x="1054" y="2691"/>
                  </a:lnTo>
                  <a:lnTo>
                    <a:pt x="1713" y="2428"/>
                  </a:lnTo>
                  <a:lnTo>
                    <a:pt x="2390" y="2108"/>
                  </a:lnTo>
                  <a:lnTo>
                    <a:pt x="3049" y="1788"/>
                  </a:lnTo>
                  <a:lnTo>
                    <a:pt x="3689" y="1449"/>
                  </a:lnTo>
                  <a:lnTo>
                    <a:pt x="4234" y="1111"/>
                  </a:lnTo>
                  <a:lnTo>
                    <a:pt x="4460" y="960"/>
                  </a:lnTo>
                  <a:lnTo>
                    <a:pt x="4667" y="791"/>
                  </a:lnTo>
                  <a:lnTo>
                    <a:pt x="4836" y="659"/>
                  </a:lnTo>
                  <a:lnTo>
                    <a:pt x="4968" y="509"/>
                  </a:lnTo>
                  <a:lnTo>
                    <a:pt x="4799" y="1"/>
                  </a:lnTo>
                  <a:lnTo>
                    <a:pt x="4799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71"/>
            <p:cNvSpPr/>
            <p:nvPr/>
          </p:nvSpPr>
          <p:spPr>
            <a:xfrm>
              <a:off x="3053375" y="3989200"/>
              <a:ext cx="173125" cy="318025"/>
            </a:xfrm>
            <a:custGeom>
              <a:avLst/>
              <a:gdLst/>
              <a:ahLst/>
              <a:cxnLst/>
              <a:rect l="l" t="t" r="r" b="b"/>
              <a:pathLst>
                <a:path w="6925" h="12721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3557" y="11535"/>
                  </a:lnTo>
                  <a:lnTo>
                    <a:pt x="3613" y="11704"/>
                  </a:lnTo>
                  <a:lnTo>
                    <a:pt x="3688" y="11855"/>
                  </a:lnTo>
                  <a:lnTo>
                    <a:pt x="3782" y="12005"/>
                  </a:lnTo>
                  <a:lnTo>
                    <a:pt x="3895" y="12137"/>
                  </a:lnTo>
                  <a:lnTo>
                    <a:pt x="4008" y="12250"/>
                  </a:lnTo>
                  <a:lnTo>
                    <a:pt x="4140" y="12363"/>
                  </a:lnTo>
                  <a:lnTo>
                    <a:pt x="4290" y="12457"/>
                  </a:lnTo>
                  <a:lnTo>
                    <a:pt x="4422" y="12532"/>
                  </a:lnTo>
                  <a:lnTo>
                    <a:pt x="4573" y="12607"/>
                  </a:lnTo>
                  <a:lnTo>
                    <a:pt x="4742" y="12664"/>
                  </a:lnTo>
                  <a:lnTo>
                    <a:pt x="4911" y="12702"/>
                  </a:lnTo>
                  <a:lnTo>
                    <a:pt x="5062" y="12720"/>
                  </a:lnTo>
                  <a:lnTo>
                    <a:pt x="5250" y="12720"/>
                  </a:lnTo>
                  <a:lnTo>
                    <a:pt x="5419" y="12702"/>
                  </a:lnTo>
                  <a:lnTo>
                    <a:pt x="5589" y="12683"/>
                  </a:lnTo>
                  <a:lnTo>
                    <a:pt x="5758" y="12626"/>
                  </a:lnTo>
                  <a:lnTo>
                    <a:pt x="5927" y="12570"/>
                  </a:lnTo>
                  <a:lnTo>
                    <a:pt x="6078" y="12476"/>
                  </a:lnTo>
                  <a:lnTo>
                    <a:pt x="6210" y="12382"/>
                  </a:lnTo>
                  <a:lnTo>
                    <a:pt x="6341" y="12288"/>
                  </a:lnTo>
                  <a:lnTo>
                    <a:pt x="6473" y="12156"/>
                  </a:lnTo>
                  <a:lnTo>
                    <a:pt x="6586" y="12024"/>
                  </a:lnTo>
                  <a:lnTo>
                    <a:pt x="6680" y="11892"/>
                  </a:lnTo>
                  <a:lnTo>
                    <a:pt x="6755" y="11742"/>
                  </a:lnTo>
                  <a:lnTo>
                    <a:pt x="6812" y="11591"/>
                  </a:lnTo>
                  <a:lnTo>
                    <a:pt x="6868" y="11441"/>
                  </a:lnTo>
                  <a:lnTo>
                    <a:pt x="6906" y="11272"/>
                  </a:lnTo>
                  <a:lnTo>
                    <a:pt x="6925" y="11102"/>
                  </a:lnTo>
                  <a:lnTo>
                    <a:pt x="6925" y="10933"/>
                  </a:lnTo>
                  <a:lnTo>
                    <a:pt x="6925" y="10764"/>
                  </a:lnTo>
                  <a:lnTo>
                    <a:pt x="6887" y="10594"/>
                  </a:lnTo>
                  <a:lnTo>
                    <a:pt x="6849" y="1042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3127700" y="416232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extrusionOk="0">
                  <a:moveTo>
                    <a:pt x="678" y="0"/>
                  </a:moveTo>
                  <a:lnTo>
                    <a:pt x="546" y="38"/>
                  </a:lnTo>
                  <a:lnTo>
                    <a:pt x="395" y="94"/>
                  </a:lnTo>
                  <a:lnTo>
                    <a:pt x="264" y="169"/>
                  </a:lnTo>
                  <a:lnTo>
                    <a:pt x="170" y="282"/>
                  </a:lnTo>
                  <a:lnTo>
                    <a:pt x="94" y="395"/>
                  </a:lnTo>
                  <a:lnTo>
                    <a:pt x="38" y="527"/>
                  </a:lnTo>
                  <a:lnTo>
                    <a:pt x="0" y="659"/>
                  </a:lnTo>
                  <a:lnTo>
                    <a:pt x="0" y="809"/>
                  </a:lnTo>
                  <a:lnTo>
                    <a:pt x="19" y="960"/>
                  </a:lnTo>
                  <a:lnTo>
                    <a:pt x="76" y="1091"/>
                  </a:lnTo>
                  <a:lnTo>
                    <a:pt x="170" y="1223"/>
                  </a:lnTo>
                  <a:lnTo>
                    <a:pt x="264" y="1317"/>
                  </a:lnTo>
                  <a:lnTo>
                    <a:pt x="395" y="1411"/>
                  </a:lnTo>
                  <a:lnTo>
                    <a:pt x="527" y="1468"/>
                  </a:lnTo>
                  <a:lnTo>
                    <a:pt x="659" y="1487"/>
                  </a:lnTo>
                  <a:lnTo>
                    <a:pt x="809" y="1487"/>
                  </a:lnTo>
                  <a:lnTo>
                    <a:pt x="941" y="1468"/>
                  </a:lnTo>
                  <a:lnTo>
                    <a:pt x="1092" y="1411"/>
                  </a:lnTo>
                  <a:lnTo>
                    <a:pt x="1223" y="1336"/>
                  </a:lnTo>
                  <a:lnTo>
                    <a:pt x="1317" y="1223"/>
                  </a:lnTo>
                  <a:lnTo>
                    <a:pt x="1393" y="1110"/>
                  </a:lnTo>
                  <a:lnTo>
                    <a:pt x="1449" y="979"/>
                  </a:lnTo>
                  <a:lnTo>
                    <a:pt x="1487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395"/>
                  </a:lnTo>
                  <a:lnTo>
                    <a:pt x="1317" y="282"/>
                  </a:lnTo>
                  <a:lnTo>
                    <a:pt x="1223" y="169"/>
                  </a:lnTo>
                  <a:lnTo>
                    <a:pt x="1092" y="94"/>
                  </a:lnTo>
                  <a:lnTo>
                    <a:pt x="960" y="38"/>
                  </a:lnTo>
                  <a:lnTo>
                    <a:pt x="82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3074550" y="4040950"/>
              <a:ext cx="37175" cy="37650"/>
            </a:xfrm>
            <a:custGeom>
              <a:avLst/>
              <a:gdLst/>
              <a:ahLst/>
              <a:cxnLst/>
              <a:rect l="l" t="t" r="r" b="b"/>
              <a:pathLst>
                <a:path w="1487" h="1506" extrusionOk="0">
                  <a:moveTo>
                    <a:pt x="678" y="1"/>
                  </a:moveTo>
                  <a:lnTo>
                    <a:pt x="527" y="38"/>
                  </a:lnTo>
                  <a:lnTo>
                    <a:pt x="395" y="95"/>
                  </a:lnTo>
                  <a:lnTo>
                    <a:pt x="264" y="170"/>
                  </a:lnTo>
                  <a:lnTo>
                    <a:pt x="170" y="283"/>
                  </a:lnTo>
                  <a:lnTo>
                    <a:pt x="75" y="396"/>
                  </a:lnTo>
                  <a:lnTo>
                    <a:pt x="19" y="528"/>
                  </a:lnTo>
                  <a:lnTo>
                    <a:pt x="0" y="678"/>
                  </a:lnTo>
                  <a:lnTo>
                    <a:pt x="0" y="810"/>
                  </a:lnTo>
                  <a:lnTo>
                    <a:pt x="19" y="960"/>
                  </a:lnTo>
                  <a:lnTo>
                    <a:pt x="75" y="1092"/>
                  </a:lnTo>
                  <a:lnTo>
                    <a:pt x="170" y="1224"/>
                  </a:lnTo>
                  <a:lnTo>
                    <a:pt x="264" y="1337"/>
                  </a:lnTo>
                  <a:lnTo>
                    <a:pt x="377" y="1412"/>
                  </a:lnTo>
                  <a:lnTo>
                    <a:pt x="508" y="1468"/>
                  </a:lnTo>
                  <a:lnTo>
                    <a:pt x="659" y="1487"/>
                  </a:lnTo>
                  <a:lnTo>
                    <a:pt x="809" y="1506"/>
                  </a:lnTo>
                  <a:lnTo>
                    <a:pt x="941" y="1468"/>
                  </a:lnTo>
                  <a:lnTo>
                    <a:pt x="1091" y="1412"/>
                  </a:lnTo>
                  <a:lnTo>
                    <a:pt x="1204" y="1337"/>
                  </a:lnTo>
                  <a:lnTo>
                    <a:pt x="1317" y="1224"/>
                  </a:lnTo>
                  <a:lnTo>
                    <a:pt x="1393" y="1111"/>
                  </a:lnTo>
                  <a:lnTo>
                    <a:pt x="1449" y="979"/>
                  </a:lnTo>
                  <a:lnTo>
                    <a:pt x="1487" y="829"/>
                  </a:lnTo>
                  <a:lnTo>
                    <a:pt x="1487" y="697"/>
                  </a:lnTo>
                  <a:lnTo>
                    <a:pt x="1449" y="546"/>
                  </a:lnTo>
                  <a:lnTo>
                    <a:pt x="1393" y="415"/>
                  </a:lnTo>
                  <a:lnTo>
                    <a:pt x="1317" y="283"/>
                  </a:lnTo>
                  <a:lnTo>
                    <a:pt x="1223" y="170"/>
                  </a:lnTo>
                  <a:lnTo>
                    <a:pt x="1091" y="95"/>
                  </a:lnTo>
                  <a:lnTo>
                    <a:pt x="960" y="38"/>
                  </a:lnTo>
                  <a:lnTo>
                    <a:pt x="828" y="19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3179900" y="4236175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34" y="0"/>
                  </a:moveTo>
                  <a:lnTo>
                    <a:pt x="340" y="19"/>
                  </a:lnTo>
                  <a:lnTo>
                    <a:pt x="245" y="57"/>
                  </a:lnTo>
                  <a:lnTo>
                    <a:pt x="170" y="94"/>
                  </a:lnTo>
                  <a:lnTo>
                    <a:pt x="114" y="170"/>
                  </a:lnTo>
                  <a:lnTo>
                    <a:pt x="57" y="245"/>
                  </a:lnTo>
                  <a:lnTo>
                    <a:pt x="20" y="320"/>
                  </a:lnTo>
                  <a:lnTo>
                    <a:pt x="1" y="414"/>
                  </a:lnTo>
                  <a:lnTo>
                    <a:pt x="1" y="489"/>
                  </a:lnTo>
                  <a:lnTo>
                    <a:pt x="20" y="583"/>
                  </a:lnTo>
                  <a:lnTo>
                    <a:pt x="57" y="678"/>
                  </a:lnTo>
                  <a:lnTo>
                    <a:pt x="114" y="753"/>
                  </a:lnTo>
                  <a:lnTo>
                    <a:pt x="170" y="828"/>
                  </a:lnTo>
                  <a:lnTo>
                    <a:pt x="245" y="866"/>
                  </a:lnTo>
                  <a:lnTo>
                    <a:pt x="321" y="903"/>
                  </a:lnTo>
                  <a:lnTo>
                    <a:pt x="415" y="922"/>
                  </a:lnTo>
                  <a:lnTo>
                    <a:pt x="509" y="922"/>
                  </a:lnTo>
                  <a:lnTo>
                    <a:pt x="603" y="903"/>
                  </a:lnTo>
                  <a:lnTo>
                    <a:pt x="678" y="866"/>
                  </a:lnTo>
                  <a:lnTo>
                    <a:pt x="754" y="828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2"/>
                  </a:lnTo>
                  <a:lnTo>
                    <a:pt x="923" y="508"/>
                  </a:lnTo>
                  <a:lnTo>
                    <a:pt x="923" y="414"/>
                  </a:lnTo>
                  <a:lnTo>
                    <a:pt x="904" y="339"/>
                  </a:lnTo>
                  <a:lnTo>
                    <a:pt x="885" y="245"/>
                  </a:lnTo>
                  <a:lnTo>
                    <a:pt x="829" y="170"/>
                  </a:lnTo>
                  <a:lnTo>
                    <a:pt x="754" y="94"/>
                  </a:lnTo>
                  <a:lnTo>
                    <a:pt x="678" y="57"/>
                  </a:lnTo>
                  <a:lnTo>
                    <a:pt x="603" y="19"/>
                  </a:lnTo>
                  <a:lnTo>
                    <a:pt x="5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3138975" y="4106800"/>
              <a:ext cx="23075" cy="23075"/>
            </a:xfrm>
            <a:custGeom>
              <a:avLst/>
              <a:gdLst/>
              <a:ahLst/>
              <a:cxnLst/>
              <a:rect l="l" t="t" r="r" b="b"/>
              <a:pathLst>
                <a:path w="923" h="923" extrusionOk="0">
                  <a:moveTo>
                    <a:pt x="415" y="1"/>
                  </a:moveTo>
                  <a:lnTo>
                    <a:pt x="340" y="20"/>
                  </a:lnTo>
                  <a:lnTo>
                    <a:pt x="246" y="57"/>
                  </a:lnTo>
                  <a:lnTo>
                    <a:pt x="170" y="114"/>
                  </a:lnTo>
                  <a:lnTo>
                    <a:pt x="95" y="170"/>
                  </a:lnTo>
                  <a:lnTo>
                    <a:pt x="57" y="245"/>
                  </a:lnTo>
                  <a:lnTo>
                    <a:pt x="20" y="321"/>
                  </a:lnTo>
                  <a:lnTo>
                    <a:pt x="1" y="415"/>
                  </a:lnTo>
                  <a:lnTo>
                    <a:pt x="1" y="509"/>
                  </a:lnTo>
                  <a:lnTo>
                    <a:pt x="20" y="603"/>
                  </a:lnTo>
                  <a:lnTo>
                    <a:pt x="57" y="678"/>
                  </a:lnTo>
                  <a:lnTo>
                    <a:pt x="95" y="753"/>
                  </a:lnTo>
                  <a:lnTo>
                    <a:pt x="170" y="829"/>
                  </a:lnTo>
                  <a:lnTo>
                    <a:pt x="246" y="866"/>
                  </a:lnTo>
                  <a:lnTo>
                    <a:pt x="321" y="904"/>
                  </a:lnTo>
                  <a:lnTo>
                    <a:pt x="415" y="923"/>
                  </a:lnTo>
                  <a:lnTo>
                    <a:pt x="509" y="923"/>
                  </a:lnTo>
                  <a:lnTo>
                    <a:pt x="584" y="904"/>
                  </a:lnTo>
                  <a:lnTo>
                    <a:pt x="678" y="885"/>
                  </a:lnTo>
                  <a:lnTo>
                    <a:pt x="754" y="829"/>
                  </a:lnTo>
                  <a:lnTo>
                    <a:pt x="829" y="753"/>
                  </a:lnTo>
                  <a:lnTo>
                    <a:pt x="866" y="678"/>
                  </a:lnTo>
                  <a:lnTo>
                    <a:pt x="904" y="603"/>
                  </a:lnTo>
                  <a:lnTo>
                    <a:pt x="923" y="509"/>
                  </a:lnTo>
                  <a:lnTo>
                    <a:pt x="923" y="434"/>
                  </a:lnTo>
                  <a:lnTo>
                    <a:pt x="904" y="340"/>
                  </a:lnTo>
                  <a:lnTo>
                    <a:pt x="866" y="245"/>
                  </a:lnTo>
                  <a:lnTo>
                    <a:pt x="829" y="170"/>
                  </a:lnTo>
                  <a:lnTo>
                    <a:pt x="754" y="114"/>
                  </a:lnTo>
                  <a:lnTo>
                    <a:pt x="678" y="57"/>
                  </a:lnTo>
                  <a:lnTo>
                    <a:pt x="603" y="20"/>
                  </a:lnTo>
                  <a:lnTo>
                    <a:pt x="50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extrusionOk="0">
                  <a:moveTo>
                    <a:pt x="4403" y="0"/>
                  </a:move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2967775" y="3784600"/>
              <a:ext cx="120900" cy="44700"/>
            </a:xfrm>
            <a:custGeom>
              <a:avLst/>
              <a:gdLst/>
              <a:ahLst/>
              <a:cxnLst/>
              <a:rect l="l" t="t" r="r" b="b"/>
              <a:pathLst>
                <a:path w="4836" h="1788" fill="none" extrusionOk="0">
                  <a:moveTo>
                    <a:pt x="4572" y="0"/>
                  </a:moveTo>
                  <a:lnTo>
                    <a:pt x="4572" y="0"/>
                  </a:lnTo>
                  <a:lnTo>
                    <a:pt x="4403" y="0"/>
                  </a:lnTo>
                  <a:lnTo>
                    <a:pt x="4177" y="38"/>
                  </a:lnTo>
                  <a:lnTo>
                    <a:pt x="3650" y="132"/>
                  </a:lnTo>
                  <a:lnTo>
                    <a:pt x="3011" y="301"/>
                  </a:lnTo>
                  <a:lnTo>
                    <a:pt x="2296" y="527"/>
                  </a:lnTo>
                  <a:lnTo>
                    <a:pt x="2296" y="527"/>
                  </a:lnTo>
                  <a:lnTo>
                    <a:pt x="1806" y="696"/>
                  </a:lnTo>
                  <a:lnTo>
                    <a:pt x="1355" y="884"/>
                  </a:lnTo>
                  <a:lnTo>
                    <a:pt x="960" y="1054"/>
                  </a:lnTo>
                  <a:lnTo>
                    <a:pt x="621" y="1204"/>
                  </a:lnTo>
                  <a:lnTo>
                    <a:pt x="339" y="1374"/>
                  </a:lnTo>
                  <a:lnTo>
                    <a:pt x="132" y="1505"/>
                  </a:lnTo>
                  <a:lnTo>
                    <a:pt x="75" y="1562"/>
                  </a:lnTo>
                  <a:lnTo>
                    <a:pt x="19" y="1618"/>
                  </a:lnTo>
                  <a:lnTo>
                    <a:pt x="0" y="1656"/>
                  </a:lnTo>
                  <a:lnTo>
                    <a:pt x="0" y="1712"/>
                  </a:lnTo>
                  <a:lnTo>
                    <a:pt x="0" y="1712"/>
                  </a:lnTo>
                  <a:lnTo>
                    <a:pt x="19" y="1731"/>
                  </a:lnTo>
                  <a:lnTo>
                    <a:pt x="75" y="1769"/>
                  </a:lnTo>
                  <a:lnTo>
                    <a:pt x="151" y="1769"/>
                  </a:lnTo>
                  <a:lnTo>
                    <a:pt x="245" y="1788"/>
                  </a:lnTo>
                  <a:lnTo>
                    <a:pt x="245" y="1788"/>
                  </a:lnTo>
                  <a:lnTo>
                    <a:pt x="433" y="1769"/>
                  </a:lnTo>
                  <a:lnTo>
                    <a:pt x="640" y="1750"/>
                  </a:lnTo>
                  <a:lnTo>
                    <a:pt x="1185" y="1637"/>
                  </a:lnTo>
                  <a:lnTo>
                    <a:pt x="1825" y="1468"/>
                  </a:lnTo>
                  <a:lnTo>
                    <a:pt x="2540" y="1242"/>
                  </a:lnTo>
                  <a:lnTo>
                    <a:pt x="2540" y="1242"/>
                  </a:lnTo>
                  <a:lnTo>
                    <a:pt x="3011" y="1073"/>
                  </a:lnTo>
                  <a:lnTo>
                    <a:pt x="3462" y="903"/>
                  </a:lnTo>
                  <a:lnTo>
                    <a:pt x="3857" y="734"/>
                  </a:lnTo>
                  <a:lnTo>
                    <a:pt x="4215" y="565"/>
                  </a:lnTo>
                  <a:lnTo>
                    <a:pt x="4478" y="414"/>
                  </a:lnTo>
                  <a:lnTo>
                    <a:pt x="4685" y="282"/>
                  </a:lnTo>
                  <a:lnTo>
                    <a:pt x="4760" y="226"/>
                  </a:lnTo>
                  <a:lnTo>
                    <a:pt x="4798" y="169"/>
                  </a:lnTo>
                  <a:lnTo>
                    <a:pt x="4836" y="113"/>
                  </a:lnTo>
                  <a:lnTo>
                    <a:pt x="4836" y="75"/>
                  </a:lnTo>
                  <a:lnTo>
                    <a:pt x="4836" y="75"/>
                  </a:lnTo>
                  <a:lnTo>
                    <a:pt x="4798" y="38"/>
                  </a:lnTo>
                  <a:lnTo>
                    <a:pt x="4742" y="19"/>
                  </a:lnTo>
                  <a:lnTo>
                    <a:pt x="4666" y="0"/>
                  </a:lnTo>
                  <a:lnTo>
                    <a:pt x="457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extrusionOk="0">
                  <a:moveTo>
                    <a:pt x="2070" y="1"/>
                  </a:move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2893925" y="3670750"/>
              <a:ext cx="103500" cy="103525"/>
            </a:xfrm>
            <a:custGeom>
              <a:avLst/>
              <a:gdLst/>
              <a:ahLst/>
              <a:cxnLst/>
              <a:rect l="l" t="t" r="r" b="b"/>
              <a:pathLst>
                <a:path w="4140" h="4141" fill="none" extrusionOk="0">
                  <a:moveTo>
                    <a:pt x="2070" y="1"/>
                  </a:moveTo>
                  <a:lnTo>
                    <a:pt x="2070" y="1"/>
                  </a:lnTo>
                  <a:lnTo>
                    <a:pt x="1900" y="20"/>
                  </a:lnTo>
                  <a:lnTo>
                    <a:pt x="1731" y="38"/>
                  </a:lnTo>
                  <a:lnTo>
                    <a:pt x="1562" y="57"/>
                  </a:lnTo>
                  <a:lnTo>
                    <a:pt x="1392" y="114"/>
                  </a:lnTo>
                  <a:lnTo>
                    <a:pt x="1392" y="114"/>
                  </a:lnTo>
                  <a:lnTo>
                    <a:pt x="1204" y="189"/>
                  </a:lnTo>
                  <a:lnTo>
                    <a:pt x="1016" y="283"/>
                  </a:lnTo>
                  <a:lnTo>
                    <a:pt x="847" y="396"/>
                  </a:lnTo>
                  <a:lnTo>
                    <a:pt x="696" y="528"/>
                  </a:lnTo>
                  <a:lnTo>
                    <a:pt x="546" y="659"/>
                  </a:lnTo>
                  <a:lnTo>
                    <a:pt x="414" y="829"/>
                  </a:lnTo>
                  <a:lnTo>
                    <a:pt x="301" y="979"/>
                  </a:lnTo>
                  <a:lnTo>
                    <a:pt x="207" y="1149"/>
                  </a:lnTo>
                  <a:lnTo>
                    <a:pt x="132" y="1337"/>
                  </a:lnTo>
                  <a:lnTo>
                    <a:pt x="75" y="1525"/>
                  </a:lnTo>
                  <a:lnTo>
                    <a:pt x="19" y="1732"/>
                  </a:lnTo>
                  <a:lnTo>
                    <a:pt x="0" y="1920"/>
                  </a:lnTo>
                  <a:lnTo>
                    <a:pt x="0" y="2127"/>
                  </a:lnTo>
                  <a:lnTo>
                    <a:pt x="19" y="2334"/>
                  </a:lnTo>
                  <a:lnTo>
                    <a:pt x="56" y="2541"/>
                  </a:lnTo>
                  <a:lnTo>
                    <a:pt x="113" y="2729"/>
                  </a:lnTo>
                  <a:lnTo>
                    <a:pt x="113" y="2729"/>
                  </a:lnTo>
                  <a:lnTo>
                    <a:pt x="169" y="2898"/>
                  </a:lnTo>
                  <a:lnTo>
                    <a:pt x="245" y="3049"/>
                  </a:lnTo>
                  <a:lnTo>
                    <a:pt x="320" y="3181"/>
                  </a:lnTo>
                  <a:lnTo>
                    <a:pt x="414" y="3312"/>
                  </a:lnTo>
                  <a:lnTo>
                    <a:pt x="508" y="3444"/>
                  </a:lnTo>
                  <a:lnTo>
                    <a:pt x="621" y="3557"/>
                  </a:lnTo>
                  <a:lnTo>
                    <a:pt x="753" y="3670"/>
                  </a:lnTo>
                  <a:lnTo>
                    <a:pt x="866" y="3764"/>
                  </a:lnTo>
                  <a:lnTo>
                    <a:pt x="997" y="3839"/>
                  </a:lnTo>
                  <a:lnTo>
                    <a:pt x="1148" y="3914"/>
                  </a:lnTo>
                  <a:lnTo>
                    <a:pt x="1279" y="3990"/>
                  </a:lnTo>
                  <a:lnTo>
                    <a:pt x="1430" y="4046"/>
                  </a:lnTo>
                  <a:lnTo>
                    <a:pt x="1581" y="4084"/>
                  </a:lnTo>
                  <a:lnTo>
                    <a:pt x="1750" y="4121"/>
                  </a:lnTo>
                  <a:lnTo>
                    <a:pt x="1900" y="4140"/>
                  </a:lnTo>
                  <a:lnTo>
                    <a:pt x="2070" y="4140"/>
                  </a:lnTo>
                  <a:lnTo>
                    <a:pt x="2070" y="4140"/>
                  </a:lnTo>
                  <a:lnTo>
                    <a:pt x="2220" y="4140"/>
                  </a:lnTo>
                  <a:lnTo>
                    <a:pt x="2390" y="4103"/>
                  </a:lnTo>
                  <a:lnTo>
                    <a:pt x="2559" y="4084"/>
                  </a:lnTo>
                  <a:lnTo>
                    <a:pt x="2728" y="4027"/>
                  </a:lnTo>
                  <a:lnTo>
                    <a:pt x="2728" y="4027"/>
                  </a:lnTo>
                  <a:lnTo>
                    <a:pt x="2916" y="3952"/>
                  </a:lnTo>
                  <a:lnTo>
                    <a:pt x="3105" y="3858"/>
                  </a:lnTo>
                  <a:lnTo>
                    <a:pt x="3274" y="3745"/>
                  </a:lnTo>
                  <a:lnTo>
                    <a:pt x="3443" y="3613"/>
                  </a:lnTo>
                  <a:lnTo>
                    <a:pt x="3575" y="3482"/>
                  </a:lnTo>
                  <a:lnTo>
                    <a:pt x="3707" y="3331"/>
                  </a:lnTo>
                  <a:lnTo>
                    <a:pt x="3820" y="3162"/>
                  </a:lnTo>
                  <a:lnTo>
                    <a:pt x="3914" y="2992"/>
                  </a:lnTo>
                  <a:lnTo>
                    <a:pt x="3989" y="2804"/>
                  </a:lnTo>
                  <a:lnTo>
                    <a:pt x="4064" y="2616"/>
                  </a:lnTo>
                  <a:lnTo>
                    <a:pt x="4102" y="2428"/>
                  </a:lnTo>
                  <a:lnTo>
                    <a:pt x="4121" y="2221"/>
                  </a:lnTo>
                  <a:lnTo>
                    <a:pt x="4139" y="2014"/>
                  </a:lnTo>
                  <a:lnTo>
                    <a:pt x="4121" y="1807"/>
                  </a:lnTo>
                  <a:lnTo>
                    <a:pt x="4083" y="1619"/>
                  </a:lnTo>
                  <a:lnTo>
                    <a:pt x="4027" y="1412"/>
                  </a:lnTo>
                  <a:lnTo>
                    <a:pt x="4027" y="1412"/>
                  </a:lnTo>
                  <a:lnTo>
                    <a:pt x="3951" y="1243"/>
                  </a:lnTo>
                  <a:lnTo>
                    <a:pt x="3895" y="1092"/>
                  </a:lnTo>
                  <a:lnTo>
                    <a:pt x="3801" y="960"/>
                  </a:lnTo>
                  <a:lnTo>
                    <a:pt x="3707" y="829"/>
                  </a:lnTo>
                  <a:lnTo>
                    <a:pt x="3613" y="697"/>
                  </a:lnTo>
                  <a:lnTo>
                    <a:pt x="3500" y="584"/>
                  </a:lnTo>
                  <a:lnTo>
                    <a:pt x="3387" y="471"/>
                  </a:lnTo>
                  <a:lnTo>
                    <a:pt x="3255" y="377"/>
                  </a:lnTo>
                  <a:lnTo>
                    <a:pt x="3123" y="302"/>
                  </a:lnTo>
                  <a:lnTo>
                    <a:pt x="2992" y="227"/>
                  </a:lnTo>
                  <a:lnTo>
                    <a:pt x="2841" y="151"/>
                  </a:lnTo>
                  <a:lnTo>
                    <a:pt x="2691" y="95"/>
                  </a:lnTo>
                  <a:lnTo>
                    <a:pt x="2540" y="57"/>
                  </a:lnTo>
                  <a:lnTo>
                    <a:pt x="2390" y="38"/>
                  </a:lnTo>
                  <a:lnTo>
                    <a:pt x="2220" y="20"/>
                  </a:lnTo>
                  <a:lnTo>
                    <a:pt x="2070" y="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extrusionOk="0">
                  <a:moveTo>
                    <a:pt x="1111" y="0"/>
                  </a:moveTo>
                  <a:lnTo>
                    <a:pt x="923" y="19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3034550" y="3684400"/>
              <a:ext cx="55075" cy="55525"/>
            </a:xfrm>
            <a:custGeom>
              <a:avLst/>
              <a:gdLst/>
              <a:ahLst/>
              <a:cxnLst/>
              <a:rect l="l" t="t" r="r" b="b"/>
              <a:pathLst>
                <a:path w="2203" h="2221" fill="none" extrusionOk="0">
                  <a:moveTo>
                    <a:pt x="1111" y="0"/>
                  </a:moveTo>
                  <a:lnTo>
                    <a:pt x="1111" y="0"/>
                  </a:lnTo>
                  <a:lnTo>
                    <a:pt x="923" y="19"/>
                  </a:lnTo>
                  <a:lnTo>
                    <a:pt x="753" y="57"/>
                  </a:lnTo>
                  <a:lnTo>
                    <a:pt x="753" y="57"/>
                  </a:lnTo>
                  <a:lnTo>
                    <a:pt x="641" y="94"/>
                  </a:lnTo>
                  <a:lnTo>
                    <a:pt x="547" y="151"/>
                  </a:lnTo>
                  <a:lnTo>
                    <a:pt x="377" y="283"/>
                  </a:lnTo>
                  <a:lnTo>
                    <a:pt x="227" y="433"/>
                  </a:lnTo>
                  <a:lnTo>
                    <a:pt x="114" y="621"/>
                  </a:lnTo>
                  <a:lnTo>
                    <a:pt x="38" y="809"/>
                  </a:lnTo>
                  <a:lnTo>
                    <a:pt x="1" y="1035"/>
                  </a:lnTo>
                  <a:lnTo>
                    <a:pt x="20" y="1242"/>
                  </a:lnTo>
                  <a:lnTo>
                    <a:pt x="38" y="1355"/>
                  </a:lnTo>
                  <a:lnTo>
                    <a:pt x="57" y="1468"/>
                  </a:lnTo>
                  <a:lnTo>
                    <a:pt x="57" y="1468"/>
                  </a:lnTo>
                  <a:lnTo>
                    <a:pt x="133" y="1619"/>
                  </a:lnTo>
                  <a:lnTo>
                    <a:pt x="227" y="1769"/>
                  </a:lnTo>
                  <a:lnTo>
                    <a:pt x="340" y="1901"/>
                  </a:lnTo>
                  <a:lnTo>
                    <a:pt x="471" y="2014"/>
                  </a:lnTo>
                  <a:lnTo>
                    <a:pt x="622" y="2089"/>
                  </a:lnTo>
                  <a:lnTo>
                    <a:pt x="772" y="2164"/>
                  </a:lnTo>
                  <a:lnTo>
                    <a:pt x="942" y="2202"/>
                  </a:lnTo>
                  <a:lnTo>
                    <a:pt x="1111" y="2221"/>
                  </a:lnTo>
                  <a:lnTo>
                    <a:pt x="1111" y="2221"/>
                  </a:lnTo>
                  <a:lnTo>
                    <a:pt x="1280" y="2202"/>
                  </a:lnTo>
                  <a:lnTo>
                    <a:pt x="1468" y="2145"/>
                  </a:lnTo>
                  <a:lnTo>
                    <a:pt x="1468" y="2145"/>
                  </a:lnTo>
                  <a:lnTo>
                    <a:pt x="1563" y="2108"/>
                  </a:lnTo>
                  <a:lnTo>
                    <a:pt x="1675" y="2051"/>
                  </a:lnTo>
                  <a:lnTo>
                    <a:pt x="1845" y="1938"/>
                  </a:lnTo>
                  <a:lnTo>
                    <a:pt x="1995" y="1769"/>
                  </a:lnTo>
                  <a:lnTo>
                    <a:pt x="2108" y="1600"/>
                  </a:lnTo>
                  <a:lnTo>
                    <a:pt x="2183" y="1393"/>
                  </a:lnTo>
                  <a:lnTo>
                    <a:pt x="2202" y="1186"/>
                  </a:lnTo>
                  <a:lnTo>
                    <a:pt x="2202" y="960"/>
                  </a:lnTo>
                  <a:lnTo>
                    <a:pt x="2183" y="866"/>
                  </a:lnTo>
                  <a:lnTo>
                    <a:pt x="2146" y="753"/>
                  </a:lnTo>
                  <a:lnTo>
                    <a:pt x="2146" y="753"/>
                  </a:lnTo>
                  <a:lnTo>
                    <a:pt x="2089" y="584"/>
                  </a:lnTo>
                  <a:lnTo>
                    <a:pt x="1995" y="433"/>
                  </a:lnTo>
                  <a:lnTo>
                    <a:pt x="1882" y="320"/>
                  </a:lnTo>
                  <a:lnTo>
                    <a:pt x="1751" y="207"/>
                  </a:lnTo>
                  <a:lnTo>
                    <a:pt x="1600" y="113"/>
                  </a:lnTo>
                  <a:lnTo>
                    <a:pt x="1450" y="57"/>
                  </a:lnTo>
                  <a:lnTo>
                    <a:pt x="1280" y="19"/>
                  </a:lnTo>
                  <a:lnTo>
                    <a:pt x="1111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extrusionOk="0">
                  <a:moveTo>
                    <a:pt x="1562" y="0"/>
                  </a:moveTo>
                  <a:lnTo>
                    <a:pt x="1317" y="38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2952250" y="3549875"/>
              <a:ext cx="78575" cy="79050"/>
            </a:xfrm>
            <a:custGeom>
              <a:avLst/>
              <a:gdLst/>
              <a:ahLst/>
              <a:cxnLst/>
              <a:rect l="l" t="t" r="r" b="b"/>
              <a:pathLst>
                <a:path w="3143" h="3162" fill="none" extrusionOk="0">
                  <a:moveTo>
                    <a:pt x="1562" y="0"/>
                  </a:moveTo>
                  <a:lnTo>
                    <a:pt x="1562" y="0"/>
                  </a:lnTo>
                  <a:lnTo>
                    <a:pt x="1317" y="38"/>
                  </a:lnTo>
                  <a:lnTo>
                    <a:pt x="1054" y="94"/>
                  </a:lnTo>
                  <a:lnTo>
                    <a:pt x="1054" y="94"/>
                  </a:lnTo>
                  <a:lnTo>
                    <a:pt x="903" y="151"/>
                  </a:lnTo>
                  <a:lnTo>
                    <a:pt x="772" y="226"/>
                  </a:lnTo>
                  <a:lnTo>
                    <a:pt x="640" y="301"/>
                  </a:lnTo>
                  <a:lnTo>
                    <a:pt x="527" y="414"/>
                  </a:lnTo>
                  <a:lnTo>
                    <a:pt x="414" y="508"/>
                  </a:lnTo>
                  <a:lnTo>
                    <a:pt x="320" y="621"/>
                  </a:lnTo>
                  <a:lnTo>
                    <a:pt x="226" y="753"/>
                  </a:lnTo>
                  <a:lnTo>
                    <a:pt x="151" y="884"/>
                  </a:lnTo>
                  <a:lnTo>
                    <a:pt x="94" y="1016"/>
                  </a:lnTo>
                  <a:lnTo>
                    <a:pt x="57" y="1167"/>
                  </a:lnTo>
                  <a:lnTo>
                    <a:pt x="19" y="1317"/>
                  </a:lnTo>
                  <a:lnTo>
                    <a:pt x="0" y="1468"/>
                  </a:lnTo>
                  <a:lnTo>
                    <a:pt x="0" y="1618"/>
                  </a:lnTo>
                  <a:lnTo>
                    <a:pt x="0" y="1769"/>
                  </a:lnTo>
                  <a:lnTo>
                    <a:pt x="38" y="1938"/>
                  </a:lnTo>
                  <a:lnTo>
                    <a:pt x="75" y="2089"/>
                  </a:lnTo>
                  <a:lnTo>
                    <a:pt x="75" y="2089"/>
                  </a:lnTo>
                  <a:lnTo>
                    <a:pt x="169" y="2314"/>
                  </a:lnTo>
                  <a:lnTo>
                    <a:pt x="320" y="2521"/>
                  </a:lnTo>
                  <a:lnTo>
                    <a:pt x="471" y="2710"/>
                  </a:lnTo>
                  <a:lnTo>
                    <a:pt x="659" y="2860"/>
                  </a:lnTo>
                  <a:lnTo>
                    <a:pt x="866" y="2992"/>
                  </a:lnTo>
                  <a:lnTo>
                    <a:pt x="1091" y="3086"/>
                  </a:lnTo>
                  <a:lnTo>
                    <a:pt x="1317" y="3142"/>
                  </a:lnTo>
                  <a:lnTo>
                    <a:pt x="1562" y="3161"/>
                  </a:lnTo>
                  <a:lnTo>
                    <a:pt x="1562" y="3161"/>
                  </a:lnTo>
                  <a:lnTo>
                    <a:pt x="1825" y="3124"/>
                  </a:lnTo>
                  <a:lnTo>
                    <a:pt x="2070" y="3067"/>
                  </a:lnTo>
                  <a:lnTo>
                    <a:pt x="2070" y="3067"/>
                  </a:lnTo>
                  <a:lnTo>
                    <a:pt x="2220" y="3011"/>
                  </a:lnTo>
                  <a:lnTo>
                    <a:pt x="2352" y="2935"/>
                  </a:lnTo>
                  <a:lnTo>
                    <a:pt x="2484" y="2860"/>
                  </a:lnTo>
                  <a:lnTo>
                    <a:pt x="2616" y="2747"/>
                  </a:lnTo>
                  <a:lnTo>
                    <a:pt x="2710" y="2653"/>
                  </a:lnTo>
                  <a:lnTo>
                    <a:pt x="2822" y="2540"/>
                  </a:lnTo>
                  <a:lnTo>
                    <a:pt x="2898" y="2409"/>
                  </a:lnTo>
                  <a:lnTo>
                    <a:pt x="2973" y="2277"/>
                  </a:lnTo>
                  <a:lnTo>
                    <a:pt x="3029" y="2145"/>
                  </a:lnTo>
                  <a:lnTo>
                    <a:pt x="3086" y="1995"/>
                  </a:lnTo>
                  <a:lnTo>
                    <a:pt x="3124" y="1844"/>
                  </a:lnTo>
                  <a:lnTo>
                    <a:pt x="3124" y="1694"/>
                  </a:lnTo>
                  <a:lnTo>
                    <a:pt x="3142" y="1543"/>
                  </a:lnTo>
                  <a:lnTo>
                    <a:pt x="3124" y="1392"/>
                  </a:lnTo>
                  <a:lnTo>
                    <a:pt x="3105" y="1223"/>
                  </a:lnTo>
                  <a:lnTo>
                    <a:pt x="3048" y="1073"/>
                  </a:lnTo>
                  <a:lnTo>
                    <a:pt x="3048" y="1073"/>
                  </a:lnTo>
                  <a:lnTo>
                    <a:pt x="2954" y="847"/>
                  </a:lnTo>
                  <a:lnTo>
                    <a:pt x="2822" y="640"/>
                  </a:lnTo>
                  <a:lnTo>
                    <a:pt x="2653" y="452"/>
                  </a:lnTo>
                  <a:lnTo>
                    <a:pt x="2465" y="301"/>
                  </a:lnTo>
                  <a:lnTo>
                    <a:pt x="2258" y="169"/>
                  </a:lnTo>
                  <a:lnTo>
                    <a:pt x="2051" y="75"/>
                  </a:lnTo>
                  <a:lnTo>
                    <a:pt x="1806" y="19"/>
                  </a:lnTo>
                  <a:lnTo>
                    <a:pt x="1562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3053375" y="3989200"/>
              <a:ext cx="82350" cy="28725"/>
            </a:xfrm>
            <a:custGeom>
              <a:avLst/>
              <a:gdLst/>
              <a:ahLst/>
              <a:cxnLst/>
              <a:rect l="l" t="t" r="r" b="b"/>
              <a:pathLst>
                <a:path w="3294" h="1149" extrusionOk="0">
                  <a:moveTo>
                    <a:pt x="2842" y="1"/>
                  </a:moveTo>
                  <a:lnTo>
                    <a:pt x="2390" y="39"/>
                  </a:lnTo>
                  <a:lnTo>
                    <a:pt x="1957" y="114"/>
                  </a:lnTo>
                  <a:lnTo>
                    <a:pt x="1543" y="227"/>
                  </a:lnTo>
                  <a:lnTo>
                    <a:pt x="1148" y="396"/>
                  </a:lnTo>
                  <a:lnTo>
                    <a:pt x="753" y="584"/>
                  </a:lnTo>
                  <a:lnTo>
                    <a:pt x="377" y="829"/>
                  </a:lnTo>
                  <a:lnTo>
                    <a:pt x="0" y="1111"/>
                  </a:lnTo>
                  <a:lnTo>
                    <a:pt x="151" y="1130"/>
                  </a:lnTo>
                  <a:lnTo>
                    <a:pt x="320" y="1149"/>
                  </a:lnTo>
                  <a:lnTo>
                    <a:pt x="810" y="1149"/>
                  </a:lnTo>
                  <a:lnTo>
                    <a:pt x="1111" y="1111"/>
                  </a:lnTo>
                  <a:lnTo>
                    <a:pt x="1430" y="1055"/>
                  </a:lnTo>
                  <a:lnTo>
                    <a:pt x="1788" y="961"/>
                  </a:lnTo>
                  <a:lnTo>
                    <a:pt x="2127" y="810"/>
                  </a:lnTo>
                  <a:lnTo>
                    <a:pt x="2428" y="659"/>
                  </a:lnTo>
                  <a:lnTo>
                    <a:pt x="2691" y="509"/>
                  </a:lnTo>
                  <a:lnTo>
                    <a:pt x="2898" y="358"/>
                  </a:lnTo>
                  <a:lnTo>
                    <a:pt x="3067" y="208"/>
                  </a:lnTo>
                  <a:lnTo>
                    <a:pt x="3199" y="95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48" name="Google Shape;11048;p71"/>
          <p:cNvGrpSpPr/>
          <p:nvPr/>
        </p:nvGrpSpPr>
        <p:grpSpPr>
          <a:xfrm>
            <a:off x="1100288" y="145875"/>
            <a:ext cx="922000" cy="501475"/>
            <a:chOff x="1470950" y="1480875"/>
            <a:chExt cx="922000" cy="501475"/>
          </a:xfrm>
        </p:grpSpPr>
        <p:sp>
          <p:nvSpPr>
            <p:cNvPr id="11049" name="Google Shape;11049;p71"/>
            <p:cNvSpPr/>
            <p:nvPr/>
          </p:nvSpPr>
          <p:spPr>
            <a:xfrm>
              <a:off x="1470950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0"/>
                  </a:moveTo>
                  <a:lnTo>
                    <a:pt x="11159" y="5175"/>
                  </a:lnTo>
                  <a:lnTo>
                    <a:pt x="8543" y="9709"/>
                  </a:lnTo>
                  <a:lnTo>
                    <a:pt x="3312" y="9709"/>
                  </a:lnTo>
                  <a:lnTo>
                    <a:pt x="678" y="5175"/>
                  </a:lnTo>
                  <a:lnTo>
                    <a:pt x="3312" y="640"/>
                  </a:lnTo>
                  <a:close/>
                  <a:moveTo>
                    <a:pt x="3030" y="0"/>
                  </a:moveTo>
                  <a:lnTo>
                    <a:pt x="2955" y="38"/>
                  </a:lnTo>
                  <a:lnTo>
                    <a:pt x="2899" y="94"/>
                  </a:lnTo>
                  <a:lnTo>
                    <a:pt x="2842" y="151"/>
                  </a:lnTo>
                  <a:lnTo>
                    <a:pt x="39" y="5005"/>
                  </a:lnTo>
                  <a:lnTo>
                    <a:pt x="1" y="5081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9" y="5325"/>
                  </a:lnTo>
                  <a:lnTo>
                    <a:pt x="2842" y="10180"/>
                  </a:lnTo>
                  <a:lnTo>
                    <a:pt x="2899" y="10255"/>
                  </a:lnTo>
                  <a:lnTo>
                    <a:pt x="2955" y="10311"/>
                  </a:lnTo>
                  <a:lnTo>
                    <a:pt x="3030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7" y="10330"/>
                  </a:lnTo>
                  <a:lnTo>
                    <a:pt x="8882" y="10311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5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081"/>
                  </a:lnTo>
                  <a:lnTo>
                    <a:pt x="11798" y="5005"/>
                  </a:lnTo>
                  <a:lnTo>
                    <a:pt x="8995" y="151"/>
                  </a:lnTo>
                  <a:lnTo>
                    <a:pt x="8957" y="94"/>
                  </a:lnTo>
                  <a:lnTo>
                    <a:pt x="8882" y="38"/>
                  </a:lnTo>
                  <a:lnTo>
                    <a:pt x="88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1679350" y="1480875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6"/>
                  </a:lnTo>
                  <a:lnTo>
                    <a:pt x="2973" y="10293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293"/>
                  </a:lnTo>
                  <a:lnTo>
                    <a:pt x="8956" y="10256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1"/>
                  </a:lnTo>
                  <a:lnTo>
                    <a:pt x="11854" y="5175"/>
                  </a:lnTo>
                  <a:lnTo>
                    <a:pt x="11835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1893375" y="160225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61" y="640"/>
                  </a:moveTo>
                  <a:lnTo>
                    <a:pt x="11177" y="5175"/>
                  </a:lnTo>
                  <a:lnTo>
                    <a:pt x="8561" y="9709"/>
                  </a:lnTo>
                  <a:lnTo>
                    <a:pt x="3312" y="9709"/>
                  </a:lnTo>
                  <a:lnTo>
                    <a:pt x="697" y="5175"/>
                  </a:lnTo>
                  <a:lnTo>
                    <a:pt x="3312" y="640"/>
                  </a:lnTo>
                  <a:close/>
                  <a:moveTo>
                    <a:pt x="3048" y="0"/>
                  </a:moveTo>
                  <a:lnTo>
                    <a:pt x="2973" y="38"/>
                  </a:lnTo>
                  <a:lnTo>
                    <a:pt x="2898" y="94"/>
                  </a:lnTo>
                  <a:lnTo>
                    <a:pt x="2860" y="151"/>
                  </a:lnTo>
                  <a:lnTo>
                    <a:pt x="57" y="5005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57" y="5325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1"/>
                  </a:lnTo>
                  <a:lnTo>
                    <a:pt x="3048" y="10330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0"/>
                  </a:lnTo>
                  <a:lnTo>
                    <a:pt x="8900" y="10311"/>
                  </a:lnTo>
                  <a:lnTo>
                    <a:pt x="8957" y="10255"/>
                  </a:lnTo>
                  <a:lnTo>
                    <a:pt x="9013" y="10180"/>
                  </a:lnTo>
                  <a:lnTo>
                    <a:pt x="11817" y="5325"/>
                  </a:lnTo>
                  <a:lnTo>
                    <a:pt x="11854" y="5250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7" y="5005"/>
                  </a:lnTo>
                  <a:lnTo>
                    <a:pt x="9013" y="151"/>
                  </a:lnTo>
                  <a:lnTo>
                    <a:pt x="8957" y="94"/>
                  </a:lnTo>
                  <a:lnTo>
                    <a:pt x="8900" y="38"/>
                  </a:lnTo>
                  <a:lnTo>
                    <a:pt x="882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2096575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78" y="5175"/>
                  </a:lnTo>
                  <a:lnTo>
                    <a:pt x="3312" y="641"/>
                  </a:lnTo>
                  <a:close/>
                  <a:moveTo>
                    <a:pt x="3030" y="1"/>
                  </a:move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1679350" y="1723600"/>
              <a:ext cx="296375" cy="258750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77" y="5175"/>
                  </a:lnTo>
                  <a:lnTo>
                    <a:pt x="8543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8"/>
                  </a:lnTo>
                  <a:lnTo>
                    <a:pt x="2898" y="95"/>
                  </a:lnTo>
                  <a:lnTo>
                    <a:pt x="2841" y="151"/>
                  </a:lnTo>
                  <a:lnTo>
                    <a:pt x="38" y="5006"/>
                  </a:lnTo>
                  <a:lnTo>
                    <a:pt x="19" y="5100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6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100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8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1723100" y="1695375"/>
              <a:ext cx="72450" cy="7247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1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6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07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60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9"/>
                  </a:lnTo>
                  <a:lnTo>
                    <a:pt x="1524" y="2899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15" y="2296"/>
                  </a:lnTo>
                  <a:lnTo>
                    <a:pt x="2710" y="2184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8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1931475" y="1574025"/>
              <a:ext cx="72475" cy="72475"/>
            </a:xfrm>
            <a:custGeom>
              <a:avLst/>
              <a:gdLst/>
              <a:ahLst/>
              <a:cxnLst/>
              <a:rect l="l" t="t" r="r" b="b"/>
              <a:pathLst>
                <a:path w="2899" h="2899" extrusionOk="0">
                  <a:moveTo>
                    <a:pt x="1374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5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9" y="715"/>
                  </a:lnTo>
                  <a:lnTo>
                    <a:pt x="132" y="828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19" y="1242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57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6" y="2447"/>
                  </a:lnTo>
                  <a:lnTo>
                    <a:pt x="490" y="2541"/>
                  </a:lnTo>
                  <a:lnTo>
                    <a:pt x="603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1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6" y="2842"/>
                  </a:lnTo>
                  <a:lnTo>
                    <a:pt x="1976" y="2804"/>
                  </a:lnTo>
                  <a:lnTo>
                    <a:pt x="2108" y="2748"/>
                  </a:lnTo>
                  <a:lnTo>
                    <a:pt x="2221" y="2672"/>
                  </a:lnTo>
                  <a:lnTo>
                    <a:pt x="2334" y="2597"/>
                  </a:lnTo>
                  <a:lnTo>
                    <a:pt x="2446" y="2503"/>
                  </a:lnTo>
                  <a:lnTo>
                    <a:pt x="2541" y="2409"/>
                  </a:lnTo>
                  <a:lnTo>
                    <a:pt x="2635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98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60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91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38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2068350" y="1806875"/>
              <a:ext cx="72475" cy="72925"/>
            </a:xfrm>
            <a:custGeom>
              <a:avLst/>
              <a:gdLst/>
              <a:ahLst/>
              <a:cxnLst/>
              <a:rect l="l" t="t" r="r" b="b"/>
              <a:pathLst>
                <a:path w="2899" h="2917" extrusionOk="0">
                  <a:moveTo>
                    <a:pt x="1355" y="0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4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1"/>
                  </a:lnTo>
                  <a:lnTo>
                    <a:pt x="452" y="395"/>
                  </a:lnTo>
                  <a:lnTo>
                    <a:pt x="358" y="508"/>
                  </a:lnTo>
                  <a:lnTo>
                    <a:pt x="264" y="602"/>
                  </a:lnTo>
                  <a:lnTo>
                    <a:pt x="189" y="734"/>
                  </a:lnTo>
                  <a:lnTo>
                    <a:pt x="132" y="847"/>
                  </a:lnTo>
                  <a:lnTo>
                    <a:pt x="76" y="979"/>
                  </a:lnTo>
                  <a:lnTo>
                    <a:pt x="38" y="1110"/>
                  </a:lnTo>
                  <a:lnTo>
                    <a:pt x="1" y="1261"/>
                  </a:lnTo>
                  <a:lnTo>
                    <a:pt x="1" y="1393"/>
                  </a:lnTo>
                  <a:lnTo>
                    <a:pt x="1" y="1543"/>
                  </a:lnTo>
                  <a:lnTo>
                    <a:pt x="20" y="1694"/>
                  </a:lnTo>
                  <a:lnTo>
                    <a:pt x="38" y="1844"/>
                  </a:lnTo>
                  <a:lnTo>
                    <a:pt x="95" y="1976"/>
                  </a:lnTo>
                  <a:lnTo>
                    <a:pt x="151" y="2108"/>
                  </a:lnTo>
                  <a:lnTo>
                    <a:pt x="208" y="2239"/>
                  </a:lnTo>
                  <a:lnTo>
                    <a:pt x="302" y="2352"/>
                  </a:lnTo>
                  <a:lnTo>
                    <a:pt x="396" y="2446"/>
                  </a:lnTo>
                  <a:lnTo>
                    <a:pt x="490" y="2559"/>
                  </a:lnTo>
                  <a:lnTo>
                    <a:pt x="603" y="2634"/>
                  </a:lnTo>
                  <a:lnTo>
                    <a:pt x="716" y="2710"/>
                  </a:lnTo>
                  <a:lnTo>
                    <a:pt x="847" y="2785"/>
                  </a:lnTo>
                  <a:lnTo>
                    <a:pt x="960" y="2823"/>
                  </a:lnTo>
                  <a:lnTo>
                    <a:pt x="1111" y="2879"/>
                  </a:lnTo>
                  <a:lnTo>
                    <a:pt x="1243" y="2898"/>
                  </a:lnTo>
                  <a:lnTo>
                    <a:pt x="1393" y="2917"/>
                  </a:lnTo>
                  <a:lnTo>
                    <a:pt x="1525" y="2917"/>
                  </a:lnTo>
                  <a:lnTo>
                    <a:pt x="1675" y="2898"/>
                  </a:lnTo>
                  <a:lnTo>
                    <a:pt x="1826" y="2860"/>
                  </a:lnTo>
                  <a:lnTo>
                    <a:pt x="1958" y="2823"/>
                  </a:lnTo>
                  <a:lnTo>
                    <a:pt x="2089" y="2766"/>
                  </a:lnTo>
                  <a:lnTo>
                    <a:pt x="2221" y="2691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16" y="2315"/>
                  </a:lnTo>
                  <a:lnTo>
                    <a:pt x="2691" y="2183"/>
                  </a:lnTo>
                  <a:lnTo>
                    <a:pt x="2767" y="2070"/>
                  </a:lnTo>
                  <a:lnTo>
                    <a:pt x="2823" y="1938"/>
                  </a:lnTo>
                  <a:lnTo>
                    <a:pt x="2861" y="1807"/>
                  </a:lnTo>
                  <a:lnTo>
                    <a:pt x="2880" y="1656"/>
                  </a:lnTo>
                  <a:lnTo>
                    <a:pt x="2898" y="1524"/>
                  </a:lnTo>
                  <a:lnTo>
                    <a:pt x="2898" y="1374"/>
                  </a:lnTo>
                  <a:lnTo>
                    <a:pt x="2880" y="1223"/>
                  </a:lnTo>
                  <a:lnTo>
                    <a:pt x="2842" y="1073"/>
                  </a:lnTo>
                  <a:lnTo>
                    <a:pt x="2804" y="941"/>
                  </a:lnTo>
                  <a:lnTo>
                    <a:pt x="2748" y="809"/>
                  </a:lnTo>
                  <a:lnTo>
                    <a:pt x="2673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58"/>
                  </a:lnTo>
                  <a:lnTo>
                    <a:pt x="2296" y="282"/>
                  </a:lnTo>
                  <a:lnTo>
                    <a:pt x="2183" y="207"/>
                  </a:lnTo>
                  <a:lnTo>
                    <a:pt x="2052" y="132"/>
                  </a:lnTo>
                  <a:lnTo>
                    <a:pt x="1920" y="94"/>
                  </a:lnTo>
                  <a:lnTo>
                    <a:pt x="1788" y="57"/>
                  </a:lnTo>
                  <a:lnTo>
                    <a:pt x="1657" y="19"/>
                  </a:lnTo>
                  <a:lnTo>
                    <a:pt x="15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57" name="Google Shape;11057;p71"/>
          <p:cNvSpPr/>
          <p:nvPr/>
        </p:nvSpPr>
        <p:spPr>
          <a:xfrm rot="-5400000">
            <a:off x="210000" y="1238500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8" name="Google Shape;11058;p71"/>
          <p:cNvSpPr/>
          <p:nvPr/>
        </p:nvSpPr>
        <p:spPr>
          <a:xfrm rot="-5400000">
            <a:off x="438600" y="14632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59" name="Google Shape;11059;p71"/>
          <p:cNvSpPr/>
          <p:nvPr/>
        </p:nvSpPr>
        <p:spPr>
          <a:xfrm rot="-5400000">
            <a:off x="8715825" y="1838575"/>
            <a:ext cx="189600" cy="1896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0" name="Google Shape;11060;p71"/>
          <p:cNvSpPr/>
          <p:nvPr/>
        </p:nvSpPr>
        <p:spPr>
          <a:xfrm rot="-5400000">
            <a:off x="8944425" y="2063350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1" name="Google Shape;11061;p71"/>
          <p:cNvSpPr/>
          <p:nvPr/>
        </p:nvSpPr>
        <p:spPr>
          <a:xfrm flipH="1">
            <a:off x="5361475" y="7235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062" name="Google Shape;11062;p71"/>
          <p:cNvSpPr/>
          <p:nvPr/>
        </p:nvSpPr>
        <p:spPr>
          <a:xfrm>
            <a:off x="8087488" y="1644250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cut/>
      </p:transition>
    </mc:Choice>
    <mc:Fallback xmlns="">
      <p:transition>
        <p:cut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87" name="Google Shape;8487;p42"/>
          <p:cNvSpPr/>
          <p:nvPr/>
        </p:nvSpPr>
        <p:spPr>
          <a:xfrm>
            <a:off x="4409000" y="112472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C574F29E-95A4-8B2E-906B-C8D9DF945B19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48125" y="2825502"/>
            <a:ext cx="8194884" cy="1550926"/>
          </a:xfrm>
        </p:spPr>
        <p:txBody>
          <a:bodyPr/>
          <a:lstStyle/>
          <a:p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sao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chanh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giấm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gạo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) …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vị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chua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dùng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loại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bỏ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cặn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dụng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cụ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đun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nước</a:t>
            </a:r>
            <a:r>
              <a:rPr lang="en-US" sz="2800" dirty="0"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  <a:endParaRPr lang="en-US" sz="28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xmlns="" id="{C5497630-08A3-92F0-4A63-29E9AA6C261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98086" y="141966"/>
            <a:ext cx="8817254" cy="269739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13311419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50" name="Google Shape;8450;p42"/>
          <p:cNvGrpSpPr/>
          <p:nvPr/>
        </p:nvGrpSpPr>
        <p:grpSpPr>
          <a:xfrm>
            <a:off x="4144346" y="4220535"/>
            <a:ext cx="855308" cy="653629"/>
            <a:chOff x="4917157" y="4271285"/>
            <a:chExt cx="855308" cy="653629"/>
          </a:xfrm>
        </p:grpSpPr>
        <p:sp>
          <p:nvSpPr>
            <p:cNvPr id="8451" name="Google Shape;8451;p42"/>
            <p:cNvSpPr/>
            <p:nvPr/>
          </p:nvSpPr>
          <p:spPr>
            <a:xfrm>
              <a:off x="4917157" y="4543294"/>
              <a:ext cx="297561" cy="259785"/>
            </a:xfrm>
            <a:custGeom>
              <a:avLst/>
              <a:gdLst/>
              <a:ahLst/>
              <a:cxnLst/>
              <a:rect l="l" t="t" r="r" b="b"/>
              <a:pathLst>
                <a:path w="11855" h="10350" extrusionOk="0">
                  <a:moveTo>
                    <a:pt x="8543" y="641"/>
                  </a:moveTo>
                  <a:lnTo>
                    <a:pt x="11158" y="5175"/>
                  </a:lnTo>
                  <a:lnTo>
                    <a:pt x="8543" y="9710"/>
                  </a:lnTo>
                  <a:lnTo>
                    <a:pt x="3293" y="9710"/>
                  </a:lnTo>
                  <a:lnTo>
                    <a:pt x="678" y="5175"/>
                  </a:lnTo>
                  <a:lnTo>
                    <a:pt x="3293" y="641"/>
                  </a:lnTo>
                  <a:close/>
                  <a:moveTo>
                    <a:pt x="3124" y="1"/>
                  </a:moveTo>
                  <a:lnTo>
                    <a:pt x="3030" y="20"/>
                  </a:lnTo>
                  <a:lnTo>
                    <a:pt x="2955" y="38"/>
                  </a:lnTo>
                  <a:lnTo>
                    <a:pt x="2898" y="95"/>
                  </a:lnTo>
                  <a:lnTo>
                    <a:pt x="2842" y="151"/>
                  </a:lnTo>
                  <a:lnTo>
                    <a:pt x="38" y="5006"/>
                  </a:lnTo>
                  <a:lnTo>
                    <a:pt x="1" y="5100"/>
                  </a:lnTo>
                  <a:lnTo>
                    <a:pt x="1" y="5175"/>
                  </a:lnTo>
                  <a:lnTo>
                    <a:pt x="1" y="5250"/>
                  </a:lnTo>
                  <a:lnTo>
                    <a:pt x="38" y="5326"/>
                  </a:lnTo>
                  <a:lnTo>
                    <a:pt x="2842" y="10180"/>
                  </a:lnTo>
                  <a:lnTo>
                    <a:pt x="2898" y="10255"/>
                  </a:lnTo>
                  <a:lnTo>
                    <a:pt x="2955" y="10312"/>
                  </a:lnTo>
                  <a:lnTo>
                    <a:pt x="3030" y="10331"/>
                  </a:lnTo>
                  <a:lnTo>
                    <a:pt x="3124" y="10349"/>
                  </a:lnTo>
                  <a:lnTo>
                    <a:pt x="8731" y="10349"/>
                  </a:lnTo>
                  <a:lnTo>
                    <a:pt x="8806" y="10331"/>
                  </a:lnTo>
                  <a:lnTo>
                    <a:pt x="8882" y="10312"/>
                  </a:lnTo>
                  <a:lnTo>
                    <a:pt x="8957" y="10255"/>
                  </a:lnTo>
                  <a:lnTo>
                    <a:pt x="8995" y="10180"/>
                  </a:lnTo>
                  <a:lnTo>
                    <a:pt x="11798" y="5326"/>
                  </a:lnTo>
                  <a:lnTo>
                    <a:pt x="11836" y="5250"/>
                  </a:lnTo>
                  <a:lnTo>
                    <a:pt x="11855" y="5175"/>
                  </a:lnTo>
                  <a:lnTo>
                    <a:pt x="11836" y="5100"/>
                  </a:lnTo>
                  <a:lnTo>
                    <a:pt x="11798" y="5006"/>
                  </a:lnTo>
                  <a:lnTo>
                    <a:pt x="8995" y="151"/>
                  </a:lnTo>
                  <a:lnTo>
                    <a:pt x="8957" y="95"/>
                  </a:lnTo>
                  <a:lnTo>
                    <a:pt x="8882" y="38"/>
                  </a:lnTo>
                  <a:lnTo>
                    <a:pt x="8806" y="20"/>
                  </a:lnTo>
                  <a:lnTo>
                    <a:pt x="873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42"/>
            <p:cNvSpPr/>
            <p:nvPr/>
          </p:nvSpPr>
          <p:spPr>
            <a:xfrm>
              <a:off x="5126391" y="4421459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029" y="0"/>
                  </a:move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05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80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05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42"/>
            <p:cNvSpPr/>
            <p:nvPr/>
          </p:nvSpPr>
          <p:spPr>
            <a:xfrm>
              <a:off x="5341272" y="4299598"/>
              <a:ext cx="297535" cy="259785"/>
            </a:xfrm>
            <a:custGeom>
              <a:avLst/>
              <a:gdLst/>
              <a:ahLst/>
              <a:cxnLst/>
              <a:rect l="l" t="t" r="r" b="b"/>
              <a:pathLst>
                <a:path w="11854" h="10350" extrusionOk="0">
                  <a:moveTo>
                    <a:pt x="8542" y="641"/>
                  </a:moveTo>
                  <a:lnTo>
                    <a:pt x="11177" y="5175"/>
                  </a:lnTo>
                  <a:lnTo>
                    <a:pt x="8542" y="9710"/>
                  </a:lnTo>
                  <a:lnTo>
                    <a:pt x="3312" y="9710"/>
                  </a:lnTo>
                  <a:lnTo>
                    <a:pt x="696" y="5175"/>
                  </a:lnTo>
                  <a:lnTo>
                    <a:pt x="3312" y="641"/>
                  </a:lnTo>
                  <a:close/>
                  <a:moveTo>
                    <a:pt x="3048" y="1"/>
                  </a:moveTo>
                  <a:lnTo>
                    <a:pt x="2973" y="39"/>
                  </a:lnTo>
                  <a:lnTo>
                    <a:pt x="2898" y="95"/>
                  </a:lnTo>
                  <a:lnTo>
                    <a:pt x="2860" y="151"/>
                  </a:lnTo>
                  <a:lnTo>
                    <a:pt x="57" y="5006"/>
                  </a:lnTo>
                  <a:lnTo>
                    <a:pt x="19" y="5081"/>
                  </a:lnTo>
                  <a:lnTo>
                    <a:pt x="0" y="5175"/>
                  </a:lnTo>
                  <a:lnTo>
                    <a:pt x="19" y="5251"/>
                  </a:lnTo>
                  <a:lnTo>
                    <a:pt x="57" y="5326"/>
                  </a:lnTo>
                  <a:lnTo>
                    <a:pt x="2860" y="10180"/>
                  </a:lnTo>
                  <a:lnTo>
                    <a:pt x="2898" y="10255"/>
                  </a:lnTo>
                  <a:lnTo>
                    <a:pt x="2973" y="10312"/>
                  </a:lnTo>
                  <a:lnTo>
                    <a:pt x="3048" y="10331"/>
                  </a:lnTo>
                  <a:lnTo>
                    <a:pt x="3124" y="10350"/>
                  </a:lnTo>
                  <a:lnTo>
                    <a:pt x="8731" y="10350"/>
                  </a:lnTo>
                  <a:lnTo>
                    <a:pt x="8825" y="10331"/>
                  </a:lnTo>
                  <a:lnTo>
                    <a:pt x="8900" y="10312"/>
                  </a:lnTo>
                  <a:lnTo>
                    <a:pt x="8956" y="10255"/>
                  </a:lnTo>
                  <a:lnTo>
                    <a:pt x="9013" y="10180"/>
                  </a:lnTo>
                  <a:lnTo>
                    <a:pt x="11816" y="5326"/>
                  </a:lnTo>
                  <a:lnTo>
                    <a:pt x="11854" y="5251"/>
                  </a:lnTo>
                  <a:lnTo>
                    <a:pt x="11854" y="5175"/>
                  </a:lnTo>
                  <a:lnTo>
                    <a:pt x="11854" y="5081"/>
                  </a:lnTo>
                  <a:lnTo>
                    <a:pt x="11816" y="5006"/>
                  </a:lnTo>
                  <a:lnTo>
                    <a:pt x="9013" y="151"/>
                  </a:lnTo>
                  <a:lnTo>
                    <a:pt x="8956" y="95"/>
                  </a:lnTo>
                  <a:lnTo>
                    <a:pt x="8900" y="39"/>
                  </a:lnTo>
                  <a:lnTo>
                    <a:pt x="88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42"/>
            <p:cNvSpPr/>
            <p:nvPr/>
          </p:nvSpPr>
          <p:spPr>
            <a:xfrm>
              <a:off x="5552363" y="4299598"/>
              <a:ext cx="191764" cy="16089"/>
            </a:xfrm>
            <a:custGeom>
              <a:avLst/>
              <a:gdLst/>
              <a:ahLst/>
              <a:cxnLst/>
              <a:rect l="l" t="t" r="r" b="b"/>
              <a:pathLst>
                <a:path w="7640" h="641" extrusionOk="0">
                  <a:moveTo>
                    <a:pt x="264" y="1"/>
                  </a:moveTo>
                  <a:lnTo>
                    <a:pt x="208" y="20"/>
                  </a:lnTo>
                  <a:lnTo>
                    <a:pt x="151" y="57"/>
                  </a:lnTo>
                  <a:lnTo>
                    <a:pt x="95" y="95"/>
                  </a:lnTo>
                  <a:lnTo>
                    <a:pt x="57" y="133"/>
                  </a:lnTo>
                  <a:lnTo>
                    <a:pt x="38" y="189"/>
                  </a:lnTo>
                  <a:lnTo>
                    <a:pt x="20" y="246"/>
                  </a:lnTo>
                  <a:lnTo>
                    <a:pt x="1" y="321"/>
                  </a:lnTo>
                  <a:lnTo>
                    <a:pt x="20" y="377"/>
                  </a:lnTo>
                  <a:lnTo>
                    <a:pt x="38" y="434"/>
                  </a:lnTo>
                  <a:lnTo>
                    <a:pt x="57" y="490"/>
                  </a:lnTo>
                  <a:lnTo>
                    <a:pt x="95" y="547"/>
                  </a:lnTo>
                  <a:lnTo>
                    <a:pt x="151" y="584"/>
                  </a:lnTo>
                  <a:lnTo>
                    <a:pt x="208" y="603"/>
                  </a:lnTo>
                  <a:lnTo>
                    <a:pt x="264" y="622"/>
                  </a:lnTo>
                  <a:lnTo>
                    <a:pt x="321" y="641"/>
                  </a:lnTo>
                  <a:lnTo>
                    <a:pt x="7320" y="641"/>
                  </a:lnTo>
                  <a:lnTo>
                    <a:pt x="7376" y="622"/>
                  </a:lnTo>
                  <a:lnTo>
                    <a:pt x="7452" y="603"/>
                  </a:lnTo>
                  <a:lnTo>
                    <a:pt x="7508" y="584"/>
                  </a:lnTo>
                  <a:lnTo>
                    <a:pt x="7546" y="547"/>
                  </a:lnTo>
                  <a:lnTo>
                    <a:pt x="7583" y="490"/>
                  </a:lnTo>
                  <a:lnTo>
                    <a:pt x="7621" y="434"/>
                  </a:lnTo>
                  <a:lnTo>
                    <a:pt x="7640" y="377"/>
                  </a:lnTo>
                  <a:lnTo>
                    <a:pt x="7640" y="321"/>
                  </a:lnTo>
                  <a:lnTo>
                    <a:pt x="7640" y="246"/>
                  </a:lnTo>
                  <a:lnTo>
                    <a:pt x="7621" y="189"/>
                  </a:lnTo>
                  <a:lnTo>
                    <a:pt x="7583" y="133"/>
                  </a:lnTo>
                  <a:lnTo>
                    <a:pt x="7546" y="95"/>
                  </a:lnTo>
                  <a:lnTo>
                    <a:pt x="7508" y="57"/>
                  </a:lnTo>
                  <a:lnTo>
                    <a:pt x="7452" y="20"/>
                  </a:lnTo>
                  <a:lnTo>
                    <a:pt x="73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42"/>
            <p:cNvSpPr/>
            <p:nvPr/>
          </p:nvSpPr>
          <p:spPr>
            <a:xfrm>
              <a:off x="5126391" y="4665154"/>
              <a:ext cx="297535" cy="259760"/>
            </a:xfrm>
            <a:custGeom>
              <a:avLst/>
              <a:gdLst/>
              <a:ahLst/>
              <a:cxnLst/>
              <a:rect l="l" t="t" r="r" b="b"/>
              <a:pathLst>
                <a:path w="11854" h="10349" extrusionOk="0">
                  <a:moveTo>
                    <a:pt x="8542" y="640"/>
                  </a:moveTo>
                  <a:lnTo>
                    <a:pt x="11158" y="5175"/>
                  </a:lnTo>
                  <a:lnTo>
                    <a:pt x="8542" y="9709"/>
                  </a:lnTo>
                  <a:lnTo>
                    <a:pt x="3312" y="9709"/>
                  </a:lnTo>
                  <a:lnTo>
                    <a:pt x="677" y="5175"/>
                  </a:lnTo>
                  <a:lnTo>
                    <a:pt x="3312" y="640"/>
                  </a:lnTo>
                  <a:close/>
                  <a:moveTo>
                    <a:pt x="3123" y="0"/>
                  </a:moveTo>
                  <a:lnTo>
                    <a:pt x="3029" y="19"/>
                  </a:lnTo>
                  <a:lnTo>
                    <a:pt x="2954" y="38"/>
                  </a:lnTo>
                  <a:lnTo>
                    <a:pt x="2898" y="94"/>
                  </a:lnTo>
                  <a:lnTo>
                    <a:pt x="2841" y="151"/>
                  </a:lnTo>
                  <a:lnTo>
                    <a:pt x="38" y="5024"/>
                  </a:lnTo>
                  <a:lnTo>
                    <a:pt x="19" y="5099"/>
                  </a:lnTo>
                  <a:lnTo>
                    <a:pt x="0" y="5175"/>
                  </a:lnTo>
                  <a:lnTo>
                    <a:pt x="19" y="5250"/>
                  </a:lnTo>
                  <a:lnTo>
                    <a:pt x="38" y="5325"/>
                  </a:lnTo>
                  <a:lnTo>
                    <a:pt x="2841" y="10198"/>
                  </a:lnTo>
                  <a:lnTo>
                    <a:pt x="2898" y="10255"/>
                  </a:lnTo>
                  <a:lnTo>
                    <a:pt x="2954" y="10311"/>
                  </a:lnTo>
                  <a:lnTo>
                    <a:pt x="3029" y="10330"/>
                  </a:lnTo>
                  <a:lnTo>
                    <a:pt x="3123" y="10349"/>
                  </a:lnTo>
                  <a:lnTo>
                    <a:pt x="8730" y="10349"/>
                  </a:lnTo>
                  <a:lnTo>
                    <a:pt x="8806" y="10330"/>
                  </a:lnTo>
                  <a:lnTo>
                    <a:pt x="8881" y="10311"/>
                  </a:lnTo>
                  <a:lnTo>
                    <a:pt x="8956" y="10255"/>
                  </a:lnTo>
                  <a:lnTo>
                    <a:pt x="9013" y="10198"/>
                  </a:lnTo>
                  <a:lnTo>
                    <a:pt x="11816" y="5325"/>
                  </a:lnTo>
                  <a:lnTo>
                    <a:pt x="11835" y="5250"/>
                  </a:lnTo>
                  <a:lnTo>
                    <a:pt x="11854" y="5175"/>
                  </a:lnTo>
                  <a:lnTo>
                    <a:pt x="11835" y="5099"/>
                  </a:lnTo>
                  <a:lnTo>
                    <a:pt x="11816" y="5024"/>
                  </a:lnTo>
                  <a:lnTo>
                    <a:pt x="9013" y="151"/>
                  </a:lnTo>
                  <a:lnTo>
                    <a:pt x="8956" y="94"/>
                  </a:lnTo>
                  <a:lnTo>
                    <a:pt x="8881" y="38"/>
                  </a:lnTo>
                  <a:lnTo>
                    <a:pt x="8806" y="19"/>
                  </a:lnTo>
                  <a:lnTo>
                    <a:pt x="87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42"/>
            <p:cNvSpPr/>
            <p:nvPr/>
          </p:nvSpPr>
          <p:spPr>
            <a:xfrm>
              <a:off x="5098053" y="4514956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9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7" y="227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35"/>
                  </a:lnTo>
                  <a:lnTo>
                    <a:pt x="715" y="2710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2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2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9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42"/>
            <p:cNvSpPr/>
            <p:nvPr/>
          </p:nvSpPr>
          <p:spPr>
            <a:xfrm>
              <a:off x="5699725" y="4271285"/>
              <a:ext cx="72740" cy="7274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23" y="19"/>
                  </a:lnTo>
                  <a:lnTo>
                    <a:pt x="1073" y="38"/>
                  </a:lnTo>
                  <a:lnTo>
                    <a:pt x="941" y="94"/>
                  </a:lnTo>
                  <a:lnTo>
                    <a:pt x="809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76"/>
                  </a:lnTo>
                  <a:lnTo>
                    <a:pt x="358" y="489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0"/>
                  </a:lnTo>
                  <a:lnTo>
                    <a:pt x="19" y="1242"/>
                  </a:lnTo>
                  <a:lnTo>
                    <a:pt x="0" y="1392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57" y="1825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0"/>
                  </a:lnTo>
                  <a:lnTo>
                    <a:pt x="301" y="2333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5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2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43" y="2898"/>
                  </a:lnTo>
                  <a:lnTo>
                    <a:pt x="1694" y="2879"/>
                  </a:lnTo>
                  <a:lnTo>
                    <a:pt x="1825" y="2841"/>
                  </a:lnTo>
                  <a:lnTo>
                    <a:pt x="1976" y="2804"/>
                  </a:lnTo>
                  <a:lnTo>
                    <a:pt x="2108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2"/>
                  </a:lnTo>
                  <a:lnTo>
                    <a:pt x="2540" y="2408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19"/>
                  </a:lnTo>
                  <a:lnTo>
                    <a:pt x="2860" y="1787"/>
                  </a:lnTo>
                  <a:lnTo>
                    <a:pt x="2898" y="1637"/>
                  </a:lnTo>
                  <a:lnTo>
                    <a:pt x="2898" y="1505"/>
                  </a:lnTo>
                  <a:lnTo>
                    <a:pt x="2898" y="1355"/>
                  </a:lnTo>
                  <a:lnTo>
                    <a:pt x="2879" y="1204"/>
                  </a:lnTo>
                  <a:lnTo>
                    <a:pt x="2860" y="1072"/>
                  </a:lnTo>
                  <a:lnTo>
                    <a:pt x="2804" y="922"/>
                  </a:lnTo>
                  <a:lnTo>
                    <a:pt x="2747" y="790"/>
                  </a:lnTo>
                  <a:lnTo>
                    <a:pt x="2672" y="677"/>
                  </a:lnTo>
                  <a:lnTo>
                    <a:pt x="2597" y="546"/>
                  </a:lnTo>
                  <a:lnTo>
                    <a:pt x="2503" y="452"/>
                  </a:lnTo>
                  <a:lnTo>
                    <a:pt x="2409" y="357"/>
                  </a:lnTo>
                  <a:lnTo>
                    <a:pt x="2296" y="263"/>
                  </a:lnTo>
                  <a:lnTo>
                    <a:pt x="2183" y="188"/>
                  </a:lnTo>
                  <a:lnTo>
                    <a:pt x="2051" y="132"/>
                  </a:lnTo>
                  <a:lnTo>
                    <a:pt x="1919" y="75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42"/>
            <p:cNvSpPr/>
            <p:nvPr/>
          </p:nvSpPr>
          <p:spPr>
            <a:xfrm>
              <a:off x="5379524" y="4520152"/>
              <a:ext cx="72740" cy="72765"/>
            </a:xfrm>
            <a:custGeom>
              <a:avLst/>
              <a:gdLst/>
              <a:ahLst/>
              <a:cxnLst/>
              <a:rect l="l" t="t" r="r" b="b"/>
              <a:pathLst>
                <a:path w="2898" h="2899" extrusionOk="0">
                  <a:moveTo>
                    <a:pt x="1355" y="1"/>
                  </a:moveTo>
                  <a:lnTo>
                    <a:pt x="1204" y="20"/>
                  </a:lnTo>
                  <a:lnTo>
                    <a:pt x="1073" y="38"/>
                  </a:lnTo>
                  <a:lnTo>
                    <a:pt x="922" y="95"/>
                  </a:lnTo>
                  <a:lnTo>
                    <a:pt x="790" y="151"/>
                  </a:lnTo>
                  <a:lnTo>
                    <a:pt x="678" y="208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3"/>
                  </a:lnTo>
                  <a:lnTo>
                    <a:pt x="188" y="716"/>
                  </a:lnTo>
                  <a:lnTo>
                    <a:pt x="132" y="84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3"/>
                  </a:lnTo>
                  <a:lnTo>
                    <a:pt x="0" y="1393"/>
                  </a:lnTo>
                  <a:lnTo>
                    <a:pt x="0" y="1525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8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7"/>
                  </a:lnTo>
                  <a:lnTo>
                    <a:pt x="489" y="2541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7"/>
                  </a:lnTo>
                  <a:lnTo>
                    <a:pt x="979" y="2823"/>
                  </a:lnTo>
                  <a:lnTo>
                    <a:pt x="1110" y="2861"/>
                  </a:lnTo>
                  <a:lnTo>
                    <a:pt x="1242" y="2880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80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8"/>
                  </a:lnTo>
                  <a:lnTo>
                    <a:pt x="2220" y="2673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2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7"/>
                  </a:lnTo>
                  <a:lnTo>
                    <a:pt x="2898" y="1506"/>
                  </a:lnTo>
                  <a:lnTo>
                    <a:pt x="2898" y="1356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3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3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9" name="Google Shape;8459;p42"/>
          <p:cNvGrpSpPr/>
          <p:nvPr/>
        </p:nvGrpSpPr>
        <p:grpSpPr>
          <a:xfrm>
            <a:off x="448125" y="4220513"/>
            <a:ext cx="657650" cy="757825"/>
            <a:chOff x="1381575" y="2568425"/>
            <a:chExt cx="657650" cy="757825"/>
          </a:xfrm>
        </p:grpSpPr>
        <p:sp>
          <p:nvSpPr>
            <p:cNvPr id="8460" name="Google Shape;8460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42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42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42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42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42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42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42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42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42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42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7" name="Google Shape;8477;p42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8" name="Google Shape;8478;p42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42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42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2" name="Google Shape;8482;p42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3" name="Google Shape;8483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42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42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8" name="Google Shape;8488;p42"/>
          <p:cNvGrpSpPr/>
          <p:nvPr/>
        </p:nvGrpSpPr>
        <p:grpSpPr>
          <a:xfrm rot="406514">
            <a:off x="8338127" y="284068"/>
            <a:ext cx="486737" cy="875736"/>
            <a:chOff x="204138" y="189927"/>
            <a:chExt cx="452861" cy="814710"/>
          </a:xfrm>
        </p:grpSpPr>
        <p:sp>
          <p:nvSpPr>
            <p:cNvPr id="8489" name="Google Shape;8489;p42"/>
            <p:cNvSpPr/>
            <p:nvPr/>
          </p:nvSpPr>
          <p:spPr>
            <a:xfrm>
              <a:off x="223986" y="405915"/>
              <a:ext cx="241479" cy="598722"/>
            </a:xfrm>
            <a:custGeom>
              <a:avLst/>
              <a:gdLst/>
              <a:ahLst/>
              <a:cxnLst/>
              <a:rect l="l" t="t" r="r" b="b"/>
              <a:pathLst>
                <a:path w="13736" h="34057" extrusionOk="0">
                  <a:moveTo>
                    <a:pt x="866" y="1"/>
                  </a:moveTo>
                  <a:lnTo>
                    <a:pt x="678" y="19"/>
                  </a:lnTo>
                  <a:lnTo>
                    <a:pt x="527" y="57"/>
                  </a:lnTo>
                  <a:lnTo>
                    <a:pt x="377" y="151"/>
                  </a:lnTo>
                  <a:lnTo>
                    <a:pt x="245" y="245"/>
                  </a:lnTo>
                  <a:lnTo>
                    <a:pt x="151" y="377"/>
                  </a:lnTo>
                  <a:lnTo>
                    <a:pt x="57" y="527"/>
                  </a:lnTo>
                  <a:lnTo>
                    <a:pt x="19" y="678"/>
                  </a:lnTo>
                  <a:lnTo>
                    <a:pt x="0" y="866"/>
                  </a:lnTo>
                  <a:lnTo>
                    <a:pt x="0" y="34057"/>
                  </a:lnTo>
                  <a:lnTo>
                    <a:pt x="1713" y="34057"/>
                  </a:lnTo>
                  <a:lnTo>
                    <a:pt x="1713" y="1713"/>
                  </a:lnTo>
                  <a:lnTo>
                    <a:pt x="12870" y="1713"/>
                  </a:lnTo>
                  <a:lnTo>
                    <a:pt x="13040" y="1694"/>
                  </a:lnTo>
                  <a:lnTo>
                    <a:pt x="13209" y="1656"/>
                  </a:lnTo>
                  <a:lnTo>
                    <a:pt x="13360" y="1581"/>
                  </a:lnTo>
                  <a:lnTo>
                    <a:pt x="13472" y="1468"/>
                  </a:lnTo>
                  <a:lnTo>
                    <a:pt x="13585" y="1337"/>
                  </a:lnTo>
                  <a:lnTo>
                    <a:pt x="13661" y="1186"/>
                  </a:lnTo>
                  <a:lnTo>
                    <a:pt x="13717" y="1036"/>
                  </a:lnTo>
                  <a:lnTo>
                    <a:pt x="13736" y="866"/>
                  </a:lnTo>
                  <a:lnTo>
                    <a:pt x="13717" y="678"/>
                  </a:lnTo>
                  <a:lnTo>
                    <a:pt x="13661" y="527"/>
                  </a:lnTo>
                  <a:lnTo>
                    <a:pt x="13585" y="377"/>
                  </a:lnTo>
                  <a:lnTo>
                    <a:pt x="13472" y="245"/>
                  </a:lnTo>
                  <a:lnTo>
                    <a:pt x="13360" y="151"/>
                  </a:lnTo>
                  <a:lnTo>
                    <a:pt x="13209" y="57"/>
                  </a:lnTo>
                  <a:lnTo>
                    <a:pt x="13040" y="19"/>
                  </a:lnTo>
                  <a:lnTo>
                    <a:pt x="1287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42"/>
            <p:cNvSpPr/>
            <p:nvPr/>
          </p:nvSpPr>
          <p:spPr>
            <a:xfrm>
              <a:off x="204138" y="379457"/>
              <a:ext cx="80393" cy="80393"/>
            </a:xfrm>
            <a:custGeom>
              <a:avLst/>
              <a:gdLst/>
              <a:ahLst/>
              <a:cxnLst/>
              <a:rect l="l" t="t" r="r" b="b"/>
              <a:pathLst>
                <a:path w="4573" h="4573" extrusionOk="0">
                  <a:moveTo>
                    <a:pt x="2277" y="0"/>
                  </a:moveTo>
                  <a:lnTo>
                    <a:pt x="2051" y="19"/>
                  </a:lnTo>
                  <a:lnTo>
                    <a:pt x="1826" y="57"/>
                  </a:lnTo>
                  <a:lnTo>
                    <a:pt x="1600" y="113"/>
                  </a:lnTo>
                  <a:lnTo>
                    <a:pt x="1393" y="189"/>
                  </a:lnTo>
                  <a:lnTo>
                    <a:pt x="1186" y="283"/>
                  </a:lnTo>
                  <a:lnTo>
                    <a:pt x="998" y="396"/>
                  </a:lnTo>
                  <a:lnTo>
                    <a:pt x="828" y="527"/>
                  </a:lnTo>
                  <a:lnTo>
                    <a:pt x="659" y="678"/>
                  </a:lnTo>
                  <a:lnTo>
                    <a:pt x="527" y="828"/>
                  </a:lnTo>
                  <a:lnTo>
                    <a:pt x="396" y="1016"/>
                  </a:lnTo>
                  <a:lnTo>
                    <a:pt x="283" y="1205"/>
                  </a:lnTo>
                  <a:lnTo>
                    <a:pt x="170" y="1393"/>
                  </a:lnTo>
                  <a:lnTo>
                    <a:pt x="95" y="1600"/>
                  </a:lnTo>
                  <a:lnTo>
                    <a:pt x="38" y="1826"/>
                  </a:lnTo>
                  <a:lnTo>
                    <a:pt x="19" y="2051"/>
                  </a:lnTo>
                  <a:lnTo>
                    <a:pt x="1" y="2296"/>
                  </a:lnTo>
                  <a:lnTo>
                    <a:pt x="19" y="2522"/>
                  </a:lnTo>
                  <a:lnTo>
                    <a:pt x="38" y="2747"/>
                  </a:lnTo>
                  <a:lnTo>
                    <a:pt x="95" y="2973"/>
                  </a:lnTo>
                  <a:lnTo>
                    <a:pt x="170" y="3180"/>
                  </a:lnTo>
                  <a:lnTo>
                    <a:pt x="283" y="3368"/>
                  </a:lnTo>
                  <a:lnTo>
                    <a:pt x="396" y="3557"/>
                  </a:lnTo>
                  <a:lnTo>
                    <a:pt x="527" y="3745"/>
                  </a:lnTo>
                  <a:lnTo>
                    <a:pt x="659" y="3895"/>
                  </a:lnTo>
                  <a:lnTo>
                    <a:pt x="828" y="4046"/>
                  </a:lnTo>
                  <a:lnTo>
                    <a:pt x="998" y="4177"/>
                  </a:lnTo>
                  <a:lnTo>
                    <a:pt x="1186" y="4290"/>
                  </a:lnTo>
                  <a:lnTo>
                    <a:pt x="1393" y="4384"/>
                  </a:lnTo>
                  <a:lnTo>
                    <a:pt x="1600" y="4460"/>
                  </a:lnTo>
                  <a:lnTo>
                    <a:pt x="1826" y="4516"/>
                  </a:lnTo>
                  <a:lnTo>
                    <a:pt x="2051" y="4554"/>
                  </a:lnTo>
                  <a:lnTo>
                    <a:pt x="2277" y="4573"/>
                  </a:lnTo>
                  <a:lnTo>
                    <a:pt x="2522" y="4554"/>
                  </a:lnTo>
                  <a:lnTo>
                    <a:pt x="2748" y="4516"/>
                  </a:lnTo>
                  <a:lnTo>
                    <a:pt x="2955" y="4460"/>
                  </a:lnTo>
                  <a:lnTo>
                    <a:pt x="3162" y="4384"/>
                  </a:lnTo>
                  <a:lnTo>
                    <a:pt x="3368" y="4290"/>
                  </a:lnTo>
                  <a:lnTo>
                    <a:pt x="3557" y="4177"/>
                  </a:lnTo>
                  <a:lnTo>
                    <a:pt x="3726" y="4046"/>
                  </a:lnTo>
                  <a:lnTo>
                    <a:pt x="3895" y="3895"/>
                  </a:lnTo>
                  <a:lnTo>
                    <a:pt x="4046" y="3745"/>
                  </a:lnTo>
                  <a:lnTo>
                    <a:pt x="4178" y="3557"/>
                  </a:lnTo>
                  <a:lnTo>
                    <a:pt x="4290" y="3368"/>
                  </a:lnTo>
                  <a:lnTo>
                    <a:pt x="4385" y="3180"/>
                  </a:lnTo>
                  <a:lnTo>
                    <a:pt x="4460" y="2973"/>
                  </a:lnTo>
                  <a:lnTo>
                    <a:pt x="4516" y="2747"/>
                  </a:lnTo>
                  <a:lnTo>
                    <a:pt x="4554" y="2522"/>
                  </a:lnTo>
                  <a:lnTo>
                    <a:pt x="4573" y="2296"/>
                  </a:lnTo>
                  <a:lnTo>
                    <a:pt x="4554" y="2051"/>
                  </a:lnTo>
                  <a:lnTo>
                    <a:pt x="4516" y="1826"/>
                  </a:lnTo>
                  <a:lnTo>
                    <a:pt x="4460" y="1600"/>
                  </a:lnTo>
                  <a:lnTo>
                    <a:pt x="4385" y="1393"/>
                  </a:lnTo>
                  <a:lnTo>
                    <a:pt x="4290" y="1205"/>
                  </a:lnTo>
                  <a:lnTo>
                    <a:pt x="4178" y="1016"/>
                  </a:lnTo>
                  <a:lnTo>
                    <a:pt x="4046" y="828"/>
                  </a:lnTo>
                  <a:lnTo>
                    <a:pt x="3895" y="678"/>
                  </a:lnTo>
                  <a:lnTo>
                    <a:pt x="3726" y="527"/>
                  </a:lnTo>
                  <a:lnTo>
                    <a:pt x="3557" y="396"/>
                  </a:lnTo>
                  <a:lnTo>
                    <a:pt x="3368" y="283"/>
                  </a:lnTo>
                  <a:lnTo>
                    <a:pt x="3162" y="189"/>
                  </a:lnTo>
                  <a:lnTo>
                    <a:pt x="2955" y="113"/>
                  </a:lnTo>
                  <a:lnTo>
                    <a:pt x="2748" y="57"/>
                  </a:lnTo>
                  <a:lnTo>
                    <a:pt x="2522" y="19"/>
                  </a:lnTo>
                  <a:lnTo>
                    <a:pt x="2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42"/>
            <p:cNvSpPr/>
            <p:nvPr/>
          </p:nvSpPr>
          <p:spPr>
            <a:xfrm>
              <a:off x="225639" y="401291"/>
              <a:ext cx="37059" cy="36725"/>
            </a:xfrm>
            <a:custGeom>
              <a:avLst/>
              <a:gdLst/>
              <a:ahLst/>
              <a:cxnLst/>
              <a:rect l="l" t="t" r="r" b="b"/>
              <a:pathLst>
                <a:path w="2108" h="2089" extrusionOk="0">
                  <a:moveTo>
                    <a:pt x="1054" y="0"/>
                  </a:moveTo>
                  <a:lnTo>
                    <a:pt x="847" y="19"/>
                  </a:lnTo>
                  <a:lnTo>
                    <a:pt x="640" y="75"/>
                  </a:lnTo>
                  <a:lnTo>
                    <a:pt x="471" y="170"/>
                  </a:lnTo>
                  <a:lnTo>
                    <a:pt x="320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54"/>
                  </a:lnTo>
                  <a:lnTo>
                    <a:pt x="19" y="1261"/>
                  </a:lnTo>
                  <a:lnTo>
                    <a:pt x="95" y="1449"/>
                  </a:lnTo>
                  <a:lnTo>
                    <a:pt x="189" y="1637"/>
                  </a:lnTo>
                  <a:lnTo>
                    <a:pt x="320" y="1788"/>
                  </a:lnTo>
                  <a:lnTo>
                    <a:pt x="471" y="1919"/>
                  </a:lnTo>
                  <a:lnTo>
                    <a:pt x="640" y="2014"/>
                  </a:lnTo>
                  <a:lnTo>
                    <a:pt x="847" y="2070"/>
                  </a:lnTo>
                  <a:lnTo>
                    <a:pt x="1054" y="2089"/>
                  </a:lnTo>
                  <a:lnTo>
                    <a:pt x="1261" y="2070"/>
                  </a:lnTo>
                  <a:lnTo>
                    <a:pt x="1468" y="2014"/>
                  </a:lnTo>
                  <a:lnTo>
                    <a:pt x="1637" y="1919"/>
                  </a:lnTo>
                  <a:lnTo>
                    <a:pt x="1807" y="1788"/>
                  </a:lnTo>
                  <a:lnTo>
                    <a:pt x="1939" y="1637"/>
                  </a:lnTo>
                  <a:lnTo>
                    <a:pt x="2033" y="1449"/>
                  </a:lnTo>
                  <a:lnTo>
                    <a:pt x="2089" y="1261"/>
                  </a:lnTo>
                  <a:lnTo>
                    <a:pt x="2108" y="1054"/>
                  </a:lnTo>
                  <a:lnTo>
                    <a:pt x="2089" y="828"/>
                  </a:lnTo>
                  <a:lnTo>
                    <a:pt x="2033" y="640"/>
                  </a:lnTo>
                  <a:lnTo>
                    <a:pt x="1939" y="452"/>
                  </a:lnTo>
                  <a:lnTo>
                    <a:pt x="1807" y="301"/>
                  </a:lnTo>
                  <a:lnTo>
                    <a:pt x="1637" y="170"/>
                  </a:lnTo>
                  <a:lnTo>
                    <a:pt x="1468" y="75"/>
                  </a:lnTo>
                  <a:lnTo>
                    <a:pt x="1261" y="19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extrusionOk="0">
                  <a:moveTo>
                    <a:pt x="7244" y="0"/>
                  </a:moveTo>
                  <a:lnTo>
                    <a:pt x="7244" y="4874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42"/>
            <p:cNvSpPr/>
            <p:nvPr/>
          </p:nvSpPr>
          <p:spPr>
            <a:xfrm>
              <a:off x="319586" y="363582"/>
              <a:ext cx="337413" cy="403232"/>
            </a:xfrm>
            <a:custGeom>
              <a:avLst/>
              <a:gdLst/>
              <a:ahLst/>
              <a:cxnLst/>
              <a:rect l="l" t="t" r="r" b="b"/>
              <a:pathLst>
                <a:path w="19193" h="22937" fill="none" extrusionOk="0">
                  <a:moveTo>
                    <a:pt x="1712" y="22937"/>
                  </a:moveTo>
                  <a:lnTo>
                    <a:pt x="17499" y="22937"/>
                  </a:lnTo>
                  <a:lnTo>
                    <a:pt x="17499" y="22937"/>
                  </a:lnTo>
                  <a:lnTo>
                    <a:pt x="17724" y="22918"/>
                  </a:lnTo>
                  <a:lnTo>
                    <a:pt x="17931" y="22880"/>
                  </a:lnTo>
                  <a:lnTo>
                    <a:pt x="18138" y="22805"/>
                  </a:lnTo>
                  <a:lnTo>
                    <a:pt x="18327" y="22711"/>
                  </a:lnTo>
                  <a:lnTo>
                    <a:pt x="18515" y="22598"/>
                  </a:lnTo>
                  <a:lnTo>
                    <a:pt x="18665" y="22466"/>
                  </a:lnTo>
                  <a:lnTo>
                    <a:pt x="18816" y="22316"/>
                  </a:lnTo>
                  <a:lnTo>
                    <a:pt x="18929" y="22146"/>
                  </a:lnTo>
                  <a:lnTo>
                    <a:pt x="19023" y="21977"/>
                  </a:lnTo>
                  <a:lnTo>
                    <a:pt x="19117" y="21789"/>
                  </a:lnTo>
                  <a:lnTo>
                    <a:pt x="19173" y="21582"/>
                  </a:lnTo>
                  <a:lnTo>
                    <a:pt x="19192" y="21375"/>
                  </a:lnTo>
                  <a:lnTo>
                    <a:pt x="19192" y="21168"/>
                  </a:lnTo>
                  <a:lnTo>
                    <a:pt x="19173" y="20942"/>
                  </a:lnTo>
                  <a:lnTo>
                    <a:pt x="19136" y="20735"/>
                  </a:lnTo>
                  <a:lnTo>
                    <a:pt x="19042" y="20528"/>
                  </a:lnTo>
                  <a:lnTo>
                    <a:pt x="11948" y="4874"/>
                  </a:lnTo>
                  <a:lnTo>
                    <a:pt x="11948" y="0"/>
                  </a:lnTo>
                  <a:lnTo>
                    <a:pt x="7244" y="0"/>
                  </a:lnTo>
                  <a:lnTo>
                    <a:pt x="7244" y="4874"/>
                  </a:lnTo>
                  <a:lnTo>
                    <a:pt x="151" y="20528"/>
                  </a:lnTo>
                  <a:lnTo>
                    <a:pt x="151" y="20528"/>
                  </a:lnTo>
                  <a:lnTo>
                    <a:pt x="75" y="20735"/>
                  </a:lnTo>
                  <a:lnTo>
                    <a:pt x="19" y="20942"/>
                  </a:lnTo>
                  <a:lnTo>
                    <a:pt x="0" y="21168"/>
                  </a:lnTo>
                  <a:lnTo>
                    <a:pt x="0" y="21375"/>
                  </a:lnTo>
                  <a:lnTo>
                    <a:pt x="38" y="21582"/>
                  </a:lnTo>
                  <a:lnTo>
                    <a:pt x="94" y="21789"/>
                  </a:lnTo>
                  <a:lnTo>
                    <a:pt x="169" y="21977"/>
                  </a:lnTo>
                  <a:lnTo>
                    <a:pt x="282" y="22146"/>
                  </a:lnTo>
                  <a:lnTo>
                    <a:pt x="395" y="22316"/>
                  </a:lnTo>
                  <a:lnTo>
                    <a:pt x="527" y="22466"/>
                  </a:lnTo>
                  <a:lnTo>
                    <a:pt x="696" y="22598"/>
                  </a:lnTo>
                  <a:lnTo>
                    <a:pt x="866" y="22711"/>
                  </a:lnTo>
                  <a:lnTo>
                    <a:pt x="1054" y="22805"/>
                  </a:lnTo>
                  <a:lnTo>
                    <a:pt x="1261" y="22880"/>
                  </a:lnTo>
                  <a:lnTo>
                    <a:pt x="1487" y="22918"/>
                  </a:lnTo>
                  <a:lnTo>
                    <a:pt x="1712" y="2293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extrusionOk="0">
                  <a:moveTo>
                    <a:pt x="7245" y="0"/>
                  </a:moveTo>
                  <a:lnTo>
                    <a:pt x="7245" y="1882"/>
                  </a:lnTo>
                  <a:lnTo>
                    <a:pt x="38" y="17781"/>
                  </a:lnTo>
                  <a:lnTo>
                    <a:pt x="19" y="17837"/>
                  </a:lnTo>
                  <a:lnTo>
                    <a:pt x="1" y="17913"/>
                  </a:lnTo>
                  <a:lnTo>
                    <a:pt x="1" y="18026"/>
                  </a:lnTo>
                  <a:lnTo>
                    <a:pt x="38" y="18120"/>
                  </a:lnTo>
                  <a:lnTo>
                    <a:pt x="76" y="18176"/>
                  </a:lnTo>
                  <a:lnTo>
                    <a:pt x="114" y="18251"/>
                  </a:lnTo>
                  <a:lnTo>
                    <a:pt x="189" y="18308"/>
                  </a:lnTo>
                  <a:lnTo>
                    <a:pt x="302" y="18364"/>
                  </a:lnTo>
                  <a:lnTo>
                    <a:pt x="358" y="18383"/>
                  </a:lnTo>
                  <a:lnTo>
                    <a:pt x="16295" y="18383"/>
                  </a:lnTo>
                  <a:lnTo>
                    <a:pt x="16351" y="18364"/>
                  </a:lnTo>
                  <a:lnTo>
                    <a:pt x="16445" y="18308"/>
                  </a:lnTo>
                  <a:lnTo>
                    <a:pt x="16521" y="18251"/>
                  </a:lnTo>
                  <a:lnTo>
                    <a:pt x="16577" y="18176"/>
                  </a:lnTo>
                  <a:lnTo>
                    <a:pt x="16615" y="18120"/>
                  </a:lnTo>
                  <a:lnTo>
                    <a:pt x="16634" y="18026"/>
                  </a:lnTo>
                  <a:lnTo>
                    <a:pt x="16634" y="17913"/>
                  </a:lnTo>
                  <a:lnTo>
                    <a:pt x="16634" y="17837"/>
                  </a:lnTo>
                  <a:lnTo>
                    <a:pt x="16615" y="17781"/>
                  </a:lnTo>
                  <a:lnTo>
                    <a:pt x="9408" y="1882"/>
                  </a:lnTo>
                  <a:lnTo>
                    <a:pt x="940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42"/>
            <p:cNvSpPr/>
            <p:nvPr/>
          </p:nvSpPr>
          <p:spPr>
            <a:xfrm>
              <a:off x="342071" y="421139"/>
              <a:ext cx="292426" cy="323191"/>
            </a:xfrm>
            <a:custGeom>
              <a:avLst/>
              <a:gdLst/>
              <a:ahLst/>
              <a:cxnLst/>
              <a:rect l="l" t="t" r="r" b="b"/>
              <a:pathLst>
                <a:path w="16634" h="18384" fill="none" extrusionOk="0">
                  <a:moveTo>
                    <a:pt x="38" y="17781"/>
                  </a:moveTo>
                  <a:lnTo>
                    <a:pt x="7245" y="1882"/>
                  </a:lnTo>
                  <a:lnTo>
                    <a:pt x="7245" y="0"/>
                  </a:lnTo>
                  <a:lnTo>
                    <a:pt x="9408" y="0"/>
                  </a:lnTo>
                  <a:lnTo>
                    <a:pt x="9408" y="1882"/>
                  </a:lnTo>
                  <a:lnTo>
                    <a:pt x="16615" y="17781"/>
                  </a:lnTo>
                  <a:lnTo>
                    <a:pt x="16615" y="17781"/>
                  </a:lnTo>
                  <a:lnTo>
                    <a:pt x="16634" y="17837"/>
                  </a:lnTo>
                  <a:lnTo>
                    <a:pt x="16634" y="17913"/>
                  </a:lnTo>
                  <a:lnTo>
                    <a:pt x="16634" y="18026"/>
                  </a:lnTo>
                  <a:lnTo>
                    <a:pt x="16615" y="18120"/>
                  </a:lnTo>
                  <a:lnTo>
                    <a:pt x="16577" y="18176"/>
                  </a:lnTo>
                  <a:lnTo>
                    <a:pt x="16577" y="18176"/>
                  </a:lnTo>
                  <a:lnTo>
                    <a:pt x="16521" y="18251"/>
                  </a:lnTo>
                  <a:lnTo>
                    <a:pt x="16445" y="18308"/>
                  </a:lnTo>
                  <a:lnTo>
                    <a:pt x="16351" y="18364"/>
                  </a:lnTo>
                  <a:lnTo>
                    <a:pt x="16295" y="18383"/>
                  </a:lnTo>
                  <a:lnTo>
                    <a:pt x="16220" y="18383"/>
                  </a:lnTo>
                  <a:lnTo>
                    <a:pt x="433" y="18383"/>
                  </a:lnTo>
                  <a:lnTo>
                    <a:pt x="433" y="18383"/>
                  </a:lnTo>
                  <a:lnTo>
                    <a:pt x="358" y="18383"/>
                  </a:lnTo>
                  <a:lnTo>
                    <a:pt x="302" y="18364"/>
                  </a:lnTo>
                  <a:lnTo>
                    <a:pt x="189" y="18308"/>
                  </a:lnTo>
                  <a:lnTo>
                    <a:pt x="114" y="18251"/>
                  </a:lnTo>
                  <a:lnTo>
                    <a:pt x="76" y="18176"/>
                  </a:lnTo>
                  <a:lnTo>
                    <a:pt x="76" y="18176"/>
                  </a:lnTo>
                  <a:lnTo>
                    <a:pt x="38" y="18120"/>
                  </a:lnTo>
                  <a:lnTo>
                    <a:pt x="1" y="18026"/>
                  </a:lnTo>
                  <a:lnTo>
                    <a:pt x="1" y="17913"/>
                  </a:lnTo>
                  <a:lnTo>
                    <a:pt x="19" y="17837"/>
                  </a:lnTo>
                  <a:lnTo>
                    <a:pt x="38" y="1778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89"/>
                  </a:lnTo>
                  <a:lnTo>
                    <a:pt x="5344" y="113"/>
                  </a:lnTo>
                  <a:lnTo>
                    <a:pt x="5306" y="57"/>
                  </a:lnTo>
                  <a:lnTo>
                    <a:pt x="52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42"/>
            <p:cNvSpPr/>
            <p:nvPr/>
          </p:nvSpPr>
          <p:spPr>
            <a:xfrm>
              <a:off x="441310" y="400623"/>
              <a:ext cx="94282" cy="41032"/>
            </a:xfrm>
            <a:custGeom>
              <a:avLst/>
              <a:gdLst/>
              <a:ahLst/>
              <a:cxnLst/>
              <a:rect l="l" t="t" r="r" b="b"/>
              <a:pathLst>
                <a:path w="5363" h="2334" extrusionOk="0">
                  <a:moveTo>
                    <a:pt x="113" y="1"/>
                  </a:moveTo>
                  <a:lnTo>
                    <a:pt x="57" y="57"/>
                  </a:lnTo>
                  <a:lnTo>
                    <a:pt x="0" y="113"/>
                  </a:lnTo>
                  <a:lnTo>
                    <a:pt x="0" y="189"/>
                  </a:lnTo>
                  <a:lnTo>
                    <a:pt x="0" y="2127"/>
                  </a:lnTo>
                  <a:lnTo>
                    <a:pt x="0" y="2202"/>
                  </a:lnTo>
                  <a:lnTo>
                    <a:pt x="57" y="2258"/>
                  </a:lnTo>
                  <a:lnTo>
                    <a:pt x="113" y="2315"/>
                  </a:lnTo>
                  <a:lnTo>
                    <a:pt x="188" y="2334"/>
                  </a:lnTo>
                  <a:lnTo>
                    <a:pt x="5156" y="2334"/>
                  </a:lnTo>
                  <a:lnTo>
                    <a:pt x="5231" y="2315"/>
                  </a:lnTo>
                  <a:lnTo>
                    <a:pt x="5306" y="2258"/>
                  </a:lnTo>
                  <a:lnTo>
                    <a:pt x="5344" y="2202"/>
                  </a:lnTo>
                  <a:lnTo>
                    <a:pt x="5363" y="2127"/>
                  </a:lnTo>
                  <a:lnTo>
                    <a:pt x="5363" y="1525"/>
                  </a:lnTo>
                  <a:lnTo>
                    <a:pt x="3970" y="1374"/>
                  </a:lnTo>
                  <a:lnTo>
                    <a:pt x="3124" y="1280"/>
                  </a:lnTo>
                  <a:lnTo>
                    <a:pt x="2258" y="1167"/>
                  </a:lnTo>
                  <a:lnTo>
                    <a:pt x="1919" y="1111"/>
                  </a:lnTo>
                  <a:lnTo>
                    <a:pt x="1637" y="1035"/>
                  </a:lnTo>
                  <a:lnTo>
                    <a:pt x="1374" y="960"/>
                  </a:lnTo>
                  <a:lnTo>
                    <a:pt x="1148" y="866"/>
                  </a:lnTo>
                  <a:lnTo>
                    <a:pt x="960" y="772"/>
                  </a:lnTo>
                  <a:lnTo>
                    <a:pt x="791" y="678"/>
                  </a:lnTo>
                  <a:lnTo>
                    <a:pt x="640" y="584"/>
                  </a:lnTo>
                  <a:lnTo>
                    <a:pt x="527" y="471"/>
                  </a:lnTo>
                  <a:lnTo>
                    <a:pt x="433" y="377"/>
                  </a:lnTo>
                  <a:lnTo>
                    <a:pt x="358" y="302"/>
                  </a:lnTo>
                  <a:lnTo>
                    <a:pt x="264" y="132"/>
                  </a:lnTo>
                  <a:lnTo>
                    <a:pt x="207" y="38"/>
                  </a:lnTo>
                  <a:lnTo>
                    <a:pt x="18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extrusionOk="0">
                  <a:moveTo>
                    <a:pt x="5401" y="0"/>
                  </a:move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42"/>
            <p:cNvSpPr/>
            <p:nvPr/>
          </p:nvSpPr>
          <p:spPr>
            <a:xfrm>
              <a:off x="456517" y="577267"/>
              <a:ext cx="108855" cy="66505"/>
            </a:xfrm>
            <a:custGeom>
              <a:avLst/>
              <a:gdLst/>
              <a:ahLst/>
              <a:cxnLst/>
              <a:rect l="l" t="t" r="r" b="b"/>
              <a:pathLst>
                <a:path w="6192" h="3783" fill="none" extrusionOk="0">
                  <a:moveTo>
                    <a:pt x="6191" y="245"/>
                  </a:moveTo>
                  <a:lnTo>
                    <a:pt x="6191" y="245"/>
                  </a:lnTo>
                  <a:lnTo>
                    <a:pt x="6154" y="226"/>
                  </a:lnTo>
                  <a:lnTo>
                    <a:pt x="6022" y="151"/>
                  </a:lnTo>
                  <a:lnTo>
                    <a:pt x="5834" y="57"/>
                  </a:lnTo>
                  <a:lnTo>
                    <a:pt x="5702" y="19"/>
                  </a:lnTo>
                  <a:lnTo>
                    <a:pt x="5570" y="0"/>
                  </a:lnTo>
                  <a:lnTo>
                    <a:pt x="5401" y="0"/>
                  </a:lnTo>
                  <a:lnTo>
                    <a:pt x="5232" y="19"/>
                  </a:lnTo>
                  <a:lnTo>
                    <a:pt x="5025" y="38"/>
                  </a:lnTo>
                  <a:lnTo>
                    <a:pt x="4818" y="113"/>
                  </a:lnTo>
                  <a:lnTo>
                    <a:pt x="4592" y="207"/>
                  </a:lnTo>
                  <a:lnTo>
                    <a:pt x="4347" y="339"/>
                  </a:lnTo>
                  <a:lnTo>
                    <a:pt x="4084" y="508"/>
                  </a:lnTo>
                  <a:lnTo>
                    <a:pt x="3820" y="734"/>
                  </a:lnTo>
                  <a:lnTo>
                    <a:pt x="3820" y="734"/>
                  </a:lnTo>
                  <a:lnTo>
                    <a:pt x="3275" y="1204"/>
                  </a:lnTo>
                  <a:lnTo>
                    <a:pt x="2767" y="1581"/>
                  </a:lnTo>
                  <a:lnTo>
                    <a:pt x="2522" y="1750"/>
                  </a:lnTo>
                  <a:lnTo>
                    <a:pt x="2277" y="1901"/>
                  </a:lnTo>
                  <a:lnTo>
                    <a:pt x="2052" y="2032"/>
                  </a:lnTo>
                  <a:lnTo>
                    <a:pt x="1807" y="2126"/>
                  </a:lnTo>
                  <a:lnTo>
                    <a:pt x="1581" y="2220"/>
                  </a:lnTo>
                  <a:lnTo>
                    <a:pt x="1356" y="2258"/>
                  </a:lnTo>
                  <a:lnTo>
                    <a:pt x="1130" y="2296"/>
                  </a:lnTo>
                  <a:lnTo>
                    <a:pt x="904" y="2296"/>
                  </a:lnTo>
                  <a:lnTo>
                    <a:pt x="678" y="2277"/>
                  </a:lnTo>
                  <a:lnTo>
                    <a:pt x="452" y="2220"/>
                  </a:lnTo>
                  <a:lnTo>
                    <a:pt x="227" y="2145"/>
                  </a:lnTo>
                  <a:lnTo>
                    <a:pt x="1" y="2032"/>
                  </a:lnTo>
                  <a:lnTo>
                    <a:pt x="1" y="2032"/>
                  </a:lnTo>
                  <a:lnTo>
                    <a:pt x="1" y="2108"/>
                  </a:lnTo>
                  <a:lnTo>
                    <a:pt x="57" y="2314"/>
                  </a:lnTo>
                  <a:lnTo>
                    <a:pt x="114" y="2465"/>
                  </a:lnTo>
                  <a:lnTo>
                    <a:pt x="189" y="2616"/>
                  </a:lnTo>
                  <a:lnTo>
                    <a:pt x="283" y="2785"/>
                  </a:lnTo>
                  <a:lnTo>
                    <a:pt x="415" y="2954"/>
                  </a:lnTo>
                  <a:lnTo>
                    <a:pt x="565" y="3124"/>
                  </a:lnTo>
                  <a:lnTo>
                    <a:pt x="753" y="3293"/>
                  </a:lnTo>
                  <a:lnTo>
                    <a:pt x="979" y="3443"/>
                  </a:lnTo>
                  <a:lnTo>
                    <a:pt x="1243" y="3556"/>
                  </a:lnTo>
                  <a:lnTo>
                    <a:pt x="1544" y="3669"/>
                  </a:lnTo>
                  <a:lnTo>
                    <a:pt x="1901" y="3744"/>
                  </a:lnTo>
                  <a:lnTo>
                    <a:pt x="2296" y="3782"/>
                  </a:lnTo>
                  <a:lnTo>
                    <a:pt x="2522" y="3782"/>
                  </a:lnTo>
                  <a:lnTo>
                    <a:pt x="2767" y="3782"/>
                  </a:lnTo>
                  <a:lnTo>
                    <a:pt x="2767" y="3782"/>
                  </a:lnTo>
                  <a:lnTo>
                    <a:pt x="2992" y="3744"/>
                  </a:lnTo>
                  <a:lnTo>
                    <a:pt x="3218" y="3707"/>
                  </a:lnTo>
                  <a:lnTo>
                    <a:pt x="3444" y="3650"/>
                  </a:lnTo>
                  <a:lnTo>
                    <a:pt x="3651" y="3575"/>
                  </a:lnTo>
                  <a:lnTo>
                    <a:pt x="3858" y="3500"/>
                  </a:lnTo>
                  <a:lnTo>
                    <a:pt x="4046" y="3387"/>
                  </a:lnTo>
                  <a:lnTo>
                    <a:pt x="4216" y="3293"/>
                  </a:lnTo>
                  <a:lnTo>
                    <a:pt x="4385" y="3161"/>
                  </a:lnTo>
                  <a:lnTo>
                    <a:pt x="4554" y="3029"/>
                  </a:lnTo>
                  <a:lnTo>
                    <a:pt x="4705" y="2898"/>
                  </a:lnTo>
                  <a:lnTo>
                    <a:pt x="4987" y="2597"/>
                  </a:lnTo>
                  <a:lnTo>
                    <a:pt x="5232" y="2277"/>
                  </a:lnTo>
                  <a:lnTo>
                    <a:pt x="5457" y="1957"/>
                  </a:lnTo>
                  <a:lnTo>
                    <a:pt x="5627" y="1637"/>
                  </a:lnTo>
                  <a:lnTo>
                    <a:pt x="5796" y="1336"/>
                  </a:lnTo>
                  <a:lnTo>
                    <a:pt x="5909" y="1035"/>
                  </a:lnTo>
                  <a:lnTo>
                    <a:pt x="6022" y="790"/>
                  </a:lnTo>
                  <a:lnTo>
                    <a:pt x="6154" y="395"/>
                  </a:lnTo>
                  <a:lnTo>
                    <a:pt x="6191" y="245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extrusionOk="0">
                  <a:moveTo>
                    <a:pt x="5100" y="0"/>
                  </a:move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42"/>
            <p:cNvSpPr/>
            <p:nvPr/>
          </p:nvSpPr>
          <p:spPr>
            <a:xfrm>
              <a:off x="341737" y="576933"/>
              <a:ext cx="293094" cy="167713"/>
            </a:xfrm>
            <a:custGeom>
              <a:avLst/>
              <a:gdLst/>
              <a:ahLst/>
              <a:cxnLst/>
              <a:rect l="l" t="t" r="r" b="b"/>
              <a:pathLst>
                <a:path w="16672" h="9540" fill="none" extrusionOk="0">
                  <a:moveTo>
                    <a:pt x="3952" y="264"/>
                  </a:moveTo>
                  <a:lnTo>
                    <a:pt x="38" y="8919"/>
                  </a:lnTo>
                  <a:lnTo>
                    <a:pt x="38" y="8919"/>
                  </a:lnTo>
                  <a:lnTo>
                    <a:pt x="20" y="8975"/>
                  </a:lnTo>
                  <a:lnTo>
                    <a:pt x="1" y="9051"/>
                  </a:lnTo>
                  <a:lnTo>
                    <a:pt x="20" y="9164"/>
                  </a:lnTo>
                  <a:lnTo>
                    <a:pt x="38" y="9258"/>
                  </a:lnTo>
                  <a:lnTo>
                    <a:pt x="76" y="9333"/>
                  </a:lnTo>
                  <a:lnTo>
                    <a:pt x="76" y="9333"/>
                  </a:lnTo>
                  <a:lnTo>
                    <a:pt x="133" y="9389"/>
                  </a:lnTo>
                  <a:lnTo>
                    <a:pt x="208" y="9465"/>
                  </a:lnTo>
                  <a:lnTo>
                    <a:pt x="302" y="9502"/>
                  </a:lnTo>
                  <a:lnTo>
                    <a:pt x="377" y="9521"/>
                  </a:lnTo>
                  <a:lnTo>
                    <a:pt x="452" y="9540"/>
                  </a:lnTo>
                  <a:lnTo>
                    <a:pt x="16239" y="9540"/>
                  </a:lnTo>
                  <a:lnTo>
                    <a:pt x="16239" y="9540"/>
                  </a:lnTo>
                  <a:lnTo>
                    <a:pt x="16314" y="9521"/>
                  </a:lnTo>
                  <a:lnTo>
                    <a:pt x="16370" y="9502"/>
                  </a:lnTo>
                  <a:lnTo>
                    <a:pt x="16483" y="9465"/>
                  </a:lnTo>
                  <a:lnTo>
                    <a:pt x="16559" y="9389"/>
                  </a:lnTo>
                  <a:lnTo>
                    <a:pt x="16596" y="9333"/>
                  </a:lnTo>
                  <a:lnTo>
                    <a:pt x="16596" y="9333"/>
                  </a:lnTo>
                  <a:lnTo>
                    <a:pt x="16634" y="9258"/>
                  </a:lnTo>
                  <a:lnTo>
                    <a:pt x="16671" y="9164"/>
                  </a:lnTo>
                  <a:lnTo>
                    <a:pt x="16671" y="9051"/>
                  </a:lnTo>
                  <a:lnTo>
                    <a:pt x="16653" y="8975"/>
                  </a:lnTo>
                  <a:lnTo>
                    <a:pt x="16634" y="8919"/>
                  </a:lnTo>
                  <a:lnTo>
                    <a:pt x="12720" y="264"/>
                  </a:lnTo>
                  <a:lnTo>
                    <a:pt x="12720" y="264"/>
                  </a:lnTo>
                  <a:lnTo>
                    <a:pt x="12683" y="377"/>
                  </a:lnTo>
                  <a:lnTo>
                    <a:pt x="12532" y="659"/>
                  </a:lnTo>
                  <a:lnTo>
                    <a:pt x="12419" y="828"/>
                  </a:lnTo>
                  <a:lnTo>
                    <a:pt x="12287" y="1035"/>
                  </a:lnTo>
                  <a:lnTo>
                    <a:pt x="12137" y="1242"/>
                  </a:lnTo>
                  <a:lnTo>
                    <a:pt x="11968" y="1468"/>
                  </a:lnTo>
                  <a:lnTo>
                    <a:pt x="11761" y="1675"/>
                  </a:lnTo>
                  <a:lnTo>
                    <a:pt x="11516" y="1863"/>
                  </a:lnTo>
                  <a:lnTo>
                    <a:pt x="11271" y="2051"/>
                  </a:lnTo>
                  <a:lnTo>
                    <a:pt x="10989" y="2202"/>
                  </a:lnTo>
                  <a:lnTo>
                    <a:pt x="10839" y="2258"/>
                  </a:lnTo>
                  <a:lnTo>
                    <a:pt x="10669" y="2315"/>
                  </a:lnTo>
                  <a:lnTo>
                    <a:pt x="10500" y="2352"/>
                  </a:lnTo>
                  <a:lnTo>
                    <a:pt x="10331" y="2390"/>
                  </a:lnTo>
                  <a:lnTo>
                    <a:pt x="10161" y="2390"/>
                  </a:lnTo>
                  <a:lnTo>
                    <a:pt x="9973" y="2409"/>
                  </a:lnTo>
                  <a:lnTo>
                    <a:pt x="9785" y="2390"/>
                  </a:lnTo>
                  <a:lnTo>
                    <a:pt x="9578" y="2352"/>
                  </a:lnTo>
                  <a:lnTo>
                    <a:pt x="9578" y="2352"/>
                  </a:lnTo>
                  <a:lnTo>
                    <a:pt x="9409" y="2315"/>
                  </a:lnTo>
                  <a:lnTo>
                    <a:pt x="9258" y="2277"/>
                  </a:lnTo>
                  <a:lnTo>
                    <a:pt x="9108" y="2202"/>
                  </a:lnTo>
                  <a:lnTo>
                    <a:pt x="8957" y="2127"/>
                  </a:lnTo>
                  <a:lnTo>
                    <a:pt x="8675" y="1938"/>
                  </a:lnTo>
                  <a:lnTo>
                    <a:pt x="8411" y="1731"/>
                  </a:lnTo>
                  <a:lnTo>
                    <a:pt x="8148" y="1487"/>
                  </a:lnTo>
                  <a:lnTo>
                    <a:pt x="7885" y="1242"/>
                  </a:lnTo>
                  <a:lnTo>
                    <a:pt x="7621" y="998"/>
                  </a:lnTo>
                  <a:lnTo>
                    <a:pt x="7358" y="753"/>
                  </a:lnTo>
                  <a:lnTo>
                    <a:pt x="7057" y="527"/>
                  </a:lnTo>
                  <a:lnTo>
                    <a:pt x="6737" y="320"/>
                  </a:lnTo>
                  <a:lnTo>
                    <a:pt x="6567" y="245"/>
                  </a:lnTo>
                  <a:lnTo>
                    <a:pt x="6398" y="170"/>
                  </a:lnTo>
                  <a:lnTo>
                    <a:pt x="6210" y="94"/>
                  </a:lnTo>
                  <a:lnTo>
                    <a:pt x="6003" y="57"/>
                  </a:lnTo>
                  <a:lnTo>
                    <a:pt x="5796" y="19"/>
                  </a:lnTo>
                  <a:lnTo>
                    <a:pt x="5589" y="0"/>
                  </a:lnTo>
                  <a:lnTo>
                    <a:pt x="5344" y="0"/>
                  </a:lnTo>
                  <a:lnTo>
                    <a:pt x="5100" y="0"/>
                  </a:lnTo>
                  <a:lnTo>
                    <a:pt x="4836" y="38"/>
                  </a:lnTo>
                  <a:lnTo>
                    <a:pt x="4554" y="94"/>
                  </a:lnTo>
                  <a:lnTo>
                    <a:pt x="4272" y="170"/>
                  </a:lnTo>
                  <a:lnTo>
                    <a:pt x="3952" y="26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2" name="Google Shape;8502;p42"/>
            <p:cNvSpPr/>
            <p:nvPr/>
          </p:nvSpPr>
          <p:spPr>
            <a:xfrm>
              <a:off x="408559" y="625559"/>
              <a:ext cx="36742" cy="36391"/>
            </a:xfrm>
            <a:custGeom>
              <a:avLst/>
              <a:gdLst/>
              <a:ahLst/>
              <a:cxnLst/>
              <a:rect l="l" t="t" r="r" b="b"/>
              <a:pathLst>
                <a:path w="2090" h="2070" extrusionOk="0">
                  <a:moveTo>
                    <a:pt x="1035" y="0"/>
                  </a:moveTo>
                  <a:lnTo>
                    <a:pt x="828" y="19"/>
                  </a:lnTo>
                  <a:lnTo>
                    <a:pt x="640" y="76"/>
                  </a:lnTo>
                  <a:lnTo>
                    <a:pt x="471" y="170"/>
                  </a:lnTo>
                  <a:lnTo>
                    <a:pt x="302" y="301"/>
                  </a:lnTo>
                  <a:lnTo>
                    <a:pt x="189" y="452"/>
                  </a:lnTo>
                  <a:lnTo>
                    <a:pt x="95" y="640"/>
                  </a:lnTo>
                  <a:lnTo>
                    <a:pt x="19" y="828"/>
                  </a:lnTo>
                  <a:lnTo>
                    <a:pt x="1" y="1035"/>
                  </a:lnTo>
                  <a:lnTo>
                    <a:pt x="19" y="1242"/>
                  </a:lnTo>
                  <a:lnTo>
                    <a:pt x="95" y="1449"/>
                  </a:lnTo>
                  <a:lnTo>
                    <a:pt x="189" y="1618"/>
                  </a:lnTo>
                  <a:lnTo>
                    <a:pt x="302" y="1769"/>
                  </a:lnTo>
                  <a:lnTo>
                    <a:pt x="471" y="1901"/>
                  </a:lnTo>
                  <a:lnTo>
                    <a:pt x="640" y="1995"/>
                  </a:lnTo>
                  <a:lnTo>
                    <a:pt x="828" y="2051"/>
                  </a:lnTo>
                  <a:lnTo>
                    <a:pt x="1035" y="2070"/>
                  </a:lnTo>
                  <a:lnTo>
                    <a:pt x="1261" y="2051"/>
                  </a:lnTo>
                  <a:lnTo>
                    <a:pt x="1449" y="1995"/>
                  </a:lnTo>
                  <a:lnTo>
                    <a:pt x="1619" y="1901"/>
                  </a:lnTo>
                  <a:lnTo>
                    <a:pt x="1788" y="1769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70" y="1242"/>
                  </a:lnTo>
                  <a:lnTo>
                    <a:pt x="2089" y="1035"/>
                  </a:lnTo>
                  <a:lnTo>
                    <a:pt x="2070" y="828"/>
                  </a:lnTo>
                  <a:lnTo>
                    <a:pt x="1995" y="640"/>
                  </a:lnTo>
                  <a:lnTo>
                    <a:pt x="1901" y="452"/>
                  </a:lnTo>
                  <a:lnTo>
                    <a:pt x="1788" y="301"/>
                  </a:lnTo>
                  <a:lnTo>
                    <a:pt x="1619" y="170"/>
                  </a:lnTo>
                  <a:lnTo>
                    <a:pt x="1449" y="76"/>
                  </a:lnTo>
                  <a:lnTo>
                    <a:pt x="1261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3" name="Google Shape;850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rgbClr val="01B8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0" y="1054"/>
                  </a:move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42"/>
            <p:cNvSpPr/>
            <p:nvPr/>
          </p:nvSpPr>
          <p:spPr>
            <a:xfrm>
              <a:off x="435685" y="704950"/>
              <a:ext cx="22836" cy="22502"/>
            </a:xfrm>
            <a:custGeom>
              <a:avLst/>
              <a:gdLst/>
              <a:ahLst/>
              <a:cxnLst/>
              <a:rect l="l" t="t" r="r" b="b"/>
              <a:pathLst>
                <a:path w="1299" h="1280" extrusionOk="0">
                  <a:moveTo>
                    <a:pt x="527" y="0"/>
                  </a:moveTo>
                  <a:lnTo>
                    <a:pt x="396" y="38"/>
                  </a:lnTo>
                  <a:lnTo>
                    <a:pt x="301" y="94"/>
                  </a:lnTo>
                  <a:lnTo>
                    <a:pt x="189" y="188"/>
                  </a:lnTo>
                  <a:lnTo>
                    <a:pt x="113" y="282"/>
                  </a:lnTo>
                  <a:lnTo>
                    <a:pt x="57" y="395"/>
                  </a:lnTo>
                  <a:lnTo>
                    <a:pt x="19" y="508"/>
                  </a:lnTo>
                  <a:lnTo>
                    <a:pt x="0" y="640"/>
                  </a:lnTo>
                  <a:lnTo>
                    <a:pt x="19" y="771"/>
                  </a:lnTo>
                  <a:lnTo>
                    <a:pt x="57" y="884"/>
                  </a:lnTo>
                  <a:lnTo>
                    <a:pt x="113" y="997"/>
                  </a:lnTo>
                  <a:lnTo>
                    <a:pt x="189" y="1091"/>
                  </a:lnTo>
                  <a:lnTo>
                    <a:pt x="301" y="1167"/>
                  </a:lnTo>
                  <a:lnTo>
                    <a:pt x="396" y="1242"/>
                  </a:lnTo>
                  <a:lnTo>
                    <a:pt x="527" y="1279"/>
                  </a:lnTo>
                  <a:lnTo>
                    <a:pt x="791" y="1279"/>
                  </a:lnTo>
                  <a:lnTo>
                    <a:pt x="904" y="1242"/>
                  </a:lnTo>
                  <a:lnTo>
                    <a:pt x="1016" y="1167"/>
                  </a:lnTo>
                  <a:lnTo>
                    <a:pt x="1111" y="1091"/>
                  </a:lnTo>
                  <a:lnTo>
                    <a:pt x="1186" y="997"/>
                  </a:lnTo>
                  <a:lnTo>
                    <a:pt x="1242" y="884"/>
                  </a:lnTo>
                  <a:lnTo>
                    <a:pt x="1280" y="771"/>
                  </a:lnTo>
                  <a:lnTo>
                    <a:pt x="1299" y="640"/>
                  </a:lnTo>
                  <a:lnTo>
                    <a:pt x="1280" y="508"/>
                  </a:lnTo>
                  <a:lnTo>
                    <a:pt x="1242" y="395"/>
                  </a:lnTo>
                  <a:lnTo>
                    <a:pt x="1186" y="282"/>
                  </a:lnTo>
                  <a:lnTo>
                    <a:pt x="1111" y="188"/>
                  </a:lnTo>
                  <a:lnTo>
                    <a:pt x="1016" y="94"/>
                  </a:lnTo>
                  <a:lnTo>
                    <a:pt x="904" y="38"/>
                  </a:lnTo>
                  <a:lnTo>
                    <a:pt x="79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9" y="1"/>
                  </a:move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42"/>
            <p:cNvSpPr/>
            <p:nvPr/>
          </p:nvSpPr>
          <p:spPr>
            <a:xfrm>
              <a:off x="551449" y="620918"/>
              <a:ext cx="22854" cy="22854"/>
            </a:xfrm>
            <a:custGeom>
              <a:avLst/>
              <a:gdLst/>
              <a:ahLst/>
              <a:cxnLst/>
              <a:rect l="l" t="t" r="r" b="b"/>
              <a:pathLst>
                <a:path w="1300" h="1300" fill="none" extrusionOk="0">
                  <a:moveTo>
                    <a:pt x="1" y="659"/>
                  </a:moveTo>
                  <a:lnTo>
                    <a:pt x="1" y="659"/>
                  </a:lnTo>
                  <a:lnTo>
                    <a:pt x="20" y="791"/>
                  </a:lnTo>
                  <a:lnTo>
                    <a:pt x="57" y="904"/>
                  </a:lnTo>
                  <a:lnTo>
                    <a:pt x="114" y="1017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3"/>
                  </a:lnTo>
                  <a:lnTo>
                    <a:pt x="528" y="1280"/>
                  </a:lnTo>
                  <a:lnTo>
                    <a:pt x="659" y="1299"/>
                  </a:lnTo>
                  <a:lnTo>
                    <a:pt x="659" y="1299"/>
                  </a:lnTo>
                  <a:lnTo>
                    <a:pt x="772" y="1280"/>
                  </a:lnTo>
                  <a:lnTo>
                    <a:pt x="904" y="1243"/>
                  </a:lnTo>
                  <a:lnTo>
                    <a:pt x="1017" y="1186"/>
                  </a:lnTo>
                  <a:lnTo>
                    <a:pt x="1111" y="1111"/>
                  </a:lnTo>
                  <a:lnTo>
                    <a:pt x="1186" y="1017"/>
                  </a:lnTo>
                  <a:lnTo>
                    <a:pt x="1243" y="904"/>
                  </a:lnTo>
                  <a:lnTo>
                    <a:pt x="1280" y="791"/>
                  </a:lnTo>
                  <a:lnTo>
                    <a:pt x="1299" y="659"/>
                  </a:lnTo>
                  <a:lnTo>
                    <a:pt x="1299" y="659"/>
                  </a:lnTo>
                  <a:lnTo>
                    <a:pt x="1280" y="528"/>
                  </a:lnTo>
                  <a:lnTo>
                    <a:pt x="1243" y="396"/>
                  </a:lnTo>
                  <a:lnTo>
                    <a:pt x="1186" y="283"/>
                  </a:lnTo>
                  <a:lnTo>
                    <a:pt x="1111" y="189"/>
                  </a:lnTo>
                  <a:lnTo>
                    <a:pt x="1017" y="114"/>
                  </a:lnTo>
                  <a:lnTo>
                    <a:pt x="904" y="57"/>
                  </a:lnTo>
                  <a:lnTo>
                    <a:pt x="772" y="20"/>
                  </a:lnTo>
                  <a:lnTo>
                    <a:pt x="659" y="1"/>
                  </a:lnTo>
                  <a:lnTo>
                    <a:pt x="659" y="1"/>
                  </a:lnTo>
                  <a:lnTo>
                    <a:pt x="528" y="20"/>
                  </a:lnTo>
                  <a:lnTo>
                    <a:pt x="396" y="57"/>
                  </a:lnTo>
                  <a:lnTo>
                    <a:pt x="283" y="114"/>
                  </a:lnTo>
                  <a:lnTo>
                    <a:pt x="189" y="189"/>
                  </a:lnTo>
                  <a:lnTo>
                    <a:pt x="114" y="283"/>
                  </a:lnTo>
                  <a:lnTo>
                    <a:pt x="57" y="396"/>
                  </a:lnTo>
                  <a:lnTo>
                    <a:pt x="20" y="528"/>
                  </a:lnTo>
                  <a:lnTo>
                    <a:pt x="1" y="65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42"/>
            <p:cNvSpPr/>
            <p:nvPr/>
          </p:nvSpPr>
          <p:spPr>
            <a:xfrm>
              <a:off x="512755" y="483653"/>
              <a:ext cx="41700" cy="95618"/>
            </a:xfrm>
            <a:custGeom>
              <a:avLst/>
              <a:gdLst/>
              <a:ahLst/>
              <a:cxnLst/>
              <a:rect l="l" t="t" r="r" b="b"/>
              <a:pathLst>
                <a:path w="2372" h="5439" extrusionOk="0">
                  <a:moveTo>
                    <a:pt x="0" y="0"/>
                  </a:moveTo>
                  <a:lnTo>
                    <a:pt x="508" y="1713"/>
                  </a:lnTo>
                  <a:lnTo>
                    <a:pt x="1035" y="3444"/>
                  </a:lnTo>
                  <a:lnTo>
                    <a:pt x="1600" y="5438"/>
                  </a:lnTo>
                  <a:lnTo>
                    <a:pt x="1769" y="5382"/>
                  </a:lnTo>
                  <a:lnTo>
                    <a:pt x="1938" y="5344"/>
                  </a:lnTo>
                  <a:lnTo>
                    <a:pt x="2089" y="5325"/>
                  </a:lnTo>
                  <a:lnTo>
                    <a:pt x="2371" y="532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490" y="0"/>
                  </a:move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42"/>
            <p:cNvSpPr/>
            <p:nvPr/>
          </p:nvSpPr>
          <p:spPr>
            <a:xfrm>
              <a:off x="540866" y="577267"/>
              <a:ext cx="19531" cy="29112"/>
            </a:xfrm>
            <a:custGeom>
              <a:avLst/>
              <a:gdLst/>
              <a:ahLst/>
              <a:cxnLst/>
              <a:rect l="l" t="t" r="r" b="b"/>
              <a:pathLst>
                <a:path w="1111" h="1656" fill="none" extrusionOk="0">
                  <a:moveTo>
                    <a:pt x="622" y="0"/>
                  </a:moveTo>
                  <a:lnTo>
                    <a:pt x="622" y="0"/>
                  </a:lnTo>
                  <a:lnTo>
                    <a:pt x="490" y="0"/>
                  </a:lnTo>
                  <a:lnTo>
                    <a:pt x="339" y="19"/>
                  </a:lnTo>
                  <a:lnTo>
                    <a:pt x="170" y="57"/>
                  </a:lnTo>
                  <a:lnTo>
                    <a:pt x="1" y="113"/>
                  </a:lnTo>
                  <a:lnTo>
                    <a:pt x="1" y="113"/>
                  </a:lnTo>
                  <a:lnTo>
                    <a:pt x="434" y="1656"/>
                  </a:lnTo>
                  <a:lnTo>
                    <a:pt x="434" y="1656"/>
                  </a:lnTo>
                  <a:lnTo>
                    <a:pt x="641" y="1430"/>
                  </a:lnTo>
                  <a:lnTo>
                    <a:pt x="829" y="1204"/>
                  </a:lnTo>
                  <a:lnTo>
                    <a:pt x="979" y="997"/>
                  </a:lnTo>
                  <a:lnTo>
                    <a:pt x="1111" y="790"/>
                  </a:lnTo>
                  <a:lnTo>
                    <a:pt x="772" y="0"/>
                  </a:lnTo>
                  <a:lnTo>
                    <a:pt x="772" y="0"/>
                  </a:lnTo>
                  <a:lnTo>
                    <a:pt x="622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2089"/>
                  </a:moveTo>
                  <a:lnTo>
                    <a:pt x="1035" y="2089"/>
                  </a:lnTo>
                  <a:lnTo>
                    <a:pt x="828" y="2070"/>
                  </a:lnTo>
                  <a:lnTo>
                    <a:pt x="621" y="1995"/>
                  </a:lnTo>
                  <a:lnTo>
                    <a:pt x="452" y="1901"/>
                  </a:lnTo>
                  <a:lnTo>
                    <a:pt x="301" y="1788"/>
                  </a:lnTo>
                  <a:lnTo>
                    <a:pt x="170" y="1618"/>
                  </a:lnTo>
                  <a:lnTo>
                    <a:pt x="76" y="1449"/>
                  </a:lnTo>
                  <a:lnTo>
                    <a:pt x="19" y="1261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828"/>
                  </a:lnTo>
                  <a:lnTo>
                    <a:pt x="76" y="640"/>
                  </a:lnTo>
                  <a:lnTo>
                    <a:pt x="170" y="471"/>
                  </a:lnTo>
                  <a:lnTo>
                    <a:pt x="301" y="320"/>
                  </a:lnTo>
                  <a:lnTo>
                    <a:pt x="452" y="188"/>
                  </a:lnTo>
                  <a:lnTo>
                    <a:pt x="621" y="94"/>
                  </a:lnTo>
                  <a:lnTo>
                    <a:pt x="828" y="19"/>
                  </a:lnTo>
                  <a:lnTo>
                    <a:pt x="1035" y="0"/>
                  </a:lnTo>
                  <a:lnTo>
                    <a:pt x="1035" y="0"/>
                  </a:lnTo>
                  <a:lnTo>
                    <a:pt x="1242" y="19"/>
                  </a:lnTo>
                  <a:lnTo>
                    <a:pt x="1430" y="94"/>
                  </a:lnTo>
                  <a:lnTo>
                    <a:pt x="1618" y="188"/>
                  </a:lnTo>
                  <a:lnTo>
                    <a:pt x="1769" y="320"/>
                  </a:lnTo>
                  <a:lnTo>
                    <a:pt x="1901" y="471"/>
                  </a:lnTo>
                  <a:lnTo>
                    <a:pt x="1995" y="640"/>
                  </a:lnTo>
                  <a:lnTo>
                    <a:pt x="2051" y="828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1261"/>
                  </a:lnTo>
                  <a:lnTo>
                    <a:pt x="1995" y="1449"/>
                  </a:lnTo>
                  <a:lnTo>
                    <a:pt x="1901" y="1618"/>
                  </a:lnTo>
                  <a:lnTo>
                    <a:pt x="1769" y="1788"/>
                  </a:lnTo>
                  <a:lnTo>
                    <a:pt x="1618" y="1901"/>
                  </a:lnTo>
                  <a:lnTo>
                    <a:pt x="1430" y="1995"/>
                  </a:lnTo>
                  <a:lnTo>
                    <a:pt x="1242" y="2070"/>
                  </a:lnTo>
                  <a:lnTo>
                    <a:pt x="1035" y="2089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extrusionOk="0">
                  <a:moveTo>
                    <a:pt x="1035" y="0"/>
                  </a:move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42"/>
            <p:cNvSpPr/>
            <p:nvPr/>
          </p:nvSpPr>
          <p:spPr>
            <a:xfrm>
              <a:off x="556090" y="686421"/>
              <a:ext cx="36408" cy="36725"/>
            </a:xfrm>
            <a:custGeom>
              <a:avLst/>
              <a:gdLst/>
              <a:ahLst/>
              <a:cxnLst/>
              <a:rect l="l" t="t" r="r" b="b"/>
              <a:pathLst>
                <a:path w="2071" h="2089" fill="none" extrusionOk="0">
                  <a:moveTo>
                    <a:pt x="1035" y="0"/>
                  </a:moveTo>
                  <a:lnTo>
                    <a:pt x="1035" y="0"/>
                  </a:lnTo>
                  <a:lnTo>
                    <a:pt x="828" y="19"/>
                  </a:lnTo>
                  <a:lnTo>
                    <a:pt x="621" y="94"/>
                  </a:lnTo>
                  <a:lnTo>
                    <a:pt x="452" y="188"/>
                  </a:lnTo>
                  <a:lnTo>
                    <a:pt x="301" y="320"/>
                  </a:lnTo>
                  <a:lnTo>
                    <a:pt x="170" y="471"/>
                  </a:lnTo>
                  <a:lnTo>
                    <a:pt x="76" y="640"/>
                  </a:lnTo>
                  <a:lnTo>
                    <a:pt x="19" y="828"/>
                  </a:lnTo>
                  <a:lnTo>
                    <a:pt x="0" y="1054"/>
                  </a:lnTo>
                  <a:lnTo>
                    <a:pt x="0" y="1054"/>
                  </a:lnTo>
                  <a:lnTo>
                    <a:pt x="19" y="1261"/>
                  </a:lnTo>
                  <a:lnTo>
                    <a:pt x="76" y="1449"/>
                  </a:lnTo>
                  <a:lnTo>
                    <a:pt x="170" y="1618"/>
                  </a:lnTo>
                  <a:lnTo>
                    <a:pt x="301" y="1788"/>
                  </a:lnTo>
                  <a:lnTo>
                    <a:pt x="452" y="1901"/>
                  </a:lnTo>
                  <a:lnTo>
                    <a:pt x="621" y="1995"/>
                  </a:lnTo>
                  <a:lnTo>
                    <a:pt x="828" y="2070"/>
                  </a:lnTo>
                  <a:lnTo>
                    <a:pt x="1035" y="2089"/>
                  </a:lnTo>
                  <a:lnTo>
                    <a:pt x="1035" y="2089"/>
                  </a:lnTo>
                  <a:lnTo>
                    <a:pt x="1242" y="2070"/>
                  </a:lnTo>
                  <a:lnTo>
                    <a:pt x="1430" y="1995"/>
                  </a:lnTo>
                  <a:lnTo>
                    <a:pt x="1618" y="1901"/>
                  </a:lnTo>
                  <a:lnTo>
                    <a:pt x="1769" y="1788"/>
                  </a:lnTo>
                  <a:lnTo>
                    <a:pt x="1901" y="1618"/>
                  </a:lnTo>
                  <a:lnTo>
                    <a:pt x="1995" y="1449"/>
                  </a:lnTo>
                  <a:lnTo>
                    <a:pt x="2051" y="1261"/>
                  </a:lnTo>
                  <a:lnTo>
                    <a:pt x="2070" y="1054"/>
                  </a:lnTo>
                  <a:lnTo>
                    <a:pt x="2070" y="1054"/>
                  </a:lnTo>
                  <a:lnTo>
                    <a:pt x="2051" y="828"/>
                  </a:lnTo>
                  <a:lnTo>
                    <a:pt x="1995" y="640"/>
                  </a:lnTo>
                  <a:lnTo>
                    <a:pt x="1901" y="471"/>
                  </a:lnTo>
                  <a:lnTo>
                    <a:pt x="1769" y="320"/>
                  </a:lnTo>
                  <a:lnTo>
                    <a:pt x="1618" y="188"/>
                  </a:lnTo>
                  <a:lnTo>
                    <a:pt x="1430" y="94"/>
                  </a:lnTo>
                  <a:lnTo>
                    <a:pt x="1242" y="19"/>
                  </a:lnTo>
                  <a:lnTo>
                    <a:pt x="1035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42"/>
            <p:cNvSpPr/>
            <p:nvPr/>
          </p:nvSpPr>
          <p:spPr>
            <a:xfrm>
              <a:off x="477033" y="659295"/>
              <a:ext cx="22836" cy="22836"/>
            </a:xfrm>
            <a:custGeom>
              <a:avLst/>
              <a:gdLst/>
              <a:ahLst/>
              <a:cxnLst/>
              <a:rect l="l" t="t" r="r" b="b"/>
              <a:pathLst>
                <a:path w="1299" h="1299" extrusionOk="0">
                  <a:moveTo>
                    <a:pt x="640" y="0"/>
                  </a:moveTo>
                  <a:lnTo>
                    <a:pt x="508" y="19"/>
                  </a:lnTo>
                  <a:lnTo>
                    <a:pt x="396" y="57"/>
                  </a:lnTo>
                  <a:lnTo>
                    <a:pt x="283" y="113"/>
                  </a:lnTo>
                  <a:lnTo>
                    <a:pt x="189" y="189"/>
                  </a:lnTo>
                  <a:lnTo>
                    <a:pt x="113" y="283"/>
                  </a:lnTo>
                  <a:lnTo>
                    <a:pt x="57" y="396"/>
                  </a:lnTo>
                  <a:lnTo>
                    <a:pt x="19" y="527"/>
                  </a:lnTo>
                  <a:lnTo>
                    <a:pt x="0" y="640"/>
                  </a:lnTo>
                  <a:lnTo>
                    <a:pt x="19" y="772"/>
                  </a:lnTo>
                  <a:lnTo>
                    <a:pt x="57" y="904"/>
                  </a:lnTo>
                  <a:lnTo>
                    <a:pt x="113" y="1016"/>
                  </a:lnTo>
                  <a:lnTo>
                    <a:pt x="189" y="1111"/>
                  </a:lnTo>
                  <a:lnTo>
                    <a:pt x="283" y="1186"/>
                  </a:lnTo>
                  <a:lnTo>
                    <a:pt x="396" y="1242"/>
                  </a:lnTo>
                  <a:lnTo>
                    <a:pt x="508" y="1280"/>
                  </a:lnTo>
                  <a:lnTo>
                    <a:pt x="640" y="1299"/>
                  </a:lnTo>
                  <a:lnTo>
                    <a:pt x="772" y="1280"/>
                  </a:lnTo>
                  <a:lnTo>
                    <a:pt x="904" y="1242"/>
                  </a:lnTo>
                  <a:lnTo>
                    <a:pt x="998" y="1186"/>
                  </a:lnTo>
                  <a:lnTo>
                    <a:pt x="1110" y="1111"/>
                  </a:lnTo>
                  <a:lnTo>
                    <a:pt x="1186" y="1016"/>
                  </a:lnTo>
                  <a:lnTo>
                    <a:pt x="1242" y="904"/>
                  </a:lnTo>
                  <a:lnTo>
                    <a:pt x="1280" y="772"/>
                  </a:lnTo>
                  <a:lnTo>
                    <a:pt x="1299" y="640"/>
                  </a:lnTo>
                  <a:lnTo>
                    <a:pt x="1280" y="527"/>
                  </a:lnTo>
                  <a:lnTo>
                    <a:pt x="1242" y="396"/>
                  </a:lnTo>
                  <a:lnTo>
                    <a:pt x="1186" y="283"/>
                  </a:lnTo>
                  <a:lnTo>
                    <a:pt x="1110" y="189"/>
                  </a:lnTo>
                  <a:lnTo>
                    <a:pt x="998" y="113"/>
                  </a:lnTo>
                  <a:lnTo>
                    <a:pt x="904" y="57"/>
                  </a:lnTo>
                  <a:lnTo>
                    <a:pt x="772" y="19"/>
                  </a:lnTo>
                  <a:lnTo>
                    <a:pt x="6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5" name="Google Shape;8515;p42"/>
            <p:cNvSpPr/>
            <p:nvPr/>
          </p:nvSpPr>
          <p:spPr>
            <a:xfrm>
              <a:off x="446936" y="363582"/>
              <a:ext cx="82714" cy="20182"/>
            </a:xfrm>
            <a:custGeom>
              <a:avLst/>
              <a:gdLst/>
              <a:ahLst/>
              <a:cxnLst/>
              <a:rect l="l" t="t" r="r" b="b"/>
              <a:pathLst>
                <a:path w="4705" h="1148" extrusionOk="0">
                  <a:moveTo>
                    <a:pt x="0" y="0"/>
                  </a:moveTo>
                  <a:lnTo>
                    <a:pt x="0" y="339"/>
                  </a:lnTo>
                  <a:lnTo>
                    <a:pt x="4704" y="1148"/>
                  </a:lnTo>
                  <a:lnTo>
                    <a:pt x="470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6" name="Google Shape;8516;p42"/>
            <p:cNvSpPr/>
            <p:nvPr/>
          </p:nvSpPr>
          <p:spPr>
            <a:xfrm>
              <a:off x="430059" y="338777"/>
              <a:ext cx="116450" cy="24823"/>
            </a:xfrm>
            <a:custGeom>
              <a:avLst/>
              <a:gdLst/>
              <a:ahLst/>
              <a:cxnLst/>
              <a:rect l="l" t="t" r="r" b="b"/>
              <a:pathLst>
                <a:path w="6624" h="1412" extrusionOk="0">
                  <a:moveTo>
                    <a:pt x="113" y="0"/>
                  </a:moveTo>
                  <a:lnTo>
                    <a:pt x="76" y="19"/>
                  </a:lnTo>
                  <a:lnTo>
                    <a:pt x="38" y="38"/>
                  </a:lnTo>
                  <a:lnTo>
                    <a:pt x="19" y="75"/>
                  </a:lnTo>
                  <a:lnTo>
                    <a:pt x="1" y="113"/>
                  </a:lnTo>
                  <a:lnTo>
                    <a:pt x="1" y="1298"/>
                  </a:lnTo>
                  <a:lnTo>
                    <a:pt x="19" y="1355"/>
                  </a:lnTo>
                  <a:lnTo>
                    <a:pt x="38" y="1374"/>
                  </a:lnTo>
                  <a:lnTo>
                    <a:pt x="76" y="1411"/>
                  </a:lnTo>
                  <a:lnTo>
                    <a:pt x="6567" y="1411"/>
                  </a:lnTo>
                  <a:lnTo>
                    <a:pt x="6586" y="1374"/>
                  </a:lnTo>
                  <a:lnTo>
                    <a:pt x="6624" y="1355"/>
                  </a:lnTo>
                  <a:lnTo>
                    <a:pt x="6624" y="1298"/>
                  </a:lnTo>
                  <a:lnTo>
                    <a:pt x="6624" y="113"/>
                  </a:lnTo>
                  <a:lnTo>
                    <a:pt x="6624" y="75"/>
                  </a:lnTo>
                  <a:lnTo>
                    <a:pt x="6586" y="38"/>
                  </a:lnTo>
                  <a:lnTo>
                    <a:pt x="6567" y="19"/>
                  </a:lnTo>
                  <a:lnTo>
                    <a:pt x="6511" y="0"/>
                  </a:lnTo>
                  <a:close/>
                </a:path>
              </a:pathLst>
            </a:custGeom>
            <a:solidFill>
              <a:schemeClr val="accent4"/>
            </a:solidFill>
            <a:ln w="9525" cap="flat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42"/>
            <p:cNvSpPr/>
            <p:nvPr/>
          </p:nvSpPr>
          <p:spPr>
            <a:xfrm>
              <a:off x="493242" y="189927"/>
              <a:ext cx="71463" cy="71463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2032" y="0"/>
                  </a:moveTo>
                  <a:lnTo>
                    <a:pt x="1825" y="19"/>
                  </a:lnTo>
                  <a:lnTo>
                    <a:pt x="1618" y="38"/>
                  </a:lnTo>
                  <a:lnTo>
                    <a:pt x="1430" y="94"/>
                  </a:lnTo>
                  <a:lnTo>
                    <a:pt x="1242" y="151"/>
                  </a:lnTo>
                  <a:lnTo>
                    <a:pt x="1054" y="245"/>
                  </a:lnTo>
                  <a:lnTo>
                    <a:pt x="885" y="339"/>
                  </a:lnTo>
                  <a:lnTo>
                    <a:pt x="734" y="470"/>
                  </a:lnTo>
                  <a:lnTo>
                    <a:pt x="602" y="602"/>
                  </a:lnTo>
                  <a:lnTo>
                    <a:pt x="471" y="734"/>
                  </a:lnTo>
                  <a:lnTo>
                    <a:pt x="339" y="903"/>
                  </a:lnTo>
                  <a:lnTo>
                    <a:pt x="245" y="1054"/>
                  </a:lnTo>
                  <a:lnTo>
                    <a:pt x="151" y="1242"/>
                  </a:lnTo>
                  <a:lnTo>
                    <a:pt x="94" y="1430"/>
                  </a:lnTo>
                  <a:lnTo>
                    <a:pt x="38" y="1618"/>
                  </a:lnTo>
                  <a:lnTo>
                    <a:pt x="0" y="1825"/>
                  </a:lnTo>
                  <a:lnTo>
                    <a:pt x="0" y="2032"/>
                  </a:lnTo>
                  <a:lnTo>
                    <a:pt x="0" y="2239"/>
                  </a:lnTo>
                  <a:lnTo>
                    <a:pt x="38" y="2446"/>
                  </a:lnTo>
                  <a:lnTo>
                    <a:pt x="94" y="2634"/>
                  </a:lnTo>
                  <a:lnTo>
                    <a:pt x="151" y="2822"/>
                  </a:lnTo>
                  <a:lnTo>
                    <a:pt x="245" y="2992"/>
                  </a:lnTo>
                  <a:lnTo>
                    <a:pt x="339" y="3161"/>
                  </a:lnTo>
                  <a:lnTo>
                    <a:pt x="471" y="3312"/>
                  </a:lnTo>
                  <a:lnTo>
                    <a:pt x="602" y="3462"/>
                  </a:lnTo>
                  <a:lnTo>
                    <a:pt x="734" y="3594"/>
                  </a:lnTo>
                  <a:lnTo>
                    <a:pt x="885" y="3707"/>
                  </a:lnTo>
                  <a:lnTo>
                    <a:pt x="1054" y="3820"/>
                  </a:lnTo>
                  <a:lnTo>
                    <a:pt x="1242" y="3895"/>
                  </a:lnTo>
                  <a:lnTo>
                    <a:pt x="1430" y="3970"/>
                  </a:lnTo>
                  <a:lnTo>
                    <a:pt x="1618" y="4008"/>
                  </a:lnTo>
                  <a:lnTo>
                    <a:pt x="1825" y="4045"/>
                  </a:lnTo>
                  <a:lnTo>
                    <a:pt x="2032" y="4064"/>
                  </a:lnTo>
                  <a:lnTo>
                    <a:pt x="2239" y="4045"/>
                  </a:lnTo>
                  <a:lnTo>
                    <a:pt x="2428" y="4008"/>
                  </a:lnTo>
                  <a:lnTo>
                    <a:pt x="2635" y="3970"/>
                  </a:lnTo>
                  <a:lnTo>
                    <a:pt x="2823" y="3895"/>
                  </a:lnTo>
                  <a:lnTo>
                    <a:pt x="2992" y="3820"/>
                  </a:lnTo>
                  <a:lnTo>
                    <a:pt x="3161" y="3707"/>
                  </a:lnTo>
                  <a:lnTo>
                    <a:pt x="3312" y="3594"/>
                  </a:lnTo>
                  <a:lnTo>
                    <a:pt x="3462" y="3462"/>
                  </a:lnTo>
                  <a:lnTo>
                    <a:pt x="3594" y="3312"/>
                  </a:lnTo>
                  <a:lnTo>
                    <a:pt x="3707" y="3161"/>
                  </a:lnTo>
                  <a:lnTo>
                    <a:pt x="3820" y="2992"/>
                  </a:lnTo>
                  <a:lnTo>
                    <a:pt x="3895" y="2822"/>
                  </a:lnTo>
                  <a:lnTo>
                    <a:pt x="3970" y="2634"/>
                  </a:lnTo>
                  <a:lnTo>
                    <a:pt x="4008" y="2446"/>
                  </a:lnTo>
                  <a:lnTo>
                    <a:pt x="4046" y="2239"/>
                  </a:lnTo>
                  <a:lnTo>
                    <a:pt x="4065" y="2032"/>
                  </a:lnTo>
                  <a:lnTo>
                    <a:pt x="4046" y="1825"/>
                  </a:lnTo>
                  <a:lnTo>
                    <a:pt x="4008" y="1618"/>
                  </a:lnTo>
                  <a:lnTo>
                    <a:pt x="3970" y="1430"/>
                  </a:lnTo>
                  <a:lnTo>
                    <a:pt x="3895" y="1242"/>
                  </a:lnTo>
                  <a:lnTo>
                    <a:pt x="3820" y="1054"/>
                  </a:lnTo>
                  <a:lnTo>
                    <a:pt x="3707" y="903"/>
                  </a:lnTo>
                  <a:lnTo>
                    <a:pt x="3594" y="734"/>
                  </a:lnTo>
                  <a:lnTo>
                    <a:pt x="3462" y="602"/>
                  </a:lnTo>
                  <a:lnTo>
                    <a:pt x="3312" y="470"/>
                  </a:lnTo>
                  <a:lnTo>
                    <a:pt x="3161" y="339"/>
                  </a:lnTo>
                  <a:lnTo>
                    <a:pt x="2992" y="245"/>
                  </a:lnTo>
                  <a:lnTo>
                    <a:pt x="2823" y="151"/>
                  </a:lnTo>
                  <a:lnTo>
                    <a:pt x="2635" y="94"/>
                  </a:lnTo>
                  <a:lnTo>
                    <a:pt x="2428" y="38"/>
                  </a:lnTo>
                  <a:lnTo>
                    <a:pt x="2239" y="1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42"/>
            <p:cNvSpPr/>
            <p:nvPr/>
          </p:nvSpPr>
          <p:spPr>
            <a:xfrm>
              <a:off x="432714" y="268316"/>
              <a:ext cx="46657" cy="46657"/>
            </a:xfrm>
            <a:custGeom>
              <a:avLst/>
              <a:gdLst/>
              <a:ahLst/>
              <a:cxnLst/>
              <a:rect l="l" t="t" r="r" b="b"/>
              <a:pathLst>
                <a:path w="2654" h="2654" extrusionOk="0">
                  <a:moveTo>
                    <a:pt x="1336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41" y="57"/>
                  </a:lnTo>
                  <a:lnTo>
                    <a:pt x="809" y="113"/>
                  </a:lnTo>
                  <a:lnTo>
                    <a:pt x="696" y="170"/>
                  </a:lnTo>
                  <a:lnTo>
                    <a:pt x="583" y="226"/>
                  </a:lnTo>
                  <a:lnTo>
                    <a:pt x="489" y="301"/>
                  </a:lnTo>
                  <a:lnTo>
                    <a:pt x="395" y="395"/>
                  </a:lnTo>
                  <a:lnTo>
                    <a:pt x="301" y="490"/>
                  </a:lnTo>
                  <a:lnTo>
                    <a:pt x="226" y="584"/>
                  </a:lnTo>
                  <a:lnTo>
                    <a:pt x="169" y="697"/>
                  </a:lnTo>
                  <a:lnTo>
                    <a:pt x="113" y="809"/>
                  </a:lnTo>
                  <a:lnTo>
                    <a:pt x="57" y="941"/>
                  </a:lnTo>
                  <a:lnTo>
                    <a:pt x="38" y="1073"/>
                  </a:lnTo>
                  <a:lnTo>
                    <a:pt x="19" y="1205"/>
                  </a:lnTo>
                  <a:lnTo>
                    <a:pt x="0" y="1336"/>
                  </a:lnTo>
                  <a:lnTo>
                    <a:pt x="19" y="1468"/>
                  </a:lnTo>
                  <a:lnTo>
                    <a:pt x="38" y="1600"/>
                  </a:lnTo>
                  <a:lnTo>
                    <a:pt x="57" y="1731"/>
                  </a:lnTo>
                  <a:lnTo>
                    <a:pt x="113" y="1844"/>
                  </a:lnTo>
                  <a:lnTo>
                    <a:pt x="169" y="1957"/>
                  </a:lnTo>
                  <a:lnTo>
                    <a:pt x="226" y="2070"/>
                  </a:lnTo>
                  <a:lnTo>
                    <a:pt x="301" y="2183"/>
                  </a:lnTo>
                  <a:lnTo>
                    <a:pt x="395" y="2277"/>
                  </a:lnTo>
                  <a:lnTo>
                    <a:pt x="489" y="2352"/>
                  </a:lnTo>
                  <a:lnTo>
                    <a:pt x="583" y="2428"/>
                  </a:lnTo>
                  <a:lnTo>
                    <a:pt x="696" y="2503"/>
                  </a:lnTo>
                  <a:lnTo>
                    <a:pt x="809" y="2559"/>
                  </a:lnTo>
                  <a:lnTo>
                    <a:pt x="941" y="2597"/>
                  </a:lnTo>
                  <a:lnTo>
                    <a:pt x="1073" y="2635"/>
                  </a:lnTo>
                  <a:lnTo>
                    <a:pt x="1204" y="2653"/>
                  </a:lnTo>
                  <a:lnTo>
                    <a:pt x="1468" y="2653"/>
                  </a:lnTo>
                  <a:lnTo>
                    <a:pt x="1599" y="2635"/>
                  </a:lnTo>
                  <a:lnTo>
                    <a:pt x="1731" y="2597"/>
                  </a:lnTo>
                  <a:lnTo>
                    <a:pt x="1844" y="2559"/>
                  </a:lnTo>
                  <a:lnTo>
                    <a:pt x="1957" y="2503"/>
                  </a:lnTo>
                  <a:lnTo>
                    <a:pt x="2070" y="2428"/>
                  </a:lnTo>
                  <a:lnTo>
                    <a:pt x="2183" y="2352"/>
                  </a:lnTo>
                  <a:lnTo>
                    <a:pt x="2277" y="2277"/>
                  </a:lnTo>
                  <a:lnTo>
                    <a:pt x="2352" y="2183"/>
                  </a:lnTo>
                  <a:lnTo>
                    <a:pt x="2427" y="2070"/>
                  </a:lnTo>
                  <a:lnTo>
                    <a:pt x="2503" y="1957"/>
                  </a:lnTo>
                  <a:lnTo>
                    <a:pt x="2559" y="1844"/>
                  </a:lnTo>
                  <a:lnTo>
                    <a:pt x="2597" y="1731"/>
                  </a:lnTo>
                  <a:lnTo>
                    <a:pt x="2634" y="1600"/>
                  </a:lnTo>
                  <a:lnTo>
                    <a:pt x="2653" y="1468"/>
                  </a:lnTo>
                  <a:lnTo>
                    <a:pt x="2653" y="1336"/>
                  </a:lnTo>
                  <a:lnTo>
                    <a:pt x="2653" y="1205"/>
                  </a:lnTo>
                  <a:lnTo>
                    <a:pt x="2634" y="1073"/>
                  </a:lnTo>
                  <a:lnTo>
                    <a:pt x="2597" y="941"/>
                  </a:lnTo>
                  <a:lnTo>
                    <a:pt x="2559" y="809"/>
                  </a:lnTo>
                  <a:lnTo>
                    <a:pt x="2503" y="697"/>
                  </a:lnTo>
                  <a:lnTo>
                    <a:pt x="2427" y="584"/>
                  </a:lnTo>
                  <a:lnTo>
                    <a:pt x="2352" y="490"/>
                  </a:lnTo>
                  <a:lnTo>
                    <a:pt x="2277" y="395"/>
                  </a:lnTo>
                  <a:lnTo>
                    <a:pt x="2183" y="301"/>
                  </a:lnTo>
                  <a:lnTo>
                    <a:pt x="2070" y="226"/>
                  </a:lnTo>
                  <a:lnTo>
                    <a:pt x="1957" y="170"/>
                  </a:lnTo>
                  <a:lnTo>
                    <a:pt x="1844" y="113"/>
                  </a:lnTo>
                  <a:lnTo>
                    <a:pt x="1731" y="57"/>
                  </a:lnTo>
                  <a:lnTo>
                    <a:pt x="1599" y="38"/>
                  </a:lnTo>
                  <a:lnTo>
                    <a:pt x="1468" y="19"/>
                  </a:lnTo>
                  <a:lnTo>
                    <a:pt x="133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42"/>
            <p:cNvSpPr/>
            <p:nvPr/>
          </p:nvSpPr>
          <p:spPr>
            <a:xfrm>
              <a:off x="418157" y="194216"/>
              <a:ext cx="35406" cy="35406"/>
            </a:xfrm>
            <a:custGeom>
              <a:avLst/>
              <a:gdLst/>
              <a:ahLst/>
              <a:cxnLst/>
              <a:rect l="l" t="t" r="r" b="b"/>
              <a:pathLst>
                <a:path w="2014" h="2014" extrusionOk="0">
                  <a:moveTo>
                    <a:pt x="1016" y="1"/>
                  </a:moveTo>
                  <a:lnTo>
                    <a:pt x="809" y="19"/>
                  </a:lnTo>
                  <a:lnTo>
                    <a:pt x="621" y="76"/>
                  </a:lnTo>
                  <a:lnTo>
                    <a:pt x="452" y="170"/>
                  </a:lnTo>
                  <a:lnTo>
                    <a:pt x="301" y="302"/>
                  </a:lnTo>
                  <a:lnTo>
                    <a:pt x="170" y="452"/>
                  </a:lnTo>
                  <a:lnTo>
                    <a:pt x="75" y="622"/>
                  </a:lnTo>
                  <a:lnTo>
                    <a:pt x="19" y="810"/>
                  </a:lnTo>
                  <a:lnTo>
                    <a:pt x="0" y="1017"/>
                  </a:lnTo>
                  <a:lnTo>
                    <a:pt x="19" y="1224"/>
                  </a:lnTo>
                  <a:lnTo>
                    <a:pt x="75" y="1412"/>
                  </a:lnTo>
                  <a:lnTo>
                    <a:pt x="170" y="1581"/>
                  </a:lnTo>
                  <a:lnTo>
                    <a:pt x="301" y="1732"/>
                  </a:lnTo>
                  <a:lnTo>
                    <a:pt x="452" y="1845"/>
                  </a:lnTo>
                  <a:lnTo>
                    <a:pt x="621" y="1939"/>
                  </a:lnTo>
                  <a:lnTo>
                    <a:pt x="809" y="1995"/>
                  </a:lnTo>
                  <a:lnTo>
                    <a:pt x="1016" y="2014"/>
                  </a:lnTo>
                  <a:lnTo>
                    <a:pt x="1204" y="1995"/>
                  </a:lnTo>
                  <a:lnTo>
                    <a:pt x="1393" y="1939"/>
                  </a:lnTo>
                  <a:lnTo>
                    <a:pt x="1581" y="1845"/>
                  </a:lnTo>
                  <a:lnTo>
                    <a:pt x="1731" y="1732"/>
                  </a:lnTo>
                  <a:lnTo>
                    <a:pt x="1844" y="1581"/>
                  </a:lnTo>
                  <a:lnTo>
                    <a:pt x="1938" y="1412"/>
                  </a:lnTo>
                  <a:lnTo>
                    <a:pt x="1995" y="1224"/>
                  </a:lnTo>
                  <a:lnTo>
                    <a:pt x="2013" y="1017"/>
                  </a:lnTo>
                  <a:lnTo>
                    <a:pt x="1995" y="810"/>
                  </a:lnTo>
                  <a:lnTo>
                    <a:pt x="1938" y="622"/>
                  </a:lnTo>
                  <a:lnTo>
                    <a:pt x="1844" y="452"/>
                  </a:lnTo>
                  <a:lnTo>
                    <a:pt x="1731" y="302"/>
                  </a:lnTo>
                  <a:lnTo>
                    <a:pt x="1581" y="170"/>
                  </a:lnTo>
                  <a:lnTo>
                    <a:pt x="1393" y="76"/>
                  </a:lnTo>
                  <a:lnTo>
                    <a:pt x="1204" y="19"/>
                  </a:ln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520" name="Google Shape;8520;p42"/>
          <p:cNvSpPr/>
          <p:nvPr/>
        </p:nvSpPr>
        <p:spPr>
          <a:xfrm rot="-5400000">
            <a:off x="8971375" y="3206875"/>
            <a:ext cx="110100" cy="110100"/>
          </a:xfrm>
          <a:prstGeom prst="ellipse">
            <a:avLst/>
          </a:pr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xmlns="" id="{E3261891-3532-601D-82D8-12E5393787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83737930"/>
              </p:ext>
            </p:extLst>
          </p:nvPr>
        </p:nvGraphicFramePr>
        <p:xfrm>
          <a:off x="0" y="186035"/>
          <a:ext cx="8971376" cy="4900630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4731657">
                  <a:extLst>
                    <a:ext uri="{9D8B030D-6E8A-4147-A177-3AD203B41FA5}">
                      <a16:colId xmlns:a16="http://schemas.microsoft.com/office/drawing/2014/main" xmlns="" val="118532447"/>
                    </a:ext>
                  </a:extLst>
                </a:gridCol>
                <a:gridCol w="4239719">
                  <a:extLst>
                    <a:ext uri="{9D8B030D-6E8A-4147-A177-3AD203B41FA5}">
                      <a16:colId xmlns:a16="http://schemas.microsoft.com/office/drawing/2014/main" xmlns="" val="2294363592"/>
                    </a:ext>
                  </a:extLst>
                </a:gridCol>
              </a:tblGrid>
              <a:tr h="385036">
                <a:tc gridSpan="2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nl-NL" sz="2400" dirty="0">
                          <a:solidFill>
                            <a:schemeClr val="accent6"/>
                          </a:solidFill>
                          <a:effectLst/>
                        </a:rPr>
                        <a:t>Phiếu học tập số 1</a:t>
                      </a:r>
                      <a:endParaRPr lang="en-US" sz="24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 hMerge="1">
                  <a:txBody>
                    <a:bodyPr/>
                    <a:lstStyle/>
                    <a:p>
                      <a:endParaRPr lang="en-US" sz="2000" dirty="0">
                        <a:solidFill>
                          <a:schemeClr val="bg1"/>
                        </a:solidFill>
                      </a:endParaRPr>
                    </a:p>
                  </a:txBody>
                  <a:tcPr marL="56686" marR="56686" marT="28343" marB="28343"/>
                </a:tc>
                <a:extLst>
                  <a:ext uri="{0D108BD9-81ED-4DB2-BD59-A6C34878D82A}">
                    <a16:rowId xmlns:a16="http://schemas.microsoft.com/office/drawing/2014/main" xmlns="" val="2145764534"/>
                  </a:ext>
                </a:extLst>
              </a:tr>
              <a:tr h="1438400"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1.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Tại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sao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nước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quả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chanh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ăn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(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như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giấm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gạo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) …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đều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có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vị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chua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?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2. Tại sao nước quả chanh, giấm ăn (như giấm gạo) được dùng để loại bỏ cặn trong dụng cụ đun nước?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xmlns="" val="3051574320"/>
                  </a:ext>
                </a:extLst>
              </a:tr>
              <a:tr h="1805887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đánh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dấu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X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vào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ô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vuông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để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nêu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rõ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nhận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định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của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về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chưa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-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    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 dirty="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Hãy đánh dấu X vào ô vuông để nêu rõ nhận định của em về câu hỏi 2:</a:t>
                      </a: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chưa biết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</a:rPr>
                        <a:t>- Em đã biết     </a:t>
                      </a:r>
                      <a:r>
                        <a:rPr lang="en-US" sz="2000">
                          <a:solidFill>
                            <a:schemeClr val="bg1"/>
                          </a:solidFill>
                          <a:effectLst/>
                          <a:sym typeface="Wingdings" panose="05000000000000000000" pitchFamily="2" charset="2"/>
                        </a:rPr>
                        <a:t></a:t>
                      </a:r>
                      <a:endParaRPr lang="en-US" sz="2000">
                        <a:solidFill>
                          <a:schemeClr val="bg1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xmlns="" val="2984011802"/>
                  </a:ext>
                </a:extLst>
              </a:tr>
              <a:tr h="1180855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1?</a:t>
                      </a:r>
                    </a:p>
                  </a:txBody>
                  <a:tcPr marL="42515" marR="42515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Nếu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em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đã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biết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,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hãy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giải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thích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câu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</a:t>
                      </a:r>
                      <a:r>
                        <a:rPr lang="en-US" sz="2000" dirty="0" err="1">
                          <a:solidFill>
                            <a:schemeClr val="bg1"/>
                          </a:solidFill>
                          <a:effectLst/>
                        </a:rPr>
                        <a:t>hỏi</a:t>
                      </a:r>
                      <a:r>
                        <a:rPr lang="en-US" sz="2000" dirty="0">
                          <a:solidFill>
                            <a:schemeClr val="bg1"/>
                          </a:solidFill>
                          <a:effectLst/>
                        </a:rPr>
                        <a:t> 2?</a:t>
                      </a:r>
                    </a:p>
                  </a:txBody>
                  <a:tcPr marL="42515" marR="42515" marT="0" marB="0"/>
                </a:tc>
                <a:extLst>
                  <a:ext uri="{0D108BD9-81ED-4DB2-BD59-A6C34878D82A}">
                    <a16:rowId xmlns:a16="http://schemas.microsoft.com/office/drawing/2014/main" xmlns="" val="2120142957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4027589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800">
        <p:circle/>
      </p:transition>
    </mc:Choice>
    <mc:Fallback xmlns="">
      <p:transition spd="slow">
        <p:circl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xmlns="" id="{15595AB6-2039-3B17-6EC4-706EE56B5B7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07999" y="653143"/>
            <a:ext cx="8389257" cy="1872259"/>
          </a:xfrm>
        </p:spPr>
        <p:txBody>
          <a:bodyPr/>
          <a:lstStyle/>
          <a:p>
            <a:r>
              <a:rPr lang="nl-NL" sz="3200" i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 giải thích được các câu hỏi đó, chúng ta cùng tìm hiểu về loại hợp chất Acid, nội dung thứ nhất là khái niệm về acid.</a:t>
            </a:r>
            <a:endParaRPr lang="en-US" sz="3200" dirty="0"/>
          </a:p>
        </p:txBody>
      </p:sp>
    </p:spTree>
    <p:extLst>
      <p:ext uri="{BB962C8B-B14F-4D97-AF65-F5344CB8AC3E}">
        <p14:creationId xmlns:p14="http://schemas.microsoft.com/office/powerpoint/2010/main" val="3768477416"/>
      </p:ext>
    </p:extLst>
  </p:cSld>
  <p:clrMapOvr>
    <a:masterClrMapping/>
  </p:clrMapOvr>
  <p:transition spd="slow">
    <p:randomBar dir="vert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2" name="Google Shape;8392;p41"/>
          <p:cNvSpPr/>
          <p:nvPr/>
        </p:nvSpPr>
        <p:spPr>
          <a:xfrm>
            <a:off x="3829950" y="1298251"/>
            <a:ext cx="1484100" cy="1291800"/>
          </a:xfrm>
          <a:prstGeom prst="hexagon">
            <a:avLst>
              <a:gd name="adj" fmla="val 25000"/>
              <a:gd name="vf" fmla="val 115470"/>
            </a:avLst>
          </a:pr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93" name="Google Shape;8393;p41"/>
          <p:cNvSpPr txBox="1">
            <a:spLocks noGrp="1"/>
          </p:cNvSpPr>
          <p:nvPr>
            <p:ph type="title"/>
          </p:nvPr>
        </p:nvSpPr>
        <p:spPr>
          <a:xfrm>
            <a:off x="2097900" y="2748125"/>
            <a:ext cx="4948200" cy="731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khái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dirty="0" err="1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niệm</a:t>
            </a:r>
            <a:r>
              <a:rPr lang="en-US" sz="4000" b="1" dirty="0"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acid </a:t>
            </a:r>
            <a:endParaRPr sz="4000" dirty="0">
              <a:solidFill>
                <a:schemeClr val="accent3"/>
              </a:solidFill>
            </a:endParaRPr>
          </a:p>
        </p:txBody>
      </p:sp>
      <p:sp>
        <p:nvSpPr>
          <p:cNvPr id="8394" name="Google Shape;8394;p41"/>
          <p:cNvSpPr txBox="1">
            <a:spLocks noGrp="1"/>
          </p:cNvSpPr>
          <p:nvPr>
            <p:ph type="title" idx="2"/>
          </p:nvPr>
        </p:nvSpPr>
        <p:spPr>
          <a:xfrm>
            <a:off x="3962700" y="1598703"/>
            <a:ext cx="1218600" cy="69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grpSp>
        <p:nvGrpSpPr>
          <p:cNvPr id="8396" name="Google Shape;8396;p41"/>
          <p:cNvGrpSpPr/>
          <p:nvPr/>
        </p:nvGrpSpPr>
        <p:grpSpPr>
          <a:xfrm>
            <a:off x="2926650" y="4001475"/>
            <a:ext cx="2651830" cy="2216529"/>
            <a:chOff x="8778750" y="1654938"/>
            <a:chExt cx="2651830" cy="2216529"/>
          </a:xfrm>
        </p:grpSpPr>
        <p:sp>
          <p:nvSpPr>
            <p:cNvPr id="8397" name="Google Shape;8397;p41"/>
            <p:cNvSpPr/>
            <p:nvPr/>
          </p:nvSpPr>
          <p:spPr>
            <a:xfrm>
              <a:off x="9364485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71" y="15206"/>
                  </a:lnTo>
                  <a:lnTo>
                    <a:pt x="171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41"/>
            <p:cNvSpPr/>
            <p:nvPr/>
          </p:nvSpPr>
          <p:spPr>
            <a:xfrm>
              <a:off x="8778750" y="3177442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42" y="20225"/>
                  </a:lnTo>
                  <a:lnTo>
                    <a:pt x="149" y="15206"/>
                  </a:lnTo>
                  <a:lnTo>
                    <a:pt x="149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0" y="5104"/>
                  </a:lnTo>
                  <a:lnTo>
                    <a:pt x="0" y="15291"/>
                  </a:lnTo>
                  <a:lnTo>
                    <a:pt x="8842" y="20396"/>
                  </a:lnTo>
                  <a:lnTo>
                    <a:pt x="17683" y="15291"/>
                  </a:lnTo>
                  <a:lnTo>
                    <a:pt x="17683" y="5104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41"/>
            <p:cNvSpPr/>
            <p:nvPr/>
          </p:nvSpPr>
          <p:spPr>
            <a:xfrm>
              <a:off x="10829553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41"/>
            <p:cNvSpPr/>
            <p:nvPr/>
          </p:nvSpPr>
          <p:spPr>
            <a:xfrm>
              <a:off x="10243818" y="2670179"/>
              <a:ext cx="601028" cy="694025"/>
            </a:xfrm>
            <a:custGeom>
              <a:avLst/>
              <a:gdLst/>
              <a:ahLst/>
              <a:cxnLst/>
              <a:rect l="l" t="t" r="r" b="b"/>
              <a:pathLst>
                <a:path w="17663" h="20396" extrusionOk="0">
                  <a:moveTo>
                    <a:pt x="8821" y="171"/>
                  </a:moveTo>
                  <a:lnTo>
                    <a:pt x="17513" y="5190"/>
                  </a:lnTo>
                  <a:lnTo>
                    <a:pt x="17513" y="15206"/>
                  </a:lnTo>
                  <a:lnTo>
                    <a:pt x="8821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1" y="171"/>
                  </a:lnTo>
                  <a:close/>
                  <a:moveTo>
                    <a:pt x="8821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1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41"/>
            <p:cNvSpPr/>
            <p:nvPr/>
          </p:nvSpPr>
          <p:spPr>
            <a:xfrm>
              <a:off x="9658083" y="2670179"/>
              <a:ext cx="600994" cy="694025"/>
            </a:xfrm>
            <a:custGeom>
              <a:avLst/>
              <a:gdLst/>
              <a:ahLst/>
              <a:cxnLst/>
              <a:rect l="l" t="t" r="r" b="b"/>
              <a:pathLst>
                <a:path w="17662" h="20396" extrusionOk="0">
                  <a:moveTo>
                    <a:pt x="8820" y="171"/>
                  </a:moveTo>
                  <a:lnTo>
                    <a:pt x="17512" y="5190"/>
                  </a:lnTo>
                  <a:lnTo>
                    <a:pt x="17512" y="15206"/>
                  </a:lnTo>
                  <a:lnTo>
                    <a:pt x="8820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20" y="171"/>
                  </a:lnTo>
                  <a:close/>
                  <a:moveTo>
                    <a:pt x="8820" y="0"/>
                  </a:moveTo>
                  <a:lnTo>
                    <a:pt x="0" y="5083"/>
                  </a:lnTo>
                  <a:lnTo>
                    <a:pt x="0" y="15292"/>
                  </a:lnTo>
                  <a:lnTo>
                    <a:pt x="8820" y="20396"/>
                  </a:lnTo>
                  <a:lnTo>
                    <a:pt x="17662" y="15292"/>
                  </a:lnTo>
                  <a:lnTo>
                    <a:pt x="17662" y="5083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41"/>
            <p:cNvSpPr/>
            <p:nvPr/>
          </p:nvSpPr>
          <p:spPr>
            <a:xfrm>
              <a:off x="9071600" y="2670179"/>
              <a:ext cx="601742" cy="694025"/>
            </a:xfrm>
            <a:custGeom>
              <a:avLst/>
              <a:gdLst/>
              <a:ahLst/>
              <a:cxnLst/>
              <a:rect l="l" t="t" r="r" b="b"/>
              <a:pathLst>
                <a:path w="17684" h="20396" extrusionOk="0">
                  <a:moveTo>
                    <a:pt x="8842" y="171"/>
                  </a:moveTo>
                  <a:lnTo>
                    <a:pt x="17534" y="5190"/>
                  </a:lnTo>
                  <a:lnTo>
                    <a:pt x="17534" y="15206"/>
                  </a:lnTo>
                  <a:lnTo>
                    <a:pt x="8842" y="20225"/>
                  </a:lnTo>
                  <a:lnTo>
                    <a:pt x="150" y="15206"/>
                  </a:lnTo>
                  <a:lnTo>
                    <a:pt x="150" y="5190"/>
                  </a:lnTo>
                  <a:lnTo>
                    <a:pt x="8842" y="171"/>
                  </a:lnTo>
                  <a:close/>
                  <a:moveTo>
                    <a:pt x="8842" y="0"/>
                  </a:moveTo>
                  <a:lnTo>
                    <a:pt x="1" y="5083"/>
                  </a:lnTo>
                  <a:lnTo>
                    <a:pt x="1" y="15292"/>
                  </a:lnTo>
                  <a:lnTo>
                    <a:pt x="8842" y="20396"/>
                  </a:lnTo>
                  <a:lnTo>
                    <a:pt x="17684" y="15292"/>
                  </a:lnTo>
                  <a:lnTo>
                    <a:pt x="17684" y="5083"/>
                  </a:lnTo>
                  <a:lnTo>
                    <a:pt x="8842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41"/>
            <p:cNvSpPr/>
            <p:nvPr/>
          </p:nvSpPr>
          <p:spPr>
            <a:xfrm>
              <a:off x="10536702" y="2162201"/>
              <a:ext cx="600994" cy="694739"/>
            </a:xfrm>
            <a:custGeom>
              <a:avLst/>
              <a:gdLst/>
              <a:ahLst/>
              <a:cxnLst/>
              <a:rect l="l" t="t" r="r" b="b"/>
              <a:pathLst>
                <a:path w="17662" h="20417" extrusionOk="0">
                  <a:moveTo>
                    <a:pt x="8820" y="192"/>
                  </a:moveTo>
                  <a:lnTo>
                    <a:pt x="17512" y="5190"/>
                  </a:lnTo>
                  <a:lnTo>
                    <a:pt x="17512" y="15227"/>
                  </a:lnTo>
                  <a:lnTo>
                    <a:pt x="8820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0" y="192"/>
                  </a:lnTo>
                  <a:close/>
                  <a:moveTo>
                    <a:pt x="8820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0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0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41"/>
            <p:cNvSpPr/>
            <p:nvPr/>
          </p:nvSpPr>
          <p:spPr>
            <a:xfrm>
              <a:off x="9950934" y="2162201"/>
              <a:ext cx="601028" cy="694739"/>
            </a:xfrm>
            <a:custGeom>
              <a:avLst/>
              <a:gdLst/>
              <a:ahLst/>
              <a:cxnLst/>
              <a:rect l="l" t="t" r="r" b="b"/>
              <a:pathLst>
                <a:path w="17663" h="20417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1" y="5104"/>
                  </a:lnTo>
                  <a:lnTo>
                    <a:pt x="1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41"/>
            <p:cNvSpPr/>
            <p:nvPr/>
          </p:nvSpPr>
          <p:spPr>
            <a:xfrm>
              <a:off x="10243818" y="1654938"/>
              <a:ext cx="601028" cy="694773"/>
            </a:xfrm>
            <a:custGeom>
              <a:avLst/>
              <a:gdLst/>
              <a:ahLst/>
              <a:cxnLst/>
              <a:rect l="l" t="t" r="r" b="b"/>
              <a:pathLst>
                <a:path w="17663" h="20418" extrusionOk="0">
                  <a:moveTo>
                    <a:pt x="8821" y="192"/>
                  </a:moveTo>
                  <a:lnTo>
                    <a:pt x="17513" y="5190"/>
                  </a:lnTo>
                  <a:lnTo>
                    <a:pt x="17513" y="15227"/>
                  </a:lnTo>
                  <a:lnTo>
                    <a:pt x="8821" y="20225"/>
                  </a:lnTo>
                  <a:lnTo>
                    <a:pt x="150" y="15227"/>
                  </a:lnTo>
                  <a:lnTo>
                    <a:pt x="150" y="5190"/>
                  </a:lnTo>
                  <a:lnTo>
                    <a:pt x="8821" y="192"/>
                  </a:lnTo>
                  <a:close/>
                  <a:moveTo>
                    <a:pt x="8821" y="0"/>
                  </a:moveTo>
                  <a:lnTo>
                    <a:pt x="0" y="5104"/>
                  </a:lnTo>
                  <a:lnTo>
                    <a:pt x="0" y="15313"/>
                  </a:lnTo>
                  <a:lnTo>
                    <a:pt x="8821" y="20417"/>
                  </a:lnTo>
                  <a:lnTo>
                    <a:pt x="17662" y="15313"/>
                  </a:lnTo>
                  <a:lnTo>
                    <a:pt x="17662" y="5104"/>
                  </a:lnTo>
                  <a:lnTo>
                    <a:pt x="8821" y="0"/>
                  </a:ln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6" name="Google Shape;8406;p41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407" name="Google Shape;8407;p41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41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41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41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41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2" name="Google Shape;8412;p41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3" name="Google Shape;8413;p41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4" name="Google Shape;8414;p41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415" name="Google Shape;8415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41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41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41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41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41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41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41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41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0" name="Google Shape;8430;p41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41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41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41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41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41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41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41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41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442" name="Google Shape;8442;p41"/>
          <p:cNvSpPr/>
          <p:nvPr/>
        </p:nvSpPr>
        <p:spPr>
          <a:xfrm>
            <a:off x="2018225" y="2870375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443" name="Google Shape;8443;p41"/>
          <p:cNvSpPr/>
          <p:nvPr/>
        </p:nvSpPr>
        <p:spPr>
          <a:xfrm flipH="1">
            <a:off x="6885500" y="2870388"/>
            <a:ext cx="326000" cy="486875"/>
          </a:xfrm>
          <a:custGeom>
            <a:avLst/>
            <a:gdLst/>
            <a:ahLst/>
            <a:cxnLst/>
            <a:rect l="l" t="t" r="r" b="b"/>
            <a:pathLst>
              <a:path w="13040" h="19475" extrusionOk="0">
                <a:moveTo>
                  <a:pt x="13040" y="0"/>
                </a:moveTo>
                <a:lnTo>
                  <a:pt x="2315" y="11120"/>
                </a:lnTo>
                <a:lnTo>
                  <a:pt x="6454" y="11215"/>
                </a:lnTo>
                <a:lnTo>
                  <a:pt x="0" y="19475"/>
                </a:lnTo>
                <a:lnTo>
                  <a:pt x="10594" y="10293"/>
                </a:lnTo>
                <a:lnTo>
                  <a:pt x="6736" y="9164"/>
                </a:lnTo>
                <a:lnTo>
                  <a:pt x="13040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xmlns="" id="{AC8E45F8-4390-FBAA-E3DE-C4C4C36FDA43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87532455"/>
              </p:ext>
            </p:extLst>
          </p:nvPr>
        </p:nvGraphicFramePr>
        <p:xfrm>
          <a:off x="88135" y="116123"/>
          <a:ext cx="8967729" cy="2773680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297616">
                  <a:extLst>
                    <a:ext uri="{9D8B030D-6E8A-4147-A177-3AD203B41FA5}">
                      <a16:colId xmlns:a16="http://schemas.microsoft.com/office/drawing/2014/main" xmlns="" val="1082587309"/>
                    </a:ext>
                  </a:extLst>
                </a:gridCol>
                <a:gridCol w="2928552">
                  <a:extLst>
                    <a:ext uri="{9D8B030D-6E8A-4147-A177-3AD203B41FA5}">
                      <a16:colId xmlns:a16="http://schemas.microsoft.com/office/drawing/2014/main" xmlns="" val="1259224504"/>
                    </a:ext>
                  </a:extLst>
                </a:gridCol>
                <a:gridCol w="2741561">
                  <a:extLst>
                    <a:ext uri="{9D8B030D-6E8A-4147-A177-3AD203B41FA5}">
                      <a16:colId xmlns:a16="http://schemas.microsoft.com/office/drawing/2014/main" xmlns="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xmlns="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xmlns="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xmlns="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xmlns="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xmlns="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xmlns="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xmlns="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xmlns="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xmlns="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xmlns="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xmlns="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xmlns="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xmlns="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xmlns="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xmlns="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xmlns="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xmlns="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xmlns="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xmlns="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xmlns="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xmlns="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xmlns="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xmlns="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xmlns="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xmlns="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xmlns="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xmlns="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QS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hình</a:t>
            </a:r>
            <a:r>
              <a:rPr lang="en-US" sz="240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smtClean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8.1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thảo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luận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yêu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vào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: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gì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?</a:t>
            </a:r>
          </a:p>
          <a:p>
            <a:pPr marL="0" marR="0"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5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527" name="Google Shape;8527;p43"/>
          <p:cNvGrpSpPr/>
          <p:nvPr/>
        </p:nvGrpSpPr>
        <p:grpSpPr>
          <a:xfrm>
            <a:off x="8268150" y="4126050"/>
            <a:ext cx="657650" cy="757825"/>
            <a:chOff x="1381575" y="2568425"/>
            <a:chExt cx="657650" cy="757825"/>
          </a:xfrm>
        </p:grpSpPr>
        <p:sp>
          <p:nvSpPr>
            <p:cNvPr id="8528" name="Google Shape;8528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extrusionOk="0">
                  <a:moveTo>
                    <a:pt x="14357" y="0"/>
                  </a:moveTo>
                  <a:lnTo>
                    <a:pt x="14263" y="19"/>
                  </a:lnTo>
                  <a:lnTo>
                    <a:pt x="14207" y="76"/>
                  </a:lnTo>
                  <a:lnTo>
                    <a:pt x="13529" y="1054"/>
                  </a:lnTo>
                  <a:lnTo>
                    <a:pt x="13473" y="1148"/>
                  </a:lnTo>
                  <a:lnTo>
                    <a:pt x="13435" y="1223"/>
                  </a:lnTo>
                  <a:lnTo>
                    <a:pt x="13416" y="1317"/>
                  </a:lnTo>
                  <a:lnTo>
                    <a:pt x="13416" y="1412"/>
                  </a:lnTo>
                  <a:lnTo>
                    <a:pt x="13416" y="1506"/>
                  </a:lnTo>
                  <a:lnTo>
                    <a:pt x="13435" y="1600"/>
                  </a:lnTo>
                  <a:lnTo>
                    <a:pt x="13473" y="1694"/>
                  </a:lnTo>
                  <a:lnTo>
                    <a:pt x="13529" y="1769"/>
                  </a:lnTo>
                  <a:lnTo>
                    <a:pt x="13812" y="2145"/>
                  </a:lnTo>
                  <a:lnTo>
                    <a:pt x="14000" y="2390"/>
                  </a:lnTo>
                  <a:lnTo>
                    <a:pt x="14226" y="2635"/>
                  </a:lnTo>
                  <a:lnTo>
                    <a:pt x="11761" y="6228"/>
                  </a:lnTo>
                  <a:lnTo>
                    <a:pt x="11403" y="6115"/>
                  </a:lnTo>
                  <a:lnTo>
                    <a:pt x="11065" y="6021"/>
                  </a:lnTo>
                  <a:lnTo>
                    <a:pt x="10707" y="5946"/>
                  </a:lnTo>
                  <a:lnTo>
                    <a:pt x="10350" y="5890"/>
                  </a:lnTo>
                  <a:lnTo>
                    <a:pt x="9992" y="5833"/>
                  </a:lnTo>
                  <a:lnTo>
                    <a:pt x="9653" y="5796"/>
                  </a:lnTo>
                  <a:lnTo>
                    <a:pt x="9296" y="5777"/>
                  </a:lnTo>
                  <a:lnTo>
                    <a:pt x="8581" y="5777"/>
                  </a:lnTo>
                  <a:lnTo>
                    <a:pt x="8223" y="5814"/>
                  </a:lnTo>
                  <a:lnTo>
                    <a:pt x="7866" y="5833"/>
                  </a:lnTo>
                  <a:lnTo>
                    <a:pt x="7527" y="5890"/>
                  </a:lnTo>
                  <a:lnTo>
                    <a:pt x="7170" y="5946"/>
                  </a:lnTo>
                  <a:lnTo>
                    <a:pt x="6831" y="6021"/>
                  </a:lnTo>
                  <a:lnTo>
                    <a:pt x="6492" y="6115"/>
                  </a:lnTo>
                  <a:lnTo>
                    <a:pt x="6154" y="6228"/>
                  </a:lnTo>
                  <a:lnTo>
                    <a:pt x="5815" y="6341"/>
                  </a:lnTo>
                  <a:lnTo>
                    <a:pt x="5476" y="6473"/>
                  </a:lnTo>
                  <a:lnTo>
                    <a:pt x="5156" y="6623"/>
                  </a:lnTo>
                  <a:lnTo>
                    <a:pt x="4837" y="6774"/>
                  </a:lnTo>
                  <a:lnTo>
                    <a:pt x="4517" y="6943"/>
                  </a:lnTo>
                  <a:lnTo>
                    <a:pt x="4216" y="7131"/>
                  </a:lnTo>
                  <a:lnTo>
                    <a:pt x="3915" y="7320"/>
                  </a:lnTo>
                  <a:lnTo>
                    <a:pt x="3614" y="7527"/>
                  </a:lnTo>
                  <a:lnTo>
                    <a:pt x="3331" y="7752"/>
                  </a:lnTo>
                  <a:lnTo>
                    <a:pt x="3049" y="7978"/>
                  </a:lnTo>
                  <a:lnTo>
                    <a:pt x="2786" y="8242"/>
                  </a:lnTo>
                  <a:lnTo>
                    <a:pt x="2522" y="8486"/>
                  </a:lnTo>
                  <a:lnTo>
                    <a:pt x="2278" y="8768"/>
                  </a:lnTo>
                  <a:lnTo>
                    <a:pt x="2033" y="9051"/>
                  </a:lnTo>
                  <a:lnTo>
                    <a:pt x="1788" y="9352"/>
                  </a:lnTo>
                  <a:lnTo>
                    <a:pt x="1581" y="9653"/>
                  </a:lnTo>
                  <a:lnTo>
                    <a:pt x="1318" y="10048"/>
                  </a:lnTo>
                  <a:lnTo>
                    <a:pt x="1092" y="10443"/>
                  </a:lnTo>
                  <a:lnTo>
                    <a:pt x="885" y="10838"/>
                  </a:lnTo>
                  <a:lnTo>
                    <a:pt x="697" y="11233"/>
                  </a:lnTo>
                  <a:lnTo>
                    <a:pt x="547" y="11647"/>
                  </a:lnTo>
                  <a:lnTo>
                    <a:pt x="396" y="12080"/>
                  </a:lnTo>
                  <a:lnTo>
                    <a:pt x="283" y="12494"/>
                  </a:lnTo>
                  <a:lnTo>
                    <a:pt x="189" y="12927"/>
                  </a:lnTo>
                  <a:lnTo>
                    <a:pt x="114" y="13341"/>
                  </a:lnTo>
                  <a:lnTo>
                    <a:pt x="57" y="13773"/>
                  </a:lnTo>
                  <a:lnTo>
                    <a:pt x="20" y="14206"/>
                  </a:lnTo>
                  <a:lnTo>
                    <a:pt x="1" y="14639"/>
                  </a:lnTo>
                  <a:lnTo>
                    <a:pt x="20" y="15072"/>
                  </a:lnTo>
                  <a:lnTo>
                    <a:pt x="39" y="15486"/>
                  </a:lnTo>
                  <a:lnTo>
                    <a:pt x="95" y="15918"/>
                  </a:lnTo>
                  <a:lnTo>
                    <a:pt x="151" y="16332"/>
                  </a:lnTo>
                  <a:lnTo>
                    <a:pt x="246" y="16765"/>
                  </a:lnTo>
                  <a:lnTo>
                    <a:pt x="358" y="17179"/>
                  </a:lnTo>
                  <a:lnTo>
                    <a:pt x="490" y="17574"/>
                  </a:lnTo>
                  <a:lnTo>
                    <a:pt x="641" y="17988"/>
                  </a:lnTo>
                  <a:lnTo>
                    <a:pt x="810" y="18383"/>
                  </a:lnTo>
                  <a:lnTo>
                    <a:pt x="979" y="18778"/>
                  </a:lnTo>
                  <a:lnTo>
                    <a:pt x="1186" y="19155"/>
                  </a:lnTo>
                  <a:lnTo>
                    <a:pt x="1412" y="19531"/>
                  </a:lnTo>
                  <a:lnTo>
                    <a:pt x="1657" y="19888"/>
                  </a:lnTo>
                  <a:lnTo>
                    <a:pt x="1920" y="20227"/>
                  </a:lnTo>
                  <a:lnTo>
                    <a:pt x="2202" y="20566"/>
                  </a:lnTo>
                  <a:lnTo>
                    <a:pt x="2503" y="20905"/>
                  </a:lnTo>
                  <a:lnTo>
                    <a:pt x="2823" y="21206"/>
                  </a:lnTo>
                  <a:lnTo>
                    <a:pt x="3162" y="21507"/>
                  </a:lnTo>
                  <a:lnTo>
                    <a:pt x="3519" y="21789"/>
                  </a:lnTo>
                  <a:lnTo>
                    <a:pt x="3896" y="22071"/>
                  </a:lnTo>
                  <a:lnTo>
                    <a:pt x="4272" y="22316"/>
                  </a:lnTo>
                  <a:lnTo>
                    <a:pt x="4667" y="22542"/>
                  </a:lnTo>
                  <a:lnTo>
                    <a:pt x="5062" y="22748"/>
                  </a:lnTo>
                  <a:lnTo>
                    <a:pt x="5476" y="22937"/>
                  </a:lnTo>
                  <a:lnTo>
                    <a:pt x="5890" y="23106"/>
                  </a:lnTo>
                  <a:lnTo>
                    <a:pt x="6304" y="23238"/>
                  </a:lnTo>
                  <a:lnTo>
                    <a:pt x="6718" y="23351"/>
                  </a:lnTo>
                  <a:lnTo>
                    <a:pt x="7151" y="23445"/>
                  </a:lnTo>
                  <a:lnTo>
                    <a:pt x="7584" y="23539"/>
                  </a:lnTo>
                  <a:lnTo>
                    <a:pt x="7998" y="23576"/>
                  </a:lnTo>
                  <a:lnTo>
                    <a:pt x="8430" y="23614"/>
                  </a:lnTo>
                  <a:lnTo>
                    <a:pt x="8863" y="23633"/>
                  </a:lnTo>
                  <a:lnTo>
                    <a:pt x="9296" y="23633"/>
                  </a:lnTo>
                  <a:lnTo>
                    <a:pt x="9729" y="23595"/>
                  </a:lnTo>
                  <a:lnTo>
                    <a:pt x="10143" y="23558"/>
                  </a:lnTo>
                  <a:lnTo>
                    <a:pt x="10575" y="23482"/>
                  </a:lnTo>
                  <a:lnTo>
                    <a:pt x="10989" y="23388"/>
                  </a:lnTo>
                  <a:lnTo>
                    <a:pt x="11403" y="23275"/>
                  </a:lnTo>
                  <a:lnTo>
                    <a:pt x="11817" y="23162"/>
                  </a:lnTo>
                  <a:lnTo>
                    <a:pt x="12212" y="23012"/>
                  </a:lnTo>
                  <a:lnTo>
                    <a:pt x="12607" y="22843"/>
                  </a:lnTo>
                  <a:lnTo>
                    <a:pt x="13003" y="22654"/>
                  </a:lnTo>
                  <a:lnTo>
                    <a:pt x="13379" y="22447"/>
                  </a:lnTo>
                  <a:lnTo>
                    <a:pt x="13755" y="22222"/>
                  </a:lnTo>
                  <a:lnTo>
                    <a:pt x="14113" y="21977"/>
                  </a:lnTo>
                  <a:lnTo>
                    <a:pt x="14470" y="21714"/>
                  </a:lnTo>
                  <a:lnTo>
                    <a:pt x="14809" y="21431"/>
                  </a:lnTo>
                  <a:lnTo>
                    <a:pt x="15129" y="21130"/>
                  </a:lnTo>
                  <a:lnTo>
                    <a:pt x="15449" y="20810"/>
                  </a:lnTo>
                  <a:lnTo>
                    <a:pt x="15750" y="20472"/>
                  </a:lnTo>
                  <a:lnTo>
                    <a:pt x="16032" y="20133"/>
                  </a:lnTo>
                  <a:lnTo>
                    <a:pt x="16295" y="19757"/>
                  </a:lnTo>
                  <a:lnTo>
                    <a:pt x="16502" y="19437"/>
                  </a:lnTo>
                  <a:lnTo>
                    <a:pt x="16709" y="19117"/>
                  </a:lnTo>
                  <a:lnTo>
                    <a:pt x="16879" y="18778"/>
                  </a:lnTo>
                  <a:lnTo>
                    <a:pt x="17048" y="18459"/>
                  </a:lnTo>
                  <a:lnTo>
                    <a:pt x="17198" y="18120"/>
                  </a:lnTo>
                  <a:lnTo>
                    <a:pt x="17330" y="17781"/>
                  </a:lnTo>
                  <a:lnTo>
                    <a:pt x="17443" y="17424"/>
                  </a:lnTo>
                  <a:lnTo>
                    <a:pt x="17537" y="17085"/>
                  </a:lnTo>
                  <a:lnTo>
                    <a:pt x="17631" y="16727"/>
                  </a:lnTo>
                  <a:lnTo>
                    <a:pt x="17706" y="16370"/>
                  </a:lnTo>
                  <a:lnTo>
                    <a:pt x="17763" y="16031"/>
                  </a:lnTo>
                  <a:lnTo>
                    <a:pt x="17819" y="15674"/>
                  </a:lnTo>
                  <a:lnTo>
                    <a:pt x="17838" y="15316"/>
                  </a:lnTo>
                  <a:lnTo>
                    <a:pt x="17857" y="14959"/>
                  </a:lnTo>
                  <a:lnTo>
                    <a:pt x="17857" y="14601"/>
                  </a:lnTo>
                  <a:lnTo>
                    <a:pt x="17857" y="14244"/>
                  </a:lnTo>
                  <a:lnTo>
                    <a:pt x="17819" y="13905"/>
                  </a:lnTo>
                  <a:lnTo>
                    <a:pt x="17782" y="13548"/>
                  </a:lnTo>
                  <a:lnTo>
                    <a:pt x="17744" y="13190"/>
                  </a:lnTo>
                  <a:lnTo>
                    <a:pt x="17669" y="12851"/>
                  </a:lnTo>
                  <a:lnTo>
                    <a:pt x="17594" y="12513"/>
                  </a:lnTo>
                  <a:lnTo>
                    <a:pt x="17499" y="12155"/>
                  </a:lnTo>
                  <a:lnTo>
                    <a:pt x="17387" y="11817"/>
                  </a:lnTo>
                  <a:lnTo>
                    <a:pt x="17274" y="11497"/>
                  </a:lnTo>
                  <a:lnTo>
                    <a:pt x="17142" y="11158"/>
                  </a:lnTo>
                  <a:lnTo>
                    <a:pt x="16991" y="10838"/>
                  </a:lnTo>
                  <a:lnTo>
                    <a:pt x="16822" y="10518"/>
                  </a:lnTo>
                  <a:lnTo>
                    <a:pt x="16653" y="10198"/>
                  </a:lnTo>
                  <a:lnTo>
                    <a:pt x="16465" y="9897"/>
                  </a:lnTo>
                  <a:lnTo>
                    <a:pt x="16258" y="9596"/>
                  </a:lnTo>
                  <a:lnTo>
                    <a:pt x="16051" y="9314"/>
                  </a:lnTo>
                  <a:lnTo>
                    <a:pt x="15825" y="9032"/>
                  </a:lnTo>
                  <a:lnTo>
                    <a:pt x="18271" y="5457"/>
                  </a:lnTo>
                  <a:lnTo>
                    <a:pt x="18835" y="5683"/>
                  </a:lnTo>
                  <a:lnTo>
                    <a:pt x="19249" y="5833"/>
                  </a:lnTo>
                  <a:lnTo>
                    <a:pt x="19362" y="5852"/>
                  </a:lnTo>
                  <a:lnTo>
                    <a:pt x="19550" y="5852"/>
                  </a:lnTo>
                  <a:lnTo>
                    <a:pt x="19644" y="5814"/>
                  </a:lnTo>
                  <a:lnTo>
                    <a:pt x="19739" y="5777"/>
                  </a:lnTo>
                  <a:lnTo>
                    <a:pt x="19833" y="5720"/>
                  </a:lnTo>
                  <a:lnTo>
                    <a:pt x="19908" y="5664"/>
                  </a:lnTo>
                  <a:lnTo>
                    <a:pt x="19964" y="5589"/>
                  </a:lnTo>
                  <a:lnTo>
                    <a:pt x="20698" y="4516"/>
                  </a:lnTo>
                  <a:lnTo>
                    <a:pt x="20717" y="4441"/>
                  </a:lnTo>
                  <a:lnTo>
                    <a:pt x="20717" y="4347"/>
                  </a:lnTo>
                  <a:lnTo>
                    <a:pt x="20661" y="4234"/>
                  </a:lnTo>
                  <a:lnTo>
                    <a:pt x="20604" y="4102"/>
                  </a:lnTo>
                  <a:lnTo>
                    <a:pt x="20491" y="3970"/>
                  </a:lnTo>
                  <a:lnTo>
                    <a:pt x="20378" y="3801"/>
                  </a:lnTo>
                  <a:lnTo>
                    <a:pt x="20040" y="3444"/>
                  </a:lnTo>
                  <a:lnTo>
                    <a:pt x="19607" y="3030"/>
                  </a:lnTo>
                  <a:lnTo>
                    <a:pt x="19099" y="2597"/>
                  </a:lnTo>
                  <a:lnTo>
                    <a:pt x="18516" y="2145"/>
                  </a:lnTo>
                  <a:lnTo>
                    <a:pt x="17857" y="1694"/>
                  </a:lnTo>
                  <a:lnTo>
                    <a:pt x="17198" y="1261"/>
                  </a:lnTo>
                  <a:lnTo>
                    <a:pt x="16559" y="866"/>
                  </a:lnTo>
                  <a:lnTo>
                    <a:pt x="15975" y="546"/>
                  </a:lnTo>
                  <a:lnTo>
                    <a:pt x="15449" y="301"/>
                  </a:lnTo>
                  <a:lnTo>
                    <a:pt x="14997" y="113"/>
                  </a:lnTo>
                  <a:lnTo>
                    <a:pt x="14790" y="57"/>
                  </a:lnTo>
                  <a:lnTo>
                    <a:pt x="14621" y="19"/>
                  </a:lnTo>
                  <a:lnTo>
                    <a:pt x="1447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43"/>
            <p:cNvSpPr/>
            <p:nvPr/>
          </p:nvSpPr>
          <p:spPr>
            <a:xfrm>
              <a:off x="1381575" y="2735425"/>
              <a:ext cx="517925" cy="590825"/>
            </a:xfrm>
            <a:custGeom>
              <a:avLst/>
              <a:gdLst/>
              <a:ahLst/>
              <a:cxnLst/>
              <a:rect l="l" t="t" r="r" b="b"/>
              <a:pathLst>
                <a:path w="20717" h="23633" fill="none" extrusionOk="0">
                  <a:moveTo>
                    <a:pt x="16295" y="19757"/>
                  </a:moveTo>
                  <a:lnTo>
                    <a:pt x="16295" y="19757"/>
                  </a:lnTo>
                  <a:lnTo>
                    <a:pt x="16032" y="20133"/>
                  </a:lnTo>
                  <a:lnTo>
                    <a:pt x="15750" y="20472"/>
                  </a:lnTo>
                  <a:lnTo>
                    <a:pt x="15449" y="20810"/>
                  </a:lnTo>
                  <a:lnTo>
                    <a:pt x="15129" y="21130"/>
                  </a:lnTo>
                  <a:lnTo>
                    <a:pt x="14809" y="21431"/>
                  </a:lnTo>
                  <a:lnTo>
                    <a:pt x="14470" y="21714"/>
                  </a:lnTo>
                  <a:lnTo>
                    <a:pt x="14113" y="21977"/>
                  </a:lnTo>
                  <a:lnTo>
                    <a:pt x="13755" y="22222"/>
                  </a:lnTo>
                  <a:lnTo>
                    <a:pt x="13379" y="22447"/>
                  </a:lnTo>
                  <a:lnTo>
                    <a:pt x="13003" y="22654"/>
                  </a:lnTo>
                  <a:lnTo>
                    <a:pt x="12607" y="22843"/>
                  </a:lnTo>
                  <a:lnTo>
                    <a:pt x="12212" y="23012"/>
                  </a:lnTo>
                  <a:lnTo>
                    <a:pt x="11817" y="23162"/>
                  </a:lnTo>
                  <a:lnTo>
                    <a:pt x="11403" y="23275"/>
                  </a:lnTo>
                  <a:lnTo>
                    <a:pt x="10989" y="23388"/>
                  </a:lnTo>
                  <a:lnTo>
                    <a:pt x="10575" y="23482"/>
                  </a:lnTo>
                  <a:lnTo>
                    <a:pt x="10143" y="23558"/>
                  </a:lnTo>
                  <a:lnTo>
                    <a:pt x="9729" y="23595"/>
                  </a:lnTo>
                  <a:lnTo>
                    <a:pt x="9296" y="23633"/>
                  </a:lnTo>
                  <a:lnTo>
                    <a:pt x="8863" y="23633"/>
                  </a:lnTo>
                  <a:lnTo>
                    <a:pt x="8430" y="23614"/>
                  </a:lnTo>
                  <a:lnTo>
                    <a:pt x="7998" y="23576"/>
                  </a:lnTo>
                  <a:lnTo>
                    <a:pt x="7584" y="23539"/>
                  </a:lnTo>
                  <a:lnTo>
                    <a:pt x="7151" y="23445"/>
                  </a:lnTo>
                  <a:lnTo>
                    <a:pt x="6718" y="23351"/>
                  </a:lnTo>
                  <a:lnTo>
                    <a:pt x="6304" y="23238"/>
                  </a:lnTo>
                  <a:lnTo>
                    <a:pt x="5890" y="23106"/>
                  </a:lnTo>
                  <a:lnTo>
                    <a:pt x="5476" y="22937"/>
                  </a:lnTo>
                  <a:lnTo>
                    <a:pt x="5062" y="22748"/>
                  </a:lnTo>
                  <a:lnTo>
                    <a:pt x="4667" y="22542"/>
                  </a:lnTo>
                  <a:lnTo>
                    <a:pt x="4272" y="22316"/>
                  </a:lnTo>
                  <a:lnTo>
                    <a:pt x="3896" y="22071"/>
                  </a:lnTo>
                  <a:lnTo>
                    <a:pt x="3896" y="22071"/>
                  </a:lnTo>
                  <a:lnTo>
                    <a:pt x="3519" y="21789"/>
                  </a:lnTo>
                  <a:lnTo>
                    <a:pt x="3162" y="21507"/>
                  </a:lnTo>
                  <a:lnTo>
                    <a:pt x="2823" y="21206"/>
                  </a:lnTo>
                  <a:lnTo>
                    <a:pt x="2503" y="20905"/>
                  </a:lnTo>
                  <a:lnTo>
                    <a:pt x="2202" y="20566"/>
                  </a:lnTo>
                  <a:lnTo>
                    <a:pt x="1920" y="20227"/>
                  </a:lnTo>
                  <a:lnTo>
                    <a:pt x="1657" y="19888"/>
                  </a:lnTo>
                  <a:lnTo>
                    <a:pt x="1412" y="19531"/>
                  </a:lnTo>
                  <a:lnTo>
                    <a:pt x="1186" y="19155"/>
                  </a:lnTo>
                  <a:lnTo>
                    <a:pt x="979" y="18778"/>
                  </a:lnTo>
                  <a:lnTo>
                    <a:pt x="810" y="18383"/>
                  </a:lnTo>
                  <a:lnTo>
                    <a:pt x="641" y="17988"/>
                  </a:lnTo>
                  <a:lnTo>
                    <a:pt x="490" y="17574"/>
                  </a:lnTo>
                  <a:lnTo>
                    <a:pt x="358" y="17179"/>
                  </a:lnTo>
                  <a:lnTo>
                    <a:pt x="246" y="16765"/>
                  </a:lnTo>
                  <a:lnTo>
                    <a:pt x="151" y="16332"/>
                  </a:lnTo>
                  <a:lnTo>
                    <a:pt x="95" y="15918"/>
                  </a:lnTo>
                  <a:lnTo>
                    <a:pt x="39" y="15486"/>
                  </a:lnTo>
                  <a:lnTo>
                    <a:pt x="20" y="15072"/>
                  </a:lnTo>
                  <a:lnTo>
                    <a:pt x="1" y="14639"/>
                  </a:lnTo>
                  <a:lnTo>
                    <a:pt x="20" y="14206"/>
                  </a:lnTo>
                  <a:lnTo>
                    <a:pt x="57" y="13773"/>
                  </a:lnTo>
                  <a:lnTo>
                    <a:pt x="114" y="13341"/>
                  </a:lnTo>
                  <a:lnTo>
                    <a:pt x="189" y="12927"/>
                  </a:lnTo>
                  <a:lnTo>
                    <a:pt x="283" y="12494"/>
                  </a:lnTo>
                  <a:lnTo>
                    <a:pt x="396" y="12080"/>
                  </a:lnTo>
                  <a:lnTo>
                    <a:pt x="547" y="11647"/>
                  </a:lnTo>
                  <a:lnTo>
                    <a:pt x="697" y="11233"/>
                  </a:lnTo>
                  <a:lnTo>
                    <a:pt x="885" y="10838"/>
                  </a:lnTo>
                  <a:lnTo>
                    <a:pt x="1092" y="10443"/>
                  </a:lnTo>
                  <a:lnTo>
                    <a:pt x="1318" y="10048"/>
                  </a:lnTo>
                  <a:lnTo>
                    <a:pt x="1581" y="9653"/>
                  </a:lnTo>
                  <a:lnTo>
                    <a:pt x="1581" y="9653"/>
                  </a:lnTo>
                  <a:lnTo>
                    <a:pt x="1788" y="9352"/>
                  </a:lnTo>
                  <a:lnTo>
                    <a:pt x="2033" y="9051"/>
                  </a:lnTo>
                  <a:lnTo>
                    <a:pt x="2278" y="8768"/>
                  </a:lnTo>
                  <a:lnTo>
                    <a:pt x="2522" y="8486"/>
                  </a:lnTo>
                  <a:lnTo>
                    <a:pt x="2786" y="8242"/>
                  </a:lnTo>
                  <a:lnTo>
                    <a:pt x="3049" y="7978"/>
                  </a:lnTo>
                  <a:lnTo>
                    <a:pt x="3331" y="7752"/>
                  </a:lnTo>
                  <a:lnTo>
                    <a:pt x="3614" y="7527"/>
                  </a:lnTo>
                  <a:lnTo>
                    <a:pt x="3915" y="7320"/>
                  </a:lnTo>
                  <a:lnTo>
                    <a:pt x="4216" y="7131"/>
                  </a:lnTo>
                  <a:lnTo>
                    <a:pt x="4517" y="6943"/>
                  </a:lnTo>
                  <a:lnTo>
                    <a:pt x="4837" y="6774"/>
                  </a:lnTo>
                  <a:lnTo>
                    <a:pt x="5156" y="6623"/>
                  </a:lnTo>
                  <a:lnTo>
                    <a:pt x="5476" y="6473"/>
                  </a:lnTo>
                  <a:lnTo>
                    <a:pt x="5815" y="6341"/>
                  </a:lnTo>
                  <a:lnTo>
                    <a:pt x="6154" y="6228"/>
                  </a:lnTo>
                  <a:lnTo>
                    <a:pt x="6492" y="6115"/>
                  </a:lnTo>
                  <a:lnTo>
                    <a:pt x="6831" y="6021"/>
                  </a:lnTo>
                  <a:lnTo>
                    <a:pt x="7170" y="5946"/>
                  </a:lnTo>
                  <a:lnTo>
                    <a:pt x="7527" y="5890"/>
                  </a:lnTo>
                  <a:lnTo>
                    <a:pt x="7866" y="5833"/>
                  </a:lnTo>
                  <a:lnTo>
                    <a:pt x="8223" y="5814"/>
                  </a:lnTo>
                  <a:lnTo>
                    <a:pt x="8581" y="5777"/>
                  </a:lnTo>
                  <a:lnTo>
                    <a:pt x="8938" y="5777"/>
                  </a:lnTo>
                  <a:lnTo>
                    <a:pt x="9296" y="5777"/>
                  </a:lnTo>
                  <a:lnTo>
                    <a:pt x="9653" y="5796"/>
                  </a:lnTo>
                  <a:lnTo>
                    <a:pt x="9992" y="5833"/>
                  </a:lnTo>
                  <a:lnTo>
                    <a:pt x="10350" y="5890"/>
                  </a:lnTo>
                  <a:lnTo>
                    <a:pt x="10707" y="5946"/>
                  </a:lnTo>
                  <a:lnTo>
                    <a:pt x="11065" y="6021"/>
                  </a:lnTo>
                  <a:lnTo>
                    <a:pt x="11403" y="6115"/>
                  </a:lnTo>
                  <a:lnTo>
                    <a:pt x="11761" y="6228"/>
                  </a:lnTo>
                  <a:lnTo>
                    <a:pt x="14226" y="2635"/>
                  </a:lnTo>
                  <a:lnTo>
                    <a:pt x="14226" y="2635"/>
                  </a:lnTo>
                  <a:lnTo>
                    <a:pt x="14000" y="2390"/>
                  </a:lnTo>
                  <a:lnTo>
                    <a:pt x="13812" y="2145"/>
                  </a:lnTo>
                  <a:lnTo>
                    <a:pt x="13529" y="1769"/>
                  </a:lnTo>
                  <a:lnTo>
                    <a:pt x="13529" y="1769"/>
                  </a:lnTo>
                  <a:lnTo>
                    <a:pt x="13473" y="1694"/>
                  </a:lnTo>
                  <a:lnTo>
                    <a:pt x="13435" y="1600"/>
                  </a:lnTo>
                  <a:lnTo>
                    <a:pt x="13416" y="1506"/>
                  </a:lnTo>
                  <a:lnTo>
                    <a:pt x="13416" y="1412"/>
                  </a:lnTo>
                  <a:lnTo>
                    <a:pt x="13416" y="1317"/>
                  </a:lnTo>
                  <a:lnTo>
                    <a:pt x="13435" y="1223"/>
                  </a:lnTo>
                  <a:lnTo>
                    <a:pt x="13473" y="1148"/>
                  </a:lnTo>
                  <a:lnTo>
                    <a:pt x="13529" y="1054"/>
                  </a:lnTo>
                  <a:lnTo>
                    <a:pt x="14207" y="76"/>
                  </a:lnTo>
                  <a:lnTo>
                    <a:pt x="14207" y="76"/>
                  </a:lnTo>
                  <a:lnTo>
                    <a:pt x="14263" y="19"/>
                  </a:lnTo>
                  <a:lnTo>
                    <a:pt x="14357" y="0"/>
                  </a:lnTo>
                  <a:lnTo>
                    <a:pt x="14470" y="0"/>
                  </a:lnTo>
                  <a:lnTo>
                    <a:pt x="14621" y="19"/>
                  </a:lnTo>
                  <a:lnTo>
                    <a:pt x="14790" y="57"/>
                  </a:lnTo>
                  <a:lnTo>
                    <a:pt x="14997" y="113"/>
                  </a:lnTo>
                  <a:lnTo>
                    <a:pt x="15449" y="301"/>
                  </a:lnTo>
                  <a:lnTo>
                    <a:pt x="15975" y="546"/>
                  </a:lnTo>
                  <a:lnTo>
                    <a:pt x="16559" y="866"/>
                  </a:lnTo>
                  <a:lnTo>
                    <a:pt x="17198" y="1261"/>
                  </a:lnTo>
                  <a:lnTo>
                    <a:pt x="17857" y="1694"/>
                  </a:lnTo>
                  <a:lnTo>
                    <a:pt x="17857" y="1694"/>
                  </a:lnTo>
                  <a:lnTo>
                    <a:pt x="18516" y="2145"/>
                  </a:lnTo>
                  <a:lnTo>
                    <a:pt x="19099" y="2597"/>
                  </a:lnTo>
                  <a:lnTo>
                    <a:pt x="19607" y="3030"/>
                  </a:lnTo>
                  <a:lnTo>
                    <a:pt x="20040" y="3444"/>
                  </a:lnTo>
                  <a:lnTo>
                    <a:pt x="20378" y="3801"/>
                  </a:lnTo>
                  <a:lnTo>
                    <a:pt x="20491" y="3970"/>
                  </a:lnTo>
                  <a:lnTo>
                    <a:pt x="20604" y="4102"/>
                  </a:lnTo>
                  <a:lnTo>
                    <a:pt x="20661" y="4234"/>
                  </a:lnTo>
                  <a:lnTo>
                    <a:pt x="20717" y="4347"/>
                  </a:lnTo>
                  <a:lnTo>
                    <a:pt x="20717" y="4441"/>
                  </a:lnTo>
                  <a:lnTo>
                    <a:pt x="20698" y="4516"/>
                  </a:lnTo>
                  <a:lnTo>
                    <a:pt x="19964" y="5589"/>
                  </a:lnTo>
                  <a:lnTo>
                    <a:pt x="19964" y="5589"/>
                  </a:lnTo>
                  <a:lnTo>
                    <a:pt x="19908" y="5664"/>
                  </a:lnTo>
                  <a:lnTo>
                    <a:pt x="19833" y="5720"/>
                  </a:lnTo>
                  <a:lnTo>
                    <a:pt x="19739" y="5777"/>
                  </a:lnTo>
                  <a:lnTo>
                    <a:pt x="19644" y="5814"/>
                  </a:lnTo>
                  <a:lnTo>
                    <a:pt x="19550" y="5852"/>
                  </a:lnTo>
                  <a:lnTo>
                    <a:pt x="19456" y="5852"/>
                  </a:lnTo>
                  <a:lnTo>
                    <a:pt x="19362" y="5852"/>
                  </a:lnTo>
                  <a:lnTo>
                    <a:pt x="19249" y="5833"/>
                  </a:lnTo>
                  <a:lnTo>
                    <a:pt x="19249" y="5833"/>
                  </a:lnTo>
                  <a:lnTo>
                    <a:pt x="18835" y="5683"/>
                  </a:lnTo>
                  <a:lnTo>
                    <a:pt x="18271" y="5457"/>
                  </a:lnTo>
                  <a:lnTo>
                    <a:pt x="15825" y="9032"/>
                  </a:lnTo>
                  <a:lnTo>
                    <a:pt x="15825" y="9032"/>
                  </a:lnTo>
                  <a:lnTo>
                    <a:pt x="16051" y="9314"/>
                  </a:lnTo>
                  <a:lnTo>
                    <a:pt x="16258" y="9596"/>
                  </a:lnTo>
                  <a:lnTo>
                    <a:pt x="16465" y="9897"/>
                  </a:lnTo>
                  <a:lnTo>
                    <a:pt x="16653" y="10198"/>
                  </a:lnTo>
                  <a:lnTo>
                    <a:pt x="16822" y="10518"/>
                  </a:lnTo>
                  <a:lnTo>
                    <a:pt x="16991" y="10838"/>
                  </a:lnTo>
                  <a:lnTo>
                    <a:pt x="17142" y="11158"/>
                  </a:lnTo>
                  <a:lnTo>
                    <a:pt x="17274" y="11497"/>
                  </a:lnTo>
                  <a:lnTo>
                    <a:pt x="17387" y="11817"/>
                  </a:lnTo>
                  <a:lnTo>
                    <a:pt x="17499" y="12155"/>
                  </a:lnTo>
                  <a:lnTo>
                    <a:pt x="17594" y="12513"/>
                  </a:lnTo>
                  <a:lnTo>
                    <a:pt x="17669" y="12851"/>
                  </a:lnTo>
                  <a:lnTo>
                    <a:pt x="17744" y="13190"/>
                  </a:lnTo>
                  <a:lnTo>
                    <a:pt x="17782" y="13548"/>
                  </a:lnTo>
                  <a:lnTo>
                    <a:pt x="17819" y="13905"/>
                  </a:lnTo>
                  <a:lnTo>
                    <a:pt x="17857" y="14244"/>
                  </a:lnTo>
                  <a:lnTo>
                    <a:pt x="17857" y="14601"/>
                  </a:lnTo>
                  <a:lnTo>
                    <a:pt x="17857" y="14959"/>
                  </a:lnTo>
                  <a:lnTo>
                    <a:pt x="17838" y="15316"/>
                  </a:lnTo>
                  <a:lnTo>
                    <a:pt x="17819" y="15674"/>
                  </a:lnTo>
                  <a:lnTo>
                    <a:pt x="17763" y="16031"/>
                  </a:lnTo>
                  <a:lnTo>
                    <a:pt x="17706" y="16370"/>
                  </a:lnTo>
                  <a:lnTo>
                    <a:pt x="17631" y="16727"/>
                  </a:lnTo>
                  <a:lnTo>
                    <a:pt x="17537" y="17085"/>
                  </a:lnTo>
                  <a:lnTo>
                    <a:pt x="17443" y="17424"/>
                  </a:lnTo>
                  <a:lnTo>
                    <a:pt x="17330" y="17781"/>
                  </a:lnTo>
                  <a:lnTo>
                    <a:pt x="17198" y="18120"/>
                  </a:lnTo>
                  <a:lnTo>
                    <a:pt x="17048" y="18459"/>
                  </a:lnTo>
                  <a:lnTo>
                    <a:pt x="16879" y="18778"/>
                  </a:lnTo>
                  <a:lnTo>
                    <a:pt x="16709" y="19117"/>
                  </a:lnTo>
                  <a:lnTo>
                    <a:pt x="16502" y="19437"/>
                  </a:lnTo>
                  <a:lnTo>
                    <a:pt x="16295" y="1975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extrusionOk="0">
                  <a:moveTo>
                    <a:pt x="2296" y="1"/>
                  </a:move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43"/>
            <p:cNvSpPr/>
            <p:nvPr/>
          </p:nvSpPr>
          <p:spPr>
            <a:xfrm>
              <a:off x="1784700" y="2583950"/>
              <a:ext cx="114800" cy="114800"/>
            </a:xfrm>
            <a:custGeom>
              <a:avLst/>
              <a:gdLst/>
              <a:ahLst/>
              <a:cxnLst/>
              <a:rect l="l" t="t" r="r" b="b"/>
              <a:pathLst>
                <a:path w="4592" h="4592" fill="none" extrusionOk="0">
                  <a:moveTo>
                    <a:pt x="2296" y="1"/>
                  </a:moveTo>
                  <a:lnTo>
                    <a:pt x="2296" y="1"/>
                  </a:lnTo>
                  <a:lnTo>
                    <a:pt x="2052" y="20"/>
                  </a:lnTo>
                  <a:lnTo>
                    <a:pt x="1826" y="57"/>
                  </a:lnTo>
                  <a:lnTo>
                    <a:pt x="1581" y="114"/>
                  </a:lnTo>
                  <a:lnTo>
                    <a:pt x="1356" y="208"/>
                  </a:lnTo>
                  <a:lnTo>
                    <a:pt x="1149" y="302"/>
                  </a:lnTo>
                  <a:lnTo>
                    <a:pt x="942" y="433"/>
                  </a:lnTo>
                  <a:lnTo>
                    <a:pt x="754" y="603"/>
                  </a:lnTo>
                  <a:lnTo>
                    <a:pt x="565" y="772"/>
                  </a:lnTo>
                  <a:lnTo>
                    <a:pt x="565" y="772"/>
                  </a:lnTo>
                  <a:lnTo>
                    <a:pt x="434" y="960"/>
                  </a:lnTo>
                  <a:lnTo>
                    <a:pt x="302" y="1148"/>
                  </a:lnTo>
                  <a:lnTo>
                    <a:pt x="189" y="1355"/>
                  </a:lnTo>
                  <a:lnTo>
                    <a:pt x="114" y="1562"/>
                  </a:lnTo>
                  <a:lnTo>
                    <a:pt x="57" y="1788"/>
                  </a:lnTo>
                  <a:lnTo>
                    <a:pt x="20" y="1995"/>
                  </a:lnTo>
                  <a:lnTo>
                    <a:pt x="1" y="2221"/>
                  </a:lnTo>
                  <a:lnTo>
                    <a:pt x="1" y="2447"/>
                  </a:lnTo>
                  <a:lnTo>
                    <a:pt x="20" y="2654"/>
                  </a:lnTo>
                  <a:lnTo>
                    <a:pt x="76" y="2879"/>
                  </a:lnTo>
                  <a:lnTo>
                    <a:pt x="133" y="3086"/>
                  </a:lnTo>
                  <a:lnTo>
                    <a:pt x="227" y="3293"/>
                  </a:lnTo>
                  <a:lnTo>
                    <a:pt x="321" y="3482"/>
                  </a:lnTo>
                  <a:lnTo>
                    <a:pt x="453" y="3670"/>
                  </a:lnTo>
                  <a:lnTo>
                    <a:pt x="603" y="3858"/>
                  </a:lnTo>
                  <a:lnTo>
                    <a:pt x="772" y="4027"/>
                  </a:lnTo>
                  <a:lnTo>
                    <a:pt x="772" y="4027"/>
                  </a:lnTo>
                  <a:lnTo>
                    <a:pt x="942" y="4159"/>
                  </a:lnTo>
                  <a:lnTo>
                    <a:pt x="1111" y="4272"/>
                  </a:lnTo>
                  <a:lnTo>
                    <a:pt x="1299" y="4366"/>
                  </a:lnTo>
                  <a:lnTo>
                    <a:pt x="1487" y="4460"/>
                  </a:lnTo>
                  <a:lnTo>
                    <a:pt x="1694" y="4516"/>
                  </a:lnTo>
                  <a:lnTo>
                    <a:pt x="1883" y="4554"/>
                  </a:lnTo>
                  <a:lnTo>
                    <a:pt x="2089" y="4592"/>
                  </a:lnTo>
                  <a:lnTo>
                    <a:pt x="2296" y="4592"/>
                  </a:lnTo>
                  <a:lnTo>
                    <a:pt x="2296" y="4592"/>
                  </a:lnTo>
                  <a:lnTo>
                    <a:pt x="2522" y="4592"/>
                  </a:lnTo>
                  <a:lnTo>
                    <a:pt x="2767" y="4554"/>
                  </a:lnTo>
                  <a:lnTo>
                    <a:pt x="2993" y="4479"/>
                  </a:lnTo>
                  <a:lnTo>
                    <a:pt x="3218" y="4404"/>
                  </a:lnTo>
                  <a:lnTo>
                    <a:pt x="3425" y="4291"/>
                  </a:lnTo>
                  <a:lnTo>
                    <a:pt x="3632" y="4159"/>
                  </a:lnTo>
                  <a:lnTo>
                    <a:pt x="3839" y="4008"/>
                  </a:lnTo>
                  <a:lnTo>
                    <a:pt x="4009" y="3820"/>
                  </a:lnTo>
                  <a:lnTo>
                    <a:pt x="4009" y="3820"/>
                  </a:lnTo>
                  <a:lnTo>
                    <a:pt x="4159" y="3632"/>
                  </a:lnTo>
                  <a:lnTo>
                    <a:pt x="4291" y="3444"/>
                  </a:lnTo>
                  <a:lnTo>
                    <a:pt x="4385" y="3237"/>
                  </a:lnTo>
                  <a:lnTo>
                    <a:pt x="4460" y="3030"/>
                  </a:lnTo>
                  <a:lnTo>
                    <a:pt x="4536" y="2823"/>
                  </a:lnTo>
                  <a:lnTo>
                    <a:pt x="4573" y="2597"/>
                  </a:lnTo>
                  <a:lnTo>
                    <a:pt x="4592" y="2371"/>
                  </a:lnTo>
                  <a:lnTo>
                    <a:pt x="4573" y="2164"/>
                  </a:lnTo>
                  <a:lnTo>
                    <a:pt x="4554" y="1939"/>
                  </a:lnTo>
                  <a:lnTo>
                    <a:pt x="4517" y="1732"/>
                  </a:lnTo>
                  <a:lnTo>
                    <a:pt x="4441" y="1506"/>
                  </a:lnTo>
                  <a:lnTo>
                    <a:pt x="4366" y="1299"/>
                  </a:lnTo>
                  <a:lnTo>
                    <a:pt x="4253" y="1111"/>
                  </a:lnTo>
                  <a:lnTo>
                    <a:pt x="4122" y="923"/>
                  </a:lnTo>
                  <a:lnTo>
                    <a:pt x="3971" y="753"/>
                  </a:lnTo>
                  <a:lnTo>
                    <a:pt x="3821" y="584"/>
                  </a:lnTo>
                  <a:lnTo>
                    <a:pt x="3821" y="584"/>
                  </a:lnTo>
                  <a:lnTo>
                    <a:pt x="3651" y="452"/>
                  </a:lnTo>
                  <a:lnTo>
                    <a:pt x="3463" y="321"/>
                  </a:lnTo>
                  <a:lnTo>
                    <a:pt x="3275" y="226"/>
                  </a:lnTo>
                  <a:lnTo>
                    <a:pt x="3087" y="151"/>
                  </a:lnTo>
                  <a:lnTo>
                    <a:pt x="2899" y="95"/>
                  </a:lnTo>
                  <a:lnTo>
                    <a:pt x="2692" y="38"/>
                  </a:lnTo>
                  <a:lnTo>
                    <a:pt x="2503" y="20"/>
                  </a:lnTo>
                  <a:lnTo>
                    <a:pt x="2296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extrusionOk="0">
                  <a:moveTo>
                    <a:pt x="1092" y="0"/>
                  </a:move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43"/>
            <p:cNvSpPr/>
            <p:nvPr/>
          </p:nvSpPr>
          <p:spPr>
            <a:xfrm>
              <a:off x="1885850" y="2717550"/>
              <a:ext cx="61175" cy="61175"/>
            </a:xfrm>
            <a:custGeom>
              <a:avLst/>
              <a:gdLst/>
              <a:ahLst/>
              <a:cxnLst/>
              <a:rect l="l" t="t" r="r" b="b"/>
              <a:pathLst>
                <a:path w="2447" h="2447" fill="none" extrusionOk="0">
                  <a:moveTo>
                    <a:pt x="1223" y="0"/>
                  </a:moveTo>
                  <a:lnTo>
                    <a:pt x="1223" y="0"/>
                  </a:lnTo>
                  <a:lnTo>
                    <a:pt x="1092" y="0"/>
                  </a:lnTo>
                  <a:lnTo>
                    <a:pt x="960" y="19"/>
                  </a:lnTo>
                  <a:lnTo>
                    <a:pt x="847" y="57"/>
                  </a:lnTo>
                  <a:lnTo>
                    <a:pt x="734" y="94"/>
                  </a:lnTo>
                  <a:lnTo>
                    <a:pt x="602" y="170"/>
                  </a:lnTo>
                  <a:lnTo>
                    <a:pt x="508" y="226"/>
                  </a:lnTo>
                  <a:lnTo>
                    <a:pt x="395" y="320"/>
                  </a:lnTo>
                  <a:lnTo>
                    <a:pt x="301" y="414"/>
                  </a:lnTo>
                  <a:lnTo>
                    <a:pt x="301" y="414"/>
                  </a:lnTo>
                  <a:lnTo>
                    <a:pt x="226" y="508"/>
                  </a:lnTo>
                  <a:lnTo>
                    <a:pt x="151" y="621"/>
                  </a:lnTo>
                  <a:lnTo>
                    <a:pt x="94" y="715"/>
                  </a:lnTo>
                  <a:lnTo>
                    <a:pt x="57" y="828"/>
                  </a:lnTo>
                  <a:lnTo>
                    <a:pt x="19" y="941"/>
                  </a:lnTo>
                  <a:lnTo>
                    <a:pt x="0" y="1073"/>
                  </a:lnTo>
                  <a:lnTo>
                    <a:pt x="0" y="1186"/>
                  </a:lnTo>
                  <a:lnTo>
                    <a:pt x="0" y="1299"/>
                  </a:lnTo>
                  <a:lnTo>
                    <a:pt x="0" y="1412"/>
                  </a:lnTo>
                  <a:lnTo>
                    <a:pt x="38" y="1543"/>
                  </a:lnTo>
                  <a:lnTo>
                    <a:pt x="76" y="1656"/>
                  </a:lnTo>
                  <a:lnTo>
                    <a:pt x="113" y="1750"/>
                  </a:lnTo>
                  <a:lnTo>
                    <a:pt x="170" y="1863"/>
                  </a:lnTo>
                  <a:lnTo>
                    <a:pt x="245" y="1957"/>
                  </a:lnTo>
                  <a:lnTo>
                    <a:pt x="320" y="2051"/>
                  </a:lnTo>
                  <a:lnTo>
                    <a:pt x="414" y="2145"/>
                  </a:lnTo>
                  <a:lnTo>
                    <a:pt x="414" y="2145"/>
                  </a:lnTo>
                  <a:lnTo>
                    <a:pt x="584" y="2277"/>
                  </a:lnTo>
                  <a:lnTo>
                    <a:pt x="791" y="2371"/>
                  </a:lnTo>
                  <a:lnTo>
                    <a:pt x="998" y="2428"/>
                  </a:lnTo>
                  <a:lnTo>
                    <a:pt x="1223" y="2446"/>
                  </a:lnTo>
                  <a:lnTo>
                    <a:pt x="1223" y="2446"/>
                  </a:lnTo>
                  <a:lnTo>
                    <a:pt x="1355" y="2446"/>
                  </a:lnTo>
                  <a:lnTo>
                    <a:pt x="1468" y="2428"/>
                  </a:lnTo>
                  <a:lnTo>
                    <a:pt x="1600" y="2390"/>
                  </a:lnTo>
                  <a:lnTo>
                    <a:pt x="1713" y="2352"/>
                  </a:lnTo>
                  <a:lnTo>
                    <a:pt x="1825" y="2296"/>
                  </a:lnTo>
                  <a:lnTo>
                    <a:pt x="1938" y="2221"/>
                  </a:lnTo>
                  <a:lnTo>
                    <a:pt x="2051" y="2145"/>
                  </a:lnTo>
                  <a:lnTo>
                    <a:pt x="2145" y="2032"/>
                  </a:lnTo>
                  <a:lnTo>
                    <a:pt x="2145" y="2032"/>
                  </a:lnTo>
                  <a:lnTo>
                    <a:pt x="2221" y="1938"/>
                  </a:lnTo>
                  <a:lnTo>
                    <a:pt x="2277" y="1844"/>
                  </a:lnTo>
                  <a:lnTo>
                    <a:pt x="2333" y="1731"/>
                  </a:lnTo>
                  <a:lnTo>
                    <a:pt x="2390" y="1618"/>
                  </a:lnTo>
                  <a:lnTo>
                    <a:pt x="2409" y="1506"/>
                  </a:lnTo>
                  <a:lnTo>
                    <a:pt x="2446" y="1393"/>
                  </a:lnTo>
                  <a:lnTo>
                    <a:pt x="2446" y="1148"/>
                  </a:lnTo>
                  <a:lnTo>
                    <a:pt x="2409" y="922"/>
                  </a:lnTo>
                  <a:lnTo>
                    <a:pt x="2371" y="809"/>
                  </a:lnTo>
                  <a:lnTo>
                    <a:pt x="2333" y="697"/>
                  </a:lnTo>
                  <a:lnTo>
                    <a:pt x="2277" y="584"/>
                  </a:lnTo>
                  <a:lnTo>
                    <a:pt x="2202" y="490"/>
                  </a:lnTo>
                  <a:lnTo>
                    <a:pt x="2126" y="395"/>
                  </a:lnTo>
                  <a:lnTo>
                    <a:pt x="2032" y="301"/>
                  </a:lnTo>
                  <a:lnTo>
                    <a:pt x="2032" y="301"/>
                  </a:lnTo>
                  <a:lnTo>
                    <a:pt x="1844" y="170"/>
                  </a:lnTo>
                  <a:lnTo>
                    <a:pt x="1656" y="76"/>
                  </a:lnTo>
                  <a:lnTo>
                    <a:pt x="1430" y="19"/>
                  </a:lnTo>
                  <a:lnTo>
                    <a:pt x="1223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extrusionOk="0">
                  <a:moveTo>
                    <a:pt x="1731" y="1"/>
                  </a:move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43"/>
            <p:cNvSpPr/>
            <p:nvPr/>
          </p:nvSpPr>
          <p:spPr>
            <a:xfrm>
              <a:off x="1952175" y="2568425"/>
              <a:ext cx="87050" cy="87525"/>
            </a:xfrm>
            <a:custGeom>
              <a:avLst/>
              <a:gdLst/>
              <a:ahLst/>
              <a:cxnLst/>
              <a:rect l="l" t="t" r="r" b="b"/>
              <a:pathLst>
                <a:path w="3482" h="3501" fill="none" extrusionOk="0">
                  <a:moveTo>
                    <a:pt x="1731" y="1"/>
                  </a:moveTo>
                  <a:lnTo>
                    <a:pt x="1731" y="1"/>
                  </a:lnTo>
                  <a:lnTo>
                    <a:pt x="1562" y="20"/>
                  </a:lnTo>
                  <a:lnTo>
                    <a:pt x="1374" y="38"/>
                  </a:lnTo>
                  <a:lnTo>
                    <a:pt x="1204" y="95"/>
                  </a:lnTo>
                  <a:lnTo>
                    <a:pt x="1035" y="151"/>
                  </a:lnTo>
                  <a:lnTo>
                    <a:pt x="866" y="245"/>
                  </a:lnTo>
                  <a:lnTo>
                    <a:pt x="715" y="339"/>
                  </a:lnTo>
                  <a:lnTo>
                    <a:pt x="565" y="452"/>
                  </a:lnTo>
                  <a:lnTo>
                    <a:pt x="433" y="603"/>
                  </a:lnTo>
                  <a:lnTo>
                    <a:pt x="433" y="603"/>
                  </a:lnTo>
                  <a:lnTo>
                    <a:pt x="320" y="735"/>
                  </a:lnTo>
                  <a:lnTo>
                    <a:pt x="226" y="885"/>
                  </a:lnTo>
                  <a:lnTo>
                    <a:pt x="151" y="1036"/>
                  </a:lnTo>
                  <a:lnTo>
                    <a:pt x="76" y="1205"/>
                  </a:lnTo>
                  <a:lnTo>
                    <a:pt x="38" y="1356"/>
                  </a:lnTo>
                  <a:lnTo>
                    <a:pt x="0" y="1525"/>
                  </a:lnTo>
                  <a:lnTo>
                    <a:pt x="0" y="1694"/>
                  </a:lnTo>
                  <a:lnTo>
                    <a:pt x="0" y="1864"/>
                  </a:lnTo>
                  <a:lnTo>
                    <a:pt x="19" y="2033"/>
                  </a:lnTo>
                  <a:lnTo>
                    <a:pt x="57" y="2183"/>
                  </a:lnTo>
                  <a:lnTo>
                    <a:pt x="94" y="2353"/>
                  </a:lnTo>
                  <a:lnTo>
                    <a:pt x="170" y="2503"/>
                  </a:lnTo>
                  <a:lnTo>
                    <a:pt x="245" y="2654"/>
                  </a:lnTo>
                  <a:lnTo>
                    <a:pt x="339" y="2804"/>
                  </a:lnTo>
                  <a:lnTo>
                    <a:pt x="452" y="2936"/>
                  </a:lnTo>
                  <a:lnTo>
                    <a:pt x="584" y="3068"/>
                  </a:lnTo>
                  <a:lnTo>
                    <a:pt x="584" y="3068"/>
                  </a:lnTo>
                  <a:lnTo>
                    <a:pt x="715" y="3162"/>
                  </a:lnTo>
                  <a:lnTo>
                    <a:pt x="847" y="3256"/>
                  </a:lnTo>
                  <a:lnTo>
                    <a:pt x="979" y="3331"/>
                  </a:lnTo>
                  <a:lnTo>
                    <a:pt x="1129" y="3388"/>
                  </a:lnTo>
                  <a:lnTo>
                    <a:pt x="1280" y="3444"/>
                  </a:lnTo>
                  <a:lnTo>
                    <a:pt x="1430" y="3482"/>
                  </a:lnTo>
                  <a:lnTo>
                    <a:pt x="1581" y="3500"/>
                  </a:lnTo>
                  <a:lnTo>
                    <a:pt x="1731" y="3500"/>
                  </a:lnTo>
                  <a:lnTo>
                    <a:pt x="1731" y="3500"/>
                  </a:lnTo>
                  <a:lnTo>
                    <a:pt x="1919" y="3500"/>
                  </a:lnTo>
                  <a:lnTo>
                    <a:pt x="2089" y="3463"/>
                  </a:lnTo>
                  <a:lnTo>
                    <a:pt x="2277" y="3425"/>
                  </a:lnTo>
                  <a:lnTo>
                    <a:pt x="2446" y="3350"/>
                  </a:lnTo>
                  <a:lnTo>
                    <a:pt x="2616" y="3275"/>
                  </a:lnTo>
                  <a:lnTo>
                    <a:pt x="2766" y="3162"/>
                  </a:lnTo>
                  <a:lnTo>
                    <a:pt x="2917" y="3049"/>
                  </a:lnTo>
                  <a:lnTo>
                    <a:pt x="3048" y="2917"/>
                  </a:lnTo>
                  <a:lnTo>
                    <a:pt x="3048" y="2917"/>
                  </a:lnTo>
                  <a:lnTo>
                    <a:pt x="3161" y="2767"/>
                  </a:lnTo>
                  <a:lnTo>
                    <a:pt x="3255" y="2616"/>
                  </a:lnTo>
                  <a:lnTo>
                    <a:pt x="3331" y="2466"/>
                  </a:lnTo>
                  <a:lnTo>
                    <a:pt x="3387" y="2315"/>
                  </a:lnTo>
                  <a:lnTo>
                    <a:pt x="3444" y="2146"/>
                  </a:lnTo>
                  <a:lnTo>
                    <a:pt x="3462" y="1976"/>
                  </a:lnTo>
                  <a:lnTo>
                    <a:pt x="3481" y="1807"/>
                  </a:lnTo>
                  <a:lnTo>
                    <a:pt x="3481" y="1657"/>
                  </a:lnTo>
                  <a:lnTo>
                    <a:pt x="3462" y="1487"/>
                  </a:lnTo>
                  <a:lnTo>
                    <a:pt x="3425" y="1318"/>
                  </a:lnTo>
                  <a:lnTo>
                    <a:pt x="3368" y="1149"/>
                  </a:lnTo>
                  <a:lnTo>
                    <a:pt x="3312" y="998"/>
                  </a:lnTo>
                  <a:lnTo>
                    <a:pt x="3237" y="847"/>
                  </a:lnTo>
                  <a:lnTo>
                    <a:pt x="3143" y="716"/>
                  </a:lnTo>
                  <a:lnTo>
                    <a:pt x="3030" y="565"/>
                  </a:lnTo>
                  <a:lnTo>
                    <a:pt x="2898" y="452"/>
                  </a:lnTo>
                  <a:lnTo>
                    <a:pt x="2898" y="452"/>
                  </a:lnTo>
                  <a:lnTo>
                    <a:pt x="2766" y="339"/>
                  </a:lnTo>
                  <a:lnTo>
                    <a:pt x="2634" y="264"/>
                  </a:lnTo>
                  <a:lnTo>
                    <a:pt x="2484" y="189"/>
                  </a:lnTo>
                  <a:lnTo>
                    <a:pt x="2352" y="114"/>
                  </a:lnTo>
                  <a:lnTo>
                    <a:pt x="2202" y="76"/>
                  </a:lnTo>
                  <a:lnTo>
                    <a:pt x="2051" y="38"/>
                  </a:lnTo>
                  <a:lnTo>
                    <a:pt x="1901" y="20"/>
                  </a:lnTo>
                  <a:lnTo>
                    <a:pt x="173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6" name="Google Shape;8536;p43"/>
            <p:cNvSpPr/>
            <p:nvPr/>
          </p:nvSpPr>
          <p:spPr>
            <a:xfrm>
              <a:off x="1768250" y="2753775"/>
              <a:ext cx="103500" cy="71975"/>
            </a:xfrm>
            <a:custGeom>
              <a:avLst/>
              <a:gdLst/>
              <a:ahLst/>
              <a:cxnLst/>
              <a:rect l="l" t="t" r="r" b="b"/>
              <a:pathLst>
                <a:path w="4140" h="2879" extrusionOk="0">
                  <a:moveTo>
                    <a:pt x="38" y="0"/>
                  </a:moveTo>
                  <a:lnTo>
                    <a:pt x="0" y="19"/>
                  </a:lnTo>
                  <a:lnTo>
                    <a:pt x="0" y="57"/>
                  </a:lnTo>
                  <a:lnTo>
                    <a:pt x="0" y="113"/>
                  </a:lnTo>
                  <a:lnTo>
                    <a:pt x="76" y="264"/>
                  </a:lnTo>
                  <a:lnTo>
                    <a:pt x="245" y="433"/>
                  </a:lnTo>
                  <a:lnTo>
                    <a:pt x="452" y="659"/>
                  </a:lnTo>
                  <a:lnTo>
                    <a:pt x="734" y="903"/>
                  </a:lnTo>
                  <a:lnTo>
                    <a:pt x="1073" y="1167"/>
                  </a:lnTo>
                  <a:lnTo>
                    <a:pt x="1449" y="1449"/>
                  </a:lnTo>
                  <a:lnTo>
                    <a:pt x="1844" y="1750"/>
                  </a:lnTo>
                  <a:lnTo>
                    <a:pt x="2221" y="1995"/>
                  </a:lnTo>
                  <a:lnTo>
                    <a:pt x="2559" y="2202"/>
                  </a:lnTo>
                  <a:lnTo>
                    <a:pt x="2898" y="2409"/>
                  </a:lnTo>
                  <a:lnTo>
                    <a:pt x="3199" y="2578"/>
                  </a:lnTo>
                  <a:lnTo>
                    <a:pt x="3481" y="2710"/>
                  </a:lnTo>
                  <a:lnTo>
                    <a:pt x="3707" y="2804"/>
                  </a:lnTo>
                  <a:lnTo>
                    <a:pt x="3895" y="2860"/>
                  </a:lnTo>
                  <a:lnTo>
                    <a:pt x="4027" y="2879"/>
                  </a:lnTo>
                  <a:lnTo>
                    <a:pt x="4083" y="2879"/>
                  </a:lnTo>
                  <a:lnTo>
                    <a:pt x="4121" y="2860"/>
                  </a:lnTo>
                  <a:lnTo>
                    <a:pt x="4140" y="2804"/>
                  </a:lnTo>
                  <a:lnTo>
                    <a:pt x="4121" y="2766"/>
                  </a:lnTo>
                  <a:lnTo>
                    <a:pt x="4046" y="2616"/>
                  </a:lnTo>
                  <a:lnTo>
                    <a:pt x="3895" y="2446"/>
                  </a:lnTo>
                  <a:lnTo>
                    <a:pt x="3669" y="2220"/>
                  </a:lnTo>
                  <a:lnTo>
                    <a:pt x="3387" y="1976"/>
                  </a:lnTo>
                  <a:lnTo>
                    <a:pt x="3067" y="1712"/>
                  </a:lnTo>
                  <a:lnTo>
                    <a:pt x="2691" y="1430"/>
                  </a:lnTo>
                  <a:lnTo>
                    <a:pt x="2277" y="1129"/>
                  </a:lnTo>
                  <a:lnTo>
                    <a:pt x="1901" y="884"/>
                  </a:lnTo>
                  <a:lnTo>
                    <a:pt x="1562" y="678"/>
                  </a:lnTo>
                  <a:lnTo>
                    <a:pt x="1223" y="471"/>
                  </a:lnTo>
                  <a:lnTo>
                    <a:pt x="922" y="301"/>
                  </a:lnTo>
                  <a:lnTo>
                    <a:pt x="659" y="169"/>
                  </a:lnTo>
                  <a:lnTo>
                    <a:pt x="414" y="75"/>
                  </a:lnTo>
                  <a:lnTo>
                    <a:pt x="226" y="19"/>
                  </a:lnTo>
                  <a:lnTo>
                    <a:pt x="94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7" name="Google Shape;8537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F3E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43"/>
            <p:cNvSpPr/>
            <p:nvPr/>
          </p:nvSpPr>
          <p:spPr>
            <a:xfrm>
              <a:off x="1721200" y="2801275"/>
              <a:ext cx="16025" cy="23075"/>
            </a:xfrm>
            <a:custGeom>
              <a:avLst/>
              <a:gdLst/>
              <a:ahLst/>
              <a:cxnLst/>
              <a:rect l="l" t="t" r="r" b="b"/>
              <a:pathLst>
                <a:path w="641" h="923" fill="none" extrusionOk="0">
                  <a:moveTo>
                    <a:pt x="641" y="1"/>
                  </a:moveTo>
                  <a:lnTo>
                    <a:pt x="1" y="922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641" y="1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extrusionOk="0">
                  <a:moveTo>
                    <a:pt x="641" y="1"/>
                  </a:move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43"/>
            <p:cNvSpPr/>
            <p:nvPr/>
          </p:nvSpPr>
          <p:spPr>
            <a:xfrm>
              <a:off x="1721200" y="2801275"/>
              <a:ext cx="117150" cy="78100"/>
            </a:xfrm>
            <a:custGeom>
              <a:avLst/>
              <a:gdLst/>
              <a:ahLst/>
              <a:cxnLst/>
              <a:rect l="l" t="t" r="r" b="b"/>
              <a:pathLst>
                <a:path w="4686" h="3124" fill="none" extrusionOk="0">
                  <a:moveTo>
                    <a:pt x="641" y="1"/>
                  </a:moveTo>
                  <a:lnTo>
                    <a:pt x="641" y="1"/>
                  </a:lnTo>
                  <a:lnTo>
                    <a:pt x="641" y="1"/>
                  </a:lnTo>
                  <a:lnTo>
                    <a:pt x="1" y="922"/>
                  </a:lnTo>
                  <a:lnTo>
                    <a:pt x="1" y="922"/>
                  </a:lnTo>
                  <a:lnTo>
                    <a:pt x="509" y="1280"/>
                  </a:lnTo>
                  <a:lnTo>
                    <a:pt x="1055" y="1637"/>
                  </a:lnTo>
                  <a:lnTo>
                    <a:pt x="1732" y="2033"/>
                  </a:lnTo>
                  <a:lnTo>
                    <a:pt x="2466" y="2428"/>
                  </a:lnTo>
                  <a:lnTo>
                    <a:pt x="2842" y="2616"/>
                  </a:lnTo>
                  <a:lnTo>
                    <a:pt x="3199" y="2785"/>
                  </a:lnTo>
                  <a:lnTo>
                    <a:pt x="3557" y="2936"/>
                  </a:lnTo>
                  <a:lnTo>
                    <a:pt x="3896" y="3030"/>
                  </a:lnTo>
                  <a:lnTo>
                    <a:pt x="4197" y="3105"/>
                  </a:lnTo>
                  <a:lnTo>
                    <a:pt x="4347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479" y="3124"/>
                  </a:lnTo>
                  <a:lnTo>
                    <a:pt x="4686" y="2823"/>
                  </a:lnTo>
                  <a:lnTo>
                    <a:pt x="4686" y="2823"/>
                  </a:lnTo>
                  <a:lnTo>
                    <a:pt x="4328" y="2635"/>
                  </a:lnTo>
                  <a:lnTo>
                    <a:pt x="3914" y="2409"/>
                  </a:lnTo>
                  <a:lnTo>
                    <a:pt x="3369" y="2089"/>
                  </a:lnTo>
                  <a:lnTo>
                    <a:pt x="2748" y="1694"/>
                  </a:lnTo>
                  <a:lnTo>
                    <a:pt x="2071" y="1205"/>
                  </a:lnTo>
                  <a:lnTo>
                    <a:pt x="1713" y="941"/>
                  </a:lnTo>
                  <a:lnTo>
                    <a:pt x="1356" y="640"/>
                  </a:lnTo>
                  <a:lnTo>
                    <a:pt x="998" y="320"/>
                  </a:lnTo>
                  <a:lnTo>
                    <a:pt x="641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extrusionOk="0">
                  <a:moveTo>
                    <a:pt x="2822" y="1"/>
                  </a:moveTo>
                  <a:lnTo>
                    <a:pt x="2728" y="20"/>
                  </a:lnTo>
                  <a:lnTo>
                    <a:pt x="2709" y="39"/>
                  </a:lnTo>
                  <a:lnTo>
                    <a:pt x="2314" y="377"/>
                  </a:lnTo>
                  <a:lnTo>
                    <a:pt x="1938" y="754"/>
                  </a:lnTo>
                  <a:lnTo>
                    <a:pt x="1581" y="1149"/>
                  </a:lnTo>
                  <a:lnTo>
                    <a:pt x="1261" y="1600"/>
                  </a:lnTo>
                  <a:lnTo>
                    <a:pt x="1054" y="1901"/>
                  </a:lnTo>
                  <a:lnTo>
                    <a:pt x="866" y="2221"/>
                  </a:lnTo>
                  <a:lnTo>
                    <a:pt x="715" y="2541"/>
                  </a:lnTo>
                  <a:lnTo>
                    <a:pt x="565" y="2880"/>
                  </a:lnTo>
                  <a:lnTo>
                    <a:pt x="433" y="3200"/>
                  </a:lnTo>
                  <a:lnTo>
                    <a:pt x="320" y="3538"/>
                  </a:lnTo>
                  <a:lnTo>
                    <a:pt x="226" y="3877"/>
                  </a:lnTo>
                  <a:lnTo>
                    <a:pt x="132" y="4234"/>
                  </a:lnTo>
                  <a:lnTo>
                    <a:pt x="75" y="4573"/>
                  </a:lnTo>
                  <a:lnTo>
                    <a:pt x="38" y="4912"/>
                  </a:lnTo>
                  <a:lnTo>
                    <a:pt x="0" y="5269"/>
                  </a:lnTo>
                  <a:lnTo>
                    <a:pt x="0" y="5608"/>
                  </a:lnTo>
                  <a:lnTo>
                    <a:pt x="0" y="5965"/>
                  </a:lnTo>
                  <a:lnTo>
                    <a:pt x="19" y="6304"/>
                  </a:lnTo>
                  <a:lnTo>
                    <a:pt x="56" y="6643"/>
                  </a:lnTo>
                  <a:lnTo>
                    <a:pt x="113" y="7000"/>
                  </a:lnTo>
                  <a:lnTo>
                    <a:pt x="188" y="7339"/>
                  </a:lnTo>
                  <a:lnTo>
                    <a:pt x="282" y="7659"/>
                  </a:lnTo>
                  <a:lnTo>
                    <a:pt x="376" y="7998"/>
                  </a:lnTo>
                  <a:lnTo>
                    <a:pt x="508" y="8317"/>
                  </a:lnTo>
                  <a:lnTo>
                    <a:pt x="640" y="8637"/>
                  </a:lnTo>
                  <a:lnTo>
                    <a:pt x="790" y="8957"/>
                  </a:lnTo>
                  <a:lnTo>
                    <a:pt x="960" y="9258"/>
                  </a:lnTo>
                  <a:lnTo>
                    <a:pt x="1129" y="9559"/>
                  </a:lnTo>
                  <a:lnTo>
                    <a:pt x="1336" y="9860"/>
                  </a:lnTo>
                  <a:lnTo>
                    <a:pt x="1543" y="10143"/>
                  </a:lnTo>
                  <a:lnTo>
                    <a:pt x="1769" y="10406"/>
                  </a:lnTo>
                  <a:lnTo>
                    <a:pt x="2013" y="10669"/>
                  </a:lnTo>
                  <a:lnTo>
                    <a:pt x="2277" y="10933"/>
                  </a:lnTo>
                  <a:lnTo>
                    <a:pt x="2540" y="11177"/>
                  </a:lnTo>
                  <a:lnTo>
                    <a:pt x="2822" y="11403"/>
                  </a:lnTo>
                  <a:lnTo>
                    <a:pt x="3123" y="11610"/>
                  </a:lnTo>
                  <a:lnTo>
                    <a:pt x="3443" y="11817"/>
                  </a:lnTo>
                  <a:lnTo>
                    <a:pt x="3763" y="12005"/>
                  </a:lnTo>
                  <a:lnTo>
                    <a:pt x="4083" y="12175"/>
                  </a:lnTo>
                  <a:lnTo>
                    <a:pt x="4403" y="12325"/>
                  </a:lnTo>
                  <a:lnTo>
                    <a:pt x="4742" y="12457"/>
                  </a:lnTo>
                  <a:lnTo>
                    <a:pt x="5080" y="12570"/>
                  </a:lnTo>
                  <a:lnTo>
                    <a:pt x="5419" y="12664"/>
                  </a:lnTo>
                  <a:lnTo>
                    <a:pt x="5758" y="12739"/>
                  </a:lnTo>
                  <a:lnTo>
                    <a:pt x="6115" y="12796"/>
                  </a:lnTo>
                  <a:lnTo>
                    <a:pt x="6454" y="12852"/>
                  </a:lnTo>
                  <a:lnTo>
                    <a:pt x="6811" y="12871"/>
                  </a:lnTo>
                  <a:lnTo>
                    <a:pt x="7150" y="12890"/>
                  </a:lnTo>
                  <a:lnTo>
                    <a:pt x="7489" y="12871"/>
                  </a:lnTo>
                  <a:lnTo>
                    <a:pt x="7846" y="12852"/>
                  </a:lnTo>
                  <a:lnTo>
                    <a:pt x="8185" y="12814"/>
                  </a:lnTo>
                  <a:lnTo>
                    <a:pt x="8524" y="12758"/>
                  </a:lnTo>
                  <a:lnTo>
                    <a:pt x="8862" y="12683"/>
                  </a:lnTo>
                  <a:lnTo>
                    <a:pt x="9201" y="12607"/>
                  </a:lnTo>
                  <a:lnTo>
                    <a:pt x="9540" y="12495"/>
                  </a:lnTo>
                  <a:lnTo>
                    <a:pt x="9859" y="12382"/>
                  </a:lnTo>
                  <a:lnTo>
                    <a:pt x="10179" y="12250"/>
                  </a:lnTo>
                  <a:lnTo>
                    <a:pt x="10499" y="12099"/>
                  </a:lnTo>
                  <a:lnTo>
                    <a:pt x="10800" y="11930"/>
                  </a:lnTo>
                  <a:lnTo>
                    <a:pt x="11101" y="11742"/>
                  </a:lnTo>
                  <a:lnTo>
                    <a:pt x="11383" y="11554"/>
                  </a:lnTo>
                  <a:lnTo>
                    <a:pt x="11666" y="11328"/>
                  </a:lnTo>
                  <a:lnTo>
                    <a:pt x="11948" y="11102"/>
                  </a:lnTo>
                  <a:lnTo>
                    <a:pt x="12211" y="10858"/>
                  </a:lnTo>
                  <a:lnTo>
                    <a:pt x="12475" y="10613"/>
                  </a:lnTo>
                  <a:lnTo>
                    <a:pt x="12701" y="10331"/>
                  </a:lnTo>
                  <a:lnTo>
                    <a:pt x="12945" y="10048"/>
                  </a:lnTo>
                  <a:lnTo>
                    <a:pt x="13152" y="9747"/>
                  </a:lnTo>
                  <a:lnTo>
                    <a:pt x="13434" y="9296"/>
                  </a:lnTo>
                  <a:lnTo>
                    <a:pt x="13679" y="8844"/>
                  </a:lnTo>
                  <a:lnTo>
                    <a:pt x="13905" y="8374"/>
                  </a:lnTo>
                  <a:lnTo>
                    <a:pt x="14074" y="7885"/>
                  </a:lnTo>
                  <a:lnTo>
                    <a:pt x="14093" y="7847"/>
                  </a:lnTo>
                  <a:lnTo>
                    <a:pt x="14093" y="7809"/>
                  </a:lnTo>
                  <a:lnTo>
                    <a:pt x="14093" y="7753"/>
                  </a:lnTo>
                  <a:lnTo>
                    <a:pt x="14036" y="7659"/>
                  </a:lnTo>
                  <a:lnTo>
                    <a:pt x="13961" y="7546"/>
                  </a:lnTo>
                  <a:lnTo>
                    <a:pt x="13679" y="7245"/>
                  </a:lnTo>
                  <a:lnTo>
                    <a:pt x="13265" y="6869"/>
                  </a:lnTo>
                  <a:lnTo>
                    <a:pt x="12738" y="6417"/>
                  </a:lnTo>
                  <a:lnTo>
                    <a:pt x="12098" y="5890"/>
                  </a:lnTo>
                  <a:lnTo>
                    <a:pt x="11365" y="5326"/>
                  </a:lnTo>
                  <a:lnTo>
                    <a:pt x="10556" y="4724"/>
                  </a:lnTo>
                  <a:lnTo>
                    <a:pt x="9671" y="4084"/>
                  </a:lnTo>
                  <a:lnTo>
                    <a:pt x="8730" y="3444"/>
                  </a:lnTo>
                  <a:lnTo>
                    <a:pt x="7489" y="2597"/>
                  </a:lnTo>
                  <a:lnTo>
                    <a:pt x="7357" y="2522"/>
                  </a:lnTo>
                  <a:lnTo>
                    <a:pt x="7225" y="2428"/>
                  </a:lnTo>
                  <a:lnTo>
                    <a:pt x="7094" y="2334"/>
                  </a:lnTo>
                  <a:lnTo>
                    <a:pt x="6830" y="2165"/>
                  </a:lnTo>
                  <a:lnTo>
                    <a:pt x="5833" y="1544"/>
                  </a:lnTo>
                  <a:lnTo>
                    <a:pt x="5588" y="1393"/>
                  </a:lnTo>
                  <a:lnTo>
                    <a:pt x="5250" y="1205"/>
                  </a:lnTo>
                  <a:lnTo>
                    <a:pt x="4422" y="716"/>
                  </a:lnTo>
                  <a:lnTo>
                    <a:pt x="3744" y="358"/>
                  </a:lnTo>
                  <a:lnTo>
                    <a:pt x="3707" y="340"/>
                  </a:lnTo>
                  <a:lnTo>
                    <a:pt x="3556" y="264"/>
                  </a:lnTo>
                  <a:lnTo>
                    <a:pt x="3481" y="246"/>
                  </a:lnTo>
                  <a:lnTo>
                    <a:pt x="3387" y="189"/>
                  </a:lnTo>
                  <a:lnTo>
                    <a:pt x="3349" y="170"/>
                  </a:lnTo>
                  <a:lnTo>
                    <a:pt x="3123" y="95"/>
                  </a:lnTo>
                  <a:lnTo>
                    <a:pt x="2954" y="39"/>
                  </a:lnTo>
                  <a:lnTo>
                    <a:pt x="28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43"/>
            <p:cNvSpPr/>
            <p:nvPr/>
          </p:nvSpPr>
          <p:spPr>
            <a:xfrm>
              <a:off x="1419700" y="2968725"/>
              <a:ext cx="352325" cy="322250"/>
            </a:xfrm>
            <a:custGeom>
              <a:avLst/>
              <a:gdLst/>
              <a:ahLst/>
              <a:cxnLst/>
              <a:rect l="l" t="t" r="r" b="b"/>
              <a:pathLst>
                <a:path w="14093" h="12890" fill="none" extrusionOk="0">
                  <a:moveTo>
                    <a:pt x="13152" y="9747"/>
                  </a:moveTo>
                  <a:lnTo>
                    <a:pt x="13152" y="9747"/>
                  </a:lnTo>
                  <a:lnTo>
                    <a:pt x="12945" y="10048"/>
                  </a:lnTo>
                  <a:lnTo>
                    <a:pt x="12701" y="10331"/>
                  </a:lnTo>
                  <a:lnTo>
                    <a:pt x="12475" y="10613"/>
                  </a:lnTo>
                  <a:lnTo>
                    <a:pt x="12211" y="10858"/>
                  </a:lnTo>
                  <a:lnTo>
                    <a:pt x="11948" y="11102"/>
                  </a:lnTo>
                  <a:lnTo>
                    <a:pt x="11666" y="11328"/>
                  </a:lnTo>
                  <a:lnTo>
                    <a:pt x="11383" y="11554"/>
                  </a:lnTo>
                  <a:lnTo>
                    <a:pt x="11101" y="11742"/>
                  </a:lnTo>
                  <a:lnTo>
                    <a:pt x="10800" y="11930"/>
                  </a:lnTo>
                  <a:lnTo>
                    <a:pt x="10499" y="12099"/>
                  </a:lnTo>
                  <a:lnTo>
                    <a:pt x="10179" y="12250"/>
                  </a:lnTo>
                  <a:lnTo>
                    <a:pt x="9859" y="12382"/>
                  </a:lnTo>
                  <a:lnTo>
                    <a:pt x="9540" y="12495"/>
                  </a:lnTo>
                  <a:lnTo>
                    <a:pt x="9201" y="12607"/>
                  </a:lnTo>
                  <a:lnTo>
                    <a:pt x="8862" y="12683"/>
                  </a:lnTo>
                  <a:lnTo>
                    <a:pt x="8524" y="12758"/>
                  </a:lnTo>
                  <a:lnTo>
                    <a:pt x="8185" y="12814"/>
                  </a:lnTo>
                  <a:lnTo>
                    <a:pt x="7846" y="12852"/>
                  </a:lnTo>
                  <a:lnTo>
                    <a:pt x="7489" y="12871"/>
                  </a:lnTo>
                  <a:lnTo>
                    <a:pt x="7150" y="12890"/>
                  </a:lnTo>
                  <a:lnTo>
                    <a:pt x="6811" y="12871"/>
                  </a:lnTo>
                  <a:lnTo>
                    <a:pt x="6454" y="12852"/>
                  </a:lnTo>
                  <a:lnTo>
                    <a:pt x="6115" y="12796"/>
                  </a:lnTo>
                  <a:lnTo>
                    <a:pt x="5758" y="12739"/>
                  </a:lnTo>
                  <a:lnTo>
                    <a:pt x="5419" y="12664"/>
                  </a:lnTo>
                  <a:lnTo>
                    <a:pt x="5080" y="12570"/>
                  </a:lnTo>
                  <a:lnTo>
                    <a:pt x="4742" y="12457"/>
                  </a:lnTo>
                  <a:lnTo>
                    <a:pt x="4403" y="12325"/>
                  </a:lnTo>
                  <a:lnTo>
                    <a:pt x="4083" y="12175"/>
                  </a:lnTo>
                  <a:lnTo>
                    <a:pt x="3763" y="12005"/>
                  </a:lnTo>
                  <a:lnTo>
                    <a:pt x="3443" y="11817"/>
                  </a:lnTo>
                  <a:lnTo>
                    <a:pt x="3123" y="11610"/>
                  </a:lnTo>
                  <a:lnTo>
                    <a:pt x="3123" y="11610"/>
                  </a:lnTo>
                  <a:lnTo>
                    <a:pt x="2822" y="11403"/>
                  </a:lnTo>
                  <a:lnTo>
                    <a:pt x="2540" y="11177"/>
                  </a:lnTo>
                  <a:lnTo>
                    <a:pt x="2277" y="10933"/>
                  </a:lnTo>
                  <a:lnTo>
                    <a:pt x="2013" y="10669"/>
                  </a:lnTo>
                  <a:lnTo>
                    <a:pt x="1769" y="10406"/>
                  </a:lnTo>
                  <a:lnTo>
                    <a:pt x="1543" y="10143"/>
                  </a:lnTo>
                  <a:lnTo>
                    <a:pt x="1336" y="9860"/>
                  </a:lnTo>
                  <a:lnTo>
                    <a:pt x="1129" y="9559"/>
                  </a:lnTo>
                  <a:lnTo>
                    <a:pt x="960" y="9258"/>
                  </a:lnTo>
                  <a:lnTo>
                    <a:pt x="790" y="8957"/>
                  </a:lnTo>
                  <a:lnTo>
                    <a:pt x="640" y="8637"/>
                  </a:lnTo>
                  <a:lnTo>
                    <a:pt x="508" y="8317"/>
                  </a:lnTo>
                  <a:lnTo>
                    <a:pt x="376" y="7998"/>
                  </a:lnTo>
                  <a:lnTo>
                    <a:pt x="282" y="7659"/>
                  </a:lnTo>
                  <a:lnTo>
                    <a:pt x="188" y="7339"/>
                  </a:lnTo>
                  <a:lnTo>
                    <a:pt x="113" y="7000"/>
                  </a:lnTo>
                  <a:lnTo>
                    <a:pt x="56" y="6643"/>
                  </a:lnTo>
                  <a:lnTo>
                    <a:pt x="19" y="6304"/>
                  </a:lnTo>
                  <a:lnTo>
                    <a:pt x="0" y="5965"/>
                  </a:lnTo>
                  <a:lnTo>
                    <a:pt x="0" y="5608"/>
                  </a:lnTo>
                  <a:lnTo>
                    <a:pt x="0" y="5269"/>
                  </a:lnTo>
                  <a:lnTo>
                    <a:pt x="38" y="4912"/>
                  </a:lnTo>
                  <a:lnTo>
                    <a:pt x="75" y="4573"/>
                  </a:lnTo>
                  <a:lnTo>
                    <a:pt x="132" y="4234"/>
                  </a:lnTo>
                  <a:lnTo>
                    <a:pt x="226" y="3877"/>
                  </a:lnTo>
                  <a:lnTo>
                    <a:pt x="320" y="3538"/>
                  </a:lnTo>
                  <a:lnTo>
                    <a:pt x="433" y="3200"/>
                  </a:lnTo>
                  <a:lnTo>
                    <a:pt x="565" y="2880"/>
                  </a:lnTo>
                  <a:lnTo>
                    <a:pt x="715" y="2541"/>
                  </a:lnTo>
                  <a:lnTo>
                    <a:pt x="866" y="2221"/>
                  </a:lnTo>
                  <a:lnTo>
                    <a:pt x="1054" y="1901"/>
                  </a:lnTo>
                  <a:lnTo>
                    <a:pt x="1261" y="1600"/>
                  </a:lnTo>
                  <a:lnTo>
                    <a:pt x="1261" y="1600"/>
                  </a:lnTo>
                  <a:lnTo>
                    <a:pt x="1581" y="1149"/>
                  </a:lnTo>
                  <a:lnTo>
                    <a:pt x="1938" y="754"/>
                  </a:lnTo>
                  <a:lnTo>
                    <a:pt x="2314" y="377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09" y="39"/>
                  </a:lnTo>
                  <a:lnTo>
                    <a:pt x="2728" y="20"/>
                  </a:lnTo>
                  <a:lnTo>
                    <a:pt x="2728" y="20"/>
                  </a:lnTo>
                  <a:lnTo>
                    <a:pt x="2822" y="1"/>
                  </a:lnTo>
                  <a:lnTo>
                    <a:pt x="2954" y="39"/>
                  </a:lnTo>
                  <a:lnTo>
                    <a:pt x="3123" y="95"/>
                  </a:lnTo>
                  <a:lnTo>
                    <a:pt x="3349" y="170"/>
                  </a:lnTo>
                  <a:lnTo>
                    <a:pt x="3349" y="170"/>
                  </a:lnTo>
                  <a:lnTo>
                    <a:pt x="3387" y="189"/>
                  </a:lnTo>
                  <a:lnTo>
                    <a:pt x="3387" y="189"/>
                  </a:lnTo>
                  <a:lnTo>
                    <a:pt x="3481" y="246"/>
                  </a:lnTo>
                  <a:lnTo>
                    <a:pt x="3481" y="246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556" y="264"/>
                  </a:lnTo>
                  <a:lnTo>
                    <a:pt x="3707" y="340"/>
                  </a:lnTo>
                  <a:lnTo>
                    <a:pt x="3707" y="340"/>
                  </a:lnTo>
                  <a:lnTo>
                    <a:pt x="3744" y="358"/>
                  </a:lnTo>
                  <a:lnTo>
                    <a:pt x="3744" y="358"/>
                  </a:lnTo>
                  <a:lnTo>
                    <a:pt x="4422" y="716"/>
                  </a:lnTo>
                  <a:lnTo>
                    <a:pt x="5250" y="1205"/>
                  </a:lnTo>
                  <a:lnTo>
                    <a:pt x="5250" y="1205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588" y="1393"/>
                  </a:lnTo>
                  <a:lnTo>
                    <a:pt x="5833" y="1544"/>
                  </a:lnTo>
                  <a:lnTo>
                    <a:pt x="5833" y="1544"/>
                  </a:lnTo>
                  <a:lnTo>
                    <a:pt x="6830" y="2165"/>
                  </a:lnTo>
                  <a:lnTo>
                    <a:pt x="6830" y="2165"/>
                  </a:lnTo>
                  <a:lnTo>
                    <a:pt x="7094" y="2334"/>
                  </a:lnTo>
                  <a:lnTo>
                    <a:pt x="7094" y="2334"/>
                  </a:lnTo>
                  <a:lnTo>
                    <a:pt x="7225" y="2428"/>
                  </a:lnTo>
                  <a:lnTo>
                    <a:pt x="7225" y="2428"/>
                  </a:lnTo>
                  <a:lnTo>
                    <a:pt x="7357" y="2522"/>
                  </a:lnTo>
                  <a:lnTo>
                    <a:pt x="7357" y="2522"/>
                  </a:lnTo>
                  <a:lnTo>
                    <a:pt x="7489" y="2597"/>
                  </a:lnTo>
                  <a:lnTo>
                    <a:pt x="7489" y="2597"/>
                  </a:lnTo>
                  <a:lnTo>
                    <a:pt x="8730" y="3444"/>
                  </a:lnTo>
                  <a:lnTo>
                    <a:pt x="8730" y="3444"/>
                  </a:lnTo>
                  <a:lnTo>
                    <a:pt x="9671" y="4084"/>
                  </a:lnTo>
                  <a:lnTo>
                    <a:pt x="9671" y="4084"/>
                  </a:lnTo>
                  <a:lnTo>
                    <a:pt x="10556" y="4724"/>
                  </a:lnTo>
                  <a:lnTo>
                    <a:pt x="11365" y="5326"/>
                  </a:lnTo>
                  <a:lnTo>
                    <a:pt x="12098" y="5890"/>
                  </a:lnTo>
                  <a:lnTo>
                    <a:pt x="12738" y="6417"/>
                  </a:lnTo>
                  <a:lnTo>
                    <a:pt x="13265" y="6869"/>
                  </a:lnTo>
                  <a:lnTo>
                    <a:pt x="13679" y="7245"/>
                  </a:lnTo>
                  <a:lnTo>
                    <a:pt x="13961" y="7546"/>
                  </a:lnTo>
                  <a:lnTo>
                    <a:pt x="14036" y="7659"/>
                  </a:lnTo>
                  <a:lnTo>
                    <a:pt x="14093" y="7753"/>
                  </a:lnTo>
                  <a:lnTo>
                    <a:pt x="14093" y="7753"/>
                  </a:lnTo>
                  <a:lnTo>
                    <a:pt x="14093" y="7809"/>
                  </a:lnTo>
                  <a:lnTo>
                    <a:pt x="14093" y="7809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93" y="7847"/>
                  </a:lnTo>
                  <a:lnTo>
                    <a:pt x="14074" y="7885"/>
                  </a:lnTo>
                  <a:lnTo>
                    <a:pt x="14074" y="7885"/>
                  </a:lnTo>
                  <a:lnTo>
                    <a:pt x="13905" y="8374"/>
                  </a:lnTo>
                  <a:lnTo>
                    <a:pt x="13679" y="8844"/>
                  </a:lnTo>
                  <a:lnTo>
                    <a:pt x="13434" y="9296"/>
                  </a:lnTo>
                  <a:lnTo>
                    <a:pt x="13152" y="9747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43"/>
            <p:cNvSpPr/>
            <p:nvPr/>
          </p:nvSpPr>
          <p:spPr>
            <a:xfrm>
              <a:off x="1444150" y="3083050"/>
              <a:ext cx="69175" cy="69175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38"/>
                  </a:lnTo>
                  <a:lnTo>
                    <a:pt x="904" y="94"/>
                  </a:lnTo>
                  <a:lnTo>
                    <a:pt x="791" y="132"/>
                  </a:lnTo>
                  <a:lnTo>
                    <a:pt x="659" y="207"/>
                  </a:lnTo>
                  <a:lnTo>
                    <a:pt x="546" y="282"/>
                  </a:lnTo>
                  <a:lnTo>
                    <a:pt x="452" y="376"/>
                  </a:lnTo>
                  <a:lnTo>
                    <a:pt x="339" y="471"/>
                  </a:lnTo>
                  <a:lnTo>
                    <a:pt x="264" y="583"/>
                  </a:lnTo>
                  <a:lnTo>
                    <a:pt x="189" y="696"/>
                  </a:lnTo>
                  <a:lnTo>
                    <a:pt x="113" y="809"/>
                  </a:lnTo>
                  <a:lnTo>
                    <a:pt x="76" y="941"/>
                  </a:lnTo>
                  <a:lnTo>
                    <a:pt x="38" y="1073"/>
                  </a:lnTo>
                  <a:lnTo>
                    <a:pt x="19" y="1204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599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7"/>
                  </a:lnTo>
                  <a:lnTo>
                    <a:pt x="283" y="2220"/>
                  </a:lnTo>
                  <a:lnTo>
                    <a:pt x="358" y="2314"/>
                  </a:lnTo>
                  <a:lnTo>
                    <a:pt x="471" y="2427"/>
                  </a:lnTo>
                  <a:lnTo>
                    <a:pt x="584" y="2503"/>
                  </a:lnTo>
                  <a:lnTo>
                    <a:pt x="697" y="2578"/>
                  </a:lnTo>
                  <a:lnTo>
                    <a:pt x="810" y="2653"/>
                  </a:lnTo>
                  <a:lnTo>
                    <a:pt x="941" y="2691"/>
                  </a:lnTo>
                  <a:lnTo>
                    <a:pt x="1073" y="2728"/>
                  </a:lnTo>
                  <a:lnTo>
                    <a:pt x="1205" y="2747"/>
                  </a:lnTo>
                  <a:lnTo>
                    <a:pt x="133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31" y="2728"/>
                  </a:lnTo>
                  <a:lnTo>
                    <a:pt x="1844" y="2691"/>
                  </a:lnTo>
                  <a:lnTo>
                    <a:pt x="1976" y="2634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5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66" y="1430"/>
                  </a:lnTo>
                  <a:lnTo>
                    <a:pt x="2766" y="1298"/>
                  </a:lnTo>
                  <a:lnTo>
                    <a:pt x="2748" y="1167"/>
                  </a:lnTo>
                  <a:lnTo>
                    <a:pt x="2710" y="1035"/>
                  </a:lnTo>
                  <a:lnTo>
                    <a:pt x="2672" y="903"/>
                  </a:lnTo>
                  <a:lnTo>
                    <a:pt x="2635" y="790"/>
                  </a:lnTo>
                  <a:lnTo>
                    <a:pt x="2559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8"/>
                  </a:lnTo>
                  <a:lnTo>
                    <a:pt x="1938" y="132"/>
                  </a:lnTo>
                  <a:lnTo>
                    <a:pt x="1826" y="75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43"/>
            <p:cNvSpPr/>
            <p:nvPr/>
          </p:nvSpPr>
          <p:spPr>
            <a:xfrm>
              <a:off x="1532575" y="3207225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80" y="0"/>
                  </a:moveTo>
                  <a:lnTo>
                    <a:pt x="1149" y="19"/>
                  </a:lnTo>
                  <a:lnTo>
                    <a:pt x="1036" y="38"/>
                  </a:lnTo>
                  <a:lnTo>
                    <a:pt x="904" y="95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4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4" y="810"/>
                  </a:lnTo>
                  <a:lnTo>
                    <a:pt x="57" y="941"/>
                  </a:lnTo>
                  <a:lnTo>
                    <a:pt x="20" y="1073"/>
                  </a:lnTo>
                  <a:lnTo>
                    <a:pt x="1" y="1205"/>
                  </a:lnTo>
                  <a:lnTo>
                    <a:pt x="1" y="1336"/>
                  </a:lnTo>
                  <a:lnTo>
                    <a:pt x="1" y="1468"/>
                  </a:lnTo>
                  <a:lnTo>
                    <a:pt x="1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10" y="2635"/>
                  </a:lnTo>
                  <a:lnTo>
                    <a:pt x="942" y="2691"/>
                  </a:lnTo>
                  <a:lnTo>
                    <a:pt x="1054" y="2729"/>
                  </a:lnTo>
                  <a:lnTo>
                    <a:pt x="1186" y="2748"/>
                  </a:lnTo>
                  <a:lnTo>
                    <a:pt x="1318" y="2766"/>
                  </a:lnTo>
                  <a:lnTo>
                    <a:pt x="1450" y="2766"/>
                  </a:lnTo>
                  <a:lnTo>
                    <a:pt x="1581" y="2748"/>
                  </a:lnTo>
                  <a:lnTo>
                    <a:pt x="1713" y="2729"/>
                  </a:lnTo>
                  <a:lnTo>
                    <a:pt x="1845" y="2672"/>
                  </a:lnTo>
                  <a:lnTo>
                    <a:pt x="1976" y="2635"/>
                  </a:lnTo>
                  <a:lnTo>
                    <a:pt x="2089" y="2559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9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8" y="1562"/>
                  </a:lnTo>
                  <a:lnTo>
                    <a:pt x="2748" y="1430"/>
                  </a:lnTo>
                  <a:lnTo>
                    <a:pt x="2748" y="1299"/>
                  </a:lnTo>
                  <a:lnTo>
                    <a:pt x="2729" y="1167"/>
                  </a:lnTo>
                  <a:lnTo>
                    <a:pt x="2710" y="1035"/>
                  </a:lnTo>
                  <a:lnTo>
                    <a:pt x="2673" y="904"/>
                  </a:lnTo>
                  <a:lnTo>
                    <a:pt x="2616" y="791"/>
                  </a:lnTo>
                  <a:lnTo>
                    <a:pt x="2560" y="659"/>
                  </a:lnTo>
                  <a:lnTo>
                    <a:pt x="2484" y="546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9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43"/>
            <p:cNvSpPr/>
            <p:nvPr/>
          </p:nvSpPr>
          <p:spPr>
            <a:xfrm>
              <a:off x="1537750" y="3146550"/>
              <a:ext cx="37200" cy="36700"/>
            </a:xfrm>
            <a:custGeom>
              <a:avLst/>
              <a:gdLst/>
              <a:ahLst/>
              <a:cxnLst/>
              <a:rect l="l" t="t" r="r" b="b"/>
              <a:pathLst>
                <a:path w="1488" h="1468" extrusionOk="0">
                  <a:moveTo>
                    <a:pt x="697" y="0"/>
                  </a:moveTo>
                  <a:lnTo>
                    <a:pt x="565" y="19"/>
                  </a:lnTo>
                  <a:lnTo>
                    <a:pt x="434" y="75"/>
                  </a:lnTo>
                  <a:lnTo>
                    <a:pt x="302" y="151"/>
                  </a:lnTo>
                  <a:lnTo>
                    <a:pt x="189" y="245"/>
                  </a:lnTo>
                  <a:lnTo>
                    <a:pt x="95" y="358"/>
                  </a:lnTo>
                  <a:lnTo>
                    <a:pt x="38" y="508"/>
                  </a:lnTo>
                  <a:lnTo>
                    <a:pt x="20" y="640"/>
                  </a:lnTo>
                  <a:lnTo>
                    <a:pt x="1" y="772"/>
                  </a:lnTo>
                  <a:lnTo>
                    <a:pt x="38" y="922"/>
                  </a:lnTo>
                  <a:lnTo>
                    <a:pt x="76" y="1054"/>
                  </a:lnTo>
                  <a:lnTo>
                    <a:pt x="151" y="1186"/>
                  </a:lnTo>
                  <a:lnTo>
                    <a:pt x="264" y="1280"/>
                  </a:lnTo>
                  <a:lnTo>
                    <a:pt x="377" y="1374"/>
                  </a:lnTo>
                  <a:lnTo>
                    <a:pt x="509" y="1430"/>
                  </a:lnTo>
                  <a:lnTo>
                    <a:pt x="640" y="1468"/>
                  </a:lnTo>
                  <a:lnTo>
                    <a:pt x="791" y="1468"/>
                  </a:lnTo>
                  <a:lnTo>
                    <a:pt x="923" y="1449"/>
                  </a:lnTo>
                  <a:lnTo>
                    <a:pt x="1054" y="1393"/>
                  </a:lnTo>
                  <a:lnTo>
                    <a:pt x="1186" y="1317"/>
                  </a:lnTo>
                  <a:lnTo>
                    <a:pt x="1299" y="1223"/>
                  </a:lnTo>
                  <a:lnTo>
                    <a:pt x="1393" y="1110"/>
                  </a:lnTo>
                  <a:lnTo>
                    <a:pt x="1450" y="979"/>
                  </a:lnTo>
                  <a:lnTo>
                    <a:pt x="1468" y="828"/>
                  </a:lnTo>
                  <a:lnTo>
                    <a:pt x="1487" y="696"/>
                  </a:lnTo>
                  <a:lnTo>
                    <a:pt x="1468" y="546"/>
                  </a:lnTo>
                  <a:lnTo>
                    <a:pt x="1412" y="414"/>
                  </a:lnTo>
                  <a:lnTo>
                    <a:pt x="1337" y="282"/>
                  </a:lnTo>
                  <a:lnTo>
                    <a:pt x="1243" y="188"/>
                  </a:lnTo>
                  <a:lnTo>
                    <a:pt x="1111" y="94"/>
                  </a:lnTo>
                  <a:lnTo>
                    <a:pt x="979" y="38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43"/>
            <p:cNvSpPr/>
            <p:nvPr/>
          </p:nvSpPr>
          <p:spPr>
            <a:xfrm>
              <a:off x="1527875" y="3050575"/>
              <a:ext cx="36725" cy="37200"/>
            </a:xfrm>
            <a:custGeom>
              <a:avLst/>
              <a:gdLst/>
              <a:ahLst/>
              <a:cxnLst/>
              <a:rect l="l" t="t" r="r" b="b"/>
              <a:pathLst>
                <a:path w="1469" h="1488" extrusionOk="0">
                  <a:moveTo>
                    <a:pt x="678" y="1"/>
                  </a:moveTo>
                  <a:lnTo>
                    <a:pt x="546" y="38"/>
                  </a:lnTo>
                  <a:lnTo>
                    <a:pt x="415" y="76"/>
                  </a:lnTo>
                  <a:lnTo>
                    <a:pt x="283" y="151"/>
                  </a:lnTo>
                  <a:lnTo>
                    <a:pt x="170" y="264"/>
                  </a:lnTo>
                  <a:lnTo>
                    <a:pt x="95" y="377"/>
                  </a:lnTo>
                  <a:lnTo>
                    <a:pt x="38" y="509"/>
                  </a:lnTo>
                  <a:lnTo>
                    <a:pt x="1" y="641"/>
                  </a:lnTo>
                  <a:lnTo>
                    <a:pt x="1" y="791"/>
                  </a:lnTo>
                  <a:lnTo>
                    <a:pt x="19" y="923"/>
                  </a:lnTo>
                  <a:lnTo>
                    <a:pt x="57" y="1073"/>
                  </a:lnTo>
                  <a:lnTo>
                    <a:pt x="132" y="1186"/>
                  </a:lnTo>
                  <a:lnTo>
                    <a:pt x="245" y="1299"/>
                  </a:lnTo>
                  <a:lnTo>
                    <a:pt x="358" y="1393"/>
                  </a:lnTo>
                  <a:lnTo>
                    <a:pt x="490" y="1450"/>
                  </a:lnTo>
                  <a:lnTo>
                    <a:pt x="640" y="1487"/>
                  </a:lnTo>
                  <a:lnTo>
                    <a:pt x="772" y="1487"/>
                  </a:lnTo>
                  <a:lnTo>
                    <a:pt x="923" y="1468"/>
                  </a:lnTo>
                  <a:lnTo>
                    <a:pt x="1054" y="1412"/>
                  </a:lnTo>
                  <a:lnTo>
                    <a:pt x="1167" y="1337"/>
                  </a:lnTo>
                  <a:lnTo>
                    <a:pt x="1280" y="1243"/>
                  </a:lnTo>
                  <a:lnTo>
                    <a:pt x="1374" y="1111"/>
                  </a:lnTo>
                  <a:lnTo>
                    <a:pt x="1431" y="979"/>
                  </a:lnTo>
                  <a:lnTo>
                    <a:pt x="1468" y="848"/>
                  </a:lnTo>
                  <a:lnTo>
                    <a:pt x="1468" y="697"/>
                  </a:lnTo>
                  <a:lnTo>
                    <a:pt x="1449" y="565"/>
                  </a:lnTo>
                  <a:lnTo>
                    <a:pt x="1393" y="434"/>
                  </a:lnTo>
                  <a:lnTo>
                    <a:pt x="1318" y="302"/>
                  </a:lnTo>
                  <a:lnTo>
                    <a:pt x="1224" y="189"/>
                  </a:lnTo>
                  <a:lnTo>
                    <a:pt x="1092" y="114"/>
                  </a:lnTo>
                  <a:lnTo>
                    <a:pt x="960" y="38"/>
                  </a:lnTo>
                  <a:lnTo>
                    <a:pt x="829" y="20"/>
                  </a:lnTo>
                  <a:lnTo>
                    <a:pt x="678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43"/>
            <p:cNvSpPr/>
            <p:nvPr/>
          </p:nvSpPr>
          <p:spPr>
            <a:xfrm>
              <a:off x="1628075" y="3151250"/>
              <a:ext cx="68700" cy="69175"/>
            </a:xfrm>
            <a:custGeom>
              <a:avLst/>
              <a:gdLst/>
              <a:ahLst/>
              <a:cxnLst/>
              <a:rect l="l" t="t" r="r" b="b"/>
              <a:pathLst>
                <a:path w="2748" h="2767" extrusionOk="0">
                  <a:moveTo>
                    <a:pt x="1299" y="0"/>
                  </a:moveTo>
                  <a:lnTo>
                    <a:pt x="1167" y="19"/>
                  </a:lnTo>
                  <a:lnTo>
                    <a:pt x="1035" y="57"/>
                  </a:lnTo>
                  <a:lnTo>
                    <a:pt x="903" y="94"/>
                  </a:lnTo>
                  <a:lnTo>
                    <a:pt x="772" y="132"/>
                  </a:lnTo>
                  <a:lnTo>
                    <a:pt x="659" y="207"/>
                  </a:lnTo>
                  <a:lnTo>
                    <a:pt x="546" y="283"/>
                  </a:lnTo>
                  <a:lnTo>
                    <a:pt x="433" y="377"/>
                  </a:lnTo>
                  <a:lnTo>
                    <a:pt x="339" y="471"/>
                  </a:lnTo>
                  <a:lnTo>
                    <a:pt x="245" y="584"/>
                  </a:lnTo>
                  <a:lnTo>
                    <a:pt x="170" y="697"/>
                  </a:lnTo>
                  <a:lnTo>
                    <a:pt x="113" y="828"/>
                  </a:lnTo>
                  <a:lnTo>
                    <a:pt x="57" y="941"/>
                  </a:lnTo>
                  <a:lnTo>
                    <a:pt x="19" y="1073"/>
                  </a:lnTo>
                  <a:lnTo>
                    <a:pt x="0" y="1205"/>
                  </a:lnTo>
                  <a:lnTo>
                    <a:pt x="0" y="1336"/>
                  </a:lnTo>
                  <a:lnTo>
                    <a:pt x="0" y="1468"/>
                  </a:lnTo>
                  <a:lnTo>
                    <a:pt x="19" y="1600"/>
                  </a:lnTo>
                  <a:lnTo>
                    <a:pt x="38" y="1731"/>
                  </a:lnTo>
                  <a:lnTo>
                    <a:pt x="76" y="1863"/>
                  </a:lnTo>
                  <a:lnTo>
                    <a:pt x="132" y="1976"/>
                  </a:lnTo>
                  <a:lnTo>
                    <a:pt x="189" y="2108"/>
                  </a:lnTo>
                  <a:lnTo>
                    <a:pt x="264" y="2221"/>
                  </a:lnTo>
                  <a:lnTo>
                    <a:pt x="358" y="2315"/>
                  </a:lnTo>
                  <a:lnTo>
                    <a:pt x="452" y="2428"/>
                  </a:lnTo>
                  <a:lnTo>
                    <a:pt x="565" y="2503"/>
                  </a:lnTo>
                  <a:lnTo>
                    <a:pt x="678" y="2578"/>
                  </a:lnTo>
                  <a:lnTo>
                    <a:pt x="809" y="2653"/>
                  </a:lnTo>
                  <a:lnTo>
                    <a:pt x="941" y="2691"/>
                  </a:lnTo>
                  <a:lnTo>
                    <a:pt x="1054" y="2729"/>
                  </a:lnTo>
                  <a:lnTo>
                    <a:pt x="1186" y="2766"/>
                  </a:lnTo>
                  <a:lnTo>
                    <a:pt x="1468" y="2766"/>
                  </a:lnTo>
                  <a:lnTo>
                    <a:pt x="1600" y="2747"/>
                  </a:lnTo>
                  <a:lnTo>
                    <a:pt x="1713" y="2729"/>
                  </a:lnTo>
                  <a:lnTo>
                    <a:pt x="1844" y="2691"/>
                  </a:lnTo>
                  <a:lnTo>
                    <a:pt x="1976" y="2635"/>
                  </a:lnTo>
                  <a:lnTo>
                    <a:pt x="2089" y="2578"/>
                  </a:lnTo>
                  <a:lnTo>
                    <a:pt x="2202" y="2484"/>
                  </a:lnTo>
                  <a:lnTo>
                    <a:pt x="2315" y="2409"/>
                  </a:lnTo>
                  <a:lnTo>
                    <a:pt x="2409" y="2296"/>
                  </a:lnTo>
                  <a:lnTo>
                    <a:pt x="2503" y="2183"/>
                  </a:lnTo>
                  <a:lnTo>
                    <a:pt x="2578" y="2070"/>
                  </a:lnTo>
                  <a:lnTo>
                    <a:pt x="2635" y="1957"/>
                  </a:lnTo>
                  <a:lnTo>
                    <a:pt x="2691" y="1826"/>
                  </a:lnTo>
                  <a:lnTo>
                    <a:pt x="2729" y="1694"/>
                  </a:lnTo>
                  <a:lnTo>
                    <a:pt x="2747" y="1562"/>
                  </a:lnTo>
                  <a:lnTo>
                    <a:pt x="2747" y="1430"/>
                  </a:lnTo>
                  <a:lnTo>
                    <a:pt x="2747" y="1299"/>
                  </a:lnTo>
                  <a:lnTo>
                    <a:pt x="2747" y="1167"/>
                  </a:lnTo>
                  <a:lnTo>
                    <a:pt x="2710" y="1035"/>
                  </a:lnTo>
                  <a:lnTo>
                    <a:pt x="2672" y="922"/>
                  </a:lnTo>
                  <a:lnTo>
                    <a:pt x="2616" y="791"/>
                  </a:lnTo>
                  <a:lnTo>
                    <a:pt x="2559" y="678"/>
                  </a:lnTo>
                  <a:lnTo>
                    <a:pt x="2484" y="565"/>
                  </a:lnTo>
                  <a:lnTo>
                    <a:pt x="2390" y="452"/>
                  </a:lnTo>
                  <a:lnTo>
                    <a:pt x="2296" y="358"/>
                  </a:lnTo>
                  <a:lnTo>
                    <a:pt x="2183" y="264"/>
                  </a:lnTo>
                  <a:lnTo>
                    <a:pt x="2070" y="189"/>
                  </a:lnTo>
                  <a:lnTo>
                    <a:pt x="1938" y="132"/>
                  </a:lnTo>
                  <a:lnTo>
                    <a:pt x="1807" y="76"/>
                  </a:lnTo>
                  <a:lnTo>
                    <a:pt x="1694" y="38"/>
                  </a:lnTo>
                  <a:lnTo>
                    <a:pt x="1562" y="19"/>
                  </a:lnTo>
                  <a:lnTo>
                    <a:pt x="1430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43"/>
            <p:cNvSpPr/>
            <p:nvPr/>
          </p:nvSpPr>
          <p:spPr>
            <a:xfrm>
              <a:off x="1486950" y="2968725"/>
              <a:ext cx="285075" cy="196650"/>
            </a:xfrm>
            <a:custGeom>
              <a:avLst/>
              <a:gdLst/>
              <a:ahLst/>
              <a:cxnLst/>
              <a:rect l="l" t="t" r="r" b="b"/>
              <a:pathLst>
                <a:path w="11403" h="7866" extrusionOk="0">
                  <a:moveTo>
                    <a:pt x="132" y="1"/>
                  </a:moveTo>
                  <a:lnTo>
                    <a:pt x="38" y="20"/>
                  </a:lnTo>
                  <a:lnTo>
                    <a:pt x="19" y="39"/>
                  </a:lnTo>
                  <a:lnTo>
                    <a:pt x="1" y="76"/>
                  </a:lnTo>
                  <a:lnTo>
                    <a:pt x="1" y="114"/>
                  </a:lnTo>
                  <a:lnTo>
                    <a:pt x="57" y="227"/>
                  </a:lnTo>
                  <a:lnTo>
                    <a:pt x="170" y="358"/>
                  </a:lnTo>
                  <a:lnTo>
                    <a:pt x="321" y="547"/>
                  </a:lnTo>
                  <a:lnTo>
                    <a:pt x="528" y="754"/>
                  </a:lnTo>
                  <a:lnTo>
                    <a:pt x="791" y="979"/>
                  </a:lnTo>
                  <a:lnTo>
                    <a:pt x="1431" y="1544"/>
                  </a:lnTo>
                  <a:lnTo>
                    <a:pt x="2240" y="2184"/>
                  </a:lnTo>
                  <a:lnTo>
                    <a:pt x="3162" y="2880"/>
                  </a:lnTo>
                  <a:lnTo>
                    <a:pt x="4215" y="3651"/>
                  </a:lnTo>
                  <a:lnTo>
                    <a:pt x="5363" y="4441"/>
                  </a:lnTo>
                  <a:lnTo>
                    <a:pt x="6473" y="5194"/>
                  </a:lnTo>
                  <a:lnTo>
                    <a:pt x="7527" y="5871"/>
                  </a:lnTo>
                  <a:lnTo>
                    <a:pt x="8487" y="6473"/>
                  </a:lnTo>
                  <a:lnTo>
                    <a:pt x="9352" y="6982"/>
                  </a:lnTo>
                  <a:lnTo>
                    <a:pt x="10086" y="7395"/>
                  </a:lnTo>
                  <a:lnTo>
                    <a:pt x="10688" y="7678"/>
                  </a:lnTo>
                  <a:lnTo>
                    <a:pt x="10933" y="7772"/>
                  </a:lnTo>
                  <a:lnTo>
                    <a:pt x="11121" y="7847"/>
                  </a:lnTo>
                  <a:lnTo>
                    <a:pt x="11271" y="7866"/>
                  </a:lnTo>
                  <a:lnTo>
                    <a:pt x="11365" y="7866"/>
                  </a:lnTo>
                  <a:lnTo>
                    <a:pt x="11403" y="7847"/>
                  </a:lnTo>
                  <a:lnTo>
                    <a:pt x="11403" y="7809"/>
                  </a:lnTo>
                  <a:lnTo>
                    <a:pt x="11403" y="7753"/>
                  </a:lnTo>
                  <a:lnTo>
                    <a:pt x="11346" y="7659"/>
                  </a:lnTo>
                  <a:lnTo>
                    <a:pt x="11271" y="7546"/>
                  </a:lnTo>
                  <a:lnTo>
                    <a:pt x="10989" y="7245"/>
                  </a:lnTo>
                  <a:lnTo>
                    <a:pt x="10575" y="6869"/>
                  </a:lnTo>
                  <a:lnTo>
                    <a:pt x="10048" y="6417"/>
                  </a:lnTo>
                  <a:lnTo>
                    <a:pt x="9408" y="5890"/>
                  </a:lnTo>
                  <a:lnTo>
                    <a:pt x="8675" y="5326"/>
                  </a:lnTo>
                  <a:lnTo>
                    <a:pt x="7866" y="4724"/>
                  </a:lnTo>
                  <a:lnTo>
                    <a:pt x="6981" y="4084"/>
                  </a:lnTo>
                  <a:lnTo>
                    <a:pt x="6040" y="3444"/>
                  </a:lnTo>
                  <a:lnTo>
                    <a:pt x="4799" y="2597"/>
                  </a:lnTo>
                  <a:lnTo>
                    <a:pt x="4667" y="2522"/>
                  </a:lnTo>
                  <a:lnTo>
                    <a:pt x="4535" y="2428"/>
                  </a:lnTo>
                  <a:lnTo>
                    <a:pt x="4404" y="2334"/>
                  </a:lnTo>
                  <a:lnTo>
                    <a:pt x="4140" y="2165"/>
                  </a:lnTo>
                  <a:lnTo>
                    <a:pt x="3143" y="1544"/>
                  </a:lnTo>
                  <a:lnTo>
                    <a:pt x="2898" y="1393"/>
                  </a:lnTo>
                  <a:lnTo>
                    <a:pt x="2560" y="1205"/>
                  </a:lnTo>
                  <a:lnTo>
                    <a:pt x="1732" y="716"/>
                  </a:lnTo>
                  <a:lnTo>
                    <a:pt x="1054" y="358"/>
                  </a:lnTo>
                  <a:lnTo>
                    <a:pt x="1017" y="340"/>
                  </a:lnTo>
                  <a:lnTo>
                    <a:pt x="866" y="264"/>
                  </a:lnTo>
                  <a:lnTo>
                    <a:pt x="791" y="246"/>
                  </a:lnTo>
                  <a:lnTo>
                    <a:pt x="697" y="189"/>
                  </a:lnTo>
                  <a:lnTo>
                    <a:pt x="659" y="170"/>
                  </a:lnTo>
                  <a:lnTo>
                    <a:pt x="433" y="95"/>
                  </a:lnTo>
                  <a:lnTo>
                    <a:pt x="264" y="39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extrusionOk="0">
                  <a:moveTo>
                    <a:pt x="1" y="12965"/>
                  </a:moveTo>
                  <a:lnTo>
                    <a:pt x="358" y="12984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1" y="12965"/>
                  </a:lnTo>
                  <a:close/>
                  <a:moveTo>
                    <a:pt x="5363" y="1"/>
                  </a:move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428" y="12981"/>
                  </a:lnTo>
                  <a:lnTo>
                    <a:pt x="428" y="12981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43"/>
            <p:cNvSpPr/>
            <p:nvPr/>
          </p:nvSpPr>
          <p:spPr>
            <a:xfrm>
              <a:off x="1590900" y="2966375"/>
              <a:ext cx="195725" cy="324600"/>
            </a:xfrm>
            <a:custGeom>
              <a:avLst/>
              <a:gdLst/>
              <a:ahLst/>
              <a:cxnLst/>
              <a:rect l="l" t="t" r="r" b="b"/>
              <a:pathLst>
                <a:path w="7829" h="12984" fill="none" extrusionOk="0">
                  <a:moveTo>
                    <a:pt x="5363" y="1"/>
                  </a:moveTo>
                  <a:lnTo>
                    <a:pt x="5363" y="1"/>
                  </a:lnTo>
                  <a:lnTo>
                    <a:pt x="5570" y="490"/>
                  </a:lnTo>
                  <a:lnTo>
                    <a:pt x="5740" y="979"/>
                  </a:lnTo>
                  <a:lnTo>
                    <a:pt x="5890" y="1450"/>
                  </a:lnTo>
                  <a:lnTo>
                    <a:pt x="6022" y="1920"/>
                  </a:lnTo>
                  <a:lnTo>
                    <a:pt x="6116" y="2372"/>
                  </a:lnTo>
                  <a:lnTo>
                    <a:pt x="6210" y="2804"/>
                  </a:lnTo>
                  <a:lnTo>
                    <a:pt x="6267" y="3237"/>
                  </a:lnTo>
                  <a:lnTo>
                    <a:pt x="6323" y="3651"/>
                  </a:lnTo>
                  <a:lnTo>
                    <a:pt x="6342" y="4065"/>
                  </a:lnTo>
                  <a:lnTo>
                    <a:pt x="6342" y="4460"/>
                  </a:lnTo>
                  <a:lnTo>
                    <a:pt x="6342" y="4855"/>
                  </a:lnTo>
                  <a:lnTo>
                    <a:pt x="6304" y="5232"/>
                  </a:lnTo>
                  <a:lnTo>
                    <a:pt x="6267" y="5608"/>
                  </a:lnTo>
                  <a:lnTo>
                    <a:pt x="6210" y="5965"/>
                  </a:lnTo>
                  <a:lnTo>
                    <a:pt x="6135" y="6304"/>
                  </a:lnTo>
                  <a:lnTo>
                    <a:pt x="6060" y="6643"/>
                  </a:lnTo>
                  <a:lnTo>
                    <a:pt x="6060" y="6643"/>
                  </a:lnTo>
                  <a:lnTo>
                    <a:pt x="6530" y="7057"/>
                  </a:lnTo>
                  <a:lnTo>
                    <a:pt x="6887" y="7395"/>
                  </a:lnTo>
                  <a:lnTo>
                    <a:pt x="7113" y="7659"/>
                  </a:lnTo>
                  <a:lnTo>
                    <a:pt x="7188" y="7772"/>
                  </a:lnTo>
                  <a:lnTo>
                    <a:pt x="7245" y="7847"/>
                  </a:lnTo>
                  <a:lnTo>
                    <a:pt x="7245" y="7847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03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45" y="7941"/>
                  </a:lnTo>
                  <a:lnTo>
                    <a:pt x="7226" y="7979"/>
                  </a:lnTo>
                  <a:lnTo>
                    <a:pt x="7226" y="7979"/>
                  </a:lnTo>
                  <a:lnTo>
                    <a:pt x="7057" y="8468"/>
                  </a:lnTo>
                  <a:lnTo>
                    <a:pt x="6831" y="8938"/>
                  </a:lnTo>
                  <a:lnTo>
                    <a:pt x="6586" y="9390"/>
                  </a:lnTo>
                  <a:lnTo>
                    <a:pt x="6304" y="9841"/>
                  </a:lnTo>
                  <a:lnTo>
                    <a:pt x="6304" y="9841"/>
                  </a:lnTo>
                  <a:lnTo>
                    <a:pt x="6041" y="10218"/>
                  </a:lnTo>
                  <a:lnTo>
                    <a:pt x="5740" y="10556"/>
                  </a:lnTo>
                  <a:lnTo>
                    <a:pt x="5439" y="10895"/>
                  </a:lnTo>
                  <a:lnTo>
                    <a:pt x="5119" y="11196"/>
                  </a:lnTo>
                  <a:lnTo>
                    <a:pt x="4761" y="11478"/>
                  </a:lnTo>
                  <a:lnTo>
                    <a:pt x="4423" y="11723"/>
                  </a:lnTo>
                  <a:lnTo>
                    <a:pt x="4046" y="11968"/>
                  </a:lnTo>
                  <a:lnTo>
                    <a:pt x="3670" y="12175"/>
                  </a:lnTo>
                  <a:lnTo>
                    <a:pt x="3275" y="12363"/>
                  </a:lnTo>
                  <a:lnTo>
                    <a:pt x="2880" y="12532"/>
                  </a:lnTo>
                  <a:lnTo>
                    <a:pt x="2466" y="12664"/>
                  </a:lnTo>
                  <a:lnTo>
                    <a:pt x="2052" y="12777"/>
                  </a:lnTo>
                  <a:lnTo>
                    <a:pt x="1638" y="12871"/>
                  </a:lnTo>
                  <a:lnTo>
                    <a:pt x="1205" y="12927"/>
                  </a:lnTo>
                  <a:lnTo>
                    <a:pt x="791" y="12965"/>
                  </a:lnTo>
                  <a:lnTo>
                    <a:pt x="358" y="12984"/>
                  </a:lnTo>
                  <a:lnTo>
                    <a:pt x="358" y="12984"/>
                  </a:lnTo>
                  <a:lnTo>
                    <a:pt x="1" y="12965"/>
                  </a:lnTo>
                  <a:lnTo>
                    <a:pt x="1" y="12965"/>
                  </a:lnTo>
                  <a:lnTo>
                    <a:pt x="509" y="12984"/>
                  </a:lnTo>
                  <a:lnTo>
                    <a:pt x="509" y="12984"/>
                  </a:lnTo>
                  <a:lnTo>
                    <a:pt x="848" y="12984"/>
                  </a:lnTo>
                  <a:lnTo>
                    <a:pt x="1186" y="12946"/>
                  </a:lnTo>
                  <a:lnTo>
                    <a:pt x="1525" y="12908"/>
                  </a:lnTo>
                  <a:lnTo>
                    <a:pt x="1864" y="12852"/>
                  </a:lnTo>
                  <a:lnTo>
                    <a:pt x="2184" y="12777"/>
                  </a:lnTo>
                  <a:lnTo>
                    <a:pt x="2503" y="12701"/>
                  </a:lnTo>
                  <a:lnTo>
                    <a:pt x="2823" y="12589"/>
                  </a:lnTo>
                  <a:lnTo>
                    <a:pt x="3124" y="12476"/>
                  </a:lnTo>
                  <a:lnTo>
                    <a:pt x="3425" y="12344"/>
                  </a:lnTo>
                  <a:lnTo>
                    <a:pt x="3726" y="12193"/>
                  </a:lnTo>
                  <a:lnTo>
                    <a:pt x="4009" y="12043"/>
                  </a:lnTo>
                  <a:lnTo>
                    <a:pt x="4291" y="11874"/>
                  </a:lnTo>
                  <a:lnTo>
                    <a:pt x="4554" y="11685"/>
                  </a:lnTo>
                  <a:lnTo>
                    <a:pt x="4818" y="11497"/>
                  </a:lnTo>
                  <a:lnTo>
                    <a:pt x="5062" y="11290"/>
                  </a:lnTo>
                  <a:lnTo>
                    <a:pt x="5307" y="11083"/>
                  </a:lnTo>
                  <a:lnTo>
                    <a:pt x="5533" y="10857"/>
                  </a:lnTo>
                  <a:lnTo>
                    <a:pt x="5758" y="10613"/>
                  </a:lnTo>
                  <a:lnTo>
                    <a:pt x="5984" y="10368"/>
                  </a:lnTo>
                  <a:lnTo>
                    <a:pt x="6172" y="10105"/>
                  </a:lnTo>
                  <a:lnTo>
                    <a:pt x="6379" y="9841"/>
                  </a:lnTo>
                  <a:lnTo>
                    <a:pt x="6568" y="9559"/>
                  </a:lnTo>
                  <a:lnTo>
                    <a:pt x="6737" y="9277"/>
                  </a:lnTo>
                  <a:lnTo>
                    <a:pt x="6887" y="8995"/>
                  </a:lnTo>
                  <a:lnTo>
                    <a:pt x="7038" y="8694"/>
                  </a:lnTo>
                  <a:lnTo>
                    <a:pt x="7188" y="8374"/>
                  </a:lnTo>
                  <a:lnTo>
                    <a:pt x="7301" y="8073"/>
                  </a:lnTo>
                  <a:lnTo>
                    <a:pt x="7414" y="7753"/>
                  </a:lnTo>
                  <a:lnTo>
                    <a:pt x="7527" y="7414"/>
                  </a:lnTo>
                  <a:lnTo>
                    <a:pt x="7621" y="7076"/>
                  </a:lnTo>
                  <a:lnTo>
                    <a:pt x="7696" y="6737"/>
                  </a:lnTo>
                  <a:lnTo>
                    <a:pt x="7753" y="6398"/>
                  </a:lnTo>
                  <a:lnTo>
                    <a:pt x="7753" y="6398"/>
                  </a:lnTo>
                  <a:lnTo>
                    <a:pt x="7791" y="6041"/>
                  </a:lnTo>
                  <a:lnTo>
                    <a:pt x="7828" y="5702"/>
                  </a:lnTo>
                  <a:lnTo>
                    <a:pt x="7828" y="5344"/>
                  </a:lnTo>
                  <a:lnTo>
                    <a:pt x="7828" y="5025"/>
                  </a:lnTo>
                  <a:lnTo>
                    <a:pt x="7809" y="4705"/>
                  </a:lnTo>
                  <a:lnTo>
                    <a:pt x="7753" y="4385"/>
                  </a:lnTo>
                  <a:lnTo>
                    <a:pt x="7715" y="4065"/>
                  </a:lnTo>
                  <a:lnTo>
                    <a:pt x="7640" y="3783"/>
                  </a:lnTo>
                  <a:lnTo>
                    <a:pt x="7565" y="3482"/>
                  </a:lnTo>
                  <a:lnTo>
                    <a:pt x="7471" y="3218"/>
                  </a:lnTo>
                  <a:lnTo>
                    <a:pt x="7377" y="2936"/>
                  </a:lnTo>
                  <a:lnTo>
                    <a:pt x="7264" y="2673"/>
                  </a:lnTo>
                  <a:lnTo>
                    <a:pt x="7038" y="2202"/>
                  </a:lnTo>
                  <a:lnTo>
                    <a:pt x="6793" y="1751"/>
                  </a:lnTo>
                  <a:lnTo>
                    <a:pt x="6530" y="1356"/>
                  </a:lnTo>
                  <a:lnTo>
                    <a:pt x="6285" y="998"/>
                  </a:lnTo>
                  <a:lnTo>
                    <a:pt x="6041" y="697"/>
                  </a:lnTo>
                  <a:lnTo>
                    <a:pt x="5834" y="452"/>
                  </a:lnTo>
                  <a:lnTo>
                    <a:pt x="5495" y="114"/>
                  </a:lnTo>
                  <a:lnTo>
                    <a:pt x="5363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1" name="Google Shape;8551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extrusionOk="0">
                  <a:moveTo>
                    <a:pt x="5796" y="0"/>
                  </a:move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2" name="Google Shape;8552;p43"/>
            <p:cNvSpPr/>
            <p:nvPr/>
          </p:nvSpPr>
          <p:spPr>
            <a:xfrm>
              <a:off x="1590900" y="3151725"/>
              <a:ext cx="181125" cy="139250"/>
            </a:xfrm>
            <a:custGeom>
              <a:avLst/>
              <a:gdLst/>
              <a:ahLst/>
              <a:cxnLst/>
              <a:rect l="l" t="t" r="r" b="b"/>
              <a:pathLst>
                <a:path w="7245" h="5570" fill="none" extrusionOk="0">
                  <a:moveTo>
                    <a:pt x="5796" y="0"/>
                  </a:moveTo>
                  <a:lnTo>
                    <a:pt x="5796" y="0"/>
                  </a:lnTo>
                  <a:lnTo>
                    <a:pt x="5646" y="358"/>
                  </a:lnTo>
                  <a:lnTo>
                    <a:pt x="5476" y="715"/>
                  </a:lnTo>
                  <a:lnTo>
                    <a:pt x="5307" y="1054"/>
                  </a:lnTo>
                  <a:lnTo>
                    <a:pt x="5119" y="1374"/>
                  </a:lnTo>
                  <a:lnTo>
                    <a:pt x="4912" y="1694"/>
                  </a:lnTo>
                  <a:lnTo>
                    <a:pt x="4705" y="1976"/>
                  </a:lnTo>
                  <a:lnTo>
                    <a:pt x="4479" y="2277"/>
                  </a:lnTo>
                  <a:lnTo>
                    <a:pt x="4253" y="2540"/>
                  </a:lnTo>
                  <a:lnTo>
                    <a:pt x="4009" y="2804"/>
                  </a:lnTo>
                  <a:lnTo>
                    <a:pt x="3783" y="3048"/>
                  </a:lnTo>
                  <a:lnTo>
                    <a:pt x="3294" y="3500"/>
                  </a:lnTo>
                  <a:lnTo>
                    <a:pt x="2804" y="3914"/>
                  </a:lnTo>
                  <a:lnTo>
                    <a:pt x="2315" y="4271"/>
                  </a:lnTo>
                  <a:lnTo>
                    <a:pt x="1864" y="4572"/>
                  </a:lnTo>
                  <a:lnTo>
                    <a:pt x="1431" y="4836"/>
                  </a:lnTo>
                  <a:lnTo>
                    <a:pt x="1036" y="5062"/>
                  </a:lnTo>
                  <a:lnTo>
                    <a:pt x="678" y="5250"/>
                  </a:lnTo>
                  <a:lnTo>
                    <a:pt x="170" y="5476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1" y="5551"/>
                  </a:lnTo>
                  <a:lnTo>
                    <a:pt x="358" y="5570"/>
                  </a:lnTo>
                  <a:lnTo>
                    <a:pt x="358" y="5570"/>
                  </a:lnTo>
                  <a:lnTo>
                    <a:pt x="791" y="5551"/>
                  </a:lnTo>
                  <a:lnTo>
                    <a:pt x="1205" y="5513"/>
                  </a:lnTo>
                  <a:lnTo>
                    <a:pt x="1638" y="5457"/>
                  </a:lnTo>
                  <a:lnTo>
                    <a:pt x="2052" y="5363"/>
                  </a:lnTo>
                  <a:lnTo>
                    <a:pt x="2466" y="5250"/>
                  </a:lnTo>
                  <a:lnTo>
                    <a:pt x="2880" y="5118"/>
                  </a:lnTo>
                  <a:lnTo>
                    <a:pt x="3275" y="4949"/>
                  </a:lnTo>
                  <a:lnTo>
                    <a:pt x="3670" y="4761"/>
                  </a:lnTo>
                  <a:lnTo>
                    <a:pt x="4046" y="4554"/>
                  </a:lnTo>
                  <a:lnTo>
                    <a:pt x="4423" y="4309"/>
                  </a:lnTo>
                  <a:lnTo>
                    <a:pt x="4761" y="4064"/>
                  </a:lnTo>
                  <a:lnTo>
                    <a:pt x="5119" y="3782"/>
                  </a:lnTo>
                  <a:lnTo>
                    <a:pt x="5439" y="3481"/>
                  </a:lnTo>
                  <a:lnTo>
                    <a:pt x="5740" y="3142"/>
                  </a:lnTo>
                  <a:lnTo>
                    <a:pt x="6041" y="2804"/>
                  </a:lnTo>
                  <a:lnTo>
                    <a:pt x="6304" y="2427"/>
                  </a:lnTo>
                  <a:lnTo>
                    <a:pt x="6304" y="2427"/>
                  </a:lnTo>
                  <a:lnTo>
                    <a:pt x="6586" y="1976"/>
                  </a:lnTo>
                  <a:lnTo>
                    <a:pt x="6831" y="1524"/>
                  </a:lnTo>
                  <a:lnTo>
                    <a:pt x="7057" y="1054"/>
                  </a:lnTo>
                  <a:lnTo>
                    <a:pt x="7226" y="565"/>
                  </a:lnTo>
                  <a:lnTo>
                    <a:pt x="7226" y="565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489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45" y="527"/>
                  </a:lnTo>
                  <a:lnTo>
                    <a:pt x="7207" y="546"/>
                  </a:lnTo>
                  <a:lnTo>
                    <a:pt x="7207" y="546"/>
                  </a:lnTo>
                  <a:lnTo>
                    <a:pt x="7151" y="565"/>
                  </a:lnTo>
                  <a:lnTo>
                    <a:pt x="7151" y="565"/>
                  </a:lnTo>
                  <a:lnTo>
                    <a:pt x="7057" y="546"/>
                  </a:lnTo>
                  <a:lnTo>
                    <a:pt x="6944" y="527"/>
                  </a:lnTo>
                  <a:lnTo>
                    <a:pt x="6662" y="414"/>
                  </a:lnTo>
                  <a:lnTo>
                    <a:pt x="6267" y="245"/>
                  </a:lnTo>
                  <a:lnTo>
                    <a:pt x="5796" y="0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extrusionOk="0">
                  <a:moveTo>
                    <a:pt x="264" y="1"/>
                  </a:moveTo>
                  <a:lnTo>
                    <a:pt x="151" y="396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2487E">
                <a:alpha val="150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43"/>
            <p:cNvSpPr/>
            <p:nvPr/>
          </p:nvSpPr>
          <p:spPr>
            <a:xfrm>
              <a:off x="1735800" y="3132425"/>
              <a:ext cx="36225" cy="33425"/>
            </a:xfrm>
            <a:custGeom>
              <a:avLst/>
              <a:gdLst/>
              <a:ahLst/>
              <a:cxnLst/>
              <a:rect l="l" t="t" r="r" b="b"/>
              <a:pathLst>
                <a:path w="1449" h="1337" fill="none" extrusionOk="0">
                  <a:moveTo>
                    <a:pt x="264" y="1"/>
                  </a:moveTo>
                  <a:lnTo>
                    <a:pt x="264" y="1"/>
                  </a:lnTo>
                  <a:lnTo>
                    <a:pt x="151" y="396"/>
                  </a:lnTo>
                  <a:lnTo>
                    <a:pt x="0" y="772"/>
                  </a:lnTo>
                  <a:lnTo>
                    <a:pt x="0" y="772"/>
                  </a:lnTo>
                  <a:lnTo>
                    <a:pt x="471" y="1017"/>
                  </a:lnTo>
                  <a:lnTo>
                    <a:pt x="866" y="1186"/>
                  </a:lnTo>
                  <a:lnTo>
                    <a:pt x="1148" y="1299"/>
                  </a:lnTo>
                  <a:lnTo>
                    <a:pt x="1261" y="1318"/>
                  </a:lnTo>
                  <a:lnTo>
                    <a:pt x="1355" y="1337"/>
                  </a:lnTo>
                  <a:lnTo>
                    <a:pt x="1355" y="1337"/>
                  </a:lnTo>
                  <a:lnTo>
                    <a:pt x="1411" y="1318"/>
                  </a:lnTo>
                  <a:lnTo>
                    <a:pt x="1411" y="1318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99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61"/>
                  </a:lnTo>
                  <a:lnTo>
                    <a:pt x="1449" y="1205"/>
                  </a:lnTo>
                  <a:lnTo>
                    <a:pt x="1449" y="1205"/>
                  </a:lnTo>
                  <a:lnTo>
                    <a:pt x="1392" y="1130"/>
                  </a:lnTo>
                  <a:lnTo>
                    <a:pt x="1317" y="1017"/>
                  </a:lnTo>
                  <a:lnTo>
                    <a:pt x="1091" y="753"/>
                  </a:lnTo>
                  <a:lnTo>
                    <a:pt x="734" y="415"/>
                  </a:lnTo>
                  <a:lnTo>
                    <a:pt x="264" y="1"/>
                  </a:lnTo>
                </a:path>
              </a:pathLst>
            </a:cu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5" name="Google Shape;8555;p43"/>
          <p:cNvGrpSpPr/>
          <p:nvPr/>
        </p:nvGrpSpPr>
        <p:grpSpPr>
          <a:xfrm>
            <a:off x="385150" y="182225"/>
            <a:ext cx="544275" cy="562150"/>
            <a:chOff x="5071000" y="258425"/>
            <a:chExt cx="544275" cy="562150"/>
          </a:xfrm>
        </p:grpSpPr>
        <p:sp>
          <p:nvSpPr>
            <p:cNvPr id="8556" name="Google Shape;8556;p43"/>
            <p:cNvSpPr/>
            <p:nvPr/>
          </p:nvSpPr>
          <p:spPr>
            <a:xfrm>
              <a:off x="5071000" y="404725"/>
              <a:ext cx="544275" cy="273775"/>
            </a:xfrm>
            <a:custGeom>
              <a:avLst/>
              <a:gdLst/>
              <a:ahLst/>
              <a:cxnLst/>
              <a:rect l="l" t="t" r="r" b="b"/>
              <a:pathLst>
                <a:path w="21771" h="10951" extrusionOk="0">
                  <a:moveTo>
                    <a:pt x="5269" y="979"/>
                  </a:moveTo>
                  <a:lnTo>
                    <a:pt x="5702" y="997"/>
                  </a:lnTo>
                  <a:lnTo>
                    <a:pt x="6135" y="997"/>
                  </a:lnTo>
                  <a:lnTo>
                    <a:pt x="7038" y="1073"/>
                  </a:lnTo>
                  <a:lnTo>
                    <a:pt x="7960" y="1167"/>
                  </a:lnTo>
                  <a:lnTo>
                    <a:pt x="8920" y="1317"/>
                  </a:lnTo>
                  <a:lnTo>
                    <a:pt x="9917" y="1524"/>
                  </a:lnTo>
                  <a:lnTo>
                    <a:pt x="10914" y="1769"/>
                  </a:lnTo>
                  <a:lnTo>
                    <a:pt x="11911" y="2051"/>
                  </a:lnTo>
                  <a:lnTo>
                    <a:pt x="12984" y="2390"/>
                  </a:lnTo>
                  <a:lnTo>
                    <a:pt x="13981" y="2747"/>
                  </a:lnTo>
                  <a:lnTo>
                    <a:pt x="14922" y="3142"/>
                  </a:lnTo>
                  <a:lnTo>
                    <a:pt x="15806" y="3556"/>
                  </a:lnTo>
                  <a:lnTo>
                    <a:pt x="16634" y="3970"/>
                  </a:lnTo>
                  <a:lnTo>
                    <a:pt x="17387" y="4403"/>
                  </a:lnTo>
                  <a:lnTo>
                    <a:pt x="18064" y="4836"/>
                  </a:lnTo>
                  <a:lnTo>
                    <a:pt x="18685" y="5287"/>
                  </a:lnTo>
                  <a:lnTo>
                    <a:pt x="19230" y="5720"/>
                  </a:lnTo>
                  <a:lnTo>
                    <a:pt x="19475" y="5946"/>
                  </a:lnTo>
                  <a:lnTo>
                    <a:pt x="19682" y="6153"/>
                  </a:lnTo>
                  <a:lnTo>
                    <a:pt x="19889" y="6360"/>
                  </a:lnTo>
                  <a:lnTo>
                    <a:pt x="20077" y="6586"/>
                  </a:lnTo>
                  <a:lnTo>
                    <a:pt x="20228" y="6793"/>
                  </a:lnTo>
                  <a:lnTo>
                    <a:pt x="20378" y="7000"/>
                  </a:lnTo>
                  <a:lnTo>
                    <a:pt x="20491" y="7188"/>
                  </a:lnTo>
                  <a:lnTo>
                    <a:pt x="20604" y="7376"/>
                  </a:lnTo>
                  <a:lnTo>
                    <a:pt x="20679" y="7583"/>
                  </a:lnTo>
                  <a:lnTo>
                    <a:pt x="20736" y="7752"/>
                  </a:lnTo>
                  <a:lnTo>
                    <a:pt x="20773" y="7940"/>
                  </a:lnTo>
                  <a:lnTo>
                    <a:pt x="20773" y="8110"/>
                  </a:lnTo>
                  <a:lnTo>
                    <a:pt x="20773" y="8279"/>
                  </a:lnTo>
                  <a:lnTo>
                    <a:pt x="20736" y="8430"/>
                  </a:lnTo>
                  <a:lnTo>
                    <a:pt x="20679" y="8580"/>
                  </a:lnTo>
                  <a:lnTo>
                    <a:pt x="20604" y="8712"/>
                  </a:lnTo>
                  <a:lnTo>
                    <a:pt x="20491" y="8862"/>
                  </a:lnTo>
                  <a:lnTo>
                    <a:pt x="20378" y="8994"/>
                  </a:lnTo>
                  <a:lnTo>
                    <a:pt x="20228" y="9107"/>
                  </a:lnTo>
                  <a:lnTo>
                    <a:pt x="20058" y="9220"/>
                  </a:lnTo>
                  <a:lnTo>
                    <a:pt x="19870" y="9333"/>
                  </a:lnTo>
                  <a:lnTo>
                    <a:pt x="19663" y="9427"/>
                  </a:lnTo>
                  <a:lnTo>
                    <a:pt x="19437" y="9521"/>
                  </a:lnTo>
                  <a:lnTo>
                    <a:pt x="19193" y="9615"/>
                  </a:lnTo>
                  <a:lnTo>
                    <a:pt x="18911" y="9690"/>
                  </a:lnTo>
                  <a:lnTo>
                    <a:pt x="18628" y="9747"/>
                  </a:lnTo>
                  <a:lnTo>
                    <a:pt x="18327" y="9803"/>
                  </a:lnTo>
                  <a:lnTo>
                    <a:pt x="18007" y="9860"/>
                  </a:lnTo>
                  <a:lnTo>
                    <a:pt x="17330" y="9935"/>
                  </a:lnTo>
                  <a:lnTo>
                    <a:pt x="16916" y="9954"/>
                  </a:lnTo>
                  <a:lnTo>
                    <a:pt x="16088" y="9954"/>
                  </a:lnTo>
                  <a:lnTo>
                    <a:pt x="15655" y="9935"/>
                  </a:lnTo>
                  <a:lnTo>
                    <a:pt x="14752" y="9878"/>
                  </a:lnTo>
                  <a:lnTo>
                    <a:pt x="13812" y="9766"/>
                  </a:lnTo>
                  <a:lnTo>
                    <a:pt x="12852" y="9615"/>
                  </a:lnTo>
                  <a:lnTo>
                    <a:pt x="11874" y="9427"/>
                  </a:lnTo>
                  <a:lnTo>
                    <a:pt x="10876" y="9182"/>
                  </a:lnTo>
                  <a:lnTo>
                    <a:pt x="9860" y="8900"/>
                  </a:lnTo>
                  <a:lnTo>
                    <a:pt x="8863" y="8580"/>
                  </a:lnTo>
                  <a:lnTo>
                    <a:pt x="7903" y="8223"/>
                  </a:lnTo>
                  <a:lnTo>
                    <a:pt x="6963" y="7846"/>
                  </a:lnTo>
                  <a:lnTo>
                    <a:pt x="6078" y="7451"/>
                  </a:lnTo>
                  <a:lnTo>
                    <a:pt x="5250" y="7018"/>
                  </a:lnTo>
                  <a:lnTo>
                    <a:pt x="4460" y="6586"/>
                  </a:lnTo>
                  <a:lnTo>
                    <a:pt x="4084" y="6360"/>
                  </a:lnTo>
                  <a:lnTo>
                    <a:pt x="3726" y="6115"/>
                  </a:lnTo>
                  <a:lnTo>
                    <a:pt x="3388" y="5890"/>
                  </a:lnTo>
                  <a:lnTo>
                    <a:pt x="3068" y="5645"/>
                  </a:lnTo>
                  <a:lnTo>
                    <a:pt x="2522" y="5212"/>
                  </a:lnTo>
                  <a:lnTo>
                    <a:pt x="2296" y="4986"/>
                  </a:lnTo>
                  <a:lnTo>
                    <a:pt x="2071" y="4779"/>
                  </a:lnTo>
                  <a:lnTo>
                    <a:pt x="1864" y="4572"/>
                  </a:lnTo>
                  <a:lnTo>
                    <a:pt x="1694" y="4365"/>
                  </a:lnTo>
                  <a:lnTo>
                    <a:pt x="1525" y="4158"/>
                  </a:lnTo>
                  <a:lnTo>
                    <a:pt x="1393" y="3951"/>
                  </a:lnTo>
                  <a:lnTo>
                    <a:pt x="1262" y="3745"/>
                  </a:lnTo>
                  <a:lnTo>
                    <a:pt x="1167" y="3556"/>
                  </a:lnTo>
                  <a:lnTo>
                    <a:pt x="1092" y="3368"/>
                  </a:lnTo>
                  <a:lnTo>
                    <a:pt x="1036" y="3180"/>
                  </a:lnTo>
                  <a:lnTo>
                    <a:pt x="998" y="3011"/>
                  </a:lnTo>
                  <a:lnTo>
                    <a:pt x="998" y="2841"/>
                  </a:lnTo>
                  <a:lnTo>
                    <a:pt x="1017" y="2672"/>
                  </a:lnTo>
                  <a:lnTo>
                    <a:pt x="1036" y="2522"/>
                  </a:lnTo>
                  <a:lnTo>
                    <a:pt x="1092" y="2390"/>
                  </a:lnTo>
                  <a:lnTo>
                    <a:pt x="1149" y="2277"/>
                  </a:lnTo>
                  <a:lnTo>
                    <a:pt x="1224" y="2164"/>
                  </a:lnTo>
                  <a:lnTo>
                    <a:pt x="1318" y="2051"/>
                  </a:lnTo>
                  <a:lnTo>
                    <a:pt x="1431" y="1938"/>
                  </a:lnTo>
                  <a:lnTo>
                    <a:pt x="1544" y="1844"/>
                  </a:lnTo>
                  <a:lnTo>
                    <a:pt x="1694" y="1750"/>
                  </a:lnTo>
                  <a:lnTo>
                    <a:pt x="1845" y="1656"/>
                  </a:lnTo>
                  <a:lnTo>
                    <a:pt x="2184" y="1487"/>
                  </a:lnTo>
                  <a:lnTo>
                    <a:pt x="2579" y="1336"/>
                  </a:lnTo>
                  <a:lnTo>
                    <a:pt x="3011" y="1223"/>
                  </a:lnTo>
                  <a:lnTo>
                    <a:pt x="3519" y="1129"/>
                  </a:lnTo>
                  <a:lnTo>
                    <a:pt x="3971" y="1054"/>
                  </a:lnTo>
                  <a:lnTo>
                    <a:pt x="4460" y="1016"/>
                  </a:lnTo>
                  <a:lnTo>
                    <a:pt x="4855" y="997"/>
                  </a:lnTo>
                  <a:lnTo>
                    <a:pt x="5269" y="979"/>
                  </a:lnTo>
                  <a:close/>
                  <a:moveTo>
                    <a:pt x="4799" y="0"/>
                  </a:moveTo>
                  <a:lnTo>
                    <a:pt x="4385" y="19"/>
                  </a:lnTo>
                  <a:lnTo>
                    <a:pt x="3952" y="57"/>
                  </a:lnTo>
                  <a:lnTo>
                    <a:pt x="3519" y="113"/>
                  </a:lnTo>
                  <a:lnTo>
                    <a:pt x="3124" y="188"/>
                  </a:lnTo>
                  <a:lnTo>
                    <a:pt x="2748" y="264"/>
                  </a:lnTo>
                  <a:lnTo>
                    <a:pt x="2409" y="358"/>
                  </a:lnTo>
                  <a:lnTo>
                    <a:pt x="2071" y="471"/>
                  </a:lnTo>
                  <a:lnTo>
                    <a:pt x="1770" y="583"/>
                  </a:lnTo>
                  <a:lnTo>
                    <a:pt x="1487" y="715"/>
                  </a:lnTo>
                  <a:lnTo>
                    <a:pt x="1224" y="866"/>
                  </a:lnTo>
                  <a:lnTo>
                    <a:pt x="979" y="1035"/>
                  </a:lnTo>
                  <a:lnTo>
                    <a:pt x="772" y="1204"/>
                  </a:lnTo>
                  <a:lnTo>
                    <a:pt x="584" y="1374"/>
                  </a:lnTo>
                  <a:lnTo>
                    <a:pt x="415" y="1581"/>
                  </a:lnTo>
                  <a:lnTo>
                    <a:pt x="283" y="1788"/>
                  </a:lnTo>
                  <a:lnTo>
                    <a:pt x="170" y="1995"/>
                  </a:lnTo>
                  <a:lnTo>
                    <a:pt x="95" y="2239"/>
                  </a:lnTo>
                  <a:lnTo>
                    <a:pt x="39" y="2465"/>
                  </a:lnTo>
                  <a:lnTo>
                    <a:pt x="1" y="2710"/>
                  </a:lnTo>
                  <a:lnTo>
                    <a:pt x="1" y="2954"/>
                  </a:lnTo>
                  <a:lnTo>
                    <a:pt x="39" y="3218"/>
                  </a:lnTo>
                  <a:lnTo>
                    <a:pt x="95" y="3462"/>
                  </a:lnTo>
                  <a:lnTo>
                    <a:pt x="170" y="3726"/>
                  </a:lnTo>
                  <a:lnTo>
                    <a:pt x="283" y="3989"/>
                  </a:lnTo>
                  <a:lnTo>
                    <a:pt x="415" y="4253"/>
                  </a:lnTo>
                  <a:lnTo>
                    <a:pt x="584" y="4535"/>
                  </a:lnTo>
                  <a:lnTo>
                    <a:pt x="772" y="4798"/>
                  </a:lnTo>
                  <a:lnTo>
                    <a:pt x="998" y="5062"/>
                  </a:lnTo>
                  <a:lnTo>
                    <a:pt x="1224" y="5344"/>
                  </a:lnTo>
                  <a:lnTo>
                    <a:pt x="1506" y="5607"/>
                  </a:lnTo>
                  <a:lnTo>
                    <a:pt x="1788" y="5890"/>
                  </a:lnTo>
                  <a:lnTo>
                    <a:pt x="2108" y="6172"/>
                  </a:lnTo>
                  <a:lnTo>
                    <a:pt x="2466" y="6435"/>
                  </a:lnTo>
                  <a:lnTo>
                    <a:pt x="2804" y="6699"/>
                  </a:lnTo>
                  <a:lnTo>
                    <a:pt x="3162" y="6943"/>
                  </a:lnTo>
                  <a:lnTo>
                    <a:pt x="3538" y="7188"/>
                  </a:lnTo>
                  <a:lnTo>
                    <a:pt x="3933" y="7432"/>
                  </a:lnTo>
                  <a:lnTo>
                    <a:pt x="4329" y="7658"/>
                  </a:lnTo>
                  <a:lnTo>
                    <a:pt x="4742" y="7884"/>
                  </a:lnTo>
                  <a:lnTo>
                    <a:pt x="5627" y="8336"/>
                  </a:lnTo>
                  <a:lnTo>
                    <a:pt x="6549" y="8749"/>
                  </a:lnTo>
                  <a:lnTo>
                    <a:pt x="7527" y="9145"/>
                  </a:lnTo>
                  <a:lnTo>
                    <a:pt x="8543" y="9521"/>
                  </a:lnTo>
                  <a:lnTo>
                    <a:pt x="9578" y="9860"/>
                  </a:lnTo>
                  <a:lnTo>
                    <a:pt x="10632" y="10142"/>
                  </a:lnTo>
                  <a:lnTo>
                    <a:pt x="11667" y="10405"/>
                  </a:lnTo>
                  <a:lnTo>
                    <a:pt x="12701" y="10593"/>
                  </a:lnTo>
                  <a:lnTo>
                    <a:pt x="13699" y="10763"/>
                  </a:lnTo>
                  <a:lnTo>
                    <a:pt x="14677" y="10876"/>
                  </a:lnTo>
                  <a:lnTo>
                    <a:pt x="15166" y="10913"/>
                  </a:lnTo>
                  <a:lnTo>
                    <a:pt x="15637" y="10932"/>
                  </a:lnTo>
                  <a:lnTo>
                    <a:pt x="16088" y="10951"/>
                  </a:lnTo>
                  <a:lnTo>
                    <a:pt x="16540" y="10951"/>
                  </a:lnTo>
                  <a:lnTo>
                    <a:pt x="16973" y="10932"/>
                  </a:lnTo>
                  <a:lnTo>
                    <a:pt x="17387" y="10913"/>
                  </a:lnTo>
                  <a:lnTo>
                    <a:pt x="17913" y="10876"/>
                  </a:lnTo>
                  <a:lnTo>
                    <a:pt x="18403" y="10800"/>
                  </a:lnTo>
                  <a:lnTo>
                    <a:pt x="18741" y="10744"/>
                  </a:lnTo>
                  <a:lnTo>
                    <a:pt x="19042" y="10669"/>
                  </a:lnTo>
                  <a:lnTo>
                    <a:pt x="19343" y="10593"/>
                  </a:lnTo>
                  <a:lnTo>
                    <a:pt x="19626" y="10499"/>
                  </a:lnTo>
                  <a:lnTo>
                    <a:pt x="19908" y="10405"/>
                  </a:lnTo>
                  <a:lnTo>
                    <a:pt x="20152" y="10292"/>
                  </a:lnTo>
                  <a:lnTo>
                    <a:pt x="20397" y="10179"/>
                  </a:lnTo>
                  <a:lnTo>
                    <a:pt x="20604" y="10048"/>
                  </a:lnTo>
                  <a:lnTo>
                    <a:pt x="20811" y="9916"/>
                  </a:lnTo>
                  <a:lnTo>
                    <a:pt x="20980" y="9766"/>
                  </a:lnTo>
                  <a:lnTo>
                    <a:pt x="21150" y="9615"/>
                  </a:lnTo>
                  <a:lnTo>
                    <a:pt x="21300" y="9446"/>
                  </a:lnTo>
                  <a:lnTo>
                    <a:pt x="21413" y="9276"/>
                  </a:lnTo>
                  <a:lnTo>
                    <a:pt x="21526" y="9088"/>
                  </a:lnTo>
                  <a:lnTo>
                    <a:pt x="21620" y="8900"/>
                  </a:lnTo>
                  <a:lnTo>
                    <a:pt x="21695" y="8712"/>
                  </a:lnTo>
                  <a:lnTo>
                    <a:pt x="21752" y="8467"/>
                  </a:lnTo>
                  <a:lnTo>
                    <a:pt x="21771" y="8223"/>
                  </a:lnTo>
                  <a:lnTo>
                    <a:pt x="21771" y="7978"/>
                  </a:lnTo>
                  <a:lnTo>
                    <a:pt x="21752" y="7733"/>
                  </a:lnTo>
                  <a:lnTo>
                    <a:pt x="21695" y="7470"/>
                  </a:lnTo>
                  <a:lnTo>
                    <a:pt x="21601" y="7207"/>
                  </a:lnTo>
                  <a:lnTo>
                    <a:pt x="21488" y="6943"/>
                  </a:lnTo>
                  <a:lnTo>
                    <a:pt x="21357" y="6680"/>
                  </a:lnTo>
                  <a:lnTo>
                    <a:pt x="21187" y="6416"/>
                  </a:lnTo>
                  <a:lnTo>
                    <a:pt x="20999" y="6153"/>
                  </a:lnTo>
                  <a:lnTo>
                    <a:pt x="20792" y="5871"/>
                  </a:lnTo>
                  <a:lnTo>
                    <a:pt x="20548" y="5607"/>
                  </a:lnTo>
                  <a:lnTo>
                    <a:pt x="20284" y="5325"/>
                  </a:lnTo>
                  <a:lnTo>
                    <a:pt x="19983" y="5062"/>
                  </a:lnTo>
                  <a:lnTo>
                    <a:pt x="19663" y="4779"/>
                  </a:lnTo>
                  <a:lnTo>
                    <a:pt x="19325" y="4516"/>
                  </a:lnTo>
                  <a:lnTo>
                    <a:pt x="18986" y="4253"/>
                  </a:lnTo>
                  <a:lnTo>
                    <a:pt x="18610" y="4008"/>
                  </a:lnTo>
                  <a:lnTo>
                    <a:pt x="18252" y="3763"/>
                  </a:lnTo>
                  <a:lnTo>
                    <a:pt x="17857" y="3519"/>
                  </a:lnTo>
                  <a:lnTo>
                    <a:pt x="17443" y="3274"/>
                  </a:lnTo>
                  <a:lnTo>
                    <a:pt x="17029" y="3048"/>
                  </a:lnTo>
                  <a:lnTo>
                    <a:pt x="16145" y="2616"/>
                  </a:lnTo>
                  <a:lnTo>
                    <a:pt x="15223" y="2183"/>
                  </a:lnTo>
                  <a:lnTo>
                    <a:pt x="14244" y="1788"/>
                  </a:lnTo>
                  <a:lnTo>
                    <a:pt x="13247" y="1430"/>
                  </a:lnTo>
                  <a:lnTo>
                    <a:pt x="12212" y="1092"/>
                  </a:lnTo>
                  <a:lnTo>
                    <a:pt x="11159" y="790"/>
                  </a:lnTo>
                  <a:lnTo>
                    <a:pt x="10105" y="546"/>
                  </a:lnTo>
                  <a:lnTo>
                    <a:pt x="9089" y="339"/>
                  </a:lnTo>
                  <a:lnTo>
                    <a:pt x="8073" y="188"/>
                  </a:lnTo>
                  <a:lnTo>
                    <a:pt x="7094" y="75"/>
                  </a:lnTo>
                  <a:lnTo>
                    <a:pt x="6624" y="38"/>
                  </a:lnTo>
                  <a:lnTo>
                    <a:pt x="615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43"/>
            <p:cNvSpPr/>
            <p:nvPr/>
          </p:nvSpPr>
          <p:spPr>
            <a:xfrm>
              <a:off x="5221075" y="262650"/>
              <a:ext cx="244150" cy="557925"/>
            </a:xfrm>
            <a:custGeom>
              <a:avLst/>
              <a:gdLst/>
              <a:ahLst/>
              <a:cxnLst/>
              <a:rect l="l" t="t" r="r" b="b"/>
              <a:pathLst>
                <a:path w="9766" h="22317" extrusionOk="0">
                  <a:moveTo>
                    <a:pt x="3556" y="998"/>
                  </a:moveTo>
                  <a:lnTo>
                    <a:pt x="3726" y="1036"/>
                  </a:lnTo>
                  <a:lnTo>
                    <a:pt x="3895" y="1092"/>
                  </a:lnTo>
                  <a:lnTo>
                    <a:pt x="4064" y="1167"/>
                  </a:lnTo>
                  <a:lnTo>
                    <a:pt x="4252" y="1280"/>
                  </a:lnTo>
                  <a:lnTo>
                    <a:pt x="4422" y="1412"/>
                  </a:lnTo>
                  <a:lnTo>
                    <a:pt x="4610" y="1544"/>
                  </a:lnTo>
                  <a:lnTo>
                    <a:pt x="4798" y="1713"/>
                  </a:lnTo>
                  <a:lnTo>
                    <a:pt x="4967" y="1901"/>
                  </a:lnTo>
                  <a:lnTo>
                    <a:pt x="5156" y="2108"/>
                  </a:lnTo>
                  <a:lnTo>
                    <a:pt x="5344" y="2334"/>
                  </a:lnTo>
                  <a:lnTo>
                    <a:pt x="5532" y="2597"/>
                  </a:lnTo>
                  <a:lnTo>
                    <a:pt x="5720" y="2861"/>
                  </a:lnTo>
                  <a:lnTo>
                    <a:pt x="6078" y="3444"/>
                  </a:lnTo>
                  <a:lnTo>
                    <a:pt x="6435" y="4122"/>
                  </a:lnTo>
                  <a:lnTo>
                    <a:pt x="6793" y="4855"/>
                  </a:lnTo>
                  <a:lnTo>
                    <a:pt x="7112" y="5646"/>
                  </a:lnTo>
                  <a:lnTo>
                    <a:pt x="7432" y="6530"/>
                  </a:lnTo>
                  <a:lnTo>
                    <a:pt x="7714" y="7452"/>
                  </a:lnTo>
                  <a:lnTo>
                    <a:pt x="7978" y="8430"/>
                  </a:lnTo>
                  <a:lnTo>
                    <a:pt x="8223" y="9484"/>
                  </a:lnTo>
                  <a:lnTo>
                    <a:pt x="8411" y="10575"/>
                  </a:lnTo>
                  <a:lnTo>
                    <a:pt x="8580" y="11685"/>
                  </a:lnTo>
                  <a:lnTo>
                    <a:pt x="8693" y="12739"/>
                  </a:lnTo>
                  <a:lnTo>
                    <a:pt x="8749" y="13774"/>
                  </a:lnTo>
                  <a:lnTo>
                    <a:pt x="8768" y="14734"/>
                  </a:lnTo>
                  <a:lnTo>
                    <a:pt x="8749" y="15656"/>
                  </a:lnTo>
                  <a:lnTo>
                    <a:pt x="8693" y="16521"/>
                  </a:lnTo>
                  <a:lnTo>
                    <a:pt x="8599" y="17330"/>
                  </a:lnTo>
                  <a:lnTo>
                    <a:pt x="8467" y="18083"/>
                  </a:lnTo>
                  <a:lnTo>
                    <a:pt x="8317" y="18760"/>
                  </a:lnTo>
                  <a:lnTo>
                    <a:pt x="8223" y="19061"/>
                  </a:lnTo>
                  <a:lnTo>
                    <a:pt x="8128" y="19362"/>
                  </a:lnTo>
                  <a:lnTo>
                    <a:pt x="8016" y="19644"/>
                  </a:lnTo>
                  <a:lnTo>
                    <a:pt x="7921" y="19889"/>
                  </a:lnTo>
                  <a:lnTo>
                    <a:pt x="7790" y="20134"/>
                  </a:lnTo>
                  <a:lnTo>
                    <a:pt x="7677" y="20359"/>
                  </a:lnTo>
                  <a:lnTo>
                    <a:pt x="7545" y="20548"/>
                  </a:lnTo>
                  <a:lnTo>
                    <a:pt x="7413" y="20717"/>
                  </a:lnTo>
                  <a:lnTo>
                    <a:pt x="7282" y="20867"/>
                  </a:lnTo>
                  <a:lnTo>
                    <a:pt x="7150" y="20999"/>
                  </a:lnTo>
                  <a:lnTo>
                    <a:pt x="7000" y="21112"/>
                  </a:lnTo>
                  <a:lnTo>
                    <a:pt x="6849" y="21206"/>
                  </a:lnTo>
                  <a:lnTo>
                    <a:pt x="6698" y="21263"/>
                  </a:lnTo>
                  <a:lnTo>
                    <a:pt x="6548" y="21300"/>
                  </a:lnTo>
                  <a:lnTo>
                    <a:pt x="6379" y="21319"/>
                  </a:lnTo>
                  <a:lnTo>
                    <a:pt x="6228" y="21300"/>
                  </a:lnTo>
                  <a:lnTo>
                    <a:pt x="6059" y="21263"/>
                  </a:lnTo>
                  <a:lnTo>
                    <a:pt x="5871" y="21206"/>
                  </a:lnTo>
                  <a:lnTo>
                    <a:pt x="5701" y="21131"/>
                  </a:lnTo>
                  <a:lnTo>
                    <a:pt x="5532" y="21037"/>
                  </a:lnTo>
                  <a:lnTo>
                    <a:pt x="5344" y="20905"/>
                  </a:lnTo>
                  <a:lnTo>
                    <a:pt x="5156" y="20755"/>
                  </a:lnTo>
                  <a:lnTo>
                    <a:pt x="4986" y="20585"/>
                  </a:lnTo>
                  <a:lnTo>
                    <a:pt x="4798" y="20397"/>
                  </a:lnTo>
                  <a:lnTo>
                    <a:pt x="4610" y="20190"/>
                  </a:lnTo>
                  <a:lnTo>
                    <a:pt x="4422" y="19964"/>
                  </a:lnTo>
                  <a:lnTo>
                    <a:pt x="4234" y="19720"/>
                  </a:lnTo>
                  <a:lnTo>
                    <a:pt x="4045" y="19456"/>
                  </a:lnTo>
                  <a:lnTo>
                    <a:pt x="3688" y="18854"/>
                  </a:lnTo>
                  <a:lnTo>
                    <a:pt x="3330" y="18196"/>
                  </a:lnTo>
                  <a:lnTo>
                    <a:pt x="2992" y="17462"/>
                  </a:lnTo>
                  <a:lnTo>
                    <a:pt x="2653" y="16653"/>
                  </a:lnTo>
                  <a:lnTo>
                    <a:pt x="2333" y="15787"/>
                  </a:lnTo>
                  <a:lnTo>
                    <a:pt x="2051" y="14865"/>
                  </a:lnTo>
                  <a:lnTo>
                    <a:pt x="1788" y="13868"/>
                  </a:lnTo>
                  <a:lnTo>
                    <a:pt x="1562" y="12833"/>
                  </a:lnTo>
                  <a:lnTo>
                    <a:pt x="1355" y="11723"/>
                  </a:lnTo>
                  <a:lnTo>
                    <a:pt x="1204" y="10632"/>
                  </a:lnTo>
                  <a:lnTo>
                    <a:pt x="1091" y="9559"/>
                  </a:lnTo>
                  <a:lnTo>
                    <a:pt x="1016" y="8543"/>
                  </a:lnTo>
                  <a:lnTo>
                    <a:pt x="997" y="7565"/>
                  </a:lnTo>
                  <a:lnTo>
                    <a:pt x="1016" y="6643"/>
                  </a:lnTo>
                  <a:lnTo>
                    <a:pt x="1073" y="5777"/>
                  </a:lnTo>
                  <a:lnTo>
                    <a:pt x="1167" y="4968"/>
                  </a:lnTo>
                  <a:lnTo>
                    <a:pt x="1298" y="4234"/>
                  </a:lnTo>
                  <a:lnTo>
                    <a:pt x="1468" y="3557"/>
                  </a:lnTo>
                  <a:lnTo>
                    <a:pt x="1543" y="3237"/>
                  </a:lnTo>
                  <a:lnTo>
                    <a:pt x="1637" y="2936"/>
                  </a:lnTo>
                  <a:lnTo>
                    <a:pt x="1750" y="2673"/>
                  </a:lnTo>
                  <a:lnTo>
                    <a:pt x="1863" y="2409"/>
                  </a:lnTo>
                  <a:lnTo>
                    <a:pt x="1976" y="2183"/>
                  </a:lnTo>
                  <a:lnTo>
                    <a:pt x="2089" y="1958"/>
                  </a:lnTo>
                  <a:lnTo>
                    <a:pt x="2220" y="1770"/>
                  </a:lnTo>
                  <a:lnTo>
                    <a:pt x="2352" y="1581"/>
                  </a:lnTo>
                  <a:lnTo>
                    <a:pt x="2484" y="1431"/>
                  </a:lnTo>
                  <a:lnTo>
                    <a:pt x="2634" y="1299"/>
                  </a:lnTo>
                  <a:lnTo>
                    <a:pt x="2766" y="1186"/>
                  </a:lnTo>
                  <a:lnTo>
                    <a:pt x="2917" y="1111"/>
                  </a:lnTo>
                  <a:lnTo>
                    <a:pt x="3067" y="1055"/>
                  </a:lnTo>
                  <a:lnTo>
                    <a:pt x="3236" y="1017"/>
                  </a:lnTo>
                  <a:lnTo>
                    <a:pt x="3387" y="998"/>
                  </a:lnTo>
                  <a:close/>
                  <a:moveTo>
                    <a:pt x="3312" y="1"/>
                  </a:moveTo>
                  <a:lnTo>
                    <a:pt x="3067" y="20"/>
                  </a:lnTo>
                  <a:lnTo>
                    <a:pt x="2822" y="76"/>
                  </a:lnTo>
                  <a:lnTo>
                    <a:pt x="2597" y="170"/>
                  </a:lnTo>
                  <a:lnTo>
                    <a:pt x="2371" y="264"/>
                  </a:lnTo>
                  <a:lnTo>
                    <a:pt x="2164" y="415"/>
                  </a:lnTo>
                  <a:lnTo>
                    <a:pt x="1957" y="565"/>
                  </a:lnTo>
                  <a:lnTo>
                    <a:pt x="1750" y="753"/>
                  </a:lnTo>
                  <a:lnTo>
                    <a:pt x="1562" y="979"/>
                  </a:lnTo>
                  <a:lnTo>
                    <a:pt x="1392" y="1205"/>
                  </a:lnTo>
                  <a:lnTo>
                    <a:pt x="1223" y="1468"/>
                  </a:lnTo>
                  <a:lnTo>
                    <a:pt x="1054" y="1770"/>
                  </a:lnTo>
                  <a:lnTo>
                    <a:pt x="922" y="2071"/>
                  </a:lnTo>
                  <a:lnTo>
                    <a:pt x="772" y="2409"/>
                  </a:lnTo>
                  <a:lnTo>
                    <a:pt x="640" y="2786"/>
                  </a:lnTo>
                  <a:lnTo>
                    <a:pt x="527" y="3162"/>
                  </a:lnTo>
                  <a:lnTo>
                    <a:pt x="414" y="3576"/>
                  </a:lnTo>
                  <a:lnTo>
                    <a:pt x="320" y="3990"/>
                  </a:lnTo>
                  <a:lnTo>
                    <a:pt x="245" y="4423"/>
                  </a:lnTo>
                  <a:lnTo>
                    <a:pt x="188" y="4855"/>
                  </a:lnTo>
                  <a:lnTo>
                    <a:pt x="132" y="5288"/>
                  </a:lnTo>
                  <a:lnTo>
                    <a:pt x="75" y="5740"/>
                  </a:lnTo>
                  <a:lnTo>
                    <a:pt x="38" y="6210"/>
                  </a:lnTo>
                  <a:lnTo>
                    <a:pt x="19" y="6699"/>
                  </a:lnTo>
                  <a:lnTo>
                    <a:pt x="0" y="7678"/>
                  </a:lnTo>
                  <a:lnTo>
                    <a:pt x="38" y="8694"/>
                  </a:lnTo>
                  <a:lnTo>
                    <a:pt x="113" y="9747"/>
                  </a:lnTo>
                  <a:lnTo>
                    <a:pt x="226" y="10801"/>
                  </a:lnTo>
                  <a:lnTo>
                    <a:pt x="376" y="11892"/>
                  </a:lnTo>
                  <a:lnTo>
                    <a:pt x="565" y="12965"/>
                  </a:lnTo>
                  <a:lnTo>
                    <a:pt x="809" y="14019"/>
                  </a:lnTo>
                  <a:lnTo>
                    <a:pt x="1073" y="15035"/>
                  </a:lnTo>
                  <a:lnTo>
                    <a:pt x="1374" y="15994"/>
                  </a:lnTo>
                  <a:lnTo>
                    <a:pt x="1694" y="16935"/>
                  </a:lnTo>
                  <a:lnTo>
                    <a:pt x="1863" y="17368"/>
                  </a:lnTo>
                  <a:lnTo>
                    <a:pt x="2051" y="17800"/>
                  </a:lnTo>
                  <a:lnTo>
                    <a:pt x="2239" y="18233"/>
                  </a:lnTo>
                  <a:lnTo>
                    <a:pt x="2427" y="18628"/>
                  </a:lnTo>
                  <a:lnTo>
                    <a:pt x="2634" y="19024"/>
                  </a:lnTo>
                  <a:lnTo>
                    <a:pt x="2841" y="19381"/>
                  </a:lnTo>
                  <a:lnTo>
                    <a:pt x="3067" y="19757"/>
                  </a:lnTo>
                  <a:lnTo>
                    <a:pt x="3293" y="20115"/>
                  </a:lnTo>
                  <a:lnTo>
                    <a:pt x="3537" y="20453"/>
                  </a:lnTo>
                  <a:lnTo>
                    <a:pt x="3763" y="20755"/>
                  </a:lnTo>
                  <a:lnTo>
                    <a:pt x="4008" y="21018"/>
                  </a:lnTo>
                  <a:lnTo>
                    <a:pt x="4252" y="21281"/>
                  </a:lnTo>
                  <a:lnTo>
                    <a:pt x="4497" y="21488"/>
                  </a:lnTo>
                  <a:lnTo>
                    <a:pt x="4742" y="21695"/>
                  </a:lnTo>
                  <a:lnTo>
                    <a:pt x="4986" y="21865"/>
                  </a:lnTo>
                  <a:lnTo>
                    <a:pt x="5231" y="22015"/>
                  </a:lnTo>
                  <a:lnTo>
                    <a:pt x="5475" y="22128"/>
                  </a:lnTo>
                  <a:lnTo>
                    <a:pt x="5720" y="22203"/>
                  </a:lnTo>
                  <a:lnTo>
                    <a:pt x="5965" y="22279"/>
                  </a:lnTo>
                  <a:lnTo>
                    <a:pt x="6209" y="22297"/>
                  </a:lnTo>
                  <a:lnTo>
                    <a:pt x="6454" y="22316"/>
                  </a:lnTo>
                  <a:lnTo>
                    <a:pt x="6698" y="22279"/>
                  </a:lnTo>
                  <a:lnTo>
                    <a:pt x="6943" y="22222"/>
                  </a:lnTo>
                  <a:lnTo>
                    <a:pt x="7169" y="22147"/>
                  </a:lnTo>
                  <a:lnTo>
                    <a:pt x="7395" y="22034"/>
                  </a:lnTo>
                  <a:lnTo>
                    <a:pt x="7602" y="21902"/>
                  </a:lnTo>
                  <a:lnTo>
                    <a:pt x="7809" y="21733"/>
                  </a:lnTo>
                  <a:lnTo>
                    <a:pt x="8016" y="21545"/>
                  </a:lnTo>
                  <a:lnTo>
                    <a:pt x="8204" y="21338"/>
                  </a:lnTo>
                  <a:lnTo>
                    <a:pt x="8373" y="21093"/>
                  </a:lnTo>
                  <a:lnTo>
                    <a:pt x="8542" y="20830"/>
                  </a:lnTo>
                  <a:lnTo>
                    <a:pt x="8712" y="20548"/>
                  </a:lnTo>
                  <a:lnTo>
                    <a:pt x="8862" y="20228"/>
                  </a:lnTo>
                  <a:lnTo>
                    <a:pt x="8994" y="19889"/>
                  </a:lnTo>
                  <a:lnTo>
                    <a:pt x="9126" y="19532"/>
                  </a:lnTo>
                  <a:lnTo>
                    <a:pt x="9239" y="19155"/>
                  </a:lnTo>
                  <a:lnTo>
                    <a:pt x="9351" y="18741"/>
                  </a:lnTo>
                  <a:lnTo>
                    <a:pt x="9446" y="18309"/>
                  </a:lnTo>
                  <a:lnTo>
                    <a:pt x="9521" y="17895"/>
                  </a:lnTo>
                  <a:lnTo>
                    <a:pt x="9596" y="17462"/>
                  </a:lnTo>
                  <a:lnTo>
                    <a:pt x="9652" y="17010"/>
                  </a:lnTo>
                  <a:lnTo>
                    <a:pt x="9690" y="16559"/>
                  </a:lnTo>
                  <a:lnTo>
                    <a:pt x="9728" y="16088"/>
                  </a:lnTo>
                  <a:lnTo>
                    <a:pt x="9747" y="15618"/>
                  </a:lnTo>
                  <a:lnTo>
                    <a:pt x="9765" y="14639"/>
                  </a:lnTo>
                  <a:lnTo>
                    <a:pt x="9747" y="13605"/>
                  </a:lnTo>
                  <a:lnTo>
                    <a:pt x="9671" y="12570"/>
                  </a:lnTo>
                  <a:lnTo>
                    <a:pt x="9558" y="11497"/>
                  </a:lnTo>
                  <a:lnTo>
                    <a:pt x="9408" y="10425"/>
                  </a:lnTo>
                  <a:lnTo>
                    <a:pt x="9201" y="9352"/>
                  </a:lnTo>
                  <a:lnTo>
                    <a:pt x="8975" y="8299"/>
                  </a:lnTo>
                  <a:lnTo>
                    <a:pt x="8712" y="7283"/>
                  </a:lnTo>
                  <a:lnTo>
                    <a:pt x="8411" y="6304"/>
                  </a:lnTo>
                  <a:lnTo>
                    <a:pt x="8072" y="5382"/>
                  </a:lnTo>
                  <a:lnTo>
                    <a:pt x="7903" y="4931"/>
                  </a:lnTo>
                  <a:lnTo>
                    <a:pt x="7714" y="4498"/>
                  </a:lnTo>
                  <a:lnTo>
                    <a:pt x="7526" y="4084"/>
                  </a:lnTo>
                  <a:lnTo>
                    <a:pt x="7338" y="3689"/>
                  </a:lnTo>
                  <a:lnTo>
                    <a:pt x="7131" y="3294"/>
                  </a:lnTo>
                  <a:lnTo>
                    <a:pt x="6924" y="2917"/>
                  </a:lnTo>
                  <a:lnTo>
                    <a:pt x="6698" y="2541"/>
                  </a:lnTo>
                  <a:lnTo>
                    <a:pt x="6473" y="2183"/>
                  </a:lnTo>
                  <a:lnTo>
                    <a:pt x="6247" y="1864"/>
                  </a:lnTo>
                  <a:lnTo>
                    <a:pt x="6002" y="1563"/>
                  </a:lnTo>
                  <a:lnTo>
                    <a:pt x="5758" y="1280"/>
                  </a:lnTo>
                  <a:lnTo>
                    <a:pt x="5532" y="1036"/>
                  </a:lnTo>
                  <a:lnTo>
                    <a:pt x="5287" y="810"/>
                  </a:lnTo>
                  <a:lnTo>
                    <a:pt x="5043" y="622"/>
                  </a:lnTo>
                  <a:lnTo>
                    <a:pt x="4798" y="452"/>
                  </a:lnTo>
                  <a:lnTo>
                    <a:pt x="4553" y="302"/>
                  </a:lnTo>
                  <a:lnTo>
                    <a:pt x="4290" y="189"/>
                  </a:lnTo>
                  <a:lnTo>
                    <a:pt x="4045" y="95"/>
                  </a:lnTo>
                  <a:lnTo>
                    <a:pt x="3801" y="39"/>
                  </a:lnTo>
                  <a:lnTo>
                    <a:pt x="3556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43"/>
            <p:cNvSpPr/>
            <p:nvPr/>
          </p:nvSpPr>
          <p:spPr>
            <a:xfrm>
              <a:off x="5103000" y="352975"/>
              <a:ext cx="480300" cy="377275"/>
            </a:xfrm>
            <a:custGeom>
              <a:avLst/>
              <a:gdLst/>
              <a:ahLst/>
              <a:cxnLst/>
              <a:rect l="l" t="t" r="r" b="b"/>
              <a:pathLst>
                <a:path w="19212" h="15091" extrusionOk="0">
                  <a:moveTo>
                    <a:pt x="16182" y="979"/>
                  </a:moveTo>
                  <a:lnTo>
                    <a:pt x="16596" y="998"/>
                  </a:lnTo>
                  <a:lnTo>
                    <a:pt x="16972" y="1035"/>
                  </a:lnTo>
                  <a:lnTo>
                    <a:pt x="17141" y="1073"/>
                  </a:lnTo>
                  <a:lnTo>
                    <a:pt x="17311" y="1129"/>
                  </a:lnTo>
                  <a:lnTo>
                    <a:pt x="17461" y="1186"/>
                  </a:lnTo>
                  <a:lnTo>
                    <a:pt x="17593" y="1242"/>
                  </a:lnTo>
                  <a:lnTo>
                    <a:pt x="17706" y="1336"/>
                  </a:lnTo>
                  <a:lnTo>
                    <a:pt x="17819" y="1412"/>
                  </a:lnTo>
                  <a:lnTo>
                    <a:pt x="17913" y="1506"/>
                  </a:lnTo>
                  <a:lnTo>
                    <a:pt x="18007" y="1619"/>
                  </a:lnTo>
                  <a:lnTo>
                    <a:pt x="18082" y="1750"/>
                  </a:lnTo>
                  <a:lnTo>
                    <a:pt x="18157" y="1901"/>
                  </a:lnTo>
                  <a:lnTo>
                    <a:pt x="18195" y="2070"/>
                  </a:lnTo>
                  <a:lnTo>
                    <a:pt x="18214" y="2240"/>
                  </a:lnTo>
                  <a:lnTo>
                    <a:pt x="18214" y="2428"/>
                  </a:lnTo>
                  <a:lnTo>
                    <a:pt x="18214" y="2635"/>
                  </a:lnTo>
                  <a:lnTo>
                    <a:pt x="18176" y="2860"/>
                  </a:lnTo>
                  <a:lnTo>
                    <a:pt x="18120" y="3086"/>
                  </a:lnTo>
                  <a:lnTo>
                    <a:pt x="18045" y="3331"/>
                  </a:lnTo>
                  <a:lnTo>
                    <a:pt x="17969" y="3575"/>
                  </a:lnTo>
                  <a:lnTo>
                    <a:pt x="17856" y="3839"/>
                  </a:lnTo>
                  <a:lnTo>
                    <a:pt x="17743" y="4102"/>
                  </a:lnTo>
                  <a:lnTo>
                    <a:pt x="17593" y="4366"/>
                  </a:lnTo>
                  <a:lnTo>
                    <a:pt x="17442" y="4648"/>
                  </a:lnTo>
                  <a:lnTo>
                    <a:pt x="17066" y="5250"/>
                  </a:lnTo>
                  <a:lnTo>
                    <a:pt x="16615" y="5852"/>
                  </a:lnTo>
                  <a:lnTo>
                    <a:pt x="16107" y="6492"/>
                  </a:lnTo>
                  <a:lnTo>
                    <a:pt x="15523" y="7132"/>
                  </a:lnTo>
                  <a:lnTo>
                    <a:pt x="14884" y="7809"/>
                  </a:lnTo>
                  <a:lnTo>
                    <a:pt x="14187" y="8468"/>
                  </a:lnTo>
                  <a:lnTo>
                    <a:pt x="13397" y="9145"/>
                  </a:lnTo>
                  <a:lnTo>
                    <a:pt x="12569" y="9803"/>
                  </a:lnTo>
                  <a:lnTo>
                    <a:pt x="11666" y="10462"/>
                  </a:lnTo>
                  <a:lnTo>
                    <a:pt x="10801" y="11045"/>
                  </a:lnTo>
                  <a:lnTo>
                    <a:pt x="9935" y="11591"/>
                  </a:lnTo>
                  <a:lnTo>
                    <a:pt x="9070" y="12099"/>
                  </a:lnTo>
                  <a:lnTo>
                    <a:pt x="8204" y="12551"/>
                  </a:lnTo>
                  <a:lnTo>
                    <a:pt x="7357" y="12946"/>
                  </a:lnTo>
                  <a:lnTo>
                    <a:pt x="6511" y="13284"/>
                  </a:lnTo>
                  <a:lnTo>
                    <a:pt x="6115" y="13454"/>
                  </a:lnTo>
                  <a:lnTo>
                    <a:pt x="5702" y="13585"/>
                  </a:lnTo>
                  <a:lnTo>
                    <a:pt x="5306" y="13698"/>
                  </a:lnTo>
                  <a:lnTo>
                    <a:pt x="4930" y="13811"/>
                  </a:lnTo>
                  <a:lnTo>
                    <a:pt x="4253" y="13962"/>
                  </a:lnTo>
                  <a:lnTo>
                    <a:pt x="3933" y="14018"/>
                  </a:lnTo>
                  <a:lnTo>
                    <a:pt x="3632" y="14056"/>
                  </a:lnTo>
                  <a:lnTo>
                    <a:pt x="3331" y="14093"/>
                  </a:lnTo>
                  <a:lnTo>
                    <a:pt x="2559" y="14093"/>
                  </a:lnTo>
                  <a:lnTo>
                    <a:pt x="2334" y="14056"/>
                  </a:lnTo>
                  <a:lnTo>
                    <a:pt x="2108" y="14018"/>
                  </a:lnTo>
                  <a:lnTo>
                    <a:pt x="1920" y="13962"/>
                  </a:lnTo>
                  <a:lnTo>
                    <a:pt x="1731" y="13886"/>
                  </a:lnTo>
                  <a:lnTo>
                    <a:pt x="1581" y="13811"/>
                  </a:lnTo>
                  <a:lnTo>
                    <a:pt x="1430" y="13717"/>
                  </a:lnTo>
                  <a:lnTo>
                    <a:pt x="1317" y="13604"/>
                  </a:lnTo>
                  <a:lnTo>
                    <a:pt x="1205" y="13472"/>
                  </a:lnTo>
                  <a:lnTo>
                    <a:pt x="1129" y="13341"/>
                  </a:lnTo>
                  <a:lnTo>
                    <a:pt x="1073" y="13190"/>
                  </a:lnTo>
                  <a:lnTo>
                    <a:pt x="1016" y="13021"/>
                  </a:lnTo>
                  <a:lnTo>
                    <a:pt x="998" y="12833"/>
                  </a:lnTo>
                  <a:lnTo>
                    <a:pt x="998" y="12645"/>
                  </a:lnTo>
                  <a:lnTo>
                    <a:pt x="998" y="12438"/>
                  </a:lnTo>
                  <a:lnTo>
                    <a:pt x="1035" y="12231"/>
                  </a:lnTo>
                  <a:lnTo>
                    <a:pt x="1092" y="12005"/>
                  </a:lnTo>
                  <a:lnTo>
                    <a:pt x="1148" y="11779"/>
                  </a:lnTo>
                  <a:lnTo>
                    <a:pt x="1242" y="11516"/>
                  </a:lnTo>
                  <a:lnTo>
                    <a:pt x="1336" y="11271"/>
                  </a:lnTo>
                  <a:lnTo>
                    <a:pt x="1468" y="11008"/>
                  </a:lnTo>
                  <a:lnTo>
                    <a:pt x="1600" y="10725"/>
                  </a:lnTo>
                  <a:lnTo>
                    <a:pt x="1769" y="10443"/>
                  </a:lnTo>
                  <a:lnTo>
                    <a:pt x="2127" y="9860"/>
                  </a:lnTo>
                  <a:lnTo>
                    <a:pt x="2371" y="9540"/>
                  </a:lnTo>
                  <a:lnTo>
                    <a:pt x="2616" y="9201"/>
                  </a:lnTo>
                  <a:lnTo>
                    <a:pt x="2879" y="8863"/>
                  </a:lnTo>
                  <a:lnTo>
                    <a:pt x="3161" y="8524"/>
                  </a:lnTo>
                  <a:lnTo>
                    <a:pt x="3763" y="7865"/>
                  </a:lnTo>
                  <a:lnTo>
                    <a:pt x="4422" y="7188"/>
                  </a:lnTo>
                  <a:lnTo>
                    <a:pt x="5137" y="6530"/>
                  </a:lnTo>
                  <a:lnTo>
                    <a:pt x="5890" y="5871"/>
                  </a:lnTo>
                  <a:lnTo>
                    <a:pt x="6699" y="5231"/>
                  </a:lnTo>
                  <a:lnTo>
                    <a:pt x="7545" y="4629"/>
                  </a:lnTo>
                  <a:lnTo>
                    <a:pt x="8411" y="4027"/>
                  </a:lnTo>
                  <a:lnTo>
                    <a:pt x="9276" y="3481"/>
                  </a:lnTo>
                  <a:lnTo>
                    <a:pt x="10161" y="2992"/>
                  </a:lnTo>
                  <a:lnTo>
                    <a:pt x="11008" y="2541"/>
                  </a:lnTo>
                  <a:lnTo>
                    <a:pt x="11873" y="2127"/>
                  </a:lnTo>
                  <a:lnTo>
                    <a:pt x="12701" y="1788"/>
                  </a:lnTo>
                  <a:lnTo>
                    <a:pt x="13115" y="1637"/>
                  </a:lnTo>
                  <a:lnTo>
                    <a:pt x="13510" y="1506"/>
                  </a:lnTo>
                  <a:lnTo>
                    <a:pt x="13905" y="1374"/>
                  </a:lnTo>
                  <a:lnTo>
                    <a:pt x="14300" y="1280"/>
                  </a:lnTo>
                  <a:lnTo>
                    <a:pt x="14771" y="1167"/>
                  </a:lnTo>
                  <a:lnTo>
                    <a:pt x="15222" y="1073"/>
                  </a:lnTo>
                  <a:lnTo>
                    <a:pt x="15711" y="1017"/>
                  </a:lnTo>
                  <a:lnTo>
                    <a:pt x="16182" y="979"/>
                  </a:lnTo>
                  <a:close/>
                  <a:moveTo>
                    <a:pt x="16031" y="0"/>
                  </a:moveTo>
                  <a:lnTo>
                    <a:pt x="15655" y="19"/>
                  </a:lnTo>
                  <a:lnTo>
                    <a:pt x="15279" y="57"/>
                  </a:lnTo>
                  <a:lnTo>
                    <a:pt x="14884" y="132"/>
                  </a:lnTo>
                  <a:lnTo>
                    <a:pt x="14470" y="207"/>
                  </a:lnTo>
                  <a:lnTo>
                    <a:pt x="14037" y="302"/>
                  </a:lnTo>
                  <a:lnTo>
                    <a:pt x="13642" y="414"/>
                  </a:lnTo>
                  <a:lnTo>
                    <a:pt x="13228" y="546"/>
                  </a:lnTo>
                  <a:lnTo>
                    <a:pt x="12795" y="697"/>
                  </a:lnTo>
                  <a:lnTo>
                    <a:pt x="12362" y="847"/>
                  </a:lnTo>
                  <a:lnTo>
                    <a:pt x="11929" y="1035"/>
                  </a:lnTo>
                  <a:lnTo>
                    <a:pt x="11497" y="1223"/>
                  </a:lnTo>
                  <a:lnTo>
                    <a:pt x="10594" y="1637"/>
                  </a:lnTo>
                  <a:lnTo>
                    <a:pt x="9690" y="2108"/>
                  </a:lnTo>
                  <a:lnTo>
                    <a:pt x="8787" y="2616"/>
                  </a:lnTo>
                  <a:lnTo>
                    <a:pt x="7865" y="3199"/>
                  </a:lnTo>
                  <a:lnTo>
                    <a:pt x="6962" y="3801"/>
                  </a:lnTo>
                  <a:lnTo>
                    <a:pt x="6097" y="4460"/>
                  </a:lnTo>
                  <a:lnTo>
                    <a:pt x="5250" y="5118"/>
                  </a:lnTo>
                  <a:lnTo>
                    <a:pt x="4460" y="5796"/>
                  </a:lnTo>
                  <a:lnTo>
                    <a:pt x="3707" y="6492"/>
                  </a:lnTo>
                  <a:lnTo>
                    <a:pt x="3011" y="7207"/>
                  </a:lnTo>
                  <a:lnTo>
                    <a:pt x="2691" y="7546"/>
                  </a:lnTo>
                  <a:lnTo>
                    <a:pt x="2390" y="7903"/>
                  </a:lnTo>
                  <a:lnTo>
                    <a:pt x="2089" y="8261"/>
                  </a:lnTo>
                  <a:lnTo>
                    <a:pt x="1807" y="8618"/>
                  </a:lnTo>
                  <a:lnTo>
                    <a:pt x="1562" y="8957"/>
                  </a:lnTo>
                  <a:lnTo>
                    <a:pt x="1317" y="9314"/>
                  </a:lnTo>
                  <a:lnTo>
                    <a:pt x="1073" y="9672"/>
                  </a:lnTo>
                  <a:lnTo>
                    <a:pt x="847" y="10029"/>
                  </a:lnTo>
                  <a:lnTo>
                    <a:pt x="659" y="10387"/>
                  </a:lnTo>
                  <a:lnTo>
                    <a:pt x="490" y="10744"/>
                  </a:lnTo>
                  <a:lnTo>
                    <a:pt x="358" y="11064"/>
                  </a:lnTo>
                  <a:lnTo>
                    <a:pt x="226" y="11403"/>
                  </a:lnTo>
                  <a:lnTo>
                    <a:pt x="132" y="11723"/>
                  </a:lnTo>
                  <a:lnTo>
                    <a:pt x="76" y="12024"/>
                  </a:lnTo>
                  <a:lnTo>
                    <a:pt x="19" y="12325"/>
                  </a:lnTo>
                  <a:lnTo>
                    <a:pt x="0" y="12607"/>
                  </a:lnTo>
                  <a:lnTo>
                    <a:pt x="0" y="12870"/>
                  </a:lnTo>
                  <a:lnTo>
                    <a:pt x="38" y="13134"/>
                  </a:lnTo>
                  <a:lnTo>
                    <a:pt x="94" y="13378"/>
                  </a:lnTo>
                  <a:lnTo>
                    <a:pt x="170" y="13623"/>
                  </a:lnTo>
                  <a:lnTo>
                    <a:pt x="264" y="13849"/>
                  </a:lnTo>
                  <a:lnTo>
                    <a:pt x="396" y="14056"/>
                  </a:lnTo>
                  <a:lnTo>
                    <a:pt x="527" y="14206"/>
                  </a:lnTo>
                  <a:lnTo>
                    <a:pt x="678" y="14357"/>
                  </a:lnTo>
                  <a:lnTo>
                    <a:pt x="828" y="14489"/>
                  </a:lnTo>
                  <a:lnTo>
                    <a:pt x="1016" y="14620"/>
                  </a:lnTo>
                  <a:lnTo>
                    <a:pt x="1205" y="14733"/>
                  </a:lnTo>
                  <a:lnTo>
                    <a:pt x="1393" y="14827"/>
                  </a:lnTo>
                  <a:lnTo>
                    <a:pt x="1619" y="14902"/>
                  </a:lnTo>
                  <a:lnTo>
                    <a:pt x="1844" y="14978"/>
                  </a:lnTo>
                  <a:lnTo>
                    <a:pt x="2108" y="15015"/>
                  </a:lnTo>
                  <a:lnTo>
                    <a:pt x="2352" y="15053"/>
                  </a:lnTo>
                  <a:lnTo>
                    <a:pt x="2635" y="15091"/>
                  </a:lnTo>
                  <a:lnTo>
                    <a:pt x="3218" y="15091"/>
                  </a:lnTo>
                  <a:lnTo>
                    <a:pt x="3519" y="15072"/>
                  </a:lnTo>
                  <a:lnTo>
                    <a:pt x="3839" y="15034"/>
                  </a:lnTo>
                  <a:lnTo>
                    <a:pt x="4177" y="14978"/>
                  </a:lnTo>
                  <a:lnTo>
                    <a:pt x="4667" y="14902"/>
                  </a:lnTo>
                  <a:lnTo>
                    <a:pt x="5175" y="14771"/>
                  </a:lnTo>
                  <a:lnTo>
                    <a:pt x="5589" y="14658"/>
                  </a:lnTo>
                  <a:lnTo>
                    <a:pt x="6003" y="14526"/>
                  </a:lnTo>
                  <a:lnTo>
                    <a:pt x="6417" y="14394"/>
                  </a:lnTo>
                  <a:lnTo>
                    <a:pt x="6849" y="14225"/>
                  </a:lnTo>
                  <a:lnTo>
                    <a:pt x="7282" y="14056"/>
                  </a:lnTo>
                  <a:lnTo>
                    <a:pt x="7734" y="13868"/>
                  </a:lnTo>
                  <a:lnTo>
                    <a:pt x="8618" y="13454"/>
                  </a:lnTo>
                  <a:lnTo>
                    <a:pt x="9521" y="12983"/>
                  </a:lnTo>
                  <a:lnTo>
                    <a:pt x="10443" y="12456"/>
                  </a:lnTo>
                  <a:lnTo>
                    <a:pt x="11346" y="11892"/>
                  </a:lnTo>
                  <a:lnTo>
                    <a:pt x="12249" y="11271"/>
                  </a:lnTo>
                  <a:lnTo>
                    <a:pt x="13134" y="10631"/>
                  </a:lnTo>
                  <a:lnTo>
                    <a:pt x="13962" y="9954"/>
                  </a:lnTo>
                  <a:lnTo>
                    <a:pt x="14771" y="9277"/>
                  </a:lnTo>
                  <a:lnTo>
                    <a:pt x="15504" y="8580"/>
                  </a:lnTo>
                  <a:lnTo>
                    <a:pt x="16201" y="7884"/>
                  </a:lnTo>
                  <a:lnTo>
                    <a:pt x="16520" y="7527"/>
                  </a:lnTo>
                  <a:lnTo>
                    <a:pt x="16840" y="7188"/>
                  </a:lnTo>
                  <a:lnTo>
                    <a:pt x="17123" y="6831"/>
                  </a:lnTo>
                  <a:lnTo>
                    <a:pt x="17405" y="6473"/>
                  </a:lnTo>
                  <a:lnTo>
                    <a:pt x="17668" y="6116"/>
                  </a:lnTo>
                  <a:lnTo>
                    <a:pt x="17913" y="5777"/>
                  </a:lnTo>
                  <a:lnTo>
                    <a:pt x="18139" y="5401"/>
                  </a:lnTo>
                  <a:lnTo>
                    <a:pt x="18364" y="5043"/>
                  </a:lnTo>
                  <a:lnTo>
                    <a:pt x="18553" y="4686"/>
                  </a:lnTo>
                  <a:lnTo>
                    <a:pt x="18722" y="4347"/>
                  </a:lnTo>
                  <a:lnTo>
                    <a:pt x="18872" y="4008"/>
                  </a:lnTo>
                  <a:lnTo>
                    <a:pt x="18985" y="3688"/>
                  </a:lnTo>
                  <a:lnTo>
                    <a:pt x="19079" y="3368"/>
                  </a:lnTo>
                  <a:lnTo>
                    <a:pt x="19155" y="3067"/>
                  </a:lnTo>
                  <a:lnTo>
                    <a:pt x="19192" y="2766"/>
                  </a:lnTo>
                  <a:lnTo>
                    <a:pt x="19211" y="2484"/>
                  </a:lnTo>
                  <a:lnTo>
                    <a:pt x="19211" y="2202"/>
                  </a:lnTo>
                  <a:lnTo>
                    <a:pt x="19192" y="1957"/>
                  </a:lnTo>
                  <a:lnTo>
                    <a:pt x="19136" y="1694"/>
                  </a:lnTo>
                  <a:lnTo>
                    <a:pt x="19042" y="1468"/>
                  </a:lnTo>
                  <a:lnTo>
                    <a:pt x="18948" y="1242"/>
                  </a:lnTo>
                  <a:lnTo>
                    <a:pt x="18816" y="1035"/>
                  </a:lnTo>
                  <a:lnTo>
                    <a:pt x="18665" y="847"/>
                  </a:lnTo>
                  <a:lnTo>
                    <a:pt x="18496" y="678"/>
                  </a:lnTo>
                  <a:lnTo>
                    <a:pt x="18289" y="527"/>
                  </a:lnTo>
                  <a:lnTo>
                    <a:pt x="18082" y="396"/>
                  </a:lnTo>
                  <a:lnTo>
                    <a:pt x="17838" y="264"/>
                  </a:lnTo>
                  <a:lnTo>
                    <a:pt x="17593" y="170"/>
                  </a:lnTo>
                  <a:lnTo>
                    <a:pt x="17311" y="95"/>
                  </a:lnTo>
                  <a:lnTo>
                    <a:pt x="17010" y="38"/>
                  </a:lnTo>
                  <a:lnTo>
                    <a:pt x="167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43"/>
            <p:cNvSpPr/>
            <p:nvPr/>
          </p:nvSpPr>
          <p:spPr>
            <a:xfrm>
              <a:off x="5281275" y="479975"/>
              <a:ext cx="123725" cy="123275"/>
            </a:xfrm>
            <a:custGeom>
              <a:avLst/>
              <a:gdLst/>
              <a:ahLst/>
              <a:cxnLst/>
              <a:rect l="l" t="t" r="r" b="b"/>
              <a:pathLst>
                <a:path w="4949" h="4931" extrusionOk="0">
                  <a:moveTo>
                    <a:pt x="2334" y="1"/>
                  </a:moveTo>
                  <a:lnTo>
                    <a:pt x="2070" y="20"/>
                  </a:lnTo>
                  <a:lnTo>
                    <a:pt x="1826" y="76"/>
                  </a:lnTo>
                  <a:lnTo>
                    <a:pt x="1600" y="151"/>
                  </a:lnTo>
                  <a:lnTo>
                    <a:pt x="1374" y="245"/>
                  </a:lnTo>
                  <a:lnTo>
                    <a:pt x="1167" y="377"/>
                  </a:lnTo>
                  <a:lnTo>
                    <a:pt x="960" y="509"/>
                  </a:lnTo>
                  <a:lnTo>
                    <a:pt x="791" y="659"/>
                  </a:lnTo>
                  <a:lnTo>
                    <a:pt x="621" y="829"/>
                  </a:lnTo>
                  <a:lnTo>
                    <a:pt x="471" y="1017"/>
                  </a:lnTo>
                  <a:lnTo>
                    <a:pt x="339" y="1224"/>
                  </a:lnTo>
                  <a:lnTo>
                    <a:pt x="226" y="1431"/>
                  </a:lnTo>
                  <a:lnTo>
                    <a:pt x="132" y="1656"/>
                  </a:lnTo>
                  <a:lnTo>
                    <a:pt x="76" y="1882"/>
                  </a:lnTo>
                  <a:lnTo>
                    <a:pt x="19" y="2108"/>
                  </a:lnTo>
                  <a:lnTo>
                    <a:pt x="0" y="2353"/>
                  </a:lnTo>
                  <a:lnTo>
                    <a:pt x="0" y="2616"/>
                  </a:lnTo>
                  <a:lnTo>
                    <a:pt x="38" y="2861"/>
                  </a:lnTo>
                  <a:lnTo>
                    <a:pt x="95" y="3105"/>
                  </a:lnTo>
                  <a:lnTo>
                    <a:pt x="170" y="3350"/>
                  </a:lnTo>
                  <a:lnTo>
                    <a:pt x="264" y="3576"/>
                  </a:lnTo>
                  <a:lnTo>
                    <a:pt x="377" y="3783"/>
                  </a:lnTo>
                  <a:lnTo>
                    <a:pt x="527" y="3971"/>
                  </a:lnTo>
                  <a:lnTo>
                    <a:pt x="678" y="4159"/>
                  </a:lnTo>
                  <a:lnTo>
                    <a:pt x="847" y="4328"/>
                  </a:lnTo>
                  <a:lnTo>
                    <a:pt x="1035" y="4460"/>
                  </a:lnTo>
                  <a:lnTo>
                    <a:pt x="1224" y="4592"/>
                  </a:lnTo>
                  <a:lnTo>
                    <a:pt x="1449" y="4705"/>
                  </a:lnTo>
                  <a:lnTo>
                    <a:pt x="1656" y="4799"/>
                  </a:lnTo>
                  <a:lnTo>
                    <a:pt x="1901" y="4874"/>
                  </a:lnTo>
                  <a:lnTo>
                    <a:pt x="2127" y="4912"/>
                  </a:lnTo>
                  <a:lnTo>
                    <a:pt x="2371" y="4930"/>
                  </a:lnTo>
                  <a:lnTo>
                    <a:pt x="2616" y="4930"/>
                  </a:lnTo>
                  <a:lnTo>
                    <a:pt x="2879" y="4893"/>
                  </a:lnTo>
                  <a:lnTo>
                    <a:pt x="3124" y="4855"/>
                  </a:lnTo>
                  <a:lnTo>
                    <a:pt x="3350" y="4780"/>
                  </a:lnTo>
                  <a:lnTo>
                    <a:pt x="3575" y="4667"/>
                  </a:lnTo>
                  <a:lnTo>
                    <a:pt x="3801" y="4554"/>
                  </a:lnTo>
                  <a:lnTo>
                    <a:pt x="3989" y="4422"/>
                  </a:lnTo>
                  <a:lnTo>
                    <a:pt x="4178" y="4272"/>
                  </a:lnTo>
                  <a:lnTo>
                    <a:pt x="4328" y="4084"/>
                  </a:lnTo>
                  <a:lnTo>
                    <a:pt x="4479" y="3914"/>
                  </a:lnTo>
                  <a:lnTo>
                    <a:pt x="4610" y="3707"/>
                  </a:lnTo>
                  <a:lnTo>
                    <a:pt x="4723" y="3500"/>
                  </a:lnTo>
                  <a:lnTo>
                    <a:pt x="4817" y="3275"/>
                  </a:lnTo>
                  <a:lnTo>
                    <a:pt x="4874" y="3049"/>
                  </a:lnTo>
                  <a:lnTo>
                    <a:pt x="4930" y="2804"/>
                  </a:lnTo>
                  <a:lnTo>
                    <a:pt x="4949" y="2560"/>
                  </a:lnTo>
                  <a:lnTo>
                    <a:pt x="4949" y="2315"/>
                  </a:lnTo>
                  <a:lnTo>
                    <a:pt x="4911" y="2070"/>
                  </a:lnTo>
                  <a:lnTo>
                    <a:pt x="4855" y="1826"/>
                  </a:lnTo>
                  <a:lnTo>
                    <a:pt x="4780" y="1581"/>
                  </a:lnTo>
                  <a:lnTo>
                    <a:pt x="4686" y="1355"/>
                  </a:lnTo>
                  <a:lnTo>
                    <a:pt x="4573" y="1148"/>
                  </a:lnTo>
                  <a:lnTo>
                    <a:pt x="4441" y="941"/>
                  </a:lnTo>
                  <a:lnTo>
                    <a:pt x="4272" y="772"/>
                  </a:lnTo>
                  <a:lnTo>
                    <a:pt x="4102" y="603"/>
                  </a:lnTo>
                  <a:lnTo>
                    <a:pt x="3914" y="452"/>
                  </a:lnTo>
                  <a:lnTo>
                    <a:pt x="3726" y="321"/>
                  </a:lnTo>
                  <a:lnTo>
                    <a:pt x="3519" y="208"/>
                  </a:lnTo>
                  <a:lnTo>
                    <a:pt x="3293" y="132"/>
                  </a:lnTo>
                  <a:lnTo>
                    <a:pt x="3067" y="57"/>
                  </a:lnTo>
                  <a:lnTo>
                    <a:pt x="2823" y="20"/>
                  </a:lnTo>
                  <a:lnTo>
                    <a:pt x="25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43"/>
            <p:cNvSpPr/>
            <p:nvPr/>
          </p:nvSpPr>
          <p:spPr>
            <a:xfrm>
              <a:off x="5329250" y="258425"/>
              <a:ext cx="72000" cy="72000"/>
            </a:xfrm>
            <a:custGeom>
              <a:avLst/>
              <a:gdLst/>
              <a:ahLst/>
              <a:cxnLst/>
              <a:rect l="l" t="t" r="r" b="b"/>
              <a:pathLst>
                <a:path w="2880" h="2880" extrusionOk="0">
                  <a:moveTo>
                    <a:pt x="1355" y="1"/>
                  </a:moveTo>
                  <a:lnTo>
                    <a:pt x="1205" y="19"/>
                  </a:lnTo>
                  <a:lnTo>
                    <a:pt x="1073" y="57"/>
                  </a:lnTo>
                  <a:lnTo>
                    <a:pt x="923" y="95"/>
                  </a:lnTo>
                  <a:lnTo>
                    <a:pt x="791" y="151"/>
                  </a:lnTo>
                  <a:lnTo>
                    <a:pt x="678" y="226"/>
                  </a:lnTo>
                  <a:lnTo>
                    <a:pt x="565" y="302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83" y="603"/>
                  </a:lnTo>
                  <a:lnTo>
                    <a:pt x="208" y="716"/>
                  </a:lnTo>
                  <a:lnTo>
                    <a:pt x="132" y="847"/>
                  </a:lnTo>
                  <a:lnTo>
                    <a:pt x="76" y="960"/>
                  </a:lnTo>
                  <a:lnTo>
                    <a:pt x="38" y="1111"/>
                  </a:lnTo>
                  <a:lnTo>
                    <a:pt x="20" y="1242"/>
                  </a:lnTo>
                  <a:lnTo>
                    <a:pt x="1" y="1374"/>
                  </a:lnTo>
                  <a:lnTo>
                    <a:pt x="1" y="1525"/>
                  </a:lnTo>
                  <a:lnTo>
                    <a:pt x="20" y="1675"/>
                  </a:lnTo>
                  <a:lnTo>
                    <a:pt x="57" y="1826"/>
                  </a:lnTo>
                  <a:lnTo>
                    <a:pt x="95" y="1957"/>
                  </a:lnTo>
                  <a:lnTo>
                    <a:pt x="151" y="2089"/>
                  </a:lnTo>
                  <a:lnTo>
                    <a:pt x="226" y="2202"/>
                  </a:lnTo>
                  <a:lnTo>
                    <a:pt x="302" y="2315"/>
                  </a:lnTo>
                  <a:lnTo>
                    <a:pt x="396" y="2428"/>
                  </a:lnTo>
                  <a:lnTo>
                    <a:pt x="490" y="2522"/>
                  </a:lnTo>
                  <a:lnTo>
                    <a:pt x="603" y="2616"/>
                  </a:lnTo>
                  <a:lnTo>
                    <a:pt x="716" y="2691"/>
                  </a:lnTo>
                  <a:lnTo>
                    <a:pt x="847" y="2748"/>
                  </a:lnTo>
                  <a:lnTo>
                    <a:pt x="979" y="2804"/>
                  </a:lnTo>
                  <a:lnTo>
                    <a:pt x="1111" y="2842"/>
                  </a:lnTo>
                  <a:lnTo>
                    <a:pt x="1243" y="2861"/>
                  </a:lnTo>
                  <a:lnTo>
                    <a:pt x="1393" y="2879"/>
                  </a:lnTo>
                  <a:lnTo>
                    <a:pt x="1525" y="2879"/>
                  </a:lnTo>
                  <a:lnTo>
                    <a:pt x="1675" y="2861"/>
                  </a:lnTo>
                  <a:lnTo>
                    <a:pt x="1826" y="2823"/>
                  </a:lnTo>
                  <a:lnTo>
                    <a:pt x="1958" y="2785"/>
                  </a:lnTo>
                  <a:lnTo>
                    <a:pt x="2089" y="2729"/>
                  </a:lnTo>
                  <a:lnTo>
                    <a:pt x="2202" y="2654"/>
                  </a:lnTo>
                  <a:lnTo>
                    <a:pt x="2334" y="2578"/>
                  </a:lnTo>
                  <a:lnTo>
                    <a:pt x="2428" y="2484"/>
                  </a:lnTo>
                  <a:lnTo>
                    <a:pt x="2522" y="2390"/>
                  </a:lnTo>
                  <a:lnTo>
                    <a:pt x="2616" y="2277"/>
                  </a:lnTo>
                  <a:lnTo>
                    <a:pt x="2691" y="2164"/>
                  </a:lnTo>
                  <a:lnTo>
                    <a:pt x="2748" y="2051"/>
                  </a:lnTo>
                  <a:lnTo>
                    <a:pt x="2804" y="1920"/>
                  </a:lnTo>
                  <a:lnTo>
                    <a:pt x="2842" y="1788"/>
                  </a:lnTo>
                  <a:lnTo>
                    <a:pt x="2861" y="1637"/>
                  </a:lnTo>
                  <a:lnTo>
                    <a:pt x="2879" y="1506"/>
                  </a:lnTo>
                  <a:lnTo>
                    <a:pt x="2879" y="1355"/>
                  </a:lnTo>
                  <a:lnTo>
                    <a:pt x="2861" y="1205"/>
                  </a:lnTo>
                  <a:lnTo>
                    <a:pt x="2842" y="1073"/>
                  </a:lnTo>
                  <a:lnTo>
                    <a:pt x="2785" y="922"/>
                  </a:lnTo>
                  <a:lnTo>
                    <a:pt x="2729" y="791"/>
                  </a:lnTo>
                  <a:lnTo>
                    <a:pt x="2654" y="678"/>
                  </a:lnTo>
                  <a:lnTo>
                    <a:pt x="2578" y="565"/>
                  </a:lnTo>
                  <a:lnTo>
                    <a:pt x="2484" y="452"/>
                  </a:lnTo>
                  <a:lnTo>
                    <a:pt x="2390" y="358"/>
                  </a:lnTo>
                  <a:lnTo>
                    <a:pt x="2277" y="264"/>
                  </a:lnTo>
                  <a:lnTo>
                    <a:pt x="2164" y="189"/>
                  </a:lnTo>
                  <a:lnTo>
                    <a:pt x="2052" y="132"/>
                  </a:lnTo>
                  <a:lnTo>
                    <a:pt x="1920" y="76"/>
                  </a:lnTo>
                  <a:lnTo>
                    <a:pt x="1788" y="38"/>
                  </a:lnTo>
                  <a:lnTo>
                    <a:pt x="1638" y="19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43"/>
            <p:cNvSpPr/>
            <p:nvPr/>
          </p:nvSpPr>
          <p:spPr>
            <a:xfrm>
              <a:off x="5083700" y="619675"/>
              <a:ext cx="72475" cy="72950"/>
            </a:xfrm>
            <a:custGeom>
              <a:avLst/>
              <a:gdLst/>
              <a:ahLst/>
              <a:cxnLst/>
              <a:rect l="l" t="t" r="r" b="b"/>
              <a:pathLst>
                <a:path w="2899" h="2918" extrusionOk="0">
                  <a:moveTo>
                    <a:pt x="1506" y="1"/>
                  </a:moveTo>
                  <a:lnTo>
                    <a:pt x="1374" y="20"/>
                  </a:lnTo>
                  <a:lnTo>
                    <a:pt x="1224" y="20"/>
                  </a:lnTo>
                  <a:lnTo>
                    <a:pt x="1073" y="57"/>
                  </a:lnTo>
                  <a:lnTo>
                    <a:pt x="942" y="95"/>
                  </a:lnTo>
                  <a:lnTo>
                    <a:pt x="810" y="170"/>
                  </a:lnTo>
                  <a:lnTo>
                    <a:pt x="678" y="227"/>
                  </a:lnTo>
                  <a:lnTo>
                    <a:pt x="565" y="321"/>
                  </a:lnTo>
                  <a:lnTo>
                    <a:pt x="453" y="396"/>
                  </a:lnTo>
                  <a:lnTo>
                    <a:pt x="358" y="509"/>
                  </a:lnTo>
                  <a:lnTo>
                    <a:pt x="283" y="622"/>
                  </a:lnTo>
                  <a:lnTo>
                    <a:pt x="189" y="735"/>
                  </a:lnTo>
                  <a:lnTo>
                    <a:pt x="133" y="848"/>
                  </a:lnTo>
                  <a:lnTo>
                    <a:pt x="76" y="979"/>
                  </a:lnTo>
                  <a:lnTo>
                    <a:pt x="39" y="1111"/>
                  </a:lnTo>
                  <a:lnTo>
                    <a:pt x="20" y="1262"/>
                  </a:lnTo>
                  <a:lnTo>
                    <a:pt x="1" y="1393"/>
                  </a:lnTo>
                  <a:lnTo>
                    <a:pt x="1" y="1544"/>
                  </a:lnTo>
                  <a:lnTo>
                    <a:pt x="20" y="1694"/>
                  </a:lnTo>
                  <a:lnTo>
                    <a:pt x="57" y="1845"/>
                  </a:lnTo>
                  <a:lnTo>
                    <a:pt x="95" y="1977"/>
                  </a:lnTo>
                  <a:lnTo>
                    <a:pt x="151" y="2108"/>
                  </a:lnTo>
                  <a:lnTo>
                    <a:pt x="227" y="2240"/>
                  </a:lnTo>
                  <a:lnTo>
                    <a:pt x="302" y="2353"/>
                  </a:lnTo>
                  <a:lnTo>
                    <a:pt x="396" y="2466"/>
                  </a:lnTo>
                  <a:lnTo>
                    <a:pt x="490" y="2560"/>
                  </a:lnTo>
                  <a:lnTo>
                    <a:pt x="603" y="2635"/>
                  </a:lnTo>
                  <a:lnTo>
                    <a:pt x="716" y="2710"/>
                  </a:lnTo>
                  <a:lnTo>
                    <a:pt x="848" y="2786"/>
                  </a:lnTo>
                  <a:lnTo>
                    <a:pt x="979" y="2842"/>
                  </a:lnTo>
                  <a:lnTo>
                    <a:pt x="1111" y="2880"/>
                  </a:lnTo>
                  <a:lnTo>
                    <a:pt x="1243" y="2899"/>
                  </a:lnTo>
                  <a:lnTo>
                    <a:pt x="1393" y="2917"/>
                  </a:lnTo>
                  <a:lnTo>
                    <a:pt x="1544" y="2917"/>
                  </a:lnTo>
                  <a:lnTo>
                    <a:pt x="1694" y="2899"/>
                  </a:lnTo>
                  <a:lnTo>
                    <a:pt x="1826" y="2861"/>
                  </a:lnTo>
                  <a:lnTo>
                    <a:pt x="1977" y="2823"/>
                  </a:lnTo>
                  <a:lnTo>
                    <a:pt x="2108" y="2767"/>
                  </a:lnTo>
                  <a:lnTo>
                    <a:pt x="2221" y="2692"/>
                  </a:lnTo>
                  <a:lnTo>
                    <a:pt x="2334" y="2616"/>
                  </a:lnTo>
                  <a:lnTo>
                    <a:pt x="2447" y="2522"/>
                  </a:lnTo>
                  <a:lnTo>
                    <a:pt x="2541" y="2409"/>
                  </a:lnTo>
                  <a:lnTo>
                    <a:pt x="2635" y="2315"/>
                  </a:lnTo>
                  <a:lnTo>
                    <a:pt x="2710" y="2184"/>
                  </a:lnTo>
                  <a:lnTo>
                    <a:pt x="2767" y="2071"/>
                  </a:lnTo>
                  <a:lnTo>
                    <a:pt x="2823" y="1939"/>
                  </a:lnTo>
                  <a:lnTo>
                    <a:pt x="2861" y="1807"/>
                  </a:lnTo>
                  <a:lnTo>
                    <a:pt x="2899" y="1657"/>
                  </a:lnTo>
                  <a:lnTo>
                    <a:pt x="2899" y="1525"/>
                  </a:lnTo>
                  <a:lnTo>
                    <a:pt x="2899" y="1375"/>
                  </a:lnTo>
                  <a:lnTo>
                    <a:pt x="2880" y="1224"/>
                  </a:lnTo>
                  <a:lnTo>
                    <a:pt x="2861" y="1073"/>
                  </a:lnTo>
                  <a:lnTo>
                    <a:pt x="2804" y="942"/>
                  </a:lnTo>
                  <a:lnTo>
                    <a:pt x="2748" y="810"/>
                  </a:lnTo>
                  <a:lnTo>
                    <a:pt x="2692" y="678"/>
                  </a:lnTo>
                  <a:lnTo>
                    <a:pt x="2597" y="565"/>
                  </a:lnTo>
                  <a:lnTo>
                    <a:pt x="2503" y="471"/>
                  </a:lnTo>
                  <a:lnTo>
                    <a:pt x="2409" y="377"/>
                  </a:lnTo>
                  <a:lnTo>
                    <a:pt x="2296" y="283"/>
                  </a:lnTo>
                  <a:lnTo>
                    <a:pt x="2184" y="208"/>
                  </a:lnTo>
                  <a:lnTo>
                    <a:pt x="2052" y="133"/>
                  </a:lnTo>
                  <a:lnTo>
                    <a:pt x="1939" y="95"/>
                  </a:lnTo>
                  <a:lnTo>
                    <a:pt x="1788" y="57"/>
                  </a:lnTo>
                  <a:lnTo>
                    <a:pt x="1657" y="20"/>
                  </a:lnTo>
                  <a:lnTo>
                    <a:pt x="150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43"/>
            <p:cNvSpPr/>
            <p:nvPr/>
          </p:nvSpPr>
          <p:spPr>
            <a:xfrm>
              <a:off x="5526825" y="506325"/>
              <a:ext cx="72450" cy="72450"/>
            </a:xfrm>
            <a:custGeom>
              <a:avLst/>
              <a:gdLst/>
              <a:ahLst/>
              <a:cxnLst/>
              <a:rect l="l" t="t" r="r" b="b"/>
              <a:pathLst>
                <a:path w="2898" h="2898" extrusionOk="0">
                  <a:moveTo>
                    <a:pt x="1355" y="0"/>
                  </a:moveTo>
                  <a:lnTo>
                    <a:pt x="1204" y="19"/>
                  </a:lnTo>
                  <a:lnTo>
                    <a:pt x="1073" y="38"/>
                  </a:lnTo>
                  <a:lnTo>
                    <a:pt x="922" y="94"/>
                  </a:lnTo>
                  <a:lnTo>
                    <a:pt x="790" y="151"/>
                  </a:lnTo>
                  <a:lnTo>
                    <a:pt x="678" y="207"/>
                  </a:lnTo>
                  <a:lnTo>
                    <a:pt x="565" y="301"/>
                  </a:lnTo>
                  <a:lnTo>
                    <a:pt x="452" y="396"/>
                  </a:lnTo>
                  <a:lnTo>
                    <a:pt x="358" y="490"/>
                  </a:lnTo>
                  <a:lnTo>
                    <a:pt x="264" y="602"/>
                  </a:lnTo>
                  <a:lnTo>
                    <a:pt x="188" y="715"/>
                  </a:lnTo>
                  <a:lnTo>
                    <a:pt x="132" y="828"/>
                  </a:lnTo>
                  <a:lnTo>
                    <a:pt x="75" y="960"/>
                  </a:lnTo>
                  <a:lnTo>
                    <a:pt x="38" y="1111"/>
                  </a:lnTo>
                  <a:lnTo>
                    <a:pt x="0" y="1242"/>
                  </a:lnTo>
                  <a:lnTo>
                    <a:pt x="0" y="1393"/>
                  </a:lnTo>
                  <a:lnTo>
                    <a:pt x="0" y="1524"/>
                  </a:lnTo>
                  <a:lnTo>
                    <a:pt x="19" y="1675"/>
                  </a:lnTo>
                  <a:lnTo>
                    <a:pt x="38" y="1826"/>
                  </a:lnTo>
                  <a:lnTo>
                    <a:pt x="94" y="1957"/>
                  </a:lnTo>
                  <a:lnTo>
                    <a:pt x="151" y="2089"/>
                  </a:lnTo>
                  <a:lnTo>
                    <a:pt x="226" y="2221"/>
                  </a:lnTo>
                  <a:lnTo>
                    <a:pt x="301" y="2334"/>
                  </a:lnTo>
                  <a:lnTo>
                    <a:pt x="395" y="2446"/>
                  </a:lnTo>
                  <a:lnTo>
                    <a:pt x="489" y="2540"/>
                  </a:lnTo>
                  <a:lnTo>
                    <a:pt x="602" y="2616"/>
                  </a:lnTo>
                  <a:lnTo>
                    <a:pt x="715" y="2691"/>
                  </a:lnTo>
                  <a:lnTo>
                    <a:pt x="847" y="2766"/>
                  </a:lnTo>
                  <a:lnTo>
                    <a:pt x="979" y="2823"/>
                  </a:lnTo>
                  <a:lnTo>
                    <a:pt x="1110" y="2860"/>
                  </a:lnTo>
                  <a:lnTo>
                    <a:pt x="1242" y="2879"/>
                  </a:lnTo>
                  <a:lnTo>
                    <a:pt x="1393" y="2898"/>
                  </a:lnTo>
                  <a:lnTo>
                    <a:pt x="1524" y="2898"/>
                  </a:lnTo>
                  <a:lnTo>
                    <a:pt x="1675" y="2879"/>
                  </a:lnTo>
                  <a:lnTo>
                    <a:pt x="1825" y="2842"/>
                  </a:lnTo>
                  <a:lnTo>
                    <a:pt x="1957" y="2804"/>
                  </a:lnTo>
                  <a:lnTo>
                    <a:pt x="2089" y="2747"/>
                  </a:lnTo>
                  <a:lnTo>
                    <a:pt x="2220" y="2672"/>
                  </a:lnTo>
                  <a:lnTo>
                    <a:pt x="2333" y="2597"/>
                  </a:lnTo>
                  <a:lnTo>
                    <a:pt x="2446" y="2503"/>
                  </a:lnTo>
                  <a:lnTo>
                    <a:pt x="2540" y="2409"/>
                  </a:lnTo>
                  <a:lnTo>
                    <a:pt x="2634" y="2296"/>
                  </a:lnTo>
                  <a:lnTo>
                    <a:pt x="2710" y="2183"/>
                  </a:lnTo>
                  <a:lnTo>
                    <a:pt x="2766" y="2051"/>
                  </a:lnTo>
                  <a:lnTo>
                    <a:pt x="2823" y="1920"/>
                  </a:lnTo>
                  <a:lnTo>
                    <a:pt x="2860" y="1788"/>
                  </a:lnTo>
                  <a:lnTo>
                    <a:pt x="2879" y="1656"/>
                  </a:lnTo>
                  <a:lnTo>
                    <a:pt x="2898" y="1506"/>
                  </a:lnTo>
                  <a:lnTo>
                    <a:pt x="2898" y="1355"/>
                  </a:lnTo>
                  <a:lnTo>
                    <a:pt x="2879" y="1205"/>
                  </a:lnTo>
                  <a:lnTo>
                    <a:pt x="2841" y="1073"/>
                  </a:lnTo>
                  <a:lnTo>
                    <a:pt x="2804" y="922"/>
                  </a:lnTo>
                  <a:lnTo>
                    <a:pt x="2747" y="791"/>
                  </a:lnTo>
                  <a:lnTo>
                    <a:pt x="2672" y="678"/>
                  </a:lnTo>
                  <a:lnTo>
                    <a:pt x="2597" y="565"/>
                  </a:lnTo>
                  <a:lnTo>
                    <a:pt x="2503" y="452"/>
                  </a:lnTo>
                  <a:lnTo>
                    <a:pt x="2409" y="358"/>
                  </a:lnTo>
                  <a:lnTo>
                    <a:pt x="2296" y="264"/>
                  </a:lnTo>
                  <a:lnTo>
                    <a:pt x="2183" y="189"/>
                  </a:lnTo>
                  <a:lnTo>
                    <a:pt x="2051" y="132"/>
                  </a:lnTo>
                  <a:lnTo>
                    <a:pt x="1919" y="76"/>
                  </a:lnTo>
                  <a:lnTo>
                    <a:pt x="1788" y="38"/>
                  </a:lnTo>
                  <a:lnTo>
                    <a:pt x="165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4" name="Table 3">
            <a:extLst>
              <a:ext uri="{FF2B5EF4-FFF2-40B4-BE49-F238E27FC236}">
                <a16:creationId xmlns:a16="http://schemas.microsoft.com/office/drawing/2014/main" xmlns="" id="{2A21FFE0-E7E7-9980-72EC-EC9BAD0A95F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52501851"/>
              </p:ext>
            </p:extLst>
          </p:nvPr>
        </p:nvGraphicFramePr>
        <p:xfrm>
          <a:off x="88135" y="116123"/>
          <a:ext cx="8837664" cy="2773680"/>
        </p:xfrm>
        <a:graphic>
          <a:graphicData uri="http://schemas.openxmlformats.org/drawingml/2006/table">
            <a:tbl>
              <a:tblPr firstRow="1" firstCol="1" bandRow="1">
                <a:tableStyleId>{EE142771-24BE-4099-B2B7-8E5D8F904DE3}</a:tableStyleId>
              </a:tblPr>
              <a:tblGrid>
                <a:gridCol w="3149335">
                  <a:extLst>
                    <a:ext uri="{9D8B030D-6E8A-4147-A177-3AD203B41FA5}">
                      <a16:colId xmlns:a16="http://schemas.microsoft.com/office/drawing/2014/main" xmlns="" val="1082587309"/>
                    </a:ext>
                  </a:extLst>
                </a:gridCol>
                <a:gridCol w="2903838">
                  <a:extLst>
                    <a:ext uri="{9D8B030D-6E8A-4147-A177-3AD203B41FA5}">
                      <a16:colId xmlns:a16="http://schemas.microsoft.com/office/drawing/2014/main" xmlns="" val="1259224504"/>
                    </a:ext>
                  </a:extLst>
                </a:gridCol>
                <a:gridCol w="2784491">
                  <a:extLst>
                    <a:ext uri="{9D8B030D-6E8A-4147-A177-3AD203B41FA5}">
                      <a16:colId xmlns:a16="http://schemas.microsoft.com/office/drawing/2014/main" xmlns="" val="1249725477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400" dirty="0">
                          <a:effectLst/>
                        </a:rPr>
                        <a:t/>
                      </a:r>
                      <a:br>
                        <a:rPr lang="en-US" sz="2400" dirty="0">
                          <a:effectLst/>
                        </a:rPr>
                      </a:br>
                      <a:endParaRPr lang="en-US" sz="24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just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endParaRPr lang="en-US" sz="2400" dirty="0">
                        <a:effectLst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3895553800"/>
                  </a:ext>
                </a:extLst>
              </a:tr>
              <a:tr h="231140"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Hydrochloric acid - HCl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Sulfuric acid – H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2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SO</a:t>
                      </a:r>
                      <a:r>
                        <a:rPr lang="en-US" sz="2200" baseline="-25000" dirty="0">
                          <a:solidFill>
                            <a:schemeClr val="accent6"/>
                          </a:solidFill>
                          <a:effectLst/>
                        </a:rPr>
                        <a:t>4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>
                          <a:solidFill>
                            <a:schemeClr val="accent6"/>
                          </a:solidFill>
                          <a:effectLst/>
                        </a:rPr>
                        <a:t>Nitric acid – HNO</a:t>
                      </a:r>
                      <a:r>
                        <a:rPr lang="en-US" sz="2200" baseline="-25000">
                          <a:solidFill>
                            <a:schemeClr val="accent6"/>
                          </a:solidFill>
                          <a:effectLst/>
                        </a:rPr>
                        <a:t>3</a:t>
                      </a:r>
                      <a:endParaRPr lang="en-US" sz="220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extLst>
                  <a:ext uri="{0D108BD9-81ED-4DB2-BD59-A6C34878D82A}">
                    <a16:rowId xmlns:a16="http://schemas.microsoft.com/office/drawing/2014/main" xmlns="" val="1455448707"/>
                  </a:ext>
                </a:extLst>
              </a:tr>
              <a:tr h="231140">
                <a:tc gridSpan="3">
                  <a:txBody>
                    <a:bodyPr/>
                    <a:lstStyle/>
                    <a:p>
                      <a:pPr marL="0" marR="0" algn="ctr">
                        <a:lnSpc>
                          <a:spcPct val="13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tabLst>
                          <a:tab pos="450215" algn="l"/>
                        </a:tabLst>
                      </a:pP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acid tan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trong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nước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tạo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ra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</a:t>
                      </a:r>
                      <a:r>
                        <a:rPr lang="en-US" sz="2200" dirty="0" err="1">
                          <a:solidFill>
                            <a:schemeClr val="accent6"/>
                          </a:solidFill>
                          <a:effectLst/>
                        </a:rPr>
                        <a:t>các</a:t>
                      </a:r>
                      <a:r>
                        <a:rPr lang="en-US" sz="2200" dirty="0">
                          <a:solidFill>
                            <a:schemeClr val="accent6"/>
                          </a:solidFill>
                          <a:effectLst/>
                        </a:rPr>
                        <a:t> ion.</a:t>
                      </a:r>
                      <a:endParaRPr lang="en-US" sz="2200" dirty="0">
                        <a:solidFill>
                          <a:schemeClr val="accent6"/>
                        </a:solidFill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68580" marR="68580" marT="0" marB="0"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xmlns="" val="4072511659"/>
                  </a:ext>
                </a:extLst>
              </a:tr>
            </a:tbl>
          </a:graphicData>
        </a:graphic>
      </p:graphicFrame>
      <p:grpSp>
        <p:nvGrpSpPr>
          <p:cNvPr id="5" name="Group 4">
            <a:extLst>
              <a:ext uri="{FF2B5EF4-FFF2-40B4-BE49-F238E27FC236}">
                <a16:creationId xmlns:a16="http://schemas.microsoft.com/office/drawing/2014/main" xmlns="" id="{5B15F368-982D-8363-E801-7FC6288C0D13}"/>
              </a:ext>
            </a:extLst>
          </p:cNvPr>
          <p:cNvGrpSpPr/>
          <p:nvPr/>
        </p:nvGrpSpPr>
        <p:grpSpPr>
          <a:xfrm>
            <a:off x="3975100" y="332334"/>
            <a:ext cx="1193800" cy="1379537"/>
            <a:chOff x="0" y="0"/>
            <a:chExt cx="1194136" cy="1379855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xmlns="" id="{76072472-9CF2-A379-676A-EE5633BA3574}"/>
                </a:ext>
              </a:extLst>
            </p:cNvPr>
            <p:cNvGrpSpPr/>
            <p:nvPr/>
          </p:nvGrpSpPr>
          <p:grpSpPr>
            <a:xfrm>
              <a:off x="0" y="0"/>
              <a:ext cx="1092835" cy="1379855"/>
              <a:chOff x="0" y="0"/>
              <a:chExt cx="1092835" cy="1379855"/>
            </a:xfrm>
          </p:grpSpPr>
          <p:grpSp>
            <p:nvGrpSpPr>
              <p:cNvPr id="11" name="Group 10">
                <a:extLst>
                  <a:ext uri="{FF2B5EF4-FFF2-40B4-BE49-F238E27FC236}">
                    <a16:creationId xmlns:a16="http://schemas.microsoft.com/office/drawing/2014/main" xmlns="" id="{DAE09714-B1B1-7388-9F93-B64B490AD1C9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2835" cy="1379855"/>
                <a:chOff x="0" y="0"/>
                <a:chExt cx="1092835" cy="1379855"/>
              </a:xfrm>
            </p:grpSpPr>
            <p:sp>
              <p:nvSpPr>
                <p:cNvPr id="16" name="Cylinder 15">
                  <a:extLst>
                    <a:ext uri="{FF2B5EF4-FFF2-40B4-BE49-F238E27FC236}">
                      <a16:creationId xmlns:a16="http://schemas.microsoft.com/office/drawing/2014/main" xmlns="" id="{801740B1-CBC6-DDCC-0ED0-19B729A5AE33}"/>
                    </a:ext>
                  </a:extLst>
                </p:cNvPr>
                <p:cNvSpPr/>
                <p:nvPr/>
              </p:nvSpPr>
              <p:spPr>
                <a:xfrm>
                  <a:off x="2242" y="0"/>
                  <a:ext cx="1086111" cy="1379855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5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7" name="Cylinder 16">
                  <a:extLst>
                    <a:ext uri="{FF2B5EF4-FFF2-40B4-BE49-F238E27FC236}">
                      <a16:creationId xmlns:a16="http://schemas.microsoft.com/office/drawing/2014/main" xmlns="" id="{0E7200F4-11B7-3708-F683-496ABFE209D3}"/>
                    </a:ext>
                  </a:extLst>
                </p:cNvPr>
                <p:cNvSpPr/>
                <p:nvPr/>
              </p:nvSpPr>
              <p:spPr>
                <a:xfrm>
                  <a:off x="0" y="567018"/>
                  <a:ext cx="1092835" cy="801370"/>
                </a:xfrm>
                <a:prstGeom prst="can">
                  <a:avLst/>
                </a:prstGeom>
                <a:solidFill>
                  <a:schemeClr val="accent5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12" name="Group 11">
                <a:extLst>
                  <a:ext uri="{FF2B5EF4-FFF2-40B4-BE49-F238E27FC236}">
                    <a16:creationId xmlns:a16="http://schemas.microsoft.com/office/drawing/2014/main" xmlns="" id="{9932228D-AA96-A607-0EC0-8B35636A57D5}"/>
                  </a:ext>
                </a:extLst>
              </p:cNvPr>
              <p:cNvGrpSpPr/>
              <p:nvPr/>
            </p:nvGrpSpPr>
            <p:grpSpPr>
              <a:xfrm>
                <a:off x="69477" y="786653"/>
                <a:ext cx="945775" cy="537883"/>
                <a:chOff x="0" y="0"/>
                <a:chExt cx="945775" cy="537883"/>
              </a:xfrm>
            </p:grpSpPr>
            <p:sp>
              <p:nvSpPr>
                <p:cNvPr id="13" name="Oval 12">
                  <a:extLst>
                    <a:ext uri="{FF2B5EF4-FFF2-40B4-BE49-F238E27FC236}">
                      <a16:creationId xmlns:a16="http://schemas.microsoft.com/office/drawing/2014/main" xmlns="" id="{5405C00A-BEBB-46E2-E3C8-2F5EDDB55B26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4" name="Oval 13">
                  <a:extLst>
                    <a:ext uri="{FF2B5EF4-FFF2-40B4-BE49-F238E27FC236}">
                      <a16:creationId xmlns:a16="http://schemas.microsoft.com/office/drawing/2014/main" xmlns="" id="{340827CE-71C1-4AB1-0011-39F24AB52481}"/>
                    </a:ext>
                  </a:extLst>
                </p:cNvPr>
                <p:cNvSpPr/>
                <p:nvPr/>
              </p:nvSpPr>
              <p:spPr>
                <a:xfrm>
                  <a:off x="605117" y="0"/>
                  <a:ext cx="340658" cy="335840"/>
                </a:xfrm>
                <a:prstGeom prst="ellipse">
                  <a:avLst/>
                </a:prstGeom>
                <a:solidFill>
                  <a:schemeClr val="accent5">
                    <a:lumMod val="75000"/>
                  </a:schemeClr>
                </a:solidFill>
                <a:ln>
                  <a:solidFill>
                    <a:schemeClr val="accent5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15" name="Oval 14">
                  <a:extLst>
                    <a:ext uri="{FF2B5EF4-FFF2-40B4-BE49-F238E27FC236}">
                      <a16:creationId xmlns:a16="http://schemas.microsoft.com/office/drawing/2014/main" xmlns="" id="{F29C149D-EC98-4532-DA6B-D45AEF9E0246}"/>
                    </a:ext>
                  </a:extLst>
                </p:cNvPr>
                <p:cNvSpPr/>
                <p:nvPr/>
              </p:nvSpPr>
              <p:spPr>
                <a:xfrm>
                  <a:off x="264458" y="268942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xmlns="" id="{9F616D97-CF23-EE9D-EA0B-0128DC29C8A1}"/>
                </a:ext>
              </a:extLst>
            </p:cNvPr>
            <p:cNvGrpSpPr/>
            <p:nvPr/>
          </p:nvGrpSpPr>
          <p:grpSpPr>
            <a:xfrm>
              <a:off x="60512" y="804583"/>
              <a:ext cx="1133624" cy="546324"/>
              <a:chOff x="0" y="0"/>
              <a:chExt cx="1133624" cy="546324"/>
            </a:xfrm>
          </p:grpSpPr>
          <p:sp>
            <p:nvSpPr>
              <p:cNvPr id="8" name="Text Box 2">
                <a:extLst>
                  <a:ext uri="{FF2B5EF4-FFF2-40B4-BE49-F238E27FC236}">
                    <a16:creationId xmlns:a16="http://schemas.microsoft.com/office/drawing/2014/main" xmlns="" id="{296209FD-31F6-8601-0676-C80B9D7262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3447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 dirty="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 dirty="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" name="Text Box 2">
                <a:extLst>
                  <a:ext uri="{FF2B5EF4-FFF2-40B4-BE49-F238E27FC236}">
                    <a16:creationId xmlns:a16="http://schemas.microsoft.com/office/drawing/2014/main" xmlns="" id="{38A61ACC-B227-37E9-7B7E-B59B4A63D0B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264459" y="255494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xmlns="" id="{0201EB25-203A-BBD5-E043-CD737DCD9544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:r>
                      <a:rPr lang="en-US" sz="1200" b="1" i="1"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rPr>
                      <a:t>S</a:t>
                    </a:r>
                    <a14:m>
                      <m:oMath xmlns:m="http://schemas.openxmlformats.org/officeDocument/2006/math">
                        <m:sSubSup>
                          <m:sSubSupPr>
                            <m:ctrlPr>
                              <a:rPr lang="en-US" sz="1200" b="1" i="1">
                                <a:effectLst/>
                                <a:latin typeface="Cambria Math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</m:ctrlPr>
                          </m:sSubSupPr>
                          <m:e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𝑶</m:t>
                            </m:r>
                          </m:e>
                          <m:sub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𝟒</m:t>
                            </m:r>
                          </m:sub>
                          <m:sup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𝟐</m:t>
                            </m:r>
                            <m:r>
                              <a:rPr lang="en-US" sz="1200" b="1" i="1">
                                <a:effectLst/>
                                <a:latin typeface="Cambria Math" panose="02040503050406030204" pitchFamily="18" charset="0"/>
                                <a:ea typeface="Calibri" panose="020F0502020204030204" pitchFamily="34" charset="0"/>
                                <a:cs typeface="Times New Roman" panose="02020603050405020304" pitchFamily="18" charset="0"/>
                              </a:rPr>
                              <m:t>−</m:t>
                            </m:r>
                          </m:sup>
                        </m:sSubSup>
                      </m:oMath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10" name="Text Box 2">
                    <a:extLst>
                      <a:ext uri="{FF2B5EF4-FFF2-40B4-BE49-F238E27FC236}">
                        <a16:creationId xmlns:a16="http://schemas.microsoft.com/office/drawing/2014/main" id="{0201EB25-203A-BBD5-E043-CD737DCD9544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551329" y="0"/>
                    <a:ext cx="582295" cy="322580"/>
                  </a:xfrm>
                  <a:prstGeom prst="rect">
                    <a:avLst/>
                  </a:prstGeom>
                  <a:blipFill>
                    <a:blip r:embed="rId3"/>
                    <a:stretch>
                      <a:fillRect b="-3774"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B7DC53BA-BBF9-1509-D395-4556077043F8}"/>
              </a:ext>
            </a:extLst>
          </p:cNvPr>
          <p:cNvGrpSpPr/>
          <p:nvPr/>
        </p:nvGrpSpPr>
        <p:grpSpPr>
          <a:xfrm>
            <a:off x="7000814" y="311710"/>
            <a:ext cx="1095375" cy="1366837"/>
            <a:chOff x="0" y="0"/>
            <a:chExt cx="1095711" cy="1366894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xmlns="" id="{31DC59ED-AC93-239B-5DC1-27F7AD1E524E}"/>
                </a:ext>
              </a:extLst>
            </p:cNvPr>
            <p:cNvGrpSpPr/>
            <p:nvPr/>
          </p:nvGrpSpPr>
          <p:grpSpPr>
            <a:xfrm>
              <a:off x="0" y="0"/>
              <a:ext cx="1095711" cy="1366894"/>
              <a:chOff x="0" y="0"/>
              <a:chExt cx="1095711" cy="1366894"/>
            </a:xfrm>
          </p:grpSpPr>
          <p:grpSp>
            <p:nvGrpSpPr>
              <p:cNvPr id="23" name="Group 22">
                <a:extLst>
                  <a:ext uri="{FF2B5EF4-FFF2-40B4-BE49-F238E27FC236}">
                    <a16:creationId xmlns:a16="http://schemas.microsoft.com/office/drawing/2014/main" xmlns="" id="{4F09197B-0649-9CD6-6ACD-9DE206D70A55}"/>
                  </a:ext>
                </a:extLst>
              </p:cNvPr>
              <p:cNvGrpSpPr/>
              <p:nvPr/>
            </p:nvGrpSpPr>
            <p:grpSpPr>
              <a:xfrm>
                <a:off x="0" y="0"/>
                <a:ext cx="1095711" cy="1366894"/>
                <a:chOff x="0" y="0"/>
                <a:chExt cx="1095711" cy="1366894"/>
              </a:xfrm>
            </p:grpSpPr>
            <p:sp>
              <p:nvSpPr>
                <p:cNvPr id="27" name="Cylinder 26">
                  <a:extLst>
                    <a:ext uri="{FF2B5EF4-FFF2-40B4-BE49-F238E27FC236}">
                      <a16:creationId xmlns:a16="http://schemas.microsoft.com/office/drawing/2014/main" xmlns="" id="{3822A0E9-5BDF-7590-3F6D-68F9C09E4C44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093470" cy="1366894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6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8" name="Cylinder 27">
                  <a:extLst>
                    <a:ext uri="{FF2B5EF4-FFF2-40B4-BE49-F238E27FC236}">
                      <a16:creationId xmlns:a16="http://schemas.microsoft.com/office/drawing/2014/main" xmlns="" id="{1E12C2A5-A06E-4752-556C-709512A90A88}"/>
                    </a:ext>
                  </a:extLst>
                </p:cNvPr>
                <p:cNvSpPr/>
                <p:nvPr/>
              </p:nvSpPr>
              <p:spPr>
                <a:xfrm>
                  <a:off x="0" y="562535"/>
                  <a:ext cx="1092835" cy="801370"/>
                </a:xfrm>
                <a:prstGeom prst="can">
                  <a:avLst/>
                </a:prstGeom>
                <a:solidFill>
                  <a:schemeClr val="accent6">
                    <a:lumMod val="40000"/>
                    <a:lumOff val="6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xmlns="" id="{4E6758EB-4404-F381-F059-E29824531F96}"/>
                  </a:ext>
                </a:extLst>
              </p:cNvPr>
              <p:cNvGrpSpPr/>
              <p:nvPr/>
            </p:nvGrpSpPr>
            <p:grpSpPr>
              <a:xfrm>
                <a:off x="212912" y="853888"/>
                <a:ext cx="788894" cy="331694"/>
                <a:chOff x="0" y="0"/>
                <a:chExt cx="788894" cy="331694"/>
              </a:xfrm>
            </p:grpSpPr>
            <p:sp>
              <p:nvSpPr>
                <p:cNvPr id="25" name="Oval 24">
                  <a:extLst>
                    <a:ext uri="{FF2B5EF4-FFF2-40B4-BE49-F238E27FC236}">
                      <a16:creationId xmlns:a16="http://schemas.microsoft.com/office/drawing/2014/main" xmlns="" id="{9A06D112-5B87-6ED9-4CD3-E4D3C69F7123}"/>
                    </a:ext>
                  </a:extLst>
                </p:cNvPr>
                <p:cNvSpPr/>
                <p:nvPr/>
              </p:nvSpPr>
              <p:spPr>
                <a:xfrm>
                  <a:off x="0" y="35859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26" name="Oval 25">
                  <a:extLst>
                    <a:ext uri="{FF2B5EF4-FFF2-40B4-BE49-F238E27FC236}">
                      <a16:creationId xmlns:a16="http://schemas.microsoft.com/office/drawing/2014/main" xmlns="" id="{E7710527-CABD-653A-5F51-752CAE4659D2}"/>
                    </a:ext>
                  </a:extLst>
                </p:cNvPr>
                <p:cNvSpPr/>
                <p:nvPr/>
              </p:nvSpPr>
              <p:spPr>
                <a:xfrm>
                  <a:off x="425824" y="0"/>
                  <a:ext cx="363070" cy="331694"/>
                </a:xfrm>
                <a:prstGeom prst="ellipse">
                  <a:avLst/>
                </a:prstGeom>
                <a:solidFill>
                  <a:srgbClr val="92D050"/>
                </a:solidFill>
                <a:ln>
                  <a:solidFill>
                    <a:srgbClr val="92D05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xmlns="" id="{9DC9CC26-E241-B0C5-51CC-887F7A498D98}"/>
                </a:ext>
              </a:extLst>
            </p:cNvPr>
            <p:cNvGrpSpPr/>
            <p:nvPr/>
          </p:nvGrpSpPr>
          <p:grpSpPr>
            <a:xfrm>
              <a:off x="212912" y="871817"/>
              <a:ext cx="878130" cy="308760"/>
              <a:chOff x="0" y="0"/>
              <a:chExt cx="878130" cy="308760"/>
            </a:xfrm>
          </p:grpSpPr>
          <mc:AlternateContent xmlns:mc="http://schemas.openxmlformats.org/markup-compatibility/2006" xmlns:a14="http://schemas.microsoft.com/office/drawing/2010/main">
            <mc:Choice Requires="a14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xmlns="" id="{531AFAB3-9573-3172-A561-8E6F29BE6979}"/>
                      </a:ext>
                    </a:extLst>
                  </p:cNvPr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noFill/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 rot="0" vert="horz" wrap="square" lIns="91440" tIns="45720" rIns="91440" bIns="45720" anchor="t" anchorCtr="0">
                    <a:noAutofit/>
                  </a:bodyPr>
                  <a:lstStyle/>
                  <a:p>
                    <a:pPr marL="0" marR="0">
                      <a:lnSpc>
                        <a:spcPct val="107000"/>
                      </a:lnSpc>
                      <a:spcBef>
                        <a:spcPts val="0"/>
                      </a:spcBef>
                      <a:spcAft>
                        <a:spcPts val="800"/>
                      </a:spcAft>
                    </a:pPr>
                    <a14:m>
                      <m:oMathPara xmlns:m="http://schemas.openxmlformats.org/officeDocument/2006/math">
                        <m:oMathParaPr>
                          <m:jc m:val="centerGroup"/>
                        </m:oMathParaPr>
                        <m:oMath xmlns:m="http://schemas.openxmlformats.org/officeDocument/2006/math">
                          <m:sSubSup>
                            <m:sSubSupPr>
                              <m:ctrlPr>
                                <a:rPr lang="en-US" sz="1200" b="1" i="1">
                                  <a:effectLst/>
                                  <a:latin typeface="Cambria Math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</m:ctrlPr>
                            </m:sSubSupPr>
                            <m:e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𝑵𝑶</m:t>
                              </m:r>
                            </m:e>
                            <m:sub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𝟑</m:t>
                              </m:r>
                            </m:sub>
                            <m:sup>
                              <m:r>
                                <a:rPr lang="en-US" sz="1200" b="1" i="1">
                                  <a:effectLst/>
                                  <a:latin typeface="Cambria Math" panose="02040503050406030204" pitchFamily="18" charset="0"/>
                                  <a:ea typeface="Calibri" panose="020F0502020204030204" pitchFamily="34" charset="0"/>
                                  <a:cs typeface="Times New Roman" panose="02020603050405020304" pitchFamily="18" charset="0"/>
                                </a:rPr>
                                <m:t>−</m:t>
                              </m:r>
                            </m:sup>
                          </m:sSubSup>
                        </m:oMath>
                      </m:oMathPara>
                    </a14:m>
                    <a:endParaRPr lang="en-US" sz="1200">
                      <a:effectLst/>
                      <a:latin typeface="Calibri" panose="020F0502020204030204" pitchFamily="34" charset="0"/>
                      <a:ea typeface="Calibri" panose="020F0502020204030204" pitchFamily="34" charset="0"/>
                      <a:cs typeface="Times New Roman" panose="02020603050405020304" pitchFamily="18" charset="0"/>
                    </a:endParaRPr>
                  </a:p>
                </p:txBody>
              </p:sp>
            </mc:Choice>
            <mc:Fallback xmlns="">
              <p:sp>
                <p:nvSpPr>
                  <p:cNvPr id="21" name="Text Box 2">
                    <a:extLst>
                      <a:ext uri="{FF2B5EF4-FFF2-40B4-BE49-F238E27FC236}">
                        <a16:creationId xmlns:a16="http://schemas.microsoft.com/office/drawing/2014/main" id="{531AFAB3-9573-3172-A561-8E6F29BE6979}"/>
                      </a:ext>
                    </a:extLst>
                  </p:cNvPr>
                  <p:cNvSpPr txBox="1">
                    <a:spLocks noRot="1" noChangeAspect="1" noMove="1" noResize="1" noEditPoints="1" noAdjustHandles="1" noChangeArrowheads="1" noChangeShapeType="1" noTextEdit="1"/>
                  </p:cNvSpPr>
                  <p:nvPr/>
                </p:nvSpPr>
                <p:spPr bwMode="auto">
                  <a:xfrm>
                    <a:off x="372035" y="0"/>
                    <a:ext cx="506095" cy="295275"/>
                  </a:xfrm>
                  <a:prstGeom prst="rect">
                    <a:avLst/>
                  </a:prstGeom>
                  <a:blipFill>
                    <a:blip r:embed="rId4"/>
                    <a:stretch>
                      <a:fillRect/>
                    </a:stretch>
                  </a:blip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r>
                      <a:rPr lang="en-US">
                        <a:noFill/>
                      </a:rPr>
                      <a:t> </a:t>
                    </a:r>
                  </a:p>
                </p:txBody>
              </p:sp>
            </mc:Fallback>
          </mc:AlternateContent>
          <p:sp>
            <p:nvSpPr>
              <p:cNvPr id="22" name="Text Box 2">
                <a:extLst>
                  <a:ext uri="{FF2B5EF4-FFF2-40B4-BE49-F238E27FC236}">
                    <a16:creationId xmlns:a16="http://schemas.microsoft.com/office/drawing/2014/main" xmlns="" id="{8825315D-56F3-0446-B7AA-A8D6231CE1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1793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xmlns="" id="{62D9F074-EF33-138E-184C-B69761BE2007}"/>
              </a:ext>
            </a:extLst>
          </p:cNvPr>
          <p:cNvGrpSpPr/>
          <p:nvPr/>
        </p:nvGrpSpPr>
        <p:grpSpPr>
          <a:xfrm>
            <a:off x="1045570" y="340018"/>
            <a:ext cx="1111250" cy="1379538"/>
            <a:chOff x="0" y="0"/>
            <a:chExt cx="1111287" cy="1380266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xmlns="" id="{38B67CED-8A93-2323-18DF-72BEFD42778F}"/>
                </a:ext>
              </a:extLst>
            </p:cNvPr>
            <p:cNvGrpSpPr/>
            <p:nvPr/>
          </p:nvGrpSpPr>
          <p:grpSpPr>
            <a:xfrm>
              <a:off x="0" y="0"/>
              <a:ext cx="1111287" cy="1380266"/>
              <a:chOff x="0" y="0"/>
              <a:chExt cx="1111287" cy="1380266"/>
            </a:xfrm>
          </p:grpSpPr>
          <p:grpSp>
            <p:nvGrpSpPr>
              <p:cNvPr id="8514" name="Group 8513">
                <a:extLst>
                  <a:ext uri="{FF2B5EF4-FFF2-40B4-BE49-F238E27FC236}">
                    <a16:creationId xmlns:a16="http://schemas.microsoft.com/office/drawing/2014/main" xmlns="" id="{96382289-751B-86C6-A2D1-2926A18E6A95}"/>
                  </a:ext>
                </a:extLst>
              </p:cNvPr>
              <p:cNvGrpSpPr/>
              <p:nvPr/>
            </p:nvGrpSpPr>
            <p:grpSpPr>
              <a:xfrm>
                <a:off x="0" y="0"/>
                <a:ext cx="1111287" cy="1380266"/>
                <a:chOff x="0" y="0"/>
                <a:chExt cx="1111287" cy="1380266"/>
              </a:xfrm>
            </p:grpSpPr>
            <p:sp>
              <p:nvSpPr>
                <p:cNvPr id="8518" name="Cylinder 8517">
                  <a:extLst>
                    <a:ext uri="{FF2B5EF4-FFF2-40B4-BE49-F238E27FC236}">
                      <a16:creationId xmlns:a16="http://schemas.microsoft.com/office/drawing/2014/main" xmlns="" id="{7A269402-6A86-7261-6359-149107C54EDC}"/>
                    </a:ext>
                  </a:extLst>
                </p:cNvPr>
                <p:cNvSpPr/>
                <p:nvPr/>
              </p:nvSpPr>
              <p:spPr>
                <a:xfrm>
                  <a:off x="2241" y="0"/>
                  <a:ext cx="1106805" cy="1380266"/>
                </a:xfrm>
                <a:prstGeom prst="can">
                  <a:avLst/>
                </a:prstGeom>
                <a:solidFill>
                  <a:schemeClr val="bg1">
                    <a:lumMod val="95000"/>
                  </a:schemeClr>
                </a:solidFill>
                <a:ln w="9525">
                  <a:solidFill>
                    <a:schemeClr val="bg1">
                      <a:lumMod val="85000"/>
                    </a:schemeClr>
                  </a:solidFill>
                </a:ln>
                <a:effectLst>
                  <a:glow rad="101600">
                    <a:schemeClr val="accent4">
                      <a:satMod val="175000"/>
                      <a:alpha val="40000"/>
                    </a:schemeClr>
                  </a:glow>
                </a:effectLst>
              </p:spPr>
              <p:style>
                <a:lnRef idx="1">
                  <a:schemeClr val="accent3"/>
                </a:lnRef>
                <a:fillRef idx="3">
                  <a:schemeClr val="accent3"/>
                </a:fillRef>
                <a:effectRef idx="2">
                  <a:schemeClr val="accent3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9" name="Cylinder 8518">
                  <a:extLst>
                    <a:ext uri="{FF2B5EF4-FFF2-40B4-BE49-F238E27FC236}">
                      <a16:creationId xmlns:a16="http://schemas.microsoft.com/office/drawing/2014/main" xmlns="" id="{9CCC05BD-3680-EC90-C541-4973DC37E29A}"/>
                    </a:ext>
                  </a:extLst>
                </p:cNvPr>
                <p:cNvSpPr/>
                <p:nvPr/>
              </p:nvSpPr>
              <p:spPr>
                <a:xfrm>
                  <a:off x="0" y="575982"/>
                  <a:ext cx="1111287" cy="801370"/>
                </a:xfrm>
                <a:prstGeom prst="can">
                  <a:avLst/>
                </a:prstGeom>
                <a:solidFill>
                  <a:schemeClr val="accent4">
                    <a:lumMod val="20000"/>
                    <a:lumOff val="80000"/>
                  </a:schemeClr>
                </a:solidFill>
                <a:ln>
                  <a:solidFill>
                    <a:schemeClr val="bg1">
                      <a:lumMod val="85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  <p:grpSp>
            <p:nvGrpSpPr>
              <p:cNvPr id="8515" name="Group 8514">
                <a:extLst>
                  <a:ext uri="{FF2B5EF4-FFF2-40B4-BE49-F238E27FC236}">
                    <a16:creationId xmlns:a16="http://schemas.microsoft.com/office/drawing/2014/main" xmlns="" id="{185EA064-DD1F-0EC1-E0A2-68D2D7FF9969}"/>
                  </a:ext>
                </a:extLst>
              </p:cNvPr>
              <p:cNvGrpSpPr/>
              <p:nvPr/>
            </p:nvGrpSpPr>
            <p:grpSpPr>
              <a:xfrm>
                <a:off x="181535" y="840441"/>
                <a:ext cx="762000" cy="376517"/>
                <a:chOff x="0" y="0"/>
                <a:chExt cx="762000" cy="376517"/>
              </a:xfrm>
            </p:grpSpPr>
            <p:sp>
              <p:nvSpPr>
                <p:cNvPr id="8516" name="Oval 8515">
                  <a:extLst>
                    <a:ext uri="{FF2B5EF4-FFF2-40B4-BE49-F238E27FC236}">
                      <a16:creationId xmlns:a16="http://schemas.microsoft.com/office/drawing/2014/main" xmlns="" id="{A12FC23F-BB67-45D7-B8F7-93AF95BD78B9}"/>
                    </a:ext>
                  </a:extLst>
                </p:cNvPr>
                <p:cNvSpPr/>
                <p:nvPr/>
              </p:nvSpPr>
              <p:spPr>
                <a:xfrm>
                  <a:off x="0" y="107576"/>
                  <a:ext cx="286871" cy="268941"/>
                </a:xfrm>
                <a:prstGeom prst="ellipse">
                  <a:avLst/>
                </a:prstGeom>
                <a:solidFill>
                  <a:schemeClr val="bg1">
                    <a:lumMod val="75000"/>
                  </a:schemeClr>
                </a:solidFill>
                <a:ln>
                  <a:solidFill>
                    <a:schemeClr val="bg1">
                      <a:lumMod val="75000"/>
                    </a:schemeClr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  <p:sp>
              <p:nvSpPr>
                <p:cNvPr id="8517" name="Oval 8516">
                  <a:extLst>
                    <a:ext uri="{FF2B5EF4-FFF2-40B4-BE49-F238E27FC236}">
                      <a16:creationId xmlns:a16="http://schemas.microsoft.com/office/drawing/2014/main" xmlns="" id="{D67B35F2-849B-4CCE-1D06-F2481ABD660E}"/>
                    </a:ext>
                  </a:extLst>
                </p:cNvPr>
                <p:cNvSpPr/>
                <p:nvPr/>
              </p:nvSpPr>
              <p:spPr>
                <a:xfrm>
                  <a:off x="421342" y="0"/>
                  <a:ext cx="340658" cy="335840"/>
                </a:xfrm>
                <a:prstGeom prst="ellipse">
                  <a:avLst/>
                </a:prstGeom>
                <a:solidFill>
                  <a:srgbClr val="FFC000"/>
                </a:solidFill>
                <a:ln>
                  <a:solidFill>
                    <a:srgbClr val="FFC000"/>
                  </a:solidFill>
                </a:ln>
                <a:effectLst>
                  <a:softEdge rad="12700"/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1200"/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xmlns="" id="{BF92A484-2BE1-3350-6060-2379B6A38B2F}"/>
                </a:ext>
              </a:extLst>
            </p:cNvPr>
            <p:cNvGrpSpPr/>
            <p:nvPr/>
          </p:nvGrpSpPr>
          <p:grpSpPr>
            <a:xfrm>
              <a:off x="168088" y="889747"/>
              <a:ext cx="833120" cy="353060"/>
              <a:chOff x="0" y="0"/>
              <a:chExt cx="833606" cy="353583"/>
            </a:xfrm>
          </p:grpSpPr>
          <p:sp>
            <p:nvSpPr>
              <p:cNvPr id="8512" name="Text Box 2">
                <a:extLst>
                  <a:ext uri="{FF2B5EF4-FFF2-40B4-BE49-F238E27FC236}">
                    <a16:creationId xmlns:a16="http://schemas.microsoft.com/office/drawing/2014/main" xmlns="" id="{ECEF8662-0F82-A452-C04C-2F30D8DCF2F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0" y="62753"/>
                <a:ext cx="38544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H</a:t>
                </a:r>
                <a:r>
                  <a:rPr lang="en-US" sz="1200" b="1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+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>
                    <a:effectLst/>
                    <a:latin typeface="Calibri" panose="020F0502020204030204" pitchFamily="34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 </a:t>
                </a:r>
              </a:p>
            </p:txBody>
          </p:sp>
          <p:sp>
            <p:nvSpPr>
              <p:cNvPr id="8513" name="Text Box 2">
                <a:extLst>
                  <a:ext uri="{FF2B5EF4-FFF2-40B4-BE49-F238E27FC236}">
                    <a16:creationId xmlns:a16="http://schemas.microsoft.com/office/drawing/2014/main" xmlns="" id="{A7E44460-7A62-94A8-E287-D4E58FA0535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39271" y="0"/>
                <a:ext cx="394335" cy="290830"/>
              </a:xfrm>
              <a:prstGeom prst="rect">
                <a:avLst/>
              </a:prstGeom>
              <a:noFill/>
              <a:ln w="9525">
                <a:noFill/>
                <a:miter lim="800000"/>
                <a:headEnd/>
                <a:tailEnd/>
              </a:ln>
            </p:spPr>
            <p:txBody>
              <a:bodyPr rot="0" vert="horz" wrap="square" lIns="91440" tIns="45720" rIns="91440" bIns="45720" anchor="t" anchorCtr="0">
                <a:noAutofit/>
              </a:bodyPr>
              <a:lstStyle/>
              <a:p>
                <a:pPr marL="0" marR="0">
                  <a:lnSpc>
                    <a:spcPct val="107000"/>
                  </a:lnSpc>
                  <a:spcBef>
                    <a:spcPts val="0"/>
                  </a:spcBef>
                  <a:spcAft>
                    <a:spcPts val="800"/>
                  </a:spcAft>
                </a:pPr>
                <a:r>
                  <a:rPr lang="en-US" sz="1200" b="1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Cl</a:t>
                </a:r>
                <a:r>
                  <a:rPr lang="en-US" sz="1200" baseline="30000">
                    <a:effectLst/>
                    <a:latin typeface="Times New Roman" panose="02020603050405020304" pitchFamily="18" charset="0"/>
                    <a:ea typeface="Calibri" panose="020F0502020204030204" pitchFamily="34" charset="0"/>
                    <a:cs typeface="Times New Roman" panose="02020603050405020304" pitchFamily="18" charset="0"/>
                  </a:rPr>
                  <a:t>-</a:t>
                </a:r>
                <a:endParaRPr lang="en-US" sz="1200"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endParaRPr>
              </a:p>
            </p:txBody>
          </p:sp>
        </p:grpSp>
      </p:grpSp>
      <p:sp>
        <p:nvSpPr>
          <p:cNvPr id="8522" name="TextBox 8521">
            <a:extLst>
              <a:ext uri="{FF2B5EF4-FFF2-40B4-BE49-F238E27FC236}">
                <a16:creationId xmlns:a16="http://schemas.microsoft.com/office/drawing/2014/main" xmlns="" id="{7436194C-6B59-408B-513B-2F5E377ACE4F}"/>
              </a:ext>
            </a:extLst>
          </p:cNvPr>
          <p:cNvSpPr txBox="1"/>
          <p:nvPr/>
        </p:nvSpPr>
        <p:spPr>
          <a:xfrm>
            <a:off x="88135" y="2732180"/>
            <a:ext cx="8934679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1.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thức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hóa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giống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2.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Dạng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tồn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dung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dịch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đặc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chung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chứa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cation H+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anion. 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marL="0" marR="0" algn="just">
              <a:spcBef>
                <a:spcPts val="0"/>
              </a:spcBef>
              <a:spcAft>
                <a:spcPts val="0"/>
              </a:spcAft>
              <a:tabLst>
                <a:tab pos="450215" algn="l"/>
              </a:tabLst>
            </a:pP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3.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xuất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khái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niệm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acid: Acid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chất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phân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nguyên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tử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H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liên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kết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gốc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acid,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khi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acid tan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en-US" sz="2400" dirty="0">
                <a:solidFill>
                  <a:schemeClr val="bg1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tạo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2400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ra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ion H</a:t>
            </a:r>
            <a:r>
              <a:rPr lang="en-US" sz="2400" baseline="30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+</a:t>
            </a:r>
            <a:r>
              <a:rPr lang="en-US" sz="24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2400" dirty="0">
              <a:solidFill>
                <a:schemeClr val="bg1"/>
              </a:solidFill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200738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Science Subject for High School - 10th Grade: Acids and Bases by Slidesgo">
  <a:themeElements>
    <a:clrScheme name="Simple Light">
      <a:dk1>
        <a:srgbClr val="365B99"/>
      </a:dk1>
      <a:lt1>
        <a:srgbClr val="FFFFFF"/>
      </a:lt1>
      <a:dk2>
        <a:srgbClr val="3B68B4"/>
      </a:dk2>
      <a:lt2>
        <a:srgbClr val="1B1F42"/>
      </a:lt2>
      <a:accent1>
        <a:srgbClr val="F65795"/>
      </a:accent1>
      <a:accent2>
        <a:srgbClr val="20ECBB"/>
      </a:accent2>
      <a:accent3>
        <a:srgbClr val="2FD9FF"/>
      </a:accent3>
      <a:accent4>
        <a:srgbClr val="BBE6F6"/>
      </a:accent4>
      <a:accent5>
        <a:srgbClr val="E4F7FD"/>
      </a:accent5>
      <a:accent6>
        <a:srgbClr val="FAC600"/>
      </a:accent6>
      <a:hlink>
        <a:srgbClr val="FFFFFF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127</TotalTime>
  <Words>1762</Words>
  <Application>Microsoft Office PowerPoint</Application>
  <PresentationFormat>On-screen Show (16:9)</PresentationFormat>
  <Paragraphs>198</Paragraphs>
  <Slides>34</Slides>
  <Notes>30</Notes>
  <HiddenSlides>0</HiddenSlides>
  <MMClips>0</MMClips>
  <ScaleCrop>false</ScaleCrop>
  <HeadingPairs>
    <vt:vector size="6" baseType="variant">
      <vt:variant>
        <vt:lpstr>Fonts Used</vt:lpstr>
      </vt:variant>
      <vt:variant>
        <vt:i4>14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34</vt:i4>
      </vt:variant>
    </vt:vector>
  </HeadingPairs>
  <TitlesOfParts>
    <vt:vector size="49" baseType="lpstr">
      <vt:lpstr>Arial</vt:lpstr>
      <vt:lpstr>Wingdings</vt:lpstr>
      <vt:lpstr>Wingdings 3</vt:lpstr>
      <vt:lpstr>Hind Siliguri</vt:lpstr>
      <vt:lpstr>Lilita One</vt:lpstr>
      <vt:lpstr>Cambria Math</vt:lpstr>
      <vt:lpstr>Times New Roman</vt:lpstr>
      <vt:lpstr>Calibri</vt:lpstr>
      <vt:lpstr>Roboto Condensed Light</vt:lpstr>
      <vt:lpstr>Mulish SemiBold</vt:lpstr>
      <vt:lpstr>Hind Siliguri Medium</vt:lpstr>
      <vt:lpstr>Nunito Light</vt:lpstr>
      <vt:lpstr>Bebas Neue</vt:lpstr>
      <vt:lpstr>Loved by the King</vt:lpstr>
      <vt:lpstr>Science Subject for High School - 10th Grade: Acids and Bases by Slidesgo</vt:lpstr>
      <vt:lpstr>Bài 8 – ACID</vt:lpstr>
      <vt:lpstr>NỘI DUNG BÀI HỌC</vt:lpstr>
      <vt:lpstr>KHỞI ĐỘNG</vt:lpstr>
      <vt:lpstr>PowerPoint Presentation</vt:lpstr>
      <vt:lpstr>PowerPoint Presentation</vt:lpstr>
      <vt:lpstr>Để giải thích được các câu hỏi đó, chúng ta cùng tìm hiểu về loại hợp chất Acid, nội dung thứ nhất là khái niệm về acid.</vt:lpstr>
      <vt:lpstr>khái niệm acid </vt:lpstr>
      <vt:lpstr>PowerPoint Presentation</vt:lpstr>
      <vt:lpstr>PowerPoint Presentation</vt:lpstr>
      <vt:lpstr>PowerPoint Presentation</vt:lpstr>
      <vt:lpstr>Tính chất hóa học của acid </vt:lpstr>
      <vt:lpstr>TRẠM 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Một số acid thông dụng</vt:lpstr>
      <vt:lpstr>PowerPoint Presentation</vt:lpstr>
      <vt:lpstr>HS tìm hiểu thông tin để trình bày 4 nội dung trên, trình bày bằng bài trình chiếu powerpoint hoặc trên bảng nhóm (giấy roki).</vt:lpstr>
      <vt:lpstr>LUYỆN TẬP</vt:lpstr>
      <vt:lpstr>PowerPoint Presentation</vt:lpstr>
      <vt:lpstr>Câu 1:  Dãy chất gồm công thức hóa học của acid là:</vt:lpstr>
      <vt:lpstr>Câu 2: Khi nhỏ dung dịch H2SO4 vào giấy quỳ tím thì giấy quỳ tím sẽ:</vt:lpstr>
      <vt:lpstr>Câu 3: Dãy gồm các kim loại phản ứng được với dung dịch HCl là:</vt:lpstr>
      <vt:lpstr>Câu 4: 13 gam một kim loại hóa trị II phản ứng vừa đủ với 200 ml dd H2SO4 1M. Kim loại đó là? </vt:lpstr>
      <vt:lpstr>Câu 5: Acid nào là hóa chất tiêu thụ nhiều nhất trên thế giới?</vt:lpstr>
      <vt:lpstr>PowerPoint Presentation</vt:lpstr>
      <vt:lpstr>Hydrochloric acid </vt:lpstr>
      <vt:lpstr>Câu 8: Trong giấm ăn có chứa acetic acid với nồng độ bao nhiêu?</vt:lpstr>
      <vt:lpstr>PowerPoint Presentation</vt:lpstr>
      <vt:lpstr>VẬN DỤNG</vt:lpstr>
      <vt:lpstr>PowerPoint Presentation</vt:lpstr>
      <vt:lpstr>THANKS!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Bài 8 – ACID</dc:title>
  <dc:creator>Administrator</dc:creator>
  <cp:lastModifiedBy>21AK22</cp:lastModifiedBy>
  <cp:revision>32</cp:revision>
  <dcterms:modified xsi:type="dcterms:W3CDTF">2023-12-09T09:10:08Z</dcterms:modified>
</cp:coreProperties>
</file>