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75" r:id="rId2"/>
    <p:sldMasterId id="2147483693" r:id="rId3"/>
  </p:sldMasterIdLst>
  <p:notesMasterIdLst>
    <p:notesMasterId r:id="rId48"/>
  </p:notesMasterIdLst>
  <p:sldIdLst>
    <p:sldId id="397" r:id="rId4"/>
    <p:sldId id="256" r:id="rId5"/>
    <p:sldId id="264" r:id="rId6"/>
    <p:sldId id="348" r:id="rId7"/>
    <p:sldId id="266" r:id="rId8"/>
    <p:sldId id="388" r:id="rId9"/>
    <p:sldId id="265" r:id="rId10"/>
    <p:sldId id="268" r:id="rId11"/>
    <p:sldId id="339" r:id="rId12"/>
    <p:sldId id="341" r:id="rId13"/>
    <p:sldId id="342" r:id="rId14"/>
    <p:sldId id="343" r:id="rId15"/>
    <p:sldId id="390" r:id="rId16"/>
    <p:sldId id="345" r:id="rId17"/>
    <p:sldId id="350" r:id="rId18"/>
    <p:sldId id="349" r:id="rId19"/>
    <p:sldId id="347" r:id="rId20"/>
    <p:sldId id="278" r:id="rId21"/>
    <p:sldId id="351" r:id="rId22"/>
    <p:sldId id="353" r:id="rId23"/>
    <p:sldId id="354" r:id="rId24"/>
    <p:sldId id="355" r:id="rId25"/>
    <p:sldId id="357" r:id="rId26"/>
    <p:sldId id="391" r:id="rId27"/>
    <p:sldId id="356" r:id="rId28"/>
    <p:sldId id="360" r:id="rId29"/>
    <p:sldId id="373" r:id="rId30"/>
    <p:sldId id="374" r:id="rId31"/>
    <p:sldId id="372" r:id="rId32"/>
    <p:sldId id="377" r:id="rId33"/>
    <p:sldId id="376" r:id="rId34"/>
    <p:sldId id="366" r:id="rId35"/>
    <p:sldId id="367" r:id="rId36"/>
    <p:sldId id="380" r:id="rId37"/>
    <p:sldId id="382" r:id="rId38"/>
    <p:sldId id="383" r:id="rId39"/>
    <p:sldId id="384" r:id="rId40"/>
    <p:sldId id="385" r:id="rId41"/>
    <p:sldId id="386" r:id="rId42"/>
    <p:sldId id="387" r:id="rId43"/>
    <p:sldId id="378" r:id="rId44"/>
    <p:sldId id="393" r:id="rId45"/>
    <p:sldId id="399" r:id="rId46"/>
    <p:sldId id="39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42" autoAdjust="0"/>
    <p:restoredTop sz="94660"/>
  </p:normalViewPr>
  <p:slideViewPr>
    <p:cSldViewPr snapToGrid="0">
      <p:cViewPr varScale="1">
        <p:scale>
          <a:sx n="72" d="100"/>
          <a:sy n="72" d="100"/>
        </p:scale>
        <p:origin x="-68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678D55-7BB2-4FDE-A19F-B7887B121952}" type="datetimeFigureOut">
              <a:rPr lang="en-US" smtClean="0"/>
              <a:t>10/15/2023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5CC5BE-B616-468C-9CAD-F6861AF06DA8}" type="slidenum">
              <a:rPr lang="en-US" smtClean="0"/>
              <a:t>‹#›</a:t>
            </a:fld>
            <a:endParaRPr lang="en-US"/>
          </a:p>
        </p:txBody>
      </p:sp>
    </p:spTree>
    <p:extLst>
      <p:ext uri="{BB962C8B-B14F-4D97-AF65-F5344CB8AC3E}">
        <p14:creationId xmlns:p14="http://schemas.microsoft.com/office/powerpoint/2010/main" val="1113721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49F405-BEAA-7A1B-E46B-80839ADABF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41AB5C46-ECAE-AEA7-3818-58E908A7C3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B0D05F5B-405D-1BEC-A791-96A8E00B289C}"/>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45D96BC8-EBDA-AAEE-36A1-5093BD7A13E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20DDA35-6814-4AD8-8352-73E7C7BDFF8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830663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AA4271-423D-F3C0-C7CB-06D5DFED0C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93F07FA-66BE-41C8-2774-F7CBF5C450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A0A0F87A-A5AB-7EA9-D883-C052E214B5CE}"/>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4662B229-4E20-7E56-9A82-D6B1B2D5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F98D22A-4016-59D9-0E59-A59920E6ADC9}"/>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27410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3BC629FB-428B-CA10-405B-671184A239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0EBC40F8-0772-5566-13A2-FFFCB02641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9242AC4-A5BF-F676-8280-F800EF5F2177}"/>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F39D4B5F-88B2-198C-5195-35D121405D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0FC342C-8D2A-E04E-1DC6-76FC65C3F09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5658132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4" y="-7938"/>
            <a:ext cx="12227984"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FCB7C45C-4FA2-471F-AA95-03D2DB054CB7}"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759423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7CDA16-6C45-46A1-B6BA-2AC80354CDB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138418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FA5183-7B30-4434-BEF0-E55ADD4F5D9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5476509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AF72A1-B99B-41D8-982D-6CA67ED98DC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7066411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BF83D9-A237-4542-B250-16D4D54B68F3}"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404856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94899F-9957-4DA4-AFB7-7E84BD83972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679094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F0E330-FBEB-48F6-AD7E-16C3C796516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7207169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909A07-93B7-48C8-8473-50558038F45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440428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06D64C0-F9A1-18C5-B7F3-255349A9DD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909D9347-17CF-89A1-0E9E-0CBA2FE261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41136B3-0A76-940B-7908-0B473E8FB844}"/>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CE3D2EB1-4C20-6F24-7F04-BB1129130B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8E3FF269-A533-F77D-5908-9C6012816BF0}"/>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1258810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FD30A2-C99E-4147-8539-E73EB92018A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5073454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9538AD-6ADB-457F-8F56-B3A945D866A1}"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503203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22BAC0C5-CFAD-4D8D-A4ED-A0DD6FF7026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476703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1146FA-09B1-4F0E-9500-C59D63E5031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4208490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6D6BC0D6-5F41-4EE3-B0AD-D29159298981}"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915635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209EE70-61A0-4524-9CA6-0EB3AECBA8F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518707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80C3E4-D8C7-4DA8-8373-2BF71D91981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2684315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F8DFB9-C6A2-4AFD-B199-8D623834DF53}"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4813176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46A040-AE1F-4C72-AE86-4E3137F9A35A}"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3545153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7"/>
          <p:cNvGrpSpPr>
            <a:grpSpLocks/>
          </p:cNvGrpSpPr>
          <p:nvPr/>
        </p:nvGrpSpPr>
        <p:grpSpPr bwMode="auto">
          <a:xfrm>
            <a:off x="-10584" y="-7938"/>
            <a:ext cx="12227984" cy="6873876"/>
            <a:chOff x="-8466" y="-8468"/>
            <a:chExt cx="9171316" cy="6874935"/>
          </a:xfrm>
        </p:grpSpPr>
        <p:cxnSp>
          <p:nvCxnSpPr>
            <p:cNvPr id="5" name="Straight Connector 4"/>
            <p:cNvCxnSpPr/>
            <p:nvPr/>
          </p:nvCxnSpPr>
          <p:spPr>
            <a:xfrm flipV="1">
              <a:off x="5130456"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7" name="Freeform 6"/>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a:xfrm>
              <a:off x="6638635"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466" y="-8468"/>
              <a:ext cx="863632" cy="5698416"/>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1" y="2404534"/>
            <a:ext cx="776895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461" y="4050835"/>
            <a:ext cx="7768959" cy="1096899"/>
          </a:xfrm>
        </p:spPr>
        <p:txBody>
          <a:bodyPr/>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1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7" name="Slide Number Placeholder 5"/>
          <p:cNvSpPr>
            <a:spLocks noGrp="1"/>
          </p:cNvSpPr>
          <p:nvPr>
            <p:ph type="sldNum" sz="quarter" idx="12"/>
          </p:nvPr>
        </p:nvSpPr>
        <p:spPr/>
        <p:txBody>
          <a:bodyPr/>
          <a:lstStyle>
            <a:lvl1pPr>
              <a:defRPr/>
            </a:lvl1pPr>
          </a:lstStyle>
          <a:p>
            <a:pPr>
              <a:defRPr/>
            </a:pPr>
            <a:fld id="{FCB7C45C-4FA2-471F-AA95-03D2DB054CB7}"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950080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01D68A-BE07-572A-B12D-0DD4D7C4E6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68CDF127-5730-005D-E9AB-B28DB0E934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420DC7D8-1A28-39AF-9E00-FE75DDB63F9F}"/>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DCAC971B-FAF7-A00D-A20D-37251CF285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11F23232-3C43-C52A-325C-28DC187D186E}"/>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67372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77CDA16-6C45-46A1-B6BA-2AC80354CDB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03226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69"/>
            <a:ext cx="8463620"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860400"/>
          </a:xfrm>
        </p:spPr>
        <p:txBody>
          <a:bodyPr/>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FA5183-7B30-4434-BEF0-E55ADD4F5D9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526888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12801" y="2160589"/>
            <a:ext cx="411747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58939" y="2160590"/>
            <a:ext cx="411748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CAF72A1-B99B-41D8-982D-6CA67ED98DC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867849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12799"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55520" y="2737247"/>
            <a:ext cx="4120896"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BF83D9-A237-4542-B250-16D4D54B68F3}"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946466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794899F-9957-4DA4-AFB7-7E84BD83972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732771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58F0E330-FBEB-48F6-AD7E-16C3C796516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1381417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1701" y="514926"/>
            <a:ext cx="451471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12799" y="2777069"/>
            <a:ext cx="3720243"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6909A07-93B7-48C8-8473-50558038F45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792929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12799" y="609600"/>
            <a:ext cx="8463619" cy="3845718"/>
          </a:xfrm>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CDFD30A2-C99E-4147-8539-E73EB92018AB}"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4104098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69538AD-6ADB-457F-8F56-B3A945D866A1}"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4966591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22BAC0C5-CFAD-4D8D-A4ED-A0DD6FF70268}"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751417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07F689D-7646-AC2D-D1AF-B60DF9AFE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85705834-BD0C-9BE8-7013-E5887A33121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FCFBADF3-085A-725E-F472-D0B3F9E40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B0B2F1AF-1FE6-5B88-3440-F8CF4B09608A}"/>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6" name="Footer Placeholder 5">
            <a:extLst>
              <a:ext uri="{FF2B5EF4-FFF2-40B4-BE49-F238E27FC236}">
                <a16:creationId xmlns="" xmlns:a16="http://schemas.microsoft.com/office/drawing/2014/main" id="{24978289-E397-A8AF-704E-A5137AECAA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6F94E14-74F6-2679-24B1-8F8ABAE28626}"/>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9003876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21146FA-09B1-4F0E-9500-C59D63E5031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40790910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643467" y="790575"/>
            <a:ext cx="60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6" name="TextBox 5"/>
          <p:cNvSpPr txBox="1">
            <a:spLocks noChangeArrowheads="1"/>
          </p:cNvSpPr>
          <p:nvPr/>
        </p:nvSpPr>
        <p:spPr bwMode="auto">
          <a:xfrm>
            <a:off x="8997951" y="2886075"/>
            <a:ext cx="609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8000" smtClean="0">
                <a:solidFill>
                  <a:srgbClr val="9FE0F5"/>
                </a:solidFill>
              </a:rPr>
              <a:t>”</a:t>
            </a:r>
          </a:p>
        </p:txBody>
      </p:sp>
      <p:sp>
        <p:nvSpPr>
          <p:cNvPr id="2" name="Title 1"/>
          <p:cNvSpPr>
            <a:spLocks noGrp="1"/>
          </p:cNvSpPr>
          <p:nvPr>
            <p:ph type="title"/>
          </p:nvPr>
        </p:nvSpPr>
        <p:spPr>
          <a:xfrm>
            <a:off x="1033180" y="609600"/>
            <a:ext cx="809624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6"/>
          </p:nvPr>
        </p:nvSpPr>
        <p:spPr/>
        <p:txBody>
          <a:bodyPr/>
          <a:lstStyle>
            <a:lvl1pPr>
              <a:defRPr/>
            </a:lvl1pPr>
          </a:lstStyle>
          <a:p>
            <a:pPr>
              <a:defRPr/>
            </a:pPr>
            <a:fld id="{6D6BC0D6-5F41-4EE3-B0AD-D29159298981}"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7589985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12798" y="4527448"/>
            <a:ext cx="8463620" cy="1513914"/>
          </a:xfrm>
        </p:spPr>
        <p:txBody>
          <a:bodyPr>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4"/>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5"/>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6"/>
          </p:nvPr>
        </p:nvSpPr>
        <p:spPr/>
        <p:txBody>
          <a:bodyPr/>
          <a:lstStyle>
            <a:lvl1pPr>
              <a:defRPr/>
            </a:lvl1pPr>
          </a:lstStyle>
          <a:p>
            <a:pPr>
              <a:defRPr/>
            </a:pPr>
            <a:fld id="{D209EE70-61A0-4524-9CA6-0EB3AECBA8F6}"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15453097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080C3E4-D8C7-4DA8-8373-2BF71D91981C}"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30920062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1"/>
            <a:ext cx="130508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12799" y="609601"/>
            <a:ext cx="6926701"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9F8DFB9-C6A2-4AFD-B199-8D623834DF53}"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8429669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BC46A040-AE1F-4C72-AE86-4E3137F9A35A}" type="slidenum">
              <a:rPr lang="en-US" altLang="en-US">
                <a:solidFill>
                  <a:srgbClr val="5FCBEF"/>
                </a:solidFill>
              </a:rPr>
              <a:pPr>
                <a:defRPr/>
              </a:pPr>
              <a:t>‹#›</a:t>
            </a:fld>
            <a:endParaRPr lang="en-US" altLang="en-US">
              <a:solidFill>
                <a:srgbClr val="5FCBEF"/>
              </a:solidFill>
            </a:endParaRPr>
          </a:p>
        </p:txBody>
      </p:sp>
    </p:spTree>
    <p:extLst>
      <p:ext uri="{BB962C8B-B14F-4D97-AF65-F5344CB8AC3E}">
        <p14:creationId xmlns:p14="http://schemas.microsoft.com/office/powerpoint/2010/main" val="271653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17E76F-ADEB-2467-6D9D-170531E969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CF009686-E972-3B7D-4096-A8DBD13DE1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2DE52EA5-D070-B7B0-1AC0-C699FE5E11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BC9795E5-ECB7-F93D-AB3A-C5461B7D23C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775A999D-B819-23FF-E5D6-E864404CF4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DB2C5A64-3CC8-4055-95CD-2CAF415685B4}"/>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8" name="Footer Placeholder 7">
            <a:extLst>
              <a:ext uri="{FF2B5EF4-FFF2-40B4-BE49-F238E27FC236}">
                <a16:creationId xmlns="" xmlns:a16="http://schemas.microsoft.com/office/drawing/2014/main" id="{70ED53B0-1F46-33E2-09C2-81301C64BBB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A45E0100-2DEC-B089-A8F3-6F22C35966F2}"/>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65437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7BBC41-684E-2D6B-3F2D-5379A3D32AC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FE54389D-DCEF-D59E-EA23-D3F98E4F9C6F}"/>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4" name="Footer Placeholder 3">
            <a:extLst>
              <a:ext uri="{FF2B5EF4-FFF2-40B4-BE49-F238E27FC236}">
                <a16:creationId xmlns="" xmlns:a16="http://schemas.microsoft.com/office/drawing/2014/main" id="{58E3C424-45AE-AF70-FBB9-29575F6C3D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580AD3-7BE4-07DC-83F6-372A16E8F3F5}"/>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596864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C2E3D49F-909B-FE63-91F3-59ECD7355FAF}"/>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3" name="Footer Placeholder 2">
            <a:extLst>
              <a:ext uri="{FF2B5EF4-FFF2-40B4-BE49-F238E27FC236}">
                <a16:creationId xmlns="" xmlns:a16="http://schemas.microsoft.com/office/drawing/2014/main" id="{A0E08A45-7710-331A-CD4B-8D11158C4CD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6DBBB801-1750-A7F9-895B-B2C85AE5C267}"/>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3697620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552EF7-B50A-CC07-F3C8-E257FDFB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6A03BF8-F9E9-B579-F82B-A9A83F6223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37DAC2D0-A4BD-EE2F-9F9A-C57A50BF6A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56C23A6F-3891-E55D-25D7-7C2A91ACADF1}"/>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6" name="Footer Placeholder 5">
            <a:extLst>
              <a:ext uri="{FF2B5EF4-FFF2-40B4-BE49-F238E27FC236}">
                <a16:creationId xmlns="" xmlns:a16="http://schemas.microsoft.com/office/drawing/2014/main" id="{663A6DFC-2227-160C-1A6B-DC11324C6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3E427F79-4DF5-EB64-8053-4668A5A01801}"/>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2187070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00C030-ED7A-F86A-275B-F4A5E811BA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D49F2C90-A190-3498-0883-97E4FC21C7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9F5190C5-ECCC-F432-E2C7-7A459E0984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FA1322E-2434-FDCC-DE69-09FBAA36A4C5}"/>
              </a:ext>
            </a:extLst>
          </p:cNvPr>
          <p:cNvSpPr>
            <a:spLocks noGrp="1"/>
          </p:cNvSpPr>
          <p:nvPr>
            <p:ph type="dt" sz="half" idx="10"/>
          </p:nvPr>
        </p:nvSpPr>
        <p:spPr/>
        <p:txBody>
          <a:bodyPr/>
          <a:lstStyle/>
          <a:p>
            <a:fld id="{E785B34A-84CD-4194-AF2B-E5A41AF1C684}" type="datetimeFigureOut">
              <a:rPr lang="en-US" smtClean="0"/>
              <a:t>10/15/2023</a:t>
            </a:fld>
            <a:endParaRPr lang="en-US"/>
          </a:p>
        </p:txBody>
      </p:sp>
      <p:sp>
        <p:nvSpPr>
          <p:cNvPr id="6" name="Footer Placeholder 5">
            <a:extLst>
              <a:ext uri="{FF2B5EF4-FFF2-40B4-BE49-F238E27FC236}">
                <a16:creationId xmlns="" xmlns:a16="http://schemas.microsoft.com/office/drawing/2014/main" id="{369BD2E1-CF70-E343-A44B-725F8EAAA1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A8E9E06-4AD2-F64C-D678-8625326EE884}"/>
              </a:ext>
            </a:extLst>
          </p:cNvPr>
          <p:cNvSpPr>
            <a:spLocks noGrp="1"/>
          </p:cNvSpPr>
          <p:nvPr>
            <p:ph type="sldNum" sz="quarter" idx="12"/>
          </p:nvPr>
        </p:nvSpPr>
        <p:spPr/>
        <p:txBody>
          <a:bodyPr/>
          <a:lstStyle/>
          <a:p>
            <a:fld id="{D0C5CA67-02DE-498E-9DB1-A5B59E9A51D9}" type="slidenum">
              <a:rPr lang="en-US" smtClean="0"/>
              <a:t>‹#›</a:t>
            </a:fld>
            <a:endParaRPr lang="en-US"/>
          </a:p>
        </p:txBody>
      </p:sp>
    </p:spTree>
    <p:extLst>
      <p:ext uri="{BB962C8B-B14F-4D97-AF65-F5344CB8AC3E}">
        <p14:creationId xmlns:p14="http://schemas.microsoft.com/office/powerpoint/2010/main" val="976575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826031C9-B666-8CFC-949D-544F7CAA08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E993A28-884B-69DE-3FFA-0636BD138D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1B65681B-E834-C163-7B20-B7060FF7A8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85B34A-84CD-4194-AF2B-E5A41AF1C684}" type="datetimeFigureOut">
              <a:rPr lang="en-US" smtClean="0"/>
              <a:t>10/15/2023</a:t>
            </a:fld>
            <a:endParaRPr lang="en-US"/>
          </a:p>
        </p:txBody>
      </p:sp>
      <p:sp>
        <p:nvSpPr>
          <p:cNvPr id="5" name="Footer Placeholder 4">
            <a:extLst>
              <a:ext uri="{FF2B5EF4-FFF2-40B4-BE49-F238E27FC236}">
                <a16:creationId xmlns="" xmlns:a16="http://schemas.microsoft.com/office/drawing/2014/main" id="{1279CD2C-01EF-71BC-AB3E-114A9E360F7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2DE56D9E-E332-9FAA-49ED-7A87BAF491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C5CA67-02DE-498E-9DB1-A5B59E9A51D9}" type="slidenum">
              <a:rPr lang="en-US" smtClean="0"/>
              <a:t>‹#›</a:t>
            </a:fld>
            <a:endParaRPr lang="en-US"/>
          </a:p>
        </p:txBody>
      </p:sp>
    </p:spTree>
    <p:extLst>
      <p:ext uri="{BB962C8B-B14F-4D97-AF65-F5344CB8AC3E}">
        <p14:creationId xmlns:p14="http://schemas.microsoft.com/office/powerpoint/2010/main" val="1642834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0584" y="-7938"/>
            <a:ext cx="12227984"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eaLnBrk="0" fontAlgn="base" hangingPunct="0">
              <a:spcBef>
                <a:spcPct val="0"/>
              </a:spcBef>
              <a:spcAft>
                <a:spcPct val="0"/>
              </a:spcAft>
              <a:defRPr/>
            </a:pPr>
            <a:fld id="{DCF2C0C9-44AF-409C-BB98-A7000ABC445C}" type="slidenum">
              <a:rPr lang="en-US" altLang="en-US">
                <a:solidFill>
                  <a:srgbClr val="5FCBEF"/>
                </a:solidFill>
                <a:latin typeface="Arial" panose="020B0604020202020204" pitchFamily="34" charset="0"/>
              </a:rPr>
              <a:pPr eaLnBrk="0" fontAlgn="base" hangingPunct="0">
                <a:spcBef>
                  <a:spcPct val="0"/>
                </a:spcBef>
                <a:spcAft>
                  <a:spcPct val="0"/>
                </a:spcAft>
                <a:defRPr/>
              </a:pPr>
              <a:t>‹#›</a:t>
            </a:fld>
            <a:endParaRPr lang="en-US" altLang="en-US">
              <a:solidFill>
                <a:srgbClr val="5FCBEF"/>
              </a:solidFill>
              <a:latin typeface="Arial" panose="020B0604020202020204" pitchFamily="34" charset="0"/>
            </a:endParaRPr>
          </a:p>
        </p:txBody>
      </p:sp>
    </p:spTree>
    <p:extLst>
      <p:ext uri="{BB962C8B-B14F-4D97-AF65-F5344CB8AC3E}">
        <p14:creationId xmlns:p14="http://schemas.microsoft.com/office/powerpoint/2010/main" val="383014570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026" name="Group 16"/>
          <p:cNvGrpSpPr>
            <a:grpSpLocks/>
          </p:cNvGrpSpPr>
          <p:nvPr/>
        </p:nvGrpSpPr>
        <p:grpSpPr bwMode="auto">
          <a:xfrm>
            <a:off x="-10584" y="-7938"/>
            <a:ext cx="12227984" cy="6873876"/>
            <a:chOff x="-8467" y="-8468"/>
            <a:chExt cx="9171317" cy="6874935"/>
          </a:xfrm>
        </p:grpSpPr>
        <p:sp>
          <p:nvSpPr>
            <p:cNvPr id="7" name="Freeform 6"/>
            <p:cNvSpPr/>
            <p:nvPr/>
          </p:nvSpPr>
          <p:spPr>
            <a:xfrm>
              <a:off x="-8467" y="4013290"/>
              <a:ext cx="457217" cy="285317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455" y="4175239"/>
              <a:ext cx="4022869" cy="2683288"/>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3462" y="-529"/>
              <a:ext cx="1217656" cy="685905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2644" y="-529"/>
              <a:ext cx="2268619" cy="686699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393" y="-8468"/>
              <a:ext cx="1947932" cy="6866996"/>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8634" y="3919613"/>
              <a:ext cx="2513103" cy="2938915"/>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123" y="-8468"/>
              <a:ext cx="2143202" cy="6866996"/>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6044" y="-8468"/>
              <a:ext cx="857281" cy="6866996"/>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425" y="-8468"/>
              <a:ext cx="1066838" cy="6866996"/>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9024" y="4894488"/>
              <a:ext cx="1093826" cy="1964040"/>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1027" name="Title Placeholder 1"/>
          <p:cNvSpPr>
            <a:spLocks noGrp="1"/>
          </p:cNvSpPr>
          <p:nvPr>
            <p:ph type="title"/>
          </p:nvPr>
        </p:nvSpPr>
        <p:spPr bwMode="auto">
          <a:xfrm>
            <a:off x="812801" y="609600"/>
            <a:ext cx="8464551"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812801" y="2160589"/>
            <a:ext cx="8464551"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7207251" y="6042026"/>
            <a:ext cx="912283"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812800" y="6042026"/>
            <a:ext cx="616373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593667" y="6042026"/>
            <a:ext cx="683684" cy="365125"/>
          </a:xfrm>
          <a:prstGeom prst="rect">
            <a:avLst/>
          </a:prstGeom>
        </p:spPr>
        <p:txBody>
          <a:bodyPr vert="horz" lIns="91440" tIns="45720" rIns="91440" bIns="45720" rtlCol="0" anchor="ctr"/>
          <a:lstStyle>
            <a:lvl1pPr algn="r">
              <a:defRPr sz="900">
                <a:solidFill>
                  <a:schemeClr val="accent1"/>
                </a:solidFill>
              </a:defRPr>
            </a:lvl1pPr>
          </a:lstStyle>
          <a:p>
            <a:pPr eaLnBrk="0" fontAlgn="base" hangingPunct="0">
              <a:spcBef>
                <a:spcPct val="0"/>
              </a:spcBef>
              <a:spcAft>
                <a:spcPct val="0"/>
              </a:spcAft>
              <a:defRPr/>
            </a:pPr>
            <a:fld id="{DCF2C0C9-44AF-409C-BB98-A7000ABC445C}" type="slidenum">
              <a:rPr lang="en-US" altLang="en-US">
                <a:solidFill>
                  <a:srgbClr val="5FCBEF"/>
                </a:solidFill>
                <a:latin typeface="Arial" panose="020B0604020202020204" pitchFamily="34" charset="0"/>
              </a:rPr>
              <a:pPr eaLnBrk="0" fontAlgn="base" hangingPunct="0">
                <a:spcBef>
                  <a:spcPct val="0"/>
                </a:spcBef>
                <a:spcAft>
                  <a:spcPct val="0"/>
                </a:spcAft>
                <a:defRPr/>
              </a:pPr>
              <a:t>‹#›</a:t>
            </a:fld>
            <a:endParaRPr lang="en-US" altLang="en-US">
              <a:solidFill>
                <a:srgbClr val="5FCBEF"/>
              </a:solidFill>
              <a:latin typeface="Arial" panose="020B0604020202020204" pitchFamily="34" charset="0"/>
            </a:endParaRPr>
          </a:p>
        </p:txBody>
      </p:sp>
    </p:spTree>
    <p:extLst>
      <p:ext uri="{BB962C8B-B14F-4D97-AF65-F5344CB8AC3E}">
        <p14:creationId xmlns:p14="http://schemas.microsoft.com/office/powerpoint/2010/main" val="431503840"/>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p:txStyles>
    <p:titleStyle>
      <a:lvl1pPr algn="l" defTabSz="457200" rtl="0" eaLnBrk="0" fontAlgn="base" hangingPunct="0">
        <a:spcBef>
          <a:spcPct val="0"/>
        </a:spcBef>
        <a:spcAft>
          <a:spcPct val="0"/>
        </a:spcAft>
        <a:defRPr sz="3600" kern="1200">
          <a:solidFill>
            <a:schemeClr val="accent1"/>
          </a:solidFill>
          <a:latin typeface="+mj-lt"/>
          <a:ea typeface="+mj-ea"/>
          <a:cs typeface="+mj-cs"/>
        </a:defRPr>
      </a:lvl1pPr>
      <a:lvl2pPr algn="l" defTabSz="457200" rtl="0" eaLnBrk="0" fontAlgn="base" hangingPunct="0">
        <a:spcBef>
          <a:spcPct val="0"/>
        </a:spcBef>
        <a:spcAft>
          <a:spcPct val="0"/>
        </a:spcAft>
        <a:defRPr sz="3600">
          <a:solidFill>
            <a:schemeClr val="accent1"/>
          </a:solidFill>
          <a:latin typeface="Trebuchet MS" panose="020B0603020202020204" pitchFamily="34" charset="0"/>
        </a:defRPr>
      </a:lvl2pPr>
      <a:lvl3pPr algn="l" defTabSz="457200" rtl="0" eaLnBrk="0" fontAlgn="base" hangingPunct="0">
        <a:spcBef>
          <a:spcPct val="0"/>
        </a:spcBef>
        <a:spcAft>
          <a:spcPct val="0"/>
        </a:spcAft>
        <a:defRPr sz="3600">
          <a:solidFill>
            <a:schemeClr val="accent1"/>
          </a:solidFill>
          <a:latin typeface="Trebuchet MS" panose="020B0603020202020204" pitchFamily="34" charset="0"/>
        </a:defRPr>
      </a:lvl3pPr>
      <a:lvl4pPr algn="l" defTabSz="457200" rtl="0" eaLnBrk="0" fontAlgn="base" hangingPunct="0">
        <a:spcBef>
          <a:spcPct val="0"/>
        </a:spcBef>
        <a:spcAft>
          <a:spcPct val="0"/>
        </a:spcAft>
        <a:defRPr sz="3600">
          <a:solidFill>
            <a:schemeClr val="accent1"/>
          </a:solidFill>
          <a:latin typeface="Trebuchet MS" panose="020B0603020202020204" pitchFamily="34" charset="0"/>
        </a:defRPr>
      </a:lvl4pPr>
      <a:lvl5pPr algn="l" defTabSz="457200" rtl="0" eaLnBrk="0" fontAlgn="base" hangingPunct="0">
        <a:spcBef>
          <a:spcPct val="0"/>
        </a:spcBef>
        <a:spcAft>
          <a:spcPct val="0"/>
        </a:spcAft>
        <a:defRPr sz="3600">
          <a:solidFill>
            <a:schemeClr val="accent1"/>
          </a:solidFill>
          <a:latin typeface="Trebuchet MS" panose="020B0603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8.wdp"/><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8.emf"/><Relationship Id="rId5" Type="http://schemas.microsoft.com/office/2007/relationships/hdphoto" Target="../media/hdphoto10.wdp"/><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7" Type="http://schemas.openxmlformats.org/officeDocument/2006/relationships/image" Target="../media/image21.wm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emf"/><Relationship Id="rId5" Type="http://schemas.microsoft.com/office/2007/relationships/hdphoto" Target="../media/hdphoto11.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1.wmf"/><Relationship Id="rId5" Type="http://schemas.openxmlformats.org/officeDocument/2006/relationships/image" Target="../media/image19.emf"/><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9.emf"/><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png"/><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19.emf"/><Relationship Id="rId5" Type="http://schemas.openxmlformats.org/officeDocument/2006/relationships/image" Target="../media/image220.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 Id="rId5" Type="http://schemas.microsoft.com/office/2007/relationships/hdphoto" Target="../media/hdphoto12.wdp"/><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4.wdp"/><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2.png"/><Relationship Id="rId7"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2.xml"/><Relationship Id="rId5" Type="http://schemas.microsoft.com/office/2007/relationships/hdphoto" Target="../media/hdphoto10.wdp"/><Relationship Id="rId4" Type="http://schemas.openxmlformats.org/officeDocument/2006/relationships/image" Target="../media/image17.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3.w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image" Target="../media/image240.png"/><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10.png"/><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microsoft.com/office/2007/relationships/hdphoto" Target="../media/hdphoto8.wdp"/><Relationship Id="rId5" Type="http://schemas.openxmlformats.org/officeDocument/2006/relationships/image" Target="../media/image13.png"/><Relationship Id="rId10" Type="http://schemas.openxmlformats.org/officeDocument/2006/relationships/image" Target="../media/image23.wmf"/><Relationship Id="rId4" Type="http://schemas.microsoft.com/office/2007/relationships/hdphoto" Target="../media/hdphoto7.wdp"/><Relationship Id="rId9" Type="http://schemas.openxmlformats.org/officeDocument/2006/relationships/oleObject" Target="../embeddings/oleObject6.bin"/></Relationships>
</file>

<file path=ppt/slides/_rels/slide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10.wdp"/><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5" Type="http://schemas.microsoft.com/office/2007/relationships/hdphoto" Target="../media/hdphoto9.wdp"/><Relationship Id="rId4" Type="http://schemas.openxmlformats.org/officeDocument/2006/relationships/image" Target="../media/image14.png"/></Relationships>
</file>

<file path=ppt/slides/_rels/slide36.xml.rels><?xml version="1.0" encoding="UTF-8" standalone="yes"?>
<Relationships xmlns="http://schemas.openxmlformats.org/package/2006/relationships"><Relationship Id="rId8" Type="http://schemas.openxmlformats.org/officeDocument/2006/relationships/image" Target="../media/image26.wmf"/><Relationship Id="rId13" Type="http://schemas.openxmlformats.org/officeDocument/2006/relationships/oleObject" Target="../embeddings/oleObject10.bin"/><Relationship Id="rId3" Type="http://schemas.openxmlformats.org/officeDocument/2006/relationships/image" Target="../media/image4.png"/><Relationship Id="rId7" Type="http://schemas.openxmlformats.org/officeDocument/2006/relationships/oleObject" Target="../embeddings/oleObject7.bin"/><Relationship Id="rId12" Type="http://schemas.openxmlformats.org/officeDocument/2006/relationships/image" Target="../media/image28.wmf"/><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microsoft.com/office/2007/relationships/hdphoto" Target="../media/hdphoto13.wdp"/><Relationship Id="rId11" Type="http://schemas.openxmlformats.org/officeDocument/2006/relationships/oleObject" Target="../embeddings/oleObject9.bin"/><Relationship Id="rId5" Type="http://schemas.openxmlformats.org/officeDocument/2006/relationships/image" Target="../media/image30.png"/><Relationship Id="rId10" Type="http://schemas.openxmlformats.org/officeDocument/2006/relationships/image" Target="../media/image27.wmf"/><Relationship Id="rId4" Type="http://schemas.microsoft.com/office/2007/relationships/hdphoto" Target="../media/hdphoto3.wdp"/><Relationship Id="rId9" Type="http://schemas.openxmlformats.org/officeDocument/2006/relationships/oleObject" Target="../embeddings/oleObject8.bin"/><Relationship Id="rId14" Type="http://schemas.openxmlformats.org/officeDocument/2006/relationships/image" Target="../media/image29.wmf"/></Relationships>
</file>

<file path=ppt/slides/_rels/slide3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4.png"/><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microsoft.com/office/2007/relationships/hdphoto" Target="../media/hdphoto13.wdp"/><Relationship Id="rId11" Type="http://schemas.openxmlformats.org/officeDocument/2006/relationships/oleObject" Target="../embeddings/oleObject14.bin"/><Relationship Id="rId5" Type="http://schemas.openxmlformats.org/officeDocument/2006/relationships/image" Target="../media/image30.png"/><Relationship Id="rId10" Type="http://schemas.openxmlformats.org/officeDocument/2006/relationships/oleObject" Target="../embeddings/oleObject13.bin"/><Relationship Id="rId4" Type="http://schemas.microsoft.com/office/2007/relationships/hdphoto" Target="../media/hdphoto3.wdp"/><Relationship Id="rId9" Type="http://schemas.openxmlformats.org/officeDocument/2006/relationships/oleObject" Target="../embeddings/oleObject12.bin"/></Relationships>
</file>

<file path=ppt/slides/_rels/slide38.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18.bin"/><Relationship Id="rId3" Type="http://schemas.openxmlformats.org/officeDocument/2006/relationships/image" Target="../media/image4.png"/><Relationship Id="rId7" Type="http://schemas.openxmlformats.org/officeDocument/2006/relationships/oleObject" Target="../embeddings/oleObject15.bin"/><Relationship Id="rId12" Type="http://schemas.openxmlformats.org/officeDocument/2006/relationships/image" Target="../media/image33.wmf"/><Relationship Id="rId2" Type="http://schemas.openxmlformats.org/officeDocument/2006/relationships/slideLayout" Target="../slideLayouts/slideLayout6.xml"/><Relationship Id="rId1" Type="http://schemas.openxmlformats.org/officeDocument/2006/relationships/vmlDrawing" Target="../drawings/vmlDrawing8.vml"/><Relationship Id="rId6" Type="http://schemas.microsoft.com/office/2007/relationships/hdphoto" Target="../media/hdphoto13.wdp"/><Relationship Id="rId11" Type="http://schemas.openxmlformats.org/officeDocument/2006/relationships/oleObject" Target="../embeddings/oleObject17.bin"/><Relationship Id="rId5" Type="http://schemas.openxmlformats.org/officeDocument/2006/relationships/image" Target="../media/image30.png"/><Relationship Id="rId10" Type="http://schemas.openxmlformats.org/officeDocument/2006/relationships/image" Target="../media/image32.wmf"/><Relationship Id="rId4" Type="http://schemas.microsoft.com/office/2007/relationships/hdphoto" Target="../media/hdphoto3.wdp"/><Relationship Id="rId9" Type="http://schemas.openxmlformats.org/officeDocument/2006/relationships/oleObject" Target="../embeddings/oleObject16.bin"/><Relationship Id="rId14" Type="http://schemas.openxmlformats.org/officeDocument/2006/relationships/image" Target="../media/image34.wmf"/></Relationships>
</file>

<file path=ppt/slides/_rels/slide39.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4.png"/><Relationship Id="rId7" Type="http://schemas.openxmlformats.org/officeDocument/2006/relationships/oleObject" Target="../embeddings/oleObject19.bin"/><Relationship Id="rId2" Type="http://schemas.openxmlformats.org/officeDocument/2006/relationships/slideLayout" Target="../slideLayouts/slideLayout6.xml"/><Relationship Id="rId1" Type="http://schemas.openxmlformats.org/officeDocument/2006/relationships/vmlDrawing" Target="../drawings/vmlDrawing9.vml"/><Relationship Id="rId6" Type="http://schemas.microsoft.com/office/2007/relationships/hdphoto" Target="../media/hdphoto13.wdp"/><Relationship Id="rId11" Type="http://schemas.openxmlformats.org/officeDocument/2006/relationships/oleObject" Target="../embeddings/oleObject22.bin"/><Relationship Id="rId5" Type="http://schemas.openxmlformats.org/officeDocument/2006/relationships/image" Target="../media/image30.png"/><Relationship Id="rId10" Type="http://schemas.openxmlformats.org/officeDocument/2006/relationships/oleObject" Target="../embeddings/oleObject21.bin"/><Relationship Id="rId4" Type="http://schemas.microsoft.com/office/2007/relationships/hdphoto" Target="../media/hdphoto3.wdp"/><Relationship Id="rId9"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5.wdp"/><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image" Target="../media/image4.png"/><Relationship Id="rId7" Type="http://schemas.openxmlformats.org/officeDocument/2006/relationships/image" Target="../media/image36.pn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35.wmf"/><Relationship Id="rId5" Type="http://schemas.openxmlformats.org/officeDocument/2006/relationships/oleObject" Target="../embeddings/oleObject23.bin"/><Relationship Id="rId4" Type="http://schemas.microsoft.com/office/2007/relationships/hdphoto" Target="../media/hdphoto3.wdp"/></Relationships>
</file>

<file path=ppt/slides/_rels/slide4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8" Type="http://schemas.openxmlformats.org/officeDocument/2006/relationships/audio" Target="../media/audio3.wav"/><Relationship Id="rId3" Type="http://schemas.openxmlformats.org/officeDocument/2006/relationships/audio" Target="../media/audio1.wav"/><Relationship Id="rId7" Type="http://schemas.openxmlformats.org/officeDocument/2006/relationships/image" Target="../media/image39.gif"/><Relationship Id="rId2" Type="http://schemas.openxmlformats.org/officeDocument/2006/relationships/slideLayout" Target="../slideLayouts/slideLayout30.xml"/><Relationship Id="rId1" Type="http://schemas.openxmlformats.org/officeDocument/2006/relationships/audio" Target="file:///D:\DULIEU\GIAO%20AN%20DIEN%20TU%20HOA%208,9\HOA%208.%20TIET%208.DON%20CHAT-%20HOP%20CHAT\ve%20que%20ngoai%20-%20giang%20truong%20.mp3" TargetMode="External"/><Relationship Id="rId6" Type="http://schemas.openxmlformats.org/officeDocument/2006/relationships/image" Target="../media/image38.gif"/><Relationship Id="rId5" Type="http://schemas.openxmlformats.org/officeDocument/2006/relationships/image" Target="../media/image37.jpeg"/><Relationship Id="rId10" Type="http://schemas.openxmlformats.org/officeDocument/2006/relationships/image" Target="../media/image41.png"/><Relationship Id="rId4" Type="http://schemas.openxmlformats.org/officeDocument/2006/relationships/audio" Target="../media/audio2.wav"/><Relationship Id="rId9" Type="http://schemas.openxmlformats.org/officeDocument/2006/relationships/image" Target="../media/image40.gif"/></Relationships>
</file>

<file path=ppt/slides/_rels/slide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272;&#204;NH%20HO&#192;/GI&#193;O%20&#193;N/GIAO-AN-&#272;T-HO&#193;/VO%20THUAT%201/MPEGAV/AVSEQ01.DAT"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uyển chọn hình nền thiên nhiên khung cảnh bình minh đẹp rạng rỡ chào ngày mới tốt lành phần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0540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5"/>
          <p:cNvSpPr>
            <a:spLocks noChangeArrowheads="1" noChangeShapeType="1" noTextEdit="1"/>
          </p:cNvSpPr>
          <p:nvPr/>
        </p:nvSpPr>
        <p:spPr bwMode="auto">
          <a:xfrm>
            <a:off x="820276" y="1562986"/>
            <a:ext cx="10568763" cy="5155277"/>
          </a:xfrm>
          <a:prstGeom prst="rect">
            <a:avLst/>
          </a:prstGeom>
        </p:spPr>
        <p:txBody>
          <a:bodyPr spcFirstLastPara="1" wrap="none" fromWordArt="1">
            <a:prstTxWarp prst="textButton">
              <a:avLst>
                <a:gd name="adj" fmla="val 10800004"/>
              </a:avLst>
            </a:prstTxWarp>
          </a:bodyPr>
          <a:lstStyle/>
          <a:p>
            <a:pPr algn="ctr" eaLnBrk="0" fontAlgn="base" hangingPunct="0">
              <a:spcBef>
                <a:spcPct val="0"/>
              </a:spcBef>
              <a:spcAft>
                <a:spcPct val="0"/>
              </a:spcAft>
            </a:pPr>
            <a:r>
              <a:rPr lang="en-US" sz="2701" b="1" kern="10" dirty="0">
                <a:ln w="9525">
                  <a:solidFill>
                    <a:srgbClr val="993300"/>
                  </a:solidFill>
                  <a:round/>
                  <a:headEnd/>
                  <a:tailEnd/>
                </a:ln>
                <a:solidFill>
                  <a:srgbClr val="FF0000"/>
                </a:solidFill>
                <a:latin typeface="Arial" panose="020B0604020202020204" pitchFamily="34" charset="0"/>
                <a:cs typeface="Arial" panose="020B0604020202020204" pitchFamily="34" charset="0"/>
              </a:rPr>
              <a:t>Nhiệt liệt chào mừng các em học sinh </a:t>
            </a:r>
          </a:p>
        </p:txBody>
      </p:sp>
      <p:sp>
        <p:nvSpPr>
          <p:cNvPr id="4" name="Rectangle 3"/>
          <p:cNvSpPr/>
          <p:nvPr/>
        </p:nvSpPr>
        <p:spPr>
          <a:xfrm>
            <a:off x="1957674" y="3044279"/>
            <a:ext cx="8626475" cy="769441"/>
          </a:xfrm>
          <a:prstGeom prst="rect">
            <a:avLst/>
          </a:prstGeom>
        </p:spPr>
        <p:txBody>
          <a:bodyPr>
            <a:spAutoFit/>
          </a:bodyPr>
          <a:lstStyle/>
          <a:p>
            <a:pPr eaLnBrk="0" fontAlgn="base" hangingPunct="0">
              <a:spcBef>
                <a:spcPct val="0"/>
              </a:spcBef>
              <a:spcAft>
                <a:spcPct val="0"/>
              </a:spcAft>
              <a:defRPr/>
            </a:pPr>
            <a:r>
              <a:rPr lang="en-US" sz="4400" kern="10" dirty="0" smtClean="0">
                <a:ln w="25400">
                  <a:solidFill>
                    <a:srgbClr val="0000FF"/>
                  </a:solidFill>
                  <a:round/>
                  <a:headEnd/>
                  <a:tailEnd/>
                </a:ln>
                <a:solidFill>
                  <a:srgbClr val="00B050"/>
                </a:solidFill>
                <a:latin typeface="Times New Roman" panose="02020603050405020304" pitchFamily="18" charset="0"/>
                <a:cs typeface="Times New Roman" panose="02020603050405020304" pitchFamily="18" charset="0"/>
              </a:rPr>
              <a:t>MÔN KHOA HỌC TỰ NHIÊN 8</a:t>
            </a:r>
            <a:r>
              <a:rPr lang="en-US" sz="4400" b="1" kern="10" dirty="0" smtClean="0">
                <a:ln w="25400">
                  <a:solidFill>
                    <a:srgbClr val="0000FF"/>
                  </a:solidFill>
                  <a:round/>
                  <a:headEnd/>
                  <a:tailEnd/>
                </a:ln>
                <a:solidFill>
                  <a:srgbClr val="00B050"/>
                </a:solidFill>
                <a:latin typeface="Times New Roman" panose="02020603050405020304" pitchFamily="18" charset="0"/>
                <a:cs typeface="Times New Roman" panose="02020603050405020304" pitchFamily="18" charset="0"/>
              </a:rPr>
              <a:t> </a:t>
            </a:r>
            <a:endParaRPr lang="en-US" sz="4400" dirty="0">
              <a:solidFill>
                <a:srgbClr val="00B050"/>
              </a:solidFill>
              <a:latin typeface="Times New Roman" panose="02020603050405020304" pitchFamily="18" charset="0"/>
              <a:cs typeface="Times New Roman" panose="02020603050405020304" pitchFamily="18" charset="0"/>
            </a:endParaRPr>
          </a:p>
        </p:txBody>
      </p:sp>
      <p:sp>
        <p:nvSpPr>
          <p:cNvPr id="5125" name="Rectangle 4"/>
          <p:cNvSpPr>
            <a:spLocks noChangeArrowheads="1"/>
          </p:cNvSpPr>
          <p:nvPr/>
        </p:nvSpPr>
        <p:spPr bwMode="auto">
          <a:xfrm>
            <a:off x="4866992" y="5943600"/>
            <a:ext cx="527901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0" fontAlgn="base" hangingPunct="0">
              <a:spcBef>
                <a:spcPct val="0"/>
              </a:spcBef>
              <a:spcAft>
                <a:spcPct val="0"/>
              </a:spcAft>
              <a:buClrTx/>
              <a:buSzTx/>
              <a:buFontTx/>
              <a:buNone/>
            </a:pPr>
            <a:r>
              <a:rPr lang="en-US" altLang="vi-VN" sz="3200" b="1" i="1" dirty="0" err="1">
                <a:solidFill>
                  <a:srgbClr val="FF0000"/>
                </a:solidFill>
                <a:latin typeface="Times New Roman" panose="02020603050405020304" pitchFamily="18" charset="0"/>
                <a:cs typeface="Arial" panose="020B0604020202020204" pitchFamily="34" charset="0"/>
              </a:rPr>
              <a:t>Giáo</a:t>
            </a:r>
            <a:r>
              <a:rPr lang="en-US" altLang="vi-VN" sz="3200" b="1" i="1" dirty="0">
                <a:solidFill>
                  <a:srgbClr val="FF0000"/>
                </a:solidFill>
                <a:latin typeface="Times New Roman" panose="02020603050405020304" pitchFamily="18" charset="0"/>
                <a:cs typeface="Arial" panose="020B0604020202020204" pitchFamily="34" charset="0"/>
              </a:rPr>
              <a:t> </a:t>
            </a:r>
            <a:r>
              <a:rPr lang="en-US" altLang="vi-VN" sz="3200" b="1" i="1" dirty="0" err="1">
                <a:solidFill>
                  <a:srgbClr val="FF0000"/>
                </a:solidFill>
                <a:latin typeface="Times New Roman" panose="02020603050405020304" pitchFamily="18" charset="0"/>
                <a:cs typeface="Arial" panose="020B0604020202020204" pitchFamily="34" charset="0"/>
              </a:rPr>
              <a:t>viên</a:t>
            </a:r>
            <a:r>
              <a:rPr lang="en-US" altLang="vi-VN" sz="3200" b="1" i="1" dirty="0">
                <a:solidFill>
                  <a:srgbClr val="FF0000"/>
                </a:solidFill>
                <a:latin typeface="Times New Roman" panose="02020603050405020304" pitchFamily="18" charset="0"/>
                <a:cs typeface="Arial" panose="020B0604020202020204" pitchFamily="34" charset="0"/>
              </a:rPr>
              <a:t>: </a:t>
            </a:r>
            <a:r>
              <a:rPr lang="en-US" altLang="vi-VN" sz="3200" b="1" i="1" dirty="0" err="1" smtClean="0">
                <a:solidFill>
                  <a:srgbClr val="FF0000"/>
                </a:solidFill>
                <a:latin typeface="Times New Roman" panose="02020603050405020304" pitchFamily="18" charset="0"/>
                <a:cs typeface="Arial" panose="020B0604020202020204" pitchFamily="34" charset="0"/>
              </a:rPr>
              <a:t>Võ</a:t>
            </a:r>
            <a:r>
              <a:rPr lang="en-US" altLang="vi-VN" sz="3200" b="1" i="1" dirty="0" smtClean="0">
                <a:solidFill>
                  <a:srgbClr val="FF0000"/>
                </a:solidFill>
                <a:latin typeface="Times New Roman" panose="02020603050405020304" pitchFamily="18" charset="0"/>
                <a:cs typeface="Arial" panose="020B0604020202020204" pitchFamily="34" charset="0"/>
              </a:rPr>
              <a:t> </a:t>
            </a:r>
            <a:r>
              <a:rPr lang="en-US" altLang="vi-VN" sz="3200" b="1" i="1" dirty="0" err="1" smtClean="0">
                <a:solidFill>
                  <a:srgbClr val="FF0000"/>
                </a:solidFill>
                <a:latin typeface="Times New Roman" panose="02020603050405020304" pitchFamily="18" charset="0"/>
                <a:cs typeface="Arial" panose="020B0604020202020204" pitchFamily="34" charset="0"/>
              </a:rPr>
              <a:t>Thị</a:t>
            </a:r>
            <a:r>
              <a:rPr lang="en-US" altLang="vi-VN" sz="3200" b="1" i="1" dirty="0" smtClean="0">
                <a:solidFill>
                  <a:srgbClr val="FF0000"/>
                </a:solidFill>
                <a:latin typeface="Times New Roman" panose="02020603050405020304" pitchFamily="18" charset="0"/>
                <a:cs typeface="Arial" panose="020B0604020202020204" pitchFamily="34" charset="0"/>
              </a:rPr>
              <a:t> </a:t>
            </a:r>
            <a:r>
              <a:rPr lang="en-US" altLang="vi-VN" sz="3200" b="1" i="1" dirty="0" err="1" smtClean="0">
                <a:solidFill>
                  <a:srgbClr val="FF0000"/>
                </a:solidFill>
                <a:latin typeface="Times New Roman" panose="02020603050405020304" pitchFamily="18" charset="0"/>
                <a:cs typeface="Arial" panose="020B0604020202020204" pitchFamily="34" charset="0"/>
              </a:rPr>
              <a:t>Ngọc</a:t>
            </a:r>
            <a:r>
              <a:rPr lang="en-US" altLang="vi-VN" sz="3200" b="1" i="1" dirty="0" smtClean="0">
                <a:solidFill>
                  <a:srgbClr val="FF0000"/>
                </a:solidFill>
                <a:latin typeface="Times New Roman" panose="02020603050405020304" pitchFamily="18" charset="0"/>
                <a:cs typeface="Arial" panose="020B0604020202020204" pitchFamily="34" charset="0"/>
              </a:rPr>
              <a:t> </a:t>
            </a:r>
            <a:r>
              <a:rPr lang="en-US" altLang="vi-VN" sz="3200" b="1" i="1" dirty="0" err="1" smtClean="0">
                <a:solidFill>
                  <a:srgbClr val="FF0000"/>
                </a:solidFill>
                <a:latin typeface="Times New Roman" panose="02020603050405020304" pitchFamily="18" charset="0"/>
                <a:cs typeface="Arial" panose="020B0604020202020204" pitchFamily="34" charset="0"/>
              </a:rPr>
              <a:t>Hằng</a:t>
            </a:r>
            <a:endParaRPr lang="en-US" altLang="vi-VN" sz="3200" b="1" i="1" dirty="0">
              <a:solidFill>
                <a:srgbClr val="FF0000"/>
              </a:solidFill>
              <a:latin typeface="Times New Roman" panose="02020603050405020304" pitchFamily="18" charset="0"/>
              <a:cs typeface="Arial" panose="020B0604020202020204" pitchFamily="34" charset="0"/>
            </a:endParaRPr>
          </a:p>
        </p:txBody>
      </p:sp>
      <p:sp>
        <p:nvSpPr>
          <p:cNvPr id="5" name="Rectangle 4"/>
          <p:cNvSpPr/>
          <p:nvPr/>
        </p:nvSpPr>
        <p:spPr>
          <a:xfrm>
            <a:off x="103909" y="149231"/>
            <a:ext cx="12001499" cy="861774"/>
          </a:xfrm>
          <a:prstGeom prst="rect">
            <a:avLst/>
          </a:prstGeom>
        </p:spPr>
        <p:txBody>
          <a:bodyPr wrap="square">
            <a:spAutoFit/>
          </a:bodyPr>
          <a:lstStyle/>
          <a:p>
            <a:pPr algn="ctr" eaLnBrk="0" fontAlgn="base" hangingPunct="0">
              <a:spcBef>
                <a:spcPct val="0"/>
              </a:spcBef>
              <a:spcAft>
                <a:spcPct val="0"/>
              </a:spcAft>
              <a:defRPr/>
            </a:pPr>
            <a:r>
              <a:rPr lang="en-US" sz="5000" b="1"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Arial" panose="020B0604020202020204" pitchFamily="34" charset="0"/>
                <a:cs typeface="Times New Roman" panose="02020603050405020304" pitchFamily="18" charset="0"/>
              </a:rPr>
              <a:t>TRƯỜNG THCS </a:t>
            </a:r>
            <a:r>
              <a:rPr lang="en-US" sz="5000" b="1" kern="10" dirty="0" smtClean="0">
                <a:ln w="12700">
                  <a:solidFill>
                    <a:srgbClr val="0000FF"/>
                  </a:solidFill>
                  <a:round/>
                  <a:headEnd/>
                  <a:tailEnd/>
                </a:ln>
                <a:solidFill>
                  <a:srgbClr val="FF0000">
                    <a:alpha val="50195"/>
                  </a:srgbClr>
                </a:solidFill>
                <a:effectLst>
                  <a:outerShdw dist="45791" dir="2021404" algn="ctr" rotWithShape="0">
                    <a:srgbClr val="9999FF"/>
                  </a:outerShdw>
                </a:effectLst>
                <a:latin typeface="Arial" panose="020B0604020202020204" pitchFamily="34" charset="0"/>
                <a:cs typeface="Times New Roman" panose="02020603050405020304" pitchFamily="18" charset="0"/>
              </a:rPr>
              <a:t>THỊ TRẤN PHÚ HÒA</a:t>
            </a:r>
            <a:endParaRPr lang="en-US" sz="5000" b="1" kern="10" dirty="0">
              <a:ln w="12700">
                <a:solidFill>
                  <a:srgbClr val="0000FF"/>
                </a:solidFill>
                <a:round/>
                <a:headEnd/>
                <a:tailEnd/>
              </a:ln>
              <a:solidFill>
                <a:srgbClr val="FF0000">
                  <a:alpha val="50195"/>
                </a:srgbClr>
              </a:solidFill>
              <a:effectLst>
                <a:outerShdw dist="45791" dir="2021404" algn="ctr" rotWithShape="0">
                  <a:srgbClr val="9999FF"/>
                </a:outerShdw>
              </a:effectLst>
              <a:latin typeface="Arial" panose="020B0604020202020204" pitchFamily="34" charset="0"/>
              <a:cs typeface="Times New Roman" panose="02020603050405020304" pitchFamily="18" charset="0"/>
            </a:endParaRPr>
          </a:p>
        </p:txBody>
      </p:sp>
      <p:sp>
        <p:nvSpPr>
          <p:cNvPr id="6" name="Rectangle 5"/>
          <p:cNvSpPr/>
          <p:nvPr/>
        </p:nvSpPr>
        <p:spPr>
          <a:xfrm>
            <a:off x="297712" y="4140624"/>
            <a:ext cx="11091327" cy="1224951"/>
          </a:xfrm>
          <a:prstGeom prst="rect">
            <a:avLst/>
          </a:prstGeom>
        </p:spPr>
        <p:txBody>
          <a:bodyPr wrap="square">
            <a:spAutoFit/>
          </a:bodyPr>
          <a:lstStyle/>
          <a:p>
            <a:pPr lvl="0" algn="ctr">
              <a:lnSpc>
                <a:spcPct val="115000"/>
              </a:lnSpc>
            </a:pPr>
            <a:r>
              <a:rPr lang="en-US" sz="3200" b="1" dirty="0">
                <a:latin typeface="Times New Roman" panose="02020603050405020304" pitchFamily="18" charset="0"/>
                <a:ea typeface="Times New Roman" panose="02020603050405020304" pitchFamily="18" charset="0"/>
              </a:rPr>
              <a:t>BÀI 5. ĐỊNH LUẬT BẢO TOÀN KHỐI LƯỢNG </a:t>
            </a:r>
            <a:r>
              <a:rPr lang="en-US" sz="3200" b="1" dirty="0" smtClean="0">
                <a:latin typeface="Times New Roman" panose="02020603050405020304" pitchFamily="18" charset="0"/>
                <a:ea typeface="Times New Roman" panose="02020603050405020304" pitchFamily="18" charset="0"/>
              </a:rPr>
              <a:t>VÀ</a:t>
            </a:r>
            <a:endParaRPr lang="en-US" sz="3200" b="1" dirty="0">
              <a:latin typeface="Times New Roman" panose="02020603050405020304" pitchFamily="18" charset="0"/>
              <a:ea typeface="Times New Roman" panose="02020603050405020304" pitchFamily="18" charset="0"/>
            </a:endParaRPr>
          </a:p>
          <a:p>
            <a:pPr lvl="0" algn="ctr">
              <a:lnSpc>
                <a:spcPct val="115000"/>
              </a:lnSpc>
            </a:pPr>
            <a:r>
              <a:rPr lang="en-US" sz="3200" b="1" dirty="0">
                <a:latin typeface="Times New Roman" panose="02020603050405020304" pitchFamily="18" charset="0"/>
                <a:ea typeface="Times New Roman" panose="02020603050405020304" pitchFamily="18" charset="0"/>
              </a:rPr>
              <a:t> PHƯƠNG TRÌNH HÓA HỌC</a:t>
            </a:r>
          </a:p>
        </p:txBody>
      </p:sp>
    </p:spTree>
    <p:extLst>
      <p:ext uri="{BB962C8B-B14F-4D97-AF65-F5344CB8AC3E}">
        <p14:creationId xmlns:p14="http://schemas.microsoft.com/office/powerpoint/2010/main" val="6388748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mph" presetSubtype="0" repeatCount="indefinite" fill="hold" grpId="0" nodeType="withEffect">
                                  <p:stCondLst>
                                    <p:cond delay="0"/>
                                  </p:stCondLst>
                                  <p:childTnLst>
                                    <p:animClr clrSpc="hsl" dir="cw">
                                      <p:cBhvr override="childStyle">
                                        <p:cTn id="11" dur="2000" fill="hold"/>
                                        <p:tgtEl>
                                          <p:spTgt spid="3"/>
                                        </p:tgtEl>
                                        <p:attrNameLst>
                                          <p:attrName>style.color</p:attrName>
                                        </p:attrNameLst>
                                      </p:cBhvr>
                                      <p:by>
                                        <p:hsl h="-7200000" s="0" l="0"/>
                                      </p:by>
                                    </p:animClr>
                                    <p:animClr clrSpc="hsl" dir="cw">
                                      <p:cBhvr>
                                        <p:cTn id="12" dur="2000" fill="hold"/>
                                        <p:tgtEl>
                                          <p:spTgt spid="3"/>
                                        </p:tgtEl>
                                        <p:attrNameLst>
                                          <p:attrName>fillcolor</p:attrName>
                                        </p:attrNameLst>
                                      </p:cBhvr>
                                      <p:by>
                                        <p:hsl h="-7200000" s="0" l="0"/>
                                      </p:by>
                                    </p:animClr>
                                    <p:animClr clrSpc="hsl" dir="cw">
                                      <p:cBhvr>
                                        <p:cTn id="13" dur="2000" fill="hold"/>
                                        <p:tgtEl>
                                          <p:spTgt spid="3"/>
                                        </p:tgtEl>
                                        <p:attrNameLst>
                                          <p:attrName>stroke.color</p:attrName>
                                        </p:attrNameLst>
                                      </p:cBhvr>
                                      <p:by>
                                        <p:hsl h="-7200000" s="0" l="0"/>
                                      </p:by>
                                    </p:animClr>
                                    <p:set>
                                      <p:cBhvr>
                                        <p:cTn id="14" dur="20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23192" y="5763"/>
            <a:ext cx="12192000" cy="6858000"/>
          </a:xfrm>
          <a:prstGeom prst="rect">
            <a:avLst/>
          </a:prstGeom>
        </p:spPr>
      </p:pic>
      <p:cxnSp>
        <p:nvCxnSpPr>
          <p:cNvPr id="11" name="Straight Connector 10">
            <a:extLst>
              <a:ext uri="{FF2B5EF4-FFF2-40B4-BE49-F238E27FC236}">
                <a16:creationId xmlns="" xmlns:a16="http://schemas.microsoft.com/office/drawing/2014/main" id="{2B024E25-FECE-E3B0-CB83-997DEC271D88}"/>
              </a:ext>
            </a:extLst>
          </p:cNvPr>
          <p:cNvCxnSpPr/>
          <p:nvPr/>
        </p:nvCxnSpPr>
        <p:spPr>
          <a:xfrm flipH="1">
            <a:off x="-57873" y="21065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 xmlns:a16="http://schemas.microsoft.com/office/drawing/2014/main" id="{B79A69C7-954A-1813-B796-A670E11CA25E}"/>
              </a:ext>
            </a:extLst>
          </p:cNvPr>
          <p:cNvCxnSpPr>
            <a:cxnSpLocks/>
          </p:cNvCxnSpPr>
          <p:nvPr/>
        </p:nvCxnSpPr>
        <p:spPr>
          <a:xfrm>
            <a:off x="159030" y="8718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 xmlns:a16="http://schemas.microsoft.com/office/drawing/2014/main" id="{BE4AADFF-67EF-1D9D-6EDD-45EE0B2334CE}"/>
              </a:ext>
            </a:extLst>
          </p:cNvPr>
          <p:cNvCxnSpPr>
            <a:cxnSpLocks/>
          </p:cNvCxnSpPr>
          <p:nvPr/>
        </p:nvCxnSpPr>
        <p:spPr>
          <a:xfrm>
            <a:off x="126991" y="8718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 xmlns:a16="http://schemas.microsoft.com/office/drawing/2014/main" id="{F240D503-1C24-1E12-A1B8-C1C84AF59E45}"/>
              </a:ext>
            </a:extLst>
          </p:cNvPr>
          <p:cNvCxnSpPr>
            <a:cxnSpLocks/>
          </p:cNvCxnSpPr>
          <p:nvPr/>
        </p:nvCxnSpPr>
        <p:spPr>
          <a:xfrm>
            <a:off x="11986587" y="10343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 xmlns:a16="http://schemas.microsoft.com/office/drawing/2014/main" id="{254E1923-3C86-0089-016D-ED1C8C2DE7B1}"/>
              </a:ext>
            </a:extLst>
          </p:cNvPr>
          <p:cNvCxnSpPr>
            <a:cxnSpLocks/>
          </p:cNvCxnSpPr>
          <p:nvPr/>
        </p:nvCxnSpPr>
        <p:spPr>
          <a:xfrm>
            <a:off x="159030" y="65604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 xmlns:a16="http://schemas.microsoft.com/office/drawing/2014/main" id="{9E501592-3269-8BDC-E856-CC9FC2BB0EA9}"/>
              </a:ext>
            </a:extLst>
          </p:cNvPr>
          <p:cNvSpPr txBox="1"/>
          <p:nvPr/>
        </p:nvSpPr>
        <p:spPr>
          <a:xfrm>
            <a:off x="137300" y="845961"/>
            <a:ext cx="12563057" cy="5854103"/>
          </a:xfrm>
          <a:prstGeom prst="rect">
            <a:avLst/>
          </a:prstGeom>
          <a:noFill/>
        </p:spPr>
        <p:txBody>
          <a:bodyPr wrap="square">
            <a:spAutoFit/>
          </a:bodyPr>
          <a:lstStyle/>
          <a:p>
            <a:pPr marL="457200" indent="-457200" algn="just">
              <a:lnSpc>
                <a:spcPct val="115000"/>
              </a:lnSpc>
              <a:buAutoNum type="arabicPeriod"/>
            </a:pP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hóa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học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xảy</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ra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không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Nếu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dựa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vào</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dấu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hiệu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nào</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457200" indent="-457200" algn="just">
              <a:lnSpc>
                <a:spcPct val="115000"/>
              </a:lnSpc>
              <a:buAutoNum type="arabicPeriod"/>
            </a:pP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9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400" b="1" dirty="0">
                <a:effectLst/>
                <a:latin typeface="Times New Roman" panose="02020603050405020304" pitchFamily="18" charset="0"/>
                <a:ea typeface="Times New Roman" panose="02020603050405020304" pitchFamily="18" charset="0"/>
              </a:rPr>
              <a:t>2. </a:t>
            </a:r>
            <a:r>
              <a:rPr lang="en-US" sz="2400" kern="1200" dirty="0" smtClean="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Nêu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tên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nghiệm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000" b="1" dirty="0">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Viết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phương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trình</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chữ</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L="342900" marR="0" lvl="0" indent="-342900" latinLnBrk="1">
              <a:lnSpc>
                <a:spcPct val="115000"/>
              </a:lnSpc>
              <a:spcBef>
                <a:spcPts val="0"/>
              </a:spcBef>
              <a:spcAft>
                <a:spcPts val="0"/>
              </a:spcAft>
              <a:buFont typeface="+mj-lt"/>
              <a:buAutoNum type="arabicPeriod" startAt="3"/>
            </a:pPr>
            <a:endParaRPr lang="en-US" sz="2400" b="1" dirty="0">
              <a:solidFill>
                <a:srgbClr val="000000"/>
              </a:solidFill>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vị</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trí</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kim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cân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trước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sau</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ứng</a:t>
            </a:r>
            <a:r>
              <a:rPr lang="en-US" sz="2400" b="1" kern="1200" dirty="0">
                <a:solidFill>
                  <a:srgbClr val="000000"/>
                </a:solidFill>
                <a:effectLst/>
                <a:latin typeface="Times New Roman" panose="02020603050405020304" pitchFamily="18" charset="0"/>
                <a:ea typeface="Times New Roman" panose="02020603050405020304" pitchFamily="18" charset="0"/>
              </a:rPr>
              <a:t>?</a:t>
            </a:r>
          </a:p>
          <a:p>
            <a:pPr marR="0" lvl="0" latinLnBrk="1">
              <a:lnSpc>
                <a:spcPct val="115000"/>
              </a:lnSpc>
              <a:spcBef>
                <a:spcPts val="0"/>
              </a:spcBef>
              <a:spcAft>
                <a:spcPts val="0"/>
              </a:spcAft>
            </a:pPr>
            <a:endParaRPr lang="en-US" sz="2400" b="1" kern="1200" dirty="0">
              <a:solidFill>
                <a:srgbClr val="000000"/>
              </a:solidFill>
              <a:effectLst/>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endParaRPr lang="en-US" sz="800" b="1" dirty="0">
              <a:solidFill>
                <a:srgbClr val="000000"/>
              </a:solidFill>
              <a:latin typeface="Times New Roman" panose="02020603050405020304" pitchFamily="18" charset="0"/>
              <a:ea typeface="Times New Roman" panose="02020603050405020304" pitchFamily="18" charset="0"/>
            </a:endParaRPr>
          </a:p>
          <a:p>
            <a:pPr latinLnBrk="1">
              <a:lnSpc>
                <a:spcPct val="115000"/>
              </a:lnSpc>
            </a:pPr>
            <a:r>
              <a:rPr lang="en-US" sz="2400" b="1" kern="1200" dirty="0">
                <a:solidFill>
                  <a:srgbClr val="000000"/>
                </a:solidFill>
                <a:effectLst/>
                <a:latin typeface="Times New Roman" panose="02020603050405020304" pitchFamily="18" charset="0"/>
                <a:ea typeface="Times New Roman" panose="02020603050405020304" pitchFamily="18" charset="0"/>
              </a:rPr>
              <a:t>5. </a:t>
            </a:r>
            <a:r>
              <a:rPr lang="en-US" sz="2400" b="1" kern="1200" dirty="0" err="1">
                <a:solidFill>
                  <a:srgbClr val="000000"/>
                </a:solidFill>
                <a:effectLst/>
                <a:latin typeface="Times New Roman" panose="02020603050405020304" pitchFamily="18" charset="0"/>
                <a:ea typeface="Times New Roman" panose="02020603050405020304" pitchFamily="18" charset="0"/>
              </a:rPr>
              <a:t>Có</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nhận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xét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gì</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về</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tham</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gia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và</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khối</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lượng</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của</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các</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chất</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sản</a:t>
            </a:r>
            <a:r>
              <a:rPr lang="en-US" sz="2400" b="1" kern="1200" dirty="0">
                <a:solidFill>
                  <a:srgbClr val="000000"/>
                </a:solidFill>
                <a:effectLst/>
                <a:latin typeface="Times New Roman" panose="02020603050405020304" pitchFamily="18" charset="0"/>
                <a:ea typeface="Times New Roman" panose="02020603050405020304" pitchFamily="18" charset="0"/>
              </a:rPr>
              <a:t> </a:t>
            </a:r>
            <a:r>
              <a:rPr lang="en-US" sz="2400" b="1" kern="1200" dirty="0" err="1">
                <a:solidFill>
                  <a:srgbClr val="000000"/>
                </a:solidFill>
                <a:effectLst/>
                <a:latin typeface="Times New Roman" panose="02020603050405020304" pitchFamily="18" charset="0"/>
                <a:ea typeface="Times New Roman" panose="02020603050405020304" pitchFamily="18" charset="0"/>
              </a:rPr>
              <a:t>phẩm</a:t>
            </a:r>
            <a:r>
              <a:rPr lang="en-US" sz="2400" b="1" kern="12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p>
            <a:pPr marL="342900" marR="0" lvl="0" indent="-342900" latinLnBrk="1">
              <a:lnSpc>
                <a:spcPct val="115000"/>
              </a:lnSpc>
              <a:spcBef>
                <a:spcPts val="0"/>
              </a:spcBef>
              <a:spcAft>
                <a:spcPts val="0"/>
              </a:spcAft>
              <a:buFont typeface="+mj-lt"/>
              <a:buAutoNum type="arabicPeriod" startAt="3"/>
            </a:pPr>
            <a:endParaRPr lang="en-US" sz="2400" dirty="0">
              <a:effectLst/>
              <a:latin typeface="Times New Roman" panose="02020603050405020304" pitchFamily="18" charset="0"/>
              <a:ea typeface="Times New Roman" panose="02020603050405020304" pitchFamily="18" charset="0"/>
            </a:endParaRPr>
          </a:p>
          <a:p>
            <a:pPr algn="just">
              <a:lnSpc>
                <a:spcPct val="115000"/>
              </a:lnSpc>
            </a:pPr>
            <a:r>
              <a:rPr lang="en-US" sz="2400" b="1" dirty="0">
                <a:solidFill>
                  <a:srgbClr val="000000"/>
                </a:solidFill>
                <a:latin typeface="Times New Roman" panose="02020603050405020304" pitchFamily="18" charset="0"/>
                <a:ea typeface="Times New Roman" panose="02020603050405020304" pitchFamily="18" charset="0"/>
              </a:rPr>
              <a:t>            </a:t>
            </a:r>
            <a:endParaRPr lang="en-US" sz="24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 xmlns:a16="http://schemas.microsoft.com/office/drawing/2014/main" id="{A923CF4E-2204-6B97-435E-40EEB23EFC82}"/>
              </a:ext>
            </a:extLst>
          </p:cNvPr>
          <p:cNvSpPr txBox="1"/>
          <p:nvPr/>
        </p:nvSpPr>
        <p:spPr>
          <a:xfrm>
            <a:off x="848142" y="1346226"/>
            <a:ext cx="9607824"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Có</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xuất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hiện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rắn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màu</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trắng</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 xmlns:a16="http://schemas.microsoft.com/office/drawing/2014/main" id="{FEF7C88C-2417-EF9C-8437-56C7B3FA6A06}"/>
              </a:ext>
            </a:extLst>
          </p:cNvPr>
          <p:cNvSpPr txBox="1"/>
          <p:nvPr/>
        </p:nvSpPr>
        <p:spPr>
          <a:xfrm>
            <a:off x="718212" y="2452698"/>
            <a:ext cx="11362315" cy="907749"/>
          </a:xfrm>
          <a:prstGeom prst="rect">
            <a:avLst/>
          </a:prstGeom>
          <a:noFill/>
        </p:spPr>
        <p:txBody>
          <a:bodyPr wrap="square">
            <a:spAutoFit/>
          </a:bodyPr>
          <a:lstStyle/>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Barium chloride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sulfate</a:t>
            </a:r>
            <a:endParaRPr lang="en-US" sz="2400"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r>
              <a:rPr lang="en-US" sz="2400" kern="1200" dirty="0">
                <a:solidFill>
                  <a:srgbClr val="C00000"/>
                </a:solidFill>
                <a:effectLst/>
                <a:latin typeface="Times New Roman" panose="02020603050405020304" pitchFamily="18" charset="0"/>
                <a:ea typeface="Times New Roman" panose="02020603050405020304" pitchFamily="18" charset="0"/>
              </a:rPr>
              <a:t>: Barium sulfate </a:t>
            </a:r>
            <a:r>
              <a:rPr lang="en-US" sz="2400" kern="1200" dirty="0" err="1">
                <a:solidFill>
                  <a:srgbClr val="C00000"/>
                </a:solidFill>
                <a:effectLst/>
                <a:latin typeface="Times New Roman" panose="02020603050405020304" pitchFamily="18" charset="0"/>
                <a:ea typeface="Times New Roman" panose="02020603050405020304" pitchFamily="18" charset="0"/>
              </a:rPr>
              <a:t>và</a:t>
            </a:r>
            <a:r>
              <a:rPr lang="en-US" sz="2400" kern="1200" dirty="0">
                <a:solidFill>
                  <a:srgbClr val="C00000"/>
                </a:solidFill>
                <a:effectLst/>
                <a:latin typeface="Times New Roman" panose="02020603050405020304" pitchFamily="18" charset="0"/>
                <a:ea typeface="Times New Roman" panose="02020603050405020304" pitchFamily="18" charset="0"/>
              </a:rPr>
              <a:t>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 xmlns:a16="http://schemas.microsoft.com/office/drawing/2014/main" id="{20AD9427-5291-EF8C-9DB4-DE546A97066D}"/>
              </a:ext>
            </a:extLst>
          </p:cNvPr>
          <p:cNvSpPr txBox="1"/>
          <p:nvPr/>
        </p:nvSpPr>
        <p:spPr>
          <a:xfrm>
            <a:off x="558311" y="3845285"/>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 xmlns:a16="http://schemas.microsoft.com/office/drawing/2014/main" id="{0A935F87-8942-648A-547E-08DE313D33D2}"/>
              </a:ext>
            </a:extLst>
          </p:cNvPr>
          <p:cNvSpPr txBox="1"/>
          <p:nvPr/>
        </p:nvSpPr>
        <p:spPr>
          <a:xfrm>
            <a:off x="3919074" y="49569"/>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 xmlns:a16="http://schemas.microsoft.com/office/drawing/2014/main" id="{685ED027-E318-91CF-36A1-73048ACE04EA}"/>
              </a:ext>
            </a:extLst>
          </p:cNvPr>
          <p:cNvSpPr txBox="1"/>
          <p:nvPr/>
        </p:nvSpPr>
        <p:spPr>
          <a:xfrm>
            <a:off x="1477841" y="5842276"/>
            <a:ext cx="8607853" cy="461665"/>
          </a:xfrm>
          <a:prstGeom prst="rect">
            <a:avLst/>
          </a:prstGeom>
          <a:noFill/>
        </p:spPr>
        <p:txBody>
          <a:bodyPr wrap="square">
            <a:spAutoFit/>
          </a:bodyPr>
          <a:lstStyle/>
          <a:p>
            <a:pPr marL="0" marR="0" latinLnBrk="1">
              <a:spcBef>
                <a:spcPts val="0"/>
              </a:spcBef>
              <a:spcAft>
                <a:spcPts val="0"/>
              </a:spcAft>
            </a:pP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tham</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gia</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khối</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lượng</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các</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chất</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sản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phẩm</a:t>
            </a:r>
            <a:endParaRPr lang="en-US" sz="20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59FE9196-6EB3-3B28-8954-27130BB5ACC8}"/>
              </a:ext>
            </a:extLst>
          </p:cNvPr>
          <p:cNvSpPr txBox="1"/>
          <p:nvPr/>
        </p:nvSpPr>
        <p:spPr>
          <a:xfrm>
            <a:off x="581918" y="4787899"/>
            <a:ext cx="11519959" cy="483017"/>
          </a:xfrm>
          <a:prstGeom prst="rect">
            <a:avLst/>
          </a:prstGeom>
          <a:noFill/>
        </p:spPr>
        <p:txBody>
          <a:bodyPr wrap="square">
            <a:spAutoFit/>
          </a:bodyPr>
          <a:lstStyle/>
          <a:p>
            <a:pPr marL="457200" marR="0" latinLnBrk="1">
              <a:lnSpc>
                <a:spcPct val="115000"/>
              </a:lnSpc>
              <a:spcBef>
                <a:spcPts val="0"/>
              </a:spcBef>
              <a:spcAft>
                <a:spcPts val="0"/>
              </a:spcAft>
            </a:pPr>
            <a:r>
              <a:rPr lang="en-US" sz="2400" kern="1200" dirty="0">
                <a:solidFill>
                  <a:srgbClr val="C00000"/>
                </a:solidFill>
                <a:effectLst/>
                <a:latin typeface="Times New Roman" panose="02020603050405020304" pitchFamily="18" charset="0"/>
                <a:ea typeface="Times New Roman" panose="02020603050405020304" pitchFamily="18" charset="0"/>
              </a:rPr>
              <a:t>Kim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vẫn</a:t>
            </a:r>
            <a:r>
              <a:rPr lang="en-US" sz="2400" kern="1200" dirty="0">
                <a:solidFill>
                  <a:srgbClr val="C00000"/>
                </a:solidFill>
                <a:effectLst/>
                <a:latin typeface="Times New Roman" panose="02020603050405020304" pitchFamily="18" charset="0"/>
                <a:ea typeface="Times New Roman" panose="02020603050405020304" pitchFamily="18" charset="0"/>
              </a:rPr>
              <a:t> ở </a:t>
            </a:r>
            <a:r>
              <a:rPr lang="en-US" sz="2400" kern="1200" dirty="0" err="1">
                <a:solidFill>
                  <a:srgbClr val="C00000"/>
                </a:solidFill>
                <a:effectLst/>
                <a:latin typeface="Times New Roman" panose="02020603050405020304" pitchFamily="18" charset="0"/>
                <a:ea typeface="Times New Roman" panose="02020603050405020304" pitchFamily="18" charset="0"/>
              </a:rPr>
              <a:t>vị</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trí</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cân</a:t>
            </a:r>
            <a:r>
              <a:rPr lang="en-US" sz="2400" kern="1200" dirty="0">
                <a:solidFill>
                  <a:srgbClr val="C00000"/>
                </a:solidFill>
                <a:effectLst/>
                <a:latin typeface="Times New Roman" panose="02020603050405020304" pitchFamily="18" charset="0"/>
                <a:ea typeface="Times New Roman" panose="02020603050405020304" pitchFamily="18" charset="0"/>
              </a:rPr>
              <a:t> </a:t>
            </a:r>
            <a:r>
              <a:rPr lang="en-US" sz="2400" kern="1200" dirty="0" err="1">
                <a:solidFill>
                  <a:srgbClr val="C00000"/>
                </a:solidFill>
                <a:effectLst/>
                <a:latin typeface="Times New Roman" panose="02020603050405020304" pitchFamily="18" charset="0"/>
                <a:ea typeface="Times New Roman" panose="02020603050405020304" pitchFamily="18" charset="0"/>
              </a:rPr>
              <a:t>bằng</a:t>
            </a:r>
            <a:r>
              <a:rPr lang="en-US" sz="2400" kern="1200" dirty="0">
                <a:solidFill>
                  <a:srgbClr val="C00000"/>
                </a:solidFill>
                <a:effectLst/>
                <a:latin typeface="Times New Roman" panose="02020603050405020304" pitchFamily="18" charset="0"/>
                <a:ea typeface="Times New Roman" panose="02020603050405020304" pitchFamily="18" charset="0"/>
              </a:rPr>
              <a:t>.</a:t>
            </a:r>
            <a:endParaRPr lang="en-US" sz="2400" dirty="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75155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6">
                                            <p:txEl>
                                              <p:pRg st="0" end="0"/>
                                            </p:txEl>
                                          </p:spTgt>
                                        </p:tgtEl>
                                        <p:attrNameLst>
                                          <p:attrName>style.visibility</p:attrName>
                                        </p:attrNameLst>
                                      </p:cBhvr>
                                      <p:to>
                                        <p:strVal val="visible"/>
                                      </p:to>
                                    </p:set>
                                    <p:animEffect transition="in" filter="fade">
                                      <p:cBhvr>
                                        <p:cTn id="19" dur="500"/>
                                        <p:tgtEl>
                                          <p:spTgt spid="3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 xmlns:a16="http://schemas.microsoft.com/office/drawing/2014/main" id="{707F6E0B-CC71-6E5F-519E-40BB998F3549}"/>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60447" y="-36762"/>
            <a:ext cx="12192000" cy="6858000"/>
          </a:xfrm>
          <a:prstGeom prst="rect">
            <a:avLst/>
          </a:prstGeom>
        </p:spPr>
      </p:pic>
      <p:sp>
        <p:nvSpPr>
          <p:cNvPr id="14" name="Rounded Rectangle 20">
            <a:extLst>
              <a:ext uri="{FF2B5EF4-FFF2-40B4-BE49-F238E27FC236}">
                <a16:creationId xmlns="" xmlns:a16="http://schemas.microsoft.com/office/drawing/2014/main" id="{69BCB2F3-51E9-41BB-B366-1BFD3057BA30}"/>
              </a:ext>
            </a:extLst>
          </p:cNvPr>
          <p:cNvSpPr/>
          <p:nvPr/>
        </p:nvSpPr>
        <p:spPr>
          <a:xfrm>
            <a:off x="2593743" y="2049725"/>
            <a:ext cx="2829288" cy="1163673"/>
          </a:xfrm>
          <a:prstGeom prst="roundRect">
            <a:avLst/>
          </a:prstGeom>
          <a:solidFill>
            <a:srgbClr val="FFC000"/>
          </a:solidFill>
          <a:ln>
            <a:noFill/>
          </a:ln>
          <a:effectLst>
            <a:outerShdw blurRad="63500" sx="102000" sy="102000" algn="ctr"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Trước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ứng</a:t>
            </a:r>
            <a:endParaRPr lang="en-US" sz="2800" kern="1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FF0000"/>
                </a:solidFill>
                <a:effectLst/>
                <a:latin typeface="Times New Roman" panose="02020603050405020304" pitchFamily="18" charset="0"/>
                <a:ea typeface="Times New Roman" panose="02020603050405020304" pitchFamily="18" charset="0"/>
              </a:rPr>
              <a:t>4H, 2O </a:t>
            </a:r>
            <a:endParaRPr lang="en-US" sz="2800" dirty="0">
              <a:effectLst/>
              <a:latin typeface="Times New Roman" panose="02020603050405020304" pitchFamily="18" charset="0"/>
              <a:ea typeface="Times New Roman" panose="02020603050405020304" pitchFamily="18" charset="0"/>
            </a:endParaRPr>
          </a:p>
        </p:txBody>
      </p:sp>
      <p:sp>
        <p:nvSpPr>
          <p:cNvPr id="15" name="Rounded Rectangle 21">
            <a:extLst>
              <a:ext uri="{FF2B5EF4-FFF2-40B4-BE49-F238E27FC236}">
                <a16:creationId xmlns="" xmlns:a16="http://schemas.microsoft.com/office/drawing/2014/main" id="{22C64C53-3582-48F3-9AD7-61B6365EE0C9}"/>
              </a:ext>
            </a:extLst>
          </p:cNvPr>
          <p:cNvSpPr/>
          <p:nvPr/>
        </p:nvSpPr>
        <p:spPr>
          <a:xfrm>
            <a:off x="6720899" y="2066700"/>
            <a:ext cx="2712643" cy="1219390"/>
          </a:xfrm>
          <a:prstGeom prst="roundRect">
            <a:avLst/>
          </a:prstGeom>
          <a:solidFill>
            <a:srgbClr val="C4DB88"/>
          </a:solidFill>
          <a:ln>
            <a:noFill/>
          </a:ln>
          <a:effectLst>
            <a:outerShdw blurRad="63500" sx="102000" sy="102000" algn="ctr"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wrap="square" anchor="ctr"/>
          <a:lstStyle/>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Sau </a:t>
            </a:r>
            <a:r>
              <a:rPr lang="en-US" sz="2800" kern="1200" dirty="0" err="1">
                <a:solidFill>
                  <a:srgbClr val="000000"/>
                </a:solidFill>
                <a:effectLst/>
                <a:latin typeface="Times New Roman" panose="02020603050405020304" pitchFamily="18" charset="0"/>
                <a:ea typeface="Times New Roman" panose="02020603050405020304" pitchFamily="18" charset="0"/>
              </a:rPr>
              <a:t>phản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ứng</a:t>
            </a:r>
            <a:r>
              <a:rPr lang="en-US" sz="2800" kern="1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rPr>
              <a:t>4H, 2O</a:t>
            </a:r>
            <a:endParaRPr lang="en-US" sz="3200" dirty="0">
              <a:effectLst/>
              <a:latin typeface="Times New Roman" panose="02020603050405020304" pitchFamily="18" charset="0"/>
              <a:ea typeface="Times New Roman" panose="02020603050405020304" pitchFamily="18" charset="0"/>
            </a:endParaRPr>
          </a:p>
        </p:txBody>
      </p:sp>
      <p:cxnSp>
        <p:nvCxnSpPr>
          <p:cNvPr id="16" name="Straight Arrow Connector 15">
            <a:extLst>
              <a:ext uri="{FF2B5EF4-FFF2-40B4-BE49-F238E27FC236}">
                <a16:creationId xmlns="" xmlns:a16="http://schemas.microsoft.com/office/drawing/2014/main" id="{4CD238A6-6A4D-68E9-CAD3-D4CE14B381DD}"/>
              </a:ext>
            </a:extLst>
          </p:cNvPr>
          <p:cNvCxnSpPr/>
          <p:nvPr/>
        </p:nvCxnSpPr>
        <p:spPr>
          <a:xfrm>
            <a:off x="5639700" y="2663888"/>
            <a:ext cx="853754"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nvGrpSpPr>
          <p:cNvPr id="7" name="Group 6">
            <a:extLst>
              <a:ext uri="{FF2B5EF4-FFF2-40B4-BE49-F238E27FC236}">
                <a16:creationId xmlns="" xmlns:a16="http://schemas.microsoft.com/office/drawing/2014/main" id="{D1AAF99E-9E14-4D8A-B2AC-17F4BE44F012}"/>
              </a:ext>
            </a:extLst>
          </p:cNvPr>
          <p:cNvGrpSpPr/>
          <p:nvPr/>
        </p:nvGrpSpPr>
        <p:grpSpPr>
          <a:xfrm>
            <a:off x="3139009" y="3215760"/>
            <a:ext cx="6421251" cy="2123529"/>
            <a:chOff x="-605784" y="-154941"/>
            <a:chExt cx="3940168" cy="999274"/>
          </a:xfrm>
        </p:grpSpPr>
        <p:sp>
          <p:nvSpPr>
            <p:cNvPr id="11" name="Rounded Rectangle 22">
              <a:extLst>
                <a:ext uri="{FF2B5EF4-FFF2-40B4-BE49-F238E27FC236}">
                  <a16:creationId xmlns="" xmlns:a16="http://schemas.microsoft.com/office/drawing/2014/main" id="{2FD87D88-869A-40AC-94FF-A31707C01231}"/>
                </a:ext>
              </a:extLst>
            </p:cNvPr>
            <p:cNvSpPr/>
            <p:nvPr/>
          </p:nvSpPr>
          <p:spPr>
            <a:xfrm>
              <a:off x="-605784" y="183927"/>
              <a:ext cx="3940168" cy="660406"/>
            </a:xfrm>
            <a:prstGeom prst="roundRect">
              <a:avLst/>
            </a:prstGeom>
            <a:ln/>
            <a:effectLst>
              <a:outerShdw blurRad="63500" sx="102000" sy="102000" algn="ctr" rotWithShape="0">
                <a:prstClr val="black">
                  <a:alpha val="40000"/>
                </a:prstClr>
              </a:outerShdw>
            </a:effectLst>
          </p:spPr>
          <p:style>
            <a:lnRef idx="0">
              <a:schemeClr val="accent2"/>
            </a:lnRef>
            <a:fillRef idx="3">
              <a:schemeClr val="accent2"/>
            </a:fillRef>
            <a:effectRef idx="3">
              <a:schemeClr val="accent2"/>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rPr>
                <a:t>Không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thay</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đổi</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về</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số</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lượng</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kích</a:t>
              </a:r>
              <a:r>
                <a:rPr lang="vi-VN" sz="2800" kern="1200" dirty="0">
                  <a:solidFill>
                    <a:srgbClr val="000000"/>
                  </a:solidFill>
                  <a:effectLst/>
                  <a:latin typeface="Times New Roman" panose="02020603050405020304" pitchFamily="18" charset="0"/>
                  <a:ea typeface="Times New Roman" panose="02020603050405020304" pitchFamily="18" charset="0"/>
                </a:rPr>
                <a:t/>
              </a:r>
              <a:br>
                <a:rPr lang="vi-VN" sz="2800" kern="1200" dirty="0">
                  <a:solidFill>
                    <a:srgbClr val="000000"/>
                  </a:solidFill>
                  <a:effectLst/>
                  <a:latin typeface="Times New Roman" panose="02020603050405020304" pitchFamily="18" charset="0"/>
                  <a:ea typeface="Times New Roman" panose="02020603050405020304" pitchFamily="18" charset="0"/>
                </a:rPr>
              </a:b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thước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của</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các</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nguyên</a:t>
              </a:r>
              <a:r>
                <a:rPr lang="en-US" sz="28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err="1">
                  <a:solidFill>
                    <a:srgbClr val="000000"/>
                  </a:solidFill>
                  <a:effectLst/>
                  <a:latin typeface="Times New Roman" panose="02020603050405020304" pitchFamily="18" charset="0"/>
                  <a:ea typeface="Times New Roman" panose="02020603050405020304" pitchFamily="18" charset="0"/>
                </a:rPr>
                <a:t>tử</a:t>
              </a:r>
              <a:endParaRPr lang="en-US" sz="2800" dirty="0">
                <a:effectLst/>
                <a:latin typeface="Times New Roman" panose="02020603050405020304" pitchFamily="18" charset="0"/>
                <a:ea typeface="Times New Roman" panose="02020603050405020304" pitchFamily="18" charset="0"/>
              </a:endParaRPr>
            </a:p>
          </p:txBody>
        </p:sp>
        <p:cxnSp>
          <p:nvCxnSpPr>
            <p:cNvPr id="12" name="Straight Arrow Connector 11">
              <a:extLst>
                <a:ext uri="{FF2B5EF4-FFF2-40B4-BE49-F238E27FC236}">
                  <a16:creationId xmlns="" xmlns:a16="http://schemas.microsoft.com/office/drawing/2014/main" id="{88586B8A-0BD2-9AD1-E614-9C3D81AA1D5A}"/>
                </a:ext>
              </a:extLst>
            </p:cNvPr>
            <p:cNvCxnSpPr>
              <a:cxnSpLocks/>
            </p:cNvCxnSpPr>
            <p:nvPr/>
          </p:nvCxnSpPr>
          <p:spPr>
            <a:xfrm>
              <a:off x="277357" y="-154941"/>
              <a:ext cx="387317" cy="28090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a:extLst>
                <a:ext uri="{FF2B5EF4-FFF2-40B4-BE49-F238E27FC236}">
                  <a16:creationId xmlns="" xmlns:a16="http://schemas.microsoft.com/office/drawing/2014/main" id="{9800A254-61FB-5C77-53C7-B4CD85611D49}"/>
                </a:ext>
              </a:extLst>
            </p:cNvPr>
            <p:cNvCxnSpPr>
              <a:cxnSpLocks/>
            </p:cNvCxnSpPr>
            <p:nvPr/>
          </p:nvCxnSpPr>
          <p:spPr>
            <a:xfrm flipH="1">
              <a:off x="1752660" y="-132893"/>
              <a:ext cx="489777" cy="26749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grpSp>
        <p:nvGrpSpPr>
          <p:cNvPr id="8" name="Group 7">
            <a:extLst>
              <a:ext uri="{FF2B5EF4-FFF2-40B4-BE49-F238E27FC236}">
                <a16:creationId xmlns="" xmlns:a16="http://schemas.microsoft.com/office/drawing/2014/main" id="{E5C1464C-44A7-AE77-2969-43507B4D6AB0}"/>
              </a:ext>
            </a:extLst>
          </p:cNvPr>
          <p:cNvGrpSpPr/>
          <p:nvPr/>
        </p:nvGrpSpPr>
        <p:grpSpPr>
          <a:xfrm>
            <a:off x="4008387" y="5283494"/>
            <a:ext cx="4682499" cy="1460572"/>
            <a:chOff x="-348547" y="-620198"/>
            <a:chExt cx="2873246" cy="687305"/>
          </a:xfrm>
        </p:grpSpPr>
        <p:sp>
          <p:nvSpPr>
            <p:cNvPr id="9" name="Rounded Rectangle 24">
              <a:extLst>
                <a:ext uri="{FF2B5EF4-FFF2-40B4-BE49-F238E27FC236}">
                  <a16:creationId xmlns="" xmlns:a16="http://schemas.microsoft.com/office/drawing/2014/main" id="{AE486898-0309-4D98-93A8-3FFFB0B8E22E}"/>
                </a:ext>
              </a:extLst>
            </p:cNvPr>
            <p:cNvSpPr/>
            <p:nvPr/>
          </p:nvSpPr>
          <p:spPr>
            <a:xfrm>
              <a:off x="-348547" y="-337494"/>
              <a:ext cx="2873246" cy="404601"/>
            </a:xfrm>
            <a:prstGeom prst="roundRect">
              <a:avLst/>
            </a:prstGeom>
            <a:ln/>
            <a:effectLst>
              <a:outerShdw blurRad="63500" sx="102000" sy="102000" algn="ctr"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anchor="ctr">
              <a:noAutofit/>
            </a:bodyPr>
            <a:lstStyle/>
            <a:p>
              <a:pPr marL="0" marR="0" algn="ctr" latinLnBrk="1">
                <a:lnSpc>
                  <a:spcPct val="115000"/>
                </a:lnSpc>
                <a:spcBef>
                  <a:spcPts val="0"/>
                </a:spcBef>
                <a:spcAft>
                  <a:spcPts val="1000"/>
                </a:spcAft>
              </a:pPr>
              <a:r>
                <a:rPr lang="en-US" sz="2800" b="1" kern="1200" dirty="0" err="1">
                  <a:solidFill>
                    <a:srgbClr val="000000"/>
                  </a:solidFill>
                  <a:effectLst/>
                  <a:latin typeface="Times New Roman" panose="02020603050405020304" pitchFamily="18" charset="0"/>
                  <a:ea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được</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rPr>
                <a:t>toàn</a:t>
              </a:r>
              <a:endParaRPr lang="en-US" sz="2800" dirty="0">
                <a:effectLst/>
                <a:latin typeface="Times New Roman" panose="02020603050405020304" pitchFamily="18" charset="0"/>
                <a:ea typeface="Times New Roman" panose="02020603050405020304" pitchFamily="18" charset="0"/>
              </a:endParaRPr>
            </a:p>
          </p:txBody>
        </p:sp>
        <p:cxnSp>
          <p:nvCxnSpPr>
            <p:cNvPr id="10" name="Straight Arrow Connector 9">
              <a:extLst>
                <a:ext uri="{FF2B5EF4-FFF2-40B4-BE49-F238E27FC236}">
                  <a16:creationId xmlns="" xmlns:a16="http://schemas.microsoft.com/office/drawing/2014/main" id="{2DCFC84C-E2C3-75AB-A084-46FA490DD7FC}"/>
                </a:ext>
              </a:extLst>
            </p:cNvPr>
            <p:cNvCxnSpPr>
              <a:cxnSpLocks/>
            </p:cNvCxnSpPr>
            <p:nvPr/>
          </p:nvCxnSpPr>
          <p:spPr>
            <a:xfrm>
              <a:off x="932441" y="-620198"/>
              <a:ext cx="0" cy="28270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grpSp>
      <p:pic>
        <p:nvPicPr>
          <p:cNvPr id="2" name="Hình ảnh 2">
            <a:extLst>
              <a:ext uri="{FF2B5EF4-FFF2-40B4-BE49-F238E27FC236}">
                <a16:creationId xmlns="" xmlns:a16="http://schemas.microsoft.com/office/drawing/2014/main" id="{C7585EF6-8283-8F59-1726-2C72B887D689}"/>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rcRect r="1480" b="41590"/>
          <a:stretch/>
        </p:blipFill>
        <p:spPr>
          <a:xfrm>
            <a:off x="3164098" y="-545056"/>
            <a:ext cx="6001932" cy="2063767"/>
          </a:xfrm>
          <a:prstGeom prst="rect">
            <a:avLst/>
          </a:prstGeom>
        </p:spPr>
      </p:pic>
      <p:grpSp>
        <p:nvGrpSpPr>
          <p:cNvPr id="3" name="Group 2">
            <a:extLst>
              <a:ext uri="{FF2B5EF4-FFF2-40B4-BE49-F238E27FC236}">
                <a16:creationId xmlns="" xmlns:a16="http://schemas.microsoft.com/office/drawing/2014/main" id="{96CBE3F7-9D11-39C5-4DE2-939DEE7A12F0}"/>
              </a:ext>
            </a:extLst>
          </p:cNvPr>
          <p:cNvGrpSpPr/>
          <p:nvPr/>
        </p:nvGrpSpPr>
        <p:grpSpPr>
          <a:xfrm>
            <a:off x="3210357" y="-1"/>
            <a:ext cx="6001932" cy="1499191"/>
            <a:chOff x="1240465" y="735495"/>
            <a:chExt cx="9349409" cy="2895601"/>
          </a:xfrm>
        </p:grpSpPr>
        <p:cxnSp>
          <p:nvCxnSpPr>
            <p:cNvPr id="4" name="Straight Connector 3">
              <a:extLst>
                <a:ext uri="{FF2B5EF4-FFF2-40B4-BE49-F238E27FC236}">
                  <a16:creationId xmlns="" xmlns:a16="http://schemas.microsoft.com/office/drawing/2014/main" id="{FCC1FF14-5594-B885-947D-448B30B5F993}"/>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7" name="Straight Connector 16">
              <a:extLst>
                <a:ext uri="{FF2B5EF4-FFF2-40B4-BE49-F238E27FC236}">
                  <a16:creationId xmlns="" xmlns:a16="http://schemas.microsoft.com/office/drawing/2014/main" id="{557C2534-80CB-1301-DC83-3EF60BE60055}"/>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 xmlns:a16="http://schemas.microsoft.com/office/drawing/2014/main" id="{77FF352E-0B65-8743-A009-9E5469F1FFFF}"/>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 xmlns:a16="http://schemas.microsoft.com/office/drawing/2014/main" id="{7226A084-3720-AB5E-1477-592AB6EBEFD9}"/>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spTree>
    <p:extLst>
      <p:ext uri="{BB962C8B-B14F-4D97-AF65-F5344CB8AC3E}">
        <p14:creationId xmlns:p14="http://schemas.microsoft.com/office/powerpoint/2010/main" val="1810174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C13AF0-C2C2-D77F-98F0-FBED258E60FE}"/>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D8AFFCDC-E1E6-26C5-C346-5E63FA4F183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44877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B54409D3-0F41-2C8F-4B5E-1C5CBF9460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39" y="0"/>
            <a:ext cx="12689839" cy="6821586"/>
          </a:xfrm>
          <a:prstGeom prst="rect">
            <a:avLst/>
          </a:prstGeom>
        </p:spPr>
      </p:pic>
      <p:sp>
        <p:nvSpPr>
          <p:cNvPr id="6" name="Rectangle 3">
            <a:extLst>
              <a:ext uri="{FF2B5EF4-FFF2-40B4-BE49-F238E27FC236}">
                <a16:creationId xmlns="" xmlns:a16="http://schemas.microsoft.com/office/drawing/2014/main" id="{5D9ACF60-40B5-5C3E-5CE4-E264B7735E4B}"/>
              </a:ext>
            </a:extLst>
          </p:cNvPr>
          <p:cNvSpPr>
            <a:spLocks noChangeArrowheads="1"/>
          </p:cNvSpPr>
          <p:nvPr/>
        </p:nvSpPr>
        <p:spPr bwMode="auto">
          <a:xfrm>
            <a:off x="2703000" y="1741947"/>
            <a:ext cx="9188192" cy="3144643"/>
          </a:xfrm>
          <a:prstGeom prst="rect">
            <a:avLst/>
          </a:prstGeom>
          <a:ln>
            <a:prstDash val="lgDashDotDot"/>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indent="457200" algn="just">
              <a:lnSpc>
                <a:spcPct val="115000"/>
              </a:lnSpc>
              <a:spcBef>
                <a:spcPts val="0"/>
              </a:spcBef>
              <a:spcAft>
                <a:spcPts val="0"/>
              </a:spcAft>
            </a:pPr>
            <a:r>
              <a:rPr lang="en-US" sz="4400" dirty="0">
                <a:solidFill>
                  <a:srgbClr val="C00000"/>
                </a:solidFill>
                <a:effectLst/>
                <a:latin typeface="Times New Roman" panose="02020603050405020304" pitchFamily="18" charset="0"/>
                <a:ea typeface="Times New Roman" panose="02020603050405020304" pitchFamily="18" charset="0"/>
              </a:rPr>
              <a:t>Trong </a:t>
            </a:r>
            <a:r>
              <a:rPr lang="en-US" sz="4400" dirty="0" err="1">
                <a:solidFill>
                  <a:srgbClr val="C00000"/>
                </a:solidFill>
                <a:effectLst/>
                <a:latin typeface="Times New Roman" panose="02020603050405020304" pitchFamily="18" charset="0"/>
                <a:ea typeface="Times New Roman" panose="02020603050405020304" pitchFamily="18" charset="0"/>
              </a:rPr>
              <a:t>một</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phản</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ứng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hóa</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học</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tổng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khối</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lượng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của</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các</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chất</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sản</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phẩm</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bằng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tổng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khối</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lượng</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các</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chất</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tham</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gia</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phản</a:t>
            </a:r>
            <a:r>
              <a:rPr lang="en-US" sz="4400" dirty="0">
                <a:solidFill>
                  <a:srgbClr val="C00000"/>
                </a:solidFill>
                <a:effectLst/>
                <a:latin typeface="Times New Roman" panose="02020603050405020304" pitchFamily="18" charset="0"/>
                <a:ea typeface="Times New Roman" panose="02020603050405020304" pitchFamily="18" charset="0"/>
              </a:rPr>
              <a:t> </a:t>
            </a:r>
            <a:r>
              <a:rPr lang="en-US" sz="4400" dirty="0" err="1">
                <a:solidFill>
                  <a:srgbClr val="C00000"/>
                </a:solidFill>
                <a:effectLst/>
                <a:latin typeface="Times New Roman" panose="02020603050405020304" pitchFamily="18" charset="0"/>
                <a:ea typeface="Times New Roman" panose="02020603050405020304" pitchFamily="18" charset="0"/>
              </a:rPr>
              <a:t>ứng</a:t>
            </a:r>
            <a:r>
              <a:rPr lang="en-US" sz="4400" dirty="0">
                <a:solidFill>
                  <a:srgbClr val="C00000"/>
                </a:solidFill>
                <a:effectLst/>
                <a:latin typeface="Times New Roman" panose="02020603050405020304" pitchFamily="18" charset="0"/>
                <a:ea typeface="Times New Roman" panose="02020603050405020304" pitchFamily="18" charset="0"/>
              </a:rPr>
              <a:t>.</a:t>
            </a:r>
            <a:endParaRPr lang="en-US" sz="4400" dirty="0">
              <a:effectLst/>
              <a:latin typeface="Times New Roman" panose="02020603050405020304" pitchFamily="18" charset="0"/>
              <a:ea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 xmlns:a16="http://schemas.microsoft.com/office/drawing/2014/main" id="{D39FEF4E-6F95-C56F-A24F-A0F63D8C7DB2}"/>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61366" y="1138275"/>
            <a:ext cx="2541634" cy="25416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CDB173E7-EB8B-93B9-B1A5-2BBBF606DCFC}"/>
              </a:ext>
            </a:extLst>
          </p:cNvPr>
          <p:cNvSpPr txBox="1"/>
          <p:nvPr/>
        </p:nvSpPr>
        <p:spPr>
          <a:xfrm>
            <a:off x="3097304" y="94842"/>
            <a:ext cx="8399584" cy="1587294"/>
          </a:xfrm>
          <a:prstGeom prst="rect">
            <a:avLst/>
          </a:prstGeom>
          <a:noFill/>
        </p:spPr>
        <p:txBody>
          <a:bodyPr wrap="square">
            <a:spAutoFit/>
          </a:bodyPr>
          <a:lstStyle/>
          <a:p>
            <a:pPr marL="0" marR="0" indent="457200" algn="just">
              <a:lnSpc>
                <a:spcPct val="115000"/>
              </a:lnSpc>
              <a:spcBef>
                <a:spcPts val="0"/>
              </a:spcBef>
              <a:spcAft>
                <a:spcPts val="0"/>
              </a:spcAft>
            </a:pPr>
            <a:r>
              <a:rPr lang="en-US" sz="4400" b="1" dirty="0" err="1">
                <a:solidFill>
                  <a:srgbClr val="002060"/>
                </a:solidFill>
                <a:latin typeface="Times New Roman" panose="02020603050405020304" pitchFamily="18" charset="0"/>
                <a:ea typeface="Times New Roman" panose="02020603050405020304" pitchFamily="18" charset="0"/>
              </a:rPr>
              <a:t>Nội</a:t>
            </a:r>
            <a:r>
              <a:rPr lang="en-US" sz="4400" b="1" dirty="0">
                <a:solidFill>
                  <a:srgbClr val="002060"/>
                </a:solidFill>
                <a:latin typeface="Times New Roman" panose="02020603050405020304" pitchFamily="18" charset="0"/>
                <a:ea typeface="Times New Roman" panose="02020603050405020304" pitchFamily="18" charset="0"/>
              </a:rPr>
              <a:t> dung </a:t>
            </a:r>
            <a:r>
              <a:rPr lang="en-US" sz="4400" b="1" dirty="0" err="1">
                <a:solidFill>
                  <a:srgbClr val="002060"/>
                </a:solidFill>
                <a:latin typeface="Times New Roman" panose="02020603050405020304" pitchFamily="18" charset="0"/>
                <a:ea typeface="Times New Roman" panose="02020603050405020304" pitchFamily="18" charset="0"/>
              </a:rPr>
              <a:t>Định</a:t>
            </a:r>
            <a:r>
              <a:rPr lang="en-US" sz="4400" b="1" dirty="0">
                <a:solidFill>
                  <a:srgbClr val="002060"/>
                </a:solidFill>
                <a:latin typeface="Times New Roman" panose="02020603050405020304" pitchFamily="18" charset="0"/>
                <a:ea typeface="Times New Roman" panose="02020603050405020304" pitchFamily="18" charset="0"/>
              </a:rPr>
              <a:t> </a:t>
            </a:r>
            <a:r>
              <a:rPr lang="en-US" sz="4400" b="1" dirty="0" err="1">
                <a:solidFill>
                  <a:srgbClr val="002060"/>
                </a:solidFill>
                <a:latin typeface="Times New Roman" panose="02020603050405020304" pitchFamily="18" charset="0"/>
                <a:ea typeface="Times New Roman" panose="02020603050405020304" pitchFamily="18" charset="0"/>
              </a:rPr>
              <a:t>luật</a:t>
            </a:r>
            <a:r>
              <a:rPr lang="en-US" sz="4400" b="1" dirty="0">
                <a:solidFill>
                  <a:srgbClr val="002060"/>
                </a:solidFill>
                <a:latin typeface="Times New Roman" panose="02020603050405020304" pitchFamily="18" charset="0"/>
                <a:ea typeface="Times New Roman" panose="02020603050405020304" pitchFamily="18" charset="0"/>
              </a:rPr>
              <a:t> </a:t>
            </a:r>
            <a:r>
              <a:rPr lang="en-US" sz="4400" b="1" dirty="0" err="1">
                <a:solidFill>
                  <a:srgbClr val="002060"/>
                </a:solidFill>
                <a:latin typeface="Times New Roman" panose="02020603050405020304" pitchFamily="18" charset="0"/>
                <a:ea typeface="Times New Roman" panose="02020603050405020304" pitchFamily="18" charset="0"/>
              </a:rPr>
              <a:t>bảo</a:t>
            </a:r>
            <a:r>
              <a:rPr lang="en-US" sz="4400" b="1" dirty="0">
                <a:solidFill>
                  <a:srgbClr val="002060"/>
                </a:solidFill>
                <a:latin typeface="Times New Roman" panose="02020603050405020304" pitchFamily="18" charset="0"/>
                <a:ea typeface="Times New Roman" panose="02020603050405020304" pitchFamily="18" charset="0"/>
              </a:rPr>
              <a:t> </a:t>
            </a:r>
            <a:r>
              <a:rPr lang="en-US" sz="4400" b="1" dirty="0" err="1">
                <a:solidFill>
                  <a:srgbClr val="002060"/>
                </a:solidFill>
                <a:latin typeface="Times New Roman" panose="02020603050405020304" pitchFamily="18" charset="0"/>
                <a:ea typeface="Times New Roman" panose="02020603050405020304" pitchFamily="18" charset="0"/>
              </a:rPr>
              <a:t>toàn</a:t>
            </a:r>
            <a:r>
              <a:rPr lang="en-US" sz="4400" b="1" dirty="0">
                <a:solidFill>
                  <a:srgbClr val="002060"/>
                </a:solidFill>
                <a:latin typeface="Times New Roman" panose="02020603050405020304" pitchFamily="18" charset="0"/>
                <a:ea typeface="Times New Roman" panose="02020603050405020304" pitchFamily="18" charset="0"/>
              </a:rPr>
              <a:t> </a:t>
            </a:r>
            <a:r>
              <a:rPr lang="en-US" sz="4400" b="1" dirty="0" err="1">
                <a:solidFill>
                  <a:srgbClr val="002060"/>
                </a:solidFill>
                <a:latin typeface="Times New Roman" panose="02020603050405020304" pitchFamily="18" charset="0"/>
                <a:ea typeface="Times New Roman" panose="02020603050405020304" pitchFamily="18" charset="0"/>
              </a:rPr>
              <a:t>khối</a:t>
            </a:r>
            <a:r>
              <a:rPr lang="en-US" sz="4400" b="1" dirty="0">
                <a:solidFill>
                  <a:srgbClr val="002060"/>
                </a:solidFill>
                <a:latin typeface="Times New Roman" panose="02020603050405020304" pitchFamily="18" charset="0"/>
                <a:ea typeface="Times New Roman" panose="02020603050405020304" pitchFamily="18" charset="0"/>
              </a:rPr>
              <a:t> </a:t>
            </a:r>
            <a:r>
              <a:rPr lang="en-US" sz="4400" b="1" dirty="0" err="1">
                <a:solidFill>
                  <a:srgbClr val="002060"/>
                </a:solidFill>
                <a:latin typeface="Times New Roman" panose="02020603050405020304" pitchFamily="18" charset="0"/>
                <a:ea typeface="Times New Roman" panose="02020603050405020304" pitchFamily="18" charset="0"/>
              </a:rPr>
              <a:t>lượng</a:t>
            </a:r>
            <a:r>
              <a:rPr lang="en-US" sz="4400" b="1" dirty="0">
                <a:solidFill>
                  <a:srgbClr val="002060"/>
                </a:solidFill>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329962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2" name="TextBox 11">
            <a:extLst>
              <a:ext uri="{FF2B5EF4-FFF2-40B4-BE49-F238E27FC236}">
                <a16:creationId xmlns=""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pic>
        <p:nvPicPr>
          <p:cNvPr id="14" name="Picture 2" descr="Luyện từ và câu: Ôn tập về từ và cấu tạo từ trang 166 - Tin Tức Giáo Dục  Học Tập Tiny">
            <a:extLst>
              <a:ext uri="{FF2B5EF4-FFF2-40B4-BE49-F238E27FC236}">
                <a16:creationId xmlns="" xmlns:a16="http://schemas.microsoft.com/office/drawing/2014/main" id="{42F94A05-40D3-308C-BA55-7A660296F585}"/>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740080"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432236" y="1874199"/>
            <a:ext cx="11327524" cy="3560975"/>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3200" dirty="0" err="1">
                <a:effectLst/>
                <a:latin typeface="Times New Roman" panose="02020603050405020304" pitchFamily="18" charset="0"/>
                <a:ea typeface="Times New Roman" panose="02020603050405020304" pitchFamily="18" charset="0"/>
              </a:rPr>
              <a:t>Giả</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sử</a:t>
            </a:r>
            <a:r>
              <a:rPr lang="en-US" sz="3200" dirty="0">
                <a:effectLst/>
                <a:latin typeface="Times New Roman" panose="02020603050405020304" pitchFamily="18" charset="0"/>
                <a:ea typeface="Times New Roman" panose="02020603050405020304" pitchFamily="18" charset="0"/>
              </a:rPr>
              <a:t>: A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B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C </a:t>
            </a:r>
            <a:r>
              <a:rPr lang="en-US" sz="3200" dirty="0" err="1">
                <a:effectLst/>
                <a:latin typeface="Times New Roman" panose="02020603050405020304" pitchFamily="18" charset="0"/>
                <a:ea typeface="Times New Roman" panose="02020603050405020304" pitchFamily="18" charset="0"/>
              </a:rPr>
              <a:t>và</a:t>
            </a:r>
            <a:r>
              <a:rPr lang="en-US" sz="3200" dirty="0">
                <a:effectLst/>
                <a:latin typeface="Times New Roman" panose="02020603050405020304" pitchFamily="18" charset="0"/>
                <a:ea typeface="Times New Roman" panose="02020603050405020304" pitchFamily="18" charset="0"/>
              </a:rPr>
              <a:t> D </a:t>
            </a:r>
            <a:r>
              <a:rPr lang="en-US" sz="3200" dirty="0" err="1">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hai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chất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sản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phẩm</a:t>
            </a:r>
            <a:r>
              <a:rPr lang="en-US" sz="3200" dirty="0">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a:effectLst/>
                <a:latin typeface="Times New Roman" panose="02020603050405020304" pitchFamily="18" charset="0"/>
                <a:ea typeface="Times New Roman" panose="02020603050405020304" pitchFamily="18" charset="0"/>
              </a:rPr>
              <a:t>         </a:t>
            </a:r>
            <a:r>
              <a:rPr lang="en-US" sz="3200" b="1" dirty="0" smtClean="0">
                <a:effectLst/>
                <a:latin typeface="Times New Roman" panose="02020603050405020304" pitchFamily="18" charset="0"/>
                <a:ea typeface="Times New Roman" panose="02020603050405020304" pitchFamily="18" charset="0"/>
              </a:rPr>
              <a:t>                         A  </a:t>
            </a:r>
            <a:r>
              <a:rPr lang="en-US" sz="3200" b="1" dirty="0">
                <a:effectLst/>
                <a:latin typeface="Times New Roman" panose="02020603050405020304" pitchFamily="18" charset="0"/>
                <a:ea typeface="Times New Roman" panose="02020603050405020304" pitchFamily="18" charset="0"/>
              </a:rPr>
              <a:t>+ B → C + </a:t>
            </a:r>
            <a:r>
              <a:rPr lang="en-US" sz="3200" b="1" dirty="0" smtClean="0">
                <a:effectLst/>
                <a:latin typeface="Times New Roman" panose="02020603050405020304" pitchFamily="18" charset="0"/>
                <a:ea typeface="Times New Roman" panose="02020603050405020304" pitchFamily="18" charset="0"/>
              </a:rPr>
              <a:t>D</a:t>
            </a:r>
            <a:endParaRPr lang="en-US" sz="3600" dirty="0" smtClean="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600" b="1" dirty="0" err="1" smtClean="0">
                <a:latin typeface="Times New Roman" panose="02020603050405020304" pitchFamily="18" charset="0"/>
                <a:ea typeface="Times New Roman" panose="02020603050405020304" pitchFamily="18" charset="0"/>
              </a:rPr>
              <a:t>Biểu</a:t>
            </a:r>
            <a:r>
              <a:rPr lang="en-US" sz="3600" b="1" dirty="0" smtClean="0">
                <a:latin typeface="Times New Roman" panose="02020603050405020304" pitchFamily="18" charset="0"/>
                <a:ea typeface="Times New Roman" panose="02020603050405020304" pitchFamily="18" charset="0"/>
              </a:rPr>
              <a:t> </a:t>
            </a:r>
            <a:r>
              <a:rPr lang="en-US" sz="3600" b="1" dirty="0" err="1" smtClean="0">
                <a:latin typeface="Times New Roman" panose="02020603050405020304" pitchFamily="18" charset="0"/>
                <a:ea typeface="Times New Roman" panose="02020603050405020304" pitchFamily="18" charset="0"/>
              </a:rPr>
              <a:t>thức</a:t>
            </a:r>
            <a:r>
              <a:rPr lang="en-US" sz="3600" b="1" dirty="0" smtClean="0">
                <a:latin typeface="Times New Roman" panose="02020603050405020304" pitchFamily="18" charset="0"/>
                <a:ea typeface="Times New Roman" panose="02020603050405020304" pitchFamily="18" charset="0"/>
              </a:rPr>
              <a:t>:     m</a:t>
            </a:r>
            <a:r>
              <a:rPr lang="en-US" sz="3600" b="1" baseline="-25000" dirty="0" smtClean="0">
                <a:latin typeface="Times New Roman" panose="02020603050405020304" pitchFamily="18" charset="0"/>
                <a:ea typeface="Times New Roman" panose="02020603050405020304" pitchFamily="18" charset="0"/>
              </a:rPr>
              <a:t>A</a:t>
            </a:r>
            <a:r>
              <a:rPr lang="en-US" sz="3600" b="1" dirty="0" smtClean="0">
                <a:latin typeface="Times New Roman" panose="02020603050405020304" pitchFamily="18" charset="0"/>
                <a:ea typeface="Times New Roman" panose="02020603050405020304" pitchFamily="18" charset="0"/>
              </a:rPr>
              <a:t> +  </a:t>
            </a:r>
            <a:r>
              <a:rPr lang="en-US" sz="3600" b="1" dirty="0" err="1" smtClean="0">
                <a:latin typeface="Times New Roman" panose="02020603050405020304" pitchFamily="18" charset="0"/>
                <a:ea typeface="Times New Roman" panose="02020603050405020304" pitchFamily="18" charset="0"/>
              </a:rPr>
              <a:t>m</a:t>
            </a:r>
            <a:r>
              <a:rPr lang="en-US" sz="3600" b="1" baseline="-25000" dirty="0" err="1" smtClean="0">
                <a:latin typeface="Times New Roman" panose="02020603050405020304" pitchFamily="18" charset="0"/>
                <a:ea typeface="Times New Roman" panose="02020603050405020304" pitchFamily="18" charset="0"/>
              </a:rPr>
              <a:t>B</a:t>
            </a:r>
            <a:r>
              <a:rPr lang="en-US" sz="3600" b="1" dirty="0" smtClean="0">
                <a:latin typeface="Times New Roman" panose="02020603050405020304" pitchFamily="18" charset="0"/>
                <a:ea typeface="Times New Roman" panose="02020603050405020304" pitchFamily="18" charset="0"/>
              </a:rPr>
              <a:t>  =   </a:t>
            </a:r>
            <a:r>
              <a:rPr lang="en-US" sz="3600" b="1" dirty="0" err="1" smtClean="0">
                <a:latin typeface="Times New Roman" panose="02020603050405020304" pitchFamily="18" charset="0"/>
                <a:ea typeface="Times New Roman" panose="02020603050405020304" pitchFamily="18" charset="0"/>
              </a:rPr>
              <a:t>m</a:t>
            </a:r>
            <a:r>
              <a:rPr lang="en-US" sz="3600" b="1" baseline="-25000" dirty="0" err="1" smtClean="0">
                <a:latin typeface="Times New Roman" panose="02020603050405020304" pitchFamily="18" charset="0"/>
                <a:ea typeface="Times New Roman" panose="02020603050405020304" pitchFamily="18" charset="0"/>
              </a:rPr>
              <a:t>C</a:t>
            </a:r>
            <a:r>
              <a:rPr lang="en-US" sz="3600" b="1" dirty="0" smtClean="0">
                <a:latin typeface="Times New Roman" panose="02020603050405020304" pitchFamily="18" charset="0"/>
                <a:ea typeface="Times New Roman" panose="02020603050405020304" pitchFamily="18" charset="0"/>
              </a:rPr>
              <a:t> + </a:t>
            </a:r>
            <a:r>
              <a:rPr lang="en-US" sz="3600" b="1" dirty="0" err="1" smtClean="0">
                <a:latin typeface="Times New Roman" panose="02020603050405020304" pitchFamily="18" charset="0"/>
                <a:ea typeface="Times New Roman" panose="02020603050405020304" pitchFamily="18" charset="0"/>
              </a:rPr>
              <a:t>m</a:t>
            </a:r>
            <a:r>
              <a:rPr lang="en-US" sz="3600" b="1" baseline="-25000" dirty="0" err="1" smtClean="0">
                <a:latin typeface="Times New Roman" panose="02020603050405020304" pitchFamily="18" charset="0"/>
                <a:ea typeface="Times New Roman" panose="02020603050405020304" pitchFamily="18" charset="0"/>
              </a:rPr>
              <a:t>D</a:t>
            </a:r>
            <a:endParaRPr lang="en-US" sz="3600" b="1" baseline="-25000" dirty="0">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3200" b="1" dirty="0" smtClean="0">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Nếu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áp</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dụng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định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luật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bảo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toàn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vào</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thí</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nghiệm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trên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em</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hãy</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viết</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biểu</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thức</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khối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lượng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phản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ứng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hóa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học</a:t>
            </a:r>
            <a:r>
              <a:rPr lang="en-US" sz="3200" dirty="0">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Barium chloride +  Sodium sulfate?</a:t>
            </a:r>
            <a:endParaRPr lang="en-US" sz="3600" dirty="0">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 xmlns:a16="http://schemas.microsoft.com/office/drawing/2014/main" id="{7117DC3F-297F-B46F-A689-E57F53E6DD9D}"/>
              </a:ext>
            </a:extLst>
          </p:cNvPr>
          <p:cNvSpPr txBox="1"/>
          <p:nvPr/>
        </p:nvSpPr>
        <p:spPr>
          <a:xfrm>
            <a:off x="3919073" y="722079"/>
            <a:ext cx="4353851" cy="61324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2</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5502832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703AFB0B-F649-4E6C-4660-87B968A44737}"/>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5" name="TextBox 4">
            <a:extLst>
              <a:ext uri="{FF2B5EF4-FFF2-40B4-BE49-F238E27FC236}">
                <a16:creationId xmlns="" xmlns:a16="http://schemas.microsoft.com/office/drawing/2014/main" id="{A9F4FF50-8173-EDFC-5E55-99DD3B69B203}"/>
              </a:ext>
            </a:extLst>
          </p:cNvPr>
          <p:cNvSpPr txBox="1"/>
          <p:nvPr/>
        </p:nvSpPr>
        <p:spPr>
          <a:xfrm>
            <a:off x="4770411" y="55812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2</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8000F0B4-9837-0B63-716E-F02E58F4F245}"/>
              </a:ext>
            </a:extLst>
          </p:cNvPr>
          <p:cNvSpPr txBox="1"/>
          <p:nvPr/>
        </p:nvSpPr>
        <p:spPr>
          <a:xfrm>
            <a:off x="1474074" y="1825484"/>
            <a:ext cx="10717926" cy="3207032"/>
          </a:xfrm>
          <a:prstGeom prst="rect">
            <a:avLst/>
          </a:prstGeom>
          <a:noFill/>
        </p:spPr>
        <p:txBody>
          <a:bodyPr wrap="square">
            <a:spAutoFit/>
          </a:bodyPr>
          <a:lstStyle/>
          <a:p>
            <a:pPr marL="400050" marR="0" indent="-228600" latinLnBrk="1">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Phương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trình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chữ</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00050" marR="0" indent="-228600" latinLnBrk="1">
              <a:lnSpc>
                <a:spcPct val="115000"/>
              </a:lnSpc>
              <a:spcBef>
                <a:spcPts val="0"/>
              </a:spcBef>
              <a:spcAft>
                <a:spcPts val="0"/>
              </a:spcAft>
            </a:pPr>
            <a:endParaRPr lang="en-US" sz="1400" dirty="0">
              <a:latin typeface="Times New Roman" panose="02020603050405020304" pitchFamily="18" charset="0"/>
              <a:ea typeface="Times New Roman" panose="02020603050405020304" pitchFamily="18" charset="0"/>
            </a:endParaRPr>
          </a:p>
          <a:p>
            <a:pPr marL="400050" marR="0" indent="-228600" latinLnBrk="1">
              <a:lnSpc>
                <a:spcPct val="115000"/>
              </a:lnSpc>
              <a:spcBef>
                <a:spcPts val="0"/>
              </a:spcBef>
              <a:spcAft>
                <a:spcPts val="0"/>
              </a:spcAft>
            </a:pPr>
            <a:r>
              <a:rPr lang="en-US" sz="2400" kern="1200" dirty="0">
                <a:solidFill>
                  <a:srgbClr val="FF0000"/>
                </a:solidFill>
                <a:effectLst/>
                <a:latin typeface="Times New Roman" panose="02020603050405020304" pitchFamily="18" charset="0"/>
                <a:ea typeface="Times New Roman" panose="02020603050405020304" pitchFamily="18" charset="0"/>
              </a:rPr>
              <a:t>           </a:t>
            </a:r>
            <a:r>
              <a:rPr lang="en-US" sz="2400" b="1" kern="1200" dirty="0">
                <a:solidFill>
                  <a:srgbClr val="FF0000"/>
                </a:solidFill>
                <a:effectLst/>
                <a:latin typeface="Times New Roman" panose="02020603050405020304" pitchFamily="18" charset="0"/>
                <a:ea typeface="Times New Roman" panose="02020603050405020304" pitchFamily="18" charset="0"/>
              </a:rPr>
              <a:t>Barium chloride +  Sodium sulfate → Barium sulfate +  Sodium chloride</a:t>
            </a:r>
            <a:endParaRPr lang="en-US" sz="2800" b="1" dirty="0">
              <a:solidFill>
                <a:srgbClr val="FF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endParaRPr lang="en-US" sz="3200" kern="1200" dirty="0">
              <a:solidFill>
                <a:srgbClr val="000000"/>
              </a:solidFill>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Công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thức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về</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a:lnSpc>
                <a:spcPct val="115000"/>
              </a:lnSpc>
              <a:spcBef>
                <a:spcPts val="0"/>
              </a:spcBef>
              <a:spcAft>
                <a:spcPts val="0"/>
              </a:spcAft>
            </a:pPr>
            <a:endParaRPr lang="en-US" sz="1200" dirty="0">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000" b="1" kern="1200" dirty="0">
                <a:solidFill>
                  <a:srgbClr val="FF0000"/>
                </a:solidFill>
                <a:effectLst/>
                <a:latin typeface="Times New Roman" panose="02020603050405020304" pitchFamily="18" charset="0"/>
                <a:ea typeface="Times New Roman" panose="02020603050405020304" pitchFamily="18" charset="0"/>
              </a:rPr>
              <a:t>m </a:t>
            </a:r>
            <a:r>
              <a:rPr lang="en-US" sz="3000" b="1" kern="1200" baseline="-25000" dirty="0">
                <a:solidFill>
                  <a:srgbClr val="FF0000"/>
                </a:solidFill>
                <a:effectLst/>
                <a:latin typeface="Times New Roman" panose="02020603050405020304" pitchFamily="18" charset="0"/>
                <a:ea typeface="Times New Roman" panose="02020603050405020304" pitchFamily="18" charset="0"/>
              </a:rPr>
              <a:t>Barium chloride</a:t>
            </a:r>
            <a:r>
              <a:rPr lang="en-US" sz="3000" b="1" kern="1200" dirty="0">
                <a:solidFill>
                  <a:srgbClr val="FF0000"/>
                </a:solidFill>
                <a:effectLst/>
                <a:latin typeface="Times New Roman" panose="02020603050405020304" pitchFamily="18" charset="0"/>
                <a:ea typeface="Times New Roman" panose="02020603050405020304" pitchFamily="18" charset="0"/>
              </a:rPr>
              <a:t> + m </a:t>
            </a:r>
            <a:r>
              <a:rPr lang="en-US" sz="3000" b="1" kern="1200" baseline="-25000" dirty="0">
                <a:solidFill>
                  <a:srgbClr val="FF0000"/>
                </a:solidFill>
                <a:effectLst/>
                <a:latin typeface="Times New Roman" panose="02020603050405020304" pitchFamily="18" charset="0"/>
                <a:ea typeface="Times New Roman" panose="02020603050405020304" pitchFamily="18" charset="0"/>
              </a:rPr>
              <a:t>Sodium sulfate</a:t>
            </a:r>
            <a:r>
              <a:rPr lang="en-US" sz="3000" b="1" kern="1200" dirty="0">
                <a:solidFill>
                  <a:srgbClr val="FF0000"/>
                </a:solidFill>
                <a:effectLst/>
                <a:latin typeface="Times New Roman" panose="02020603050405020304" pitchFamily="18" charset="0"/>
                <a:ea typeface="Times New Roman" panose="02020603050405020304" pitchFamily="18" charset="0"/>
              </a:rPr>
              <a:t>=  m </a:t>
            </a:r>
            <a:r>
              <a:rPr lang="en-US" sz="3000" b="1" kern="1200" baseline="-25000" dirty="0">
                <a:solidFill>
                  <a:srgbClr val="FF0000"/>
                </a:solidFill>
                <a:effectLst/>
                <a:latin typeface="Times New Roman" panose="02020603050405020304" pitchFamily="18" charset="0"/>
                <a:ea typeface="Times New Roman" panose="02020603050405020304" pitchFamily="18" charset="0"/>
              </a:rPr>
              <a:t>Barium sulfate</a:t>
            </a:r>
            <a:r>
              <a:rPr lang="en-US" sz="3000" b="1" kern="1200" dirty="0">
                <a:solidFill>
                  <a:srgbClr val="FF0000"/>
                </a:solidFill>
                <a:effectLst/>
                <a:latin typeface="Times New Roman" panose="02020603050405020304" pitchFamily="18" charset="0"/>
                <a:ea typeface="Times New Roman" panose="02020603050405020304" pitchFamily="18" charset="0"/>
              </a:rPr>
              <a:t> + m </a:t>
            </a:r>
            <a:r>
              <a:rPr lang="en-US" sz="3000" b="1" kern="1200" baseline="-25000" dirty="0">
                <a:solidFill>
                  <a:srgbClr val="FF0000"/>
                </a:solidFill>
                <a:effectLst/>
                <a:latin typeface="Times New Roman" panose="02020603050405020304" pitchFamily="18" charset="0"/>
                <a:ea typeface="Times New Roman" panose="02020603050405020304" pitchFamily="18" charset="0"/>
              </a:rPr>
              <a:t>Sodium chloride</a:t>
            </a:r>
            <a:endParaRPr lang="en-US" sz="3000" b="1"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183596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15757" y="25649"/>
            <a:ext cx="12192000" cy="6858000"/>
          </a:xfrm>
          <a:prstGeom prst="rect">
            <a:avLst/>
          </a:prstGeom>
        </p:spPr>
      </p:pic>
      <p:sp>
        <p:nvSpPr>
          <p:cNvPr id="12" name="TextBox 11">
            <a:extLst>
              <a:ext uri="{FF2B5EF4-FFF2-40B4-BE49-F238E27FC236}">
                <a16:creationId xmlns="" xmlns:a16="http://schemas.microsoft.com/office/drawing/2014/main" id="{A6888735-D65A-F414-AF34-307FFBAFE7B8}"/>
              </a:ext>
            </a:extLst>
          </p:cNvPr>
          <p:cNvSpPr txBox="1"/>
          <p:nvPr/>
        </p:nvSpPr>
        <p:spPr>
          <a:xfrm>
            <a:off x="1403132" y="-3372"/>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ÁP DỤNG ĐỊNH LUẬT BẢO TOÀN KHỐI LƯỢNG. </a:t>
            </a:r>
            <a:endParaRPr lang="en-US" sz="3200" dirty="0">
              <a:solidFill>
                <a:srgbClr val="FF0000"/>
              </a:solidFill>
            </a:endParaRPr>
          </a:p>
        </p:txBody>
      </p:sp>
      <p:sp>
        <p:nvSpPr>
          <p:cNvPr id="17" name="TextBox 16">
            <a:extLst>
              <a:ext uri="{FF2B5EF4-FFF2-40B4-BE49-F238E27FC236}">
                <a16:creationId xmlns="" xmlns:a16="http://schemas.microsoft.com/office/drawing/2014/main" id="{7117DC3F-297F-B46F-A689-E57F53E6DD9D}"/>
              </a:ext>
            </a:extLst>
          </p:cNvPr>
          <p:cNvSpPr txBox="1"/>
          <p:nvPr/>
        </p:nvSpPr>
        <p:spPr>
          <a:xfrm>
            <a:off x="3919073" y="72207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2542879"/>
            <a:ext cx="3810000" cy="44196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BC85B41-F027-12DA-3398-12652C9DB469}"/>
              </a:ext>
            </a:extLst>
          </p:cNvPr>
          <p:cNvSpPr txBox="1"/>
          <p:nvPr/>
        </p:nvSpPr>
        <p:spPr>
          <a:xfrm>
            <a:off x="1726320" y="1689301"/>
            <a:ext cx="10302770" cy="4586961"/>
          </a:xfrm>
          <a:prstGeom prst="rect">
            <a:avLst/>
          </a:prstGeom>
          <a:noFill/>
        </p:spPr>
        <p:txBody>
          <a:bodyPr wrap="square">
            <a:spAutoFit/>
          </a:bodyPr>
          <a:lstStyle/>
          <a:p>
            <a:pPr marL="457200" marR="0" latinLnBrk="1">
              <a:lnSpc>
                <a:spcPct val="115000"/>
              </a:lnSpc>
              <a:spcBef>
                <a:spcPts val="0"/>
              </a:spcBef>
              <a:spcAft>
                <a:spcPts val="0"/>
              </a:spcAft>
            </a:pPr>
            <a:r>
              <a:rPr lang="vi-VN" sz="3200" b="1" u="sng" kern="1200" dirty="0">
                <a:solidFill>
                  <a:srgbClr val="000000"/>
                </a:solidFill>
                <a:effectLst/>
                <a:latin typeface="Times New Roman" panose="02020603050405020304" pitchFamily="18" charset="0"/>
                <a:ea typeface="Times New Roman" panose="02020603050405020304" pitchFamily="18" charset="0"/>
              </a:rPr>
              <a:t>Bài 1:</a:t>
            </a:r>
            <a:r>
              <a:rPr lang="vi-VN" sz="3200" b="1"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Trong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ứng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hóa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học</a:t>
            </a:r>
            <a:r>
              <a:rPr lang="en-US" sz="3200" kern="1200" dirty="0">
                <a:solidFill>
                  <a:srgbClr val="000000"/>
                </a:solidFill>
                <a:effectLst/>
                <a:latin typeface="Times New Roman" panose="02020603050405020304" pitchFamily="18" charset="0"/>
                <a:ea typeface="Times New Roman" panose="02020603050405020304" pitchFamily="18" charset="0"/>
              </a:rPr>
              <a:t> ở </a:t>
            </a:r>
            <a:r>
              <a:rPr lang="en-US" sz="3200" kern="1200" dirty="0" err="1">
                <a:solidFill>
                  <a:srgbClr val="000000"/>
                </a:solidFill>
                <a:effectLst/>
                <a:latin typeface="Times New Roman" panose="02020603050405020304" pitchFamily="18" charset="0"/>
                <a:ea typeface="Times New Roman" panose="02020603050405020304" pitchFamily="18" charset="0"/>
              </a:rPr>
              <a:t>thí</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nghiệm</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trên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cho</a:t>
            </a:r>
            <a:r>
              <a:rPr lang="en-US" sz="3200" kern="1200" dirty="0">
                <a:solidFill>
                  <a:srgbClr val="000000"/>
                </a:solidFill>
                <a:effectLst/>
                <a:latin typeface="Times New Roman" panose="02020603050405020304" pitchFamily="18" charset="0"/>
                <a:ea typeface="Times New Roman" panose="02020603050405020304" pitchFamily="18" charset="0"/>
              </a:rPr>
              <a:t> </a:t>
            </a:r>
          </a:p>
          <a:p>
            <a:pPr marL="457200" marR="0" latinLnBrk="1">
              <a:lnSpc>
                <a:spcPct val="115000"/>
              </a:lnSpc>
              <a:spcBef>
                <a:spcPts val="0"/>
              </a:spcBef>
              <a:spcAft>
                <a:spcPts val="0"/>
              </a:spcAft>
            </a:pPr>
            <a:r>
              <a:rPr lang="en-US" sz="3200" kern="1200" dirty="0" err="1">
                <a:solidFill>
                  <a:srgbClr val="000000"/>
                </a:solidFill>
                <a:effectLst/>
                <a:latin typeface="Times New Roman" panose="02020603050405020304" pitchFamily="18" charset="0"/>
                <a:ea typeface="Times New Roman" panose="02020603050405020304" pitchFamily="18" charset="0"/>
              </a:rPr>
              <a:t>biết</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Sodium sulfate</a:t>
            </a:r>
            <a:r>
              <a:rPr lang="en-US" sz="3200" kern="1200" dirty="0">
                <a:solidFill>
                  <a:srgbClr val="000000"/>
                </a:solidFill>
                <a:effectLst/>
                <a:latin typeface="Times New Roman" panose="02020603050405020304" pitchFamily="18" charset="0"/>
                <a:ea typeface="Times New Roman" panose="02020603050405020304" pitchFamily="18" charset="0"/>
              </a:rPr>
              <a:t> (Na</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14,2 gam,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các</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sản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phẩm</a:t>
            </a:r>
            <a:r>
              <a:rPr lang="en-US" sz="3200" kern="1200" dirty="0">
                <a:solidFill>
                  <a:srgbClr val="000000"/>
                </a:solidFill>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3200" b="1" dirty="0">
                <a:solidFill>
                  <a:srgbClr val="000000"/>
                </a:solidFill>
                <a:latin typeface="Times New Roman" panose="02020603050405020304" pitchFamily="18" charset="0"/>
                <a:ea typeface="Times New Roman" panose="02020603050405020304" pitchFamily="18" charset="0"/>
              </a:rPr>
              <a:t>B</a:t>
            </a:r>
            <a:r>
              <a:rPr lang="en-US" sz="3200" b="1" kern="1200" dirty="0">
                <a:solidFill>
                  <a:srgbClr val="000000"/>
                </a:solidFill>
                <a:effectLst/>
                <a:latin typeface="Times New Roman" panose="02020603050405020304" pitchFamily="18" charset="0"/>
                <a:ea typeface="Times New Roman" panose="02020603050405020304" pitchFamily="18" charset="0"/>
              </a:rPr>
              <a:t>arium sulfate</a:t>
            </a:r>
            <a:r>
              <a:rPr lang="en-US" sz="3200" kern="1200" dirty="0">
                <a:solidFill>
                  <a:srgbClr val="000000"/>
                </a:solidFill>
                <a:effectLst/>
                <a:latin typeface="Times New Roman" panose="02020603050405020304" pitchFamily="18" charset="0"/>
                <a:ea typeface="Times New Roman" panose="02020603050405020304" pitchFamily="18" charset="0"/>
              </a:rPr>
              <a:t> (BaSO</a:t>
            </a:r>
            <a:r>
              <a:rPr lang="en-US" sz="3200" kern="1200" baseline="-25000" dirty="0">
                <a:solidFill>
                  <a:srgbClr val="000000"/>
                </a:solidFill>
                <a:effectLst/>
                <a:latin typeface="Times New Roman" panose="02020603050405020304" pitchFamily="18" charset="0"/>
                <a:ea typeface="Times New Roman" panose="02020603050405020304" pitchFamily="18" charset="0"/>
              </a:rPr>
              <a:t>4</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23,3 gam, </a:t>
            </a: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Sodium chloride </a:t>
            </a:r>
            <a:r>
              <a:rPr lang="en-US" sz="3200" kern="1200" dirty="0">
                <a:solidFill>
                  <a:srgbClr val="000000"/>
                </a:solidFill>
                <a:effectLst/>
                <a:latin typeface="Times New Roman" panose="02020603050405020304" pitchFamily="18" charset="0"/>
                <a:ea typeface="Times New Roman" panose="02020603050405020304" pitchFamily="18" charset="0"/>
              </a:rPr>
              <a:t>(NaCl)  </a:t>
            </a:r>
            <a:r>
              <a:rPr lang="en-US" sz="3200" kern="1200" dirty="0" err="1">
                <a:solidFill>
                  <a:srgbClr val="000000"/>
                </a:solidFill>
                <a:effectLst/>
                <a:latin typeface="Times New Roman" panose="02020603050405020304" pitchFamily="18" charset="0"/>
                <a:ea typeface="Times New Roman" panose="02020603050405020304" pitchFamily="18" charset="0"/>
              </a:rPr>
              <a:t>là</a:t>
            </a:r>
            <a:r>
              <a:rPr lang="en-US" sz="3200" kern="1200" dirty="0">
                <a:solidFill>
                  <a:srgbClr val="000000"/>
                </a:solidFill>
                <a:effectLst/>
                <a:latin typeface="Times New Roman" panose="02020603050405020304" pitchFamily="18" charset="0"/>
                <a:ea typeface="Times New Roman" panose="02020603050405020304" pitchFamily="18" charset="0"/>
              </a:rPr>
              <a:t> 11,7 gam.</a:t>
            </a:r>
            <a:endParaRPr lang="en-US" sz="3600" dirty="0">
              <a:effectLst/>
              <a:latin typeface="Times New Roman" panose="02020603050405020304" pitchFamily="18" charset="0"/>
              <a:ea typeface="Times New Roman" panose="02020603050405020304" pitchFamily="18" charset="0"/>
            </a:endParaRPr>
          </a:p>
          <a:p>
            <a:pPr marL="457200" marR="0">
              <a:lnSpc>
                <a:spcPct val="115000"/>
              </a:lnSpc>
              <a:spcBef>
                <a:spcPts val="0"/>
              </a:spcBef>
              <a:spcAft>
                <a:spcPts val="0"/>
              </a:spcAft>
            </a:pP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Hãy</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tính</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khối</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lượng</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của</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b="1" kern="1200" dirty="0">
                <a:solidFill>
                  <a:srgbClr val="000000"/>
                </a:solidFill>
                <a:effectLst/>
                <a:latin typeface="Times New Roman" panose="02020603050405020304" pitchFamily="18" charset="0"/>
                <a:ea typeface="Times New Roman" panose="02020603050405020304" pitchFamily="18" charset="0"/>
              </a:rPr>
              <a:t>Barium chloride            </a:t>
            </a:r>
            <a:r>
              <a:rPr lang="en-US" sz="3200" b="1" dirty="0">
                <a:solidFill>
                  <a:srgbClr val="000000"/>
                </a:solidFill>
                <a:latin typeface="Times New Roman" panose="02020603050405020304" pitchFamily="18" charset="0"/>
                <a:ea typeface="Times New Roman" panose="02020603050405020304" pitchFamily="18" charset="0"/>
              </a:rPr>
              <a:t>                                                                                                    </a:t>
            </a:r>
            <a:r>
              <a:rPr lang="en-US" sz="3200" kern="1200" dirty="0">
                <a:solidFill>
                  <a:srgbClr val="000000"/>
                </a:solidFill>
                <a:effectLst/>
                <a:latin typeface="Times New Roman" panose="02020603050405020304" pitchFamily="18" charset="0"/>
                <a:ea typeface="Times New Roman" panose="02020603050405020304" pitchFamily="18" charset="0"/>
              </a:rPr>
              <a:t>               (BaCl</a:t>
            </a:r>
            <a:r>
              <a:rPr lang="en-US" sz="3200" kern="1200" baseline="-25000" dirty="0">
                <a:solidFill>
                  <a:srgbClr val="000000"/>
                </a:solidFill>
                <a:effectLst/>
                <a:latin typeface="Times New Roman" panose="02020603050405020304" pitchFamily="18" charset="0"/>
                <a:ea typeface="Times New Roman" panose="02020603050405020304" pitchFamily="18" charset="0"/>
              </a:rPr>
              <a:t>2</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đã</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a:solidFill>
                  <a:srgbClr val="000000"/>
                </a:solidFill>
                <a:effectLst/>
                <a:latin typeface="Times New Roman" panose="02020603050405020304" pitchFamily="18" charset="0"/>
                <a:ea typeface="Times New Roman" panose="02020603050405020304" pitchFamily="18" charset="0"/>
              </a:rPr>
              <a:t>phản</a:t>
            </a:r>
            <a:r>
              <a:rPr lang="en-US" sz="3200" kern="1200" dirty="0">
                <a:solidFill>
                  <a:srgbClr val="000000"/>
                </a:solidFill>
                <a:effectLst/>
                <a:latin typeface="Times New Roman" panose="02020603050405020304" pitchFamily="18" charset="0"/>
                <a:ea typeface="Times New Roman" panose="02020603050405020304" pitchFamily="18" charset="0"/>
              </a:rPr>
              <a:t> </a:t>
            </a:r>
            <a:r>
              <a:rPr lang="en-US" sz="3200" kern="1200" dirty="0" err="1" smtClean="0">
                <a:solidFill>
                  <a:srgbClr val="000000"/>
                </a:solidFill>
                <a:effectLst/>
                <a:latin typeface="Times New Roman" panose="02020603050405020304" pitchFamily="18" charset="0"/>
                <a:ea typeface="Times New Roman" panose="02020603050405020304" pitchFamily="18" charset="0"/>
              </a:rPr>
              <a:t>ứng</a:t>
            </a:r>
            <a:r>
              <a:rPr lang="en-US" sz="3200" kern="1200" dirty="0" smtClean="0">
                <a:solidFill>
                  <a:srgbClr val="000000"/>
                </a:solidFill>
                <a:effectLst/>
                <a:latin typeface="Times New Roman" panose="02020603050405020304" pitchFamily="18" charset="0"/>
                <a:ea typeface="Times New Roman" panose="02020603050405020304" pitchFamily="18" charset="0"/>
              </a:rPr>
              <a:t>?.</a:t>
            </a:r>
            <a:endParaRPr lang="en-US" sz="36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rPr>
              <a:t>  </a:t>
            </a:r>
            <a:endParaRPr lang="en-US" sz="3200" dirty="0"/>
          </a:p>
        </p:txBody>
      </p:sp>
    </p:spTree>
    <p:extLst>
      <p:ext uri="{BB962C8B-B14F-4D97-AF65-F5344CB8AC3E}">
        <p14:creationId xmlns:p14="http://schemas.microsoft.com/office/powerpoint/2010/main" val="827684973"/>
      </p:ext>
    </p:extLst>
  </p:cSld>
  <p:clrMapOvr>
    <a:masterClrMapping/>
  </p:clrMapOvr>
  <p:transition advClick="0">
    <p:cover dir="l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EBFB6C3C-C8E7-7C17-56F4-07EBF8AF8C1D}"/>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 y="-36414"/>
            <a:ext cx="12192000" cy="6858000"/>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 xmlns:a16="http://schemas.microsoft.com/office/drawing/2014/main" id="{F7FE3D07-E017-B13F-5504-64A0DC918402}"/>
                  </a:ext>
                </a:extLst>
              </p:cNvPr>
              <p:cNvSpPr txBox="1">
                <a:spLocks noChangeArrowheads="1"/>
              </p:cNvSpPr>
              <p:nvPr/>
            </p:nvSpPr>
            <p:spPr bwMode="auto">
              <a:xfrm>
                <a:off x="3528584" y="955960"/>
                <a:ext cx="8550166" cy="5306695"/>
              </a:xfrm>
              <a:prstGeom prst="rect">
                <a:avLst/>
              </a:prstGeom>
              <a:noFill/>
              <a:ln w="28575">
                <a:solidFill>
                  <a:srgbClr val="FFC000"/>
                </a:solidFill>
                <a:prstDash val="dashDot"/>
                <a:miter lim="800000"/>
                <a:headEnd/>
                <a:tailEnd/>
              </a:ln>
              <a:extLst>
                <a:ext uri="{909E8E84-426E-40DD-AFC4-6F175D3DCCD1}">
                  <a14:hiddenFill>
                    <a:solidFill>
                      <a:srgbClr val="FFFFFF"/>
                    </a:solidFill>
                  </a14:hiddenFill>
                </a:ext>
              </a:extLst>
            </p:spPr>
            <p:txBody>
              <a:bodyPr wrap="square">
                <a:noAutofit/>
              </a:bodyPr>
              <a:lstStyle/>
              <a:p>
                <a:pPr marL="400050" marR="0" algn="ctr" latinLnBrk="1">
                  <a:lnSpc>
                    <a:spcPct val="115000"/>
                  </a:lnSpc>
                  <a:spcBef>
                    <a:spcPts val="0"/>
                  </a:spcBef>
                  <a:spcAft>
                    <a:spcPts val="0"/>
                  </a:spcAft>
                </a:pPr>
                <a:r>
                  <a:rPr lang="en-US" sz="3600" b="1" i="1" kern="1200" dirty="0" err="1">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400050" marR="0" algn="ctr" latinLnBrk="1">
                  <a:lnSpc>
                    <a:spcPct val="115000"/>
                  </a:lnSpc>
                  <a:spcBef>
                    <a:spcPts val="0"/>
                  </a:spcBef>
                  <a:spcAft>
                    <a:spcPts val="0"/>
                  </a:spcAft>
                </a:pPr>
                <a:endParaRPr lang="en-US" sz="12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32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Barium chloride +  Sodium sulfate → Barium sulfate +  Sodium chloride</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algn="ctr" latinLnBrk="1">
                  <a:lnSpc>
                    <a:spcPct val="115000"/>
                  </a:lnSpc>
                  <a:spcBef>
                    <a:spcPts val="0"/>
                  </a:spcBef>
                  <a:spcAft>
                    <a:spcPts val="0"/>
                  </a:spcAft>
                </a:pPr>
                <a:r>
                  <a:rPr lang="en-US" sz="2000" b="1" i="1" kern="12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r>
                  <a:rPr lang="en-US" sz="2800" b="1" i="1" kern="1200" dirty="0">
                    <a:solidFill>
                      <a:srgbClr val="003399"/>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khối</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lượng</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2800" b="1"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00050" marR="0" latinLnBrk="1">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r>
                        <a:rPr lang="en-US" sz="2800" b="1" i="1">
                          <a:effectLst/>
                          <a:latin typeface="Cambria Math" panose="02040503050406030204" pitchFamily="18" charset="0"/>
                          <a:ea typeface="Times New Roman" panose="02020603050405020304" pitchFamily="18" charset="0"/>
                        </a:rPr>
                        <m:t>+</m:t>
                      </m:r>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𝑵𝒂</m:t>
                              </m:r>
                            </m:e>
                            <m:sub>
                              <m:r>
                                <a:rPr lang="en-US" sz="2800" b="1" i="1">
                                  <a:effectLst/>
                                  <a:latin typeface="Cambria Math" panose="02040503050406030204" pitchFamily="18" charset="0"/>
                                  <a:ea typeface="Times New Roman" panose="02020603050405020304" pitchFamily="18" charset="0"/>
                                </a:rPr>
                                <m:t>𝟐</m:t>
                              </m:r>
                            </m:sub>
                          </m:s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𝑺𝑶</m:t>
                              </m:r>
                            </m:e>
                            <m:sub>
                              <m:r>
                                <a:rPr lang="en-US" sz="2800" b="1" i="1">
                                  <a:effectLst/>
                                  <a:latin typeface="Cambria Math" panose="02040503050406030204" pitchFamily="18" charset="0"/>
                                  <a:ea typeface="Times New Roman" panose="02020603050405020304" pitchFamily="18" charset="0"/>
                                </a:rPr>
                                <m:t>𝟒</m:t>
                              </m:r>
                            </m:sub>
                          </m:sSub>
                        </m:sub>
                      </m:sSub>
                      <m:r>
                        <a:rPr lang="en-US" sz="2800" b="1" i="1">
                          <a:effectLst/>
                          <a:latin typeface="Cambria Math" panose="02040503050406030204" pitchFamily="18" charset="0"/>
                          <a:ea typeface="Times New Roman" panose="02020603050405020304" pitchFamily="18" charset="0"/>
                        </a:rPr>
                        <m:t>= </m:t>
                      </m:r>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𝑩𝒂𝑺𝑶</m:t>
                              </m:r>
                            </m:e>
                            <m:sub>
                              <m:r>
                                <a:rPr lang="en-US" sz="2800" b="1" i="1">
                                  <a:effectLst/>
                                  <a:latin typeface="Cambria Math" panose="02040503050406030204" pitchFamily="18" charset="0"/>
                                  <a:ea typeface="Times New Roman" panose="02020603050405020304" pitchFamily="18" charset="0"/>
                                </a:rPr>
                                <m:t>𝟒</m:t>
                              </m:r>
                            </m:sub>
                          </m:sSub>
                        </m:sub>
                      </m:sSub>
                      <m:r>
                        <a:rPr lang="en-US" sz="2800" b="1" i="1">
                          <a:effectLst/>
                          <a:latin typeface="Cambria Math" panose="02040503050406030204" pitchFamily="18" charset="0"/>
                          <a:ea typeface="Times New Roman" panose="02020603050405020304" pitchFamily="18" charset="0"/>
                        </a:rPr>
                        <m:t>+</m:t>
                      </m:r>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r>
                            <a:rPr lang="en-US" sz="2800" b="1" i="1">
                              <a:effectLst/>
                              <a:latin typeface="Cambria Math" panose="02040503050406030204" pitchFamily="18" charset="0"/>
                              <a:ea typeface="Times New Roman" panose="02020603050405020304" pitchFamily="18" charset="0"/>
                            </a:rPr>
                            <m:t>𝑵𝒂𝑪𝒍</m:t>
                          </m:r>
                        </m:sub>
                      </m:sSub>
                      <m:r>
                        <a:rPr lang="en-US" sz="2800" b="1" i="1">
                          <a:effectLst/>
                          <a:latin typeface="Cambria Math" panose="02040503050406030204" pitchFamily="18" charset="0"/>
                          <a:ea typeface="Times New Roman" panose="02020603050405020304" pitchFamily="18" charset="0"/>
                        </a:rPr>
                        <m:t> </m:t>
                      </m:r>
                    </m:oMath>
                  </m:oMathPara>
                </a14:m>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&lt; = &gt; </a:t>
                </a:r>
                <a14:m>
                  <m:oMath xmlns:m="http://schemas.openxmlformats.org/officeDocument/2006/math">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oMath>
                </a14:m>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14,2  =   23,3      +     11,7</a:t>
                </a:r>
                <a:endPar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atinLnBrk="1">
                  <a:spcBef>
                    <a:spcPts val="1080"/>
                  </a:spcBef>
                  <a:spcAft>
                    <a:spcPts val="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=&gt; </a:t>
                </a:r>
                <a14:m>
                  <m:oMath xmlns:m="http://schemas.openxmlformats.org/officeDocument/2006/math">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𝒎</m:t>
                        </m:r>
                      </m:e>
                      <m:sub>
                        <m:sSub>
                          <m:sSubPr>
                            <m:ctrlPr>
                              <a:rPr lang="en-US" sz="2800" b="1" i="1">
                                <a:effectLst/>
                                <a:latin typeface="Cambria Math"/>
                                <a:ea typeface="Times New Roman" panose="02020603050405020304" pitchFamily="18" charset="0"/>
                              </a:rPr>
                            </m:ctrlPr>
                          </m:sSubPr>
                          <m:e>
                            <m:r>
                              <a:rPr lang="en-US" sz="2800" b="1" i="1">
                                <a:effectLst/>
                                <a:latin typeface="Cambria Math" panose="02040503050406030204" pitchFamily="18" charset="0"/>
                                <a:ea typeface="Times New Roman" panose="02020603050405020304" pitchFamily="18" charset="0"/>
                              </a:rPr>
                              <m:t>𝑩𝒂𝑪𝒍</m:t>
                            </m:r>
                          </m:e>
                          <m:sub>
                            <m:r>
                              <a:rPr lang="en-US" sz="2800" b="1" i="1">
                                <a:effectLst/>
                                <a:latin typeface="Cambria Math" panose="02040503050406030204" pitchFamily="18" charset="0"/>
                                <a:ea typeface="Times New Roman" panose="02020603050405020304" pitchFamily="18" charset="0"/>
                              </a:rPr>
                              <m:t>𝟐</m:t>
                            </m:r>
                          </m:sub>
                        </m:sSub>
                      </m:sub>
                    </m:sSub>
                  </m:oMath>
                </a14:m>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  =   (23,3 + 11,7)   - 14,2 =  20,8 (g)</a:t>
                </a:r>
              </a:p>
              <a:p>
                <a:pPr marL="457200" marR="0" latinLnBrk="1">
                  <a:lnSpc>
                    <a:spcPct val="115000"/>
                  </a:lnSpc>
                  <a:spcBef>
                    <a:spcPts val="0"/>
                  </a:spcBef>
                  <a:spcAft>
                    <a:spcPts val="0"/>
                  </a:spcAft>
                </a:pPr>
                <a:r>
                  <a:rPr lang="en-US" sz="20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p:sp>
            <p:nvSpPr>
              <p:cNvPr id="4" name="TextBox 3">
                <a:extLst>
                  <a:ext uri="{FF2B5EF4-FFF2-40B4-BE49-F238E27FC236}">
                    <a16:creationId xmlns="" xmlns:a16="http://schemas.microsoft.com/office/drawing/2014/main" xmlns:a14="http://schemas.microsoft.com/office/drawing/2010/main" id="{F7FE3D07-E017-B13F-5504-64A0DC918402}"/>
                  </a:ext>
                </a:extLst>
              </p:cNvPr>
              <p:cNvSpPr txBox="1">
                <a:spLocks noRot="1" noChangeAspect="1" noMove="1" noResize="1" noEditPoints="1" noAdjustHandles="1" noChangeArrowheads="1" noChangeShapeType="1" noTextEdit="1"/>
              </p:cNvSpPr>
              <p:nvPr/>
            </p:nvSpPr>
            <p:spPr bwMode="auto">
              <a:xfrm>
                <a:off x="3528584" y="955960"/>
                <a:ext cx="8550166" cy="5306695"/>
              </a:xfrm>
              <a:prstGeom prst="rect">
                <a:avLst/>
              </a:prstGeom>
              <a:blipFill rotWithShape="1">
                <a:blip r:embed="rId4"/>
                <a:stretch>
                  <a:fillRect t="-914"/>
                </a:stretch>
              </a:blip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r>
                  <a:rPr lang="vi-VN">
                    <a:noFill/>
                  </a:rPr>
                  <a:t> </a:t>
                </a:r>
              </a:p>
            </p:txBody>
          </p:sp>
        </mc:Fallback>
      </mc:AlternateContent>
      <p:sp>
        <p:nvSpPr>
          <p:cNvPr id="5" name="Rectangle 4">
            <a:extLst>
              <a:ext uri="{FF2B5EF4-FFF2-40B4-BE49-F238E27FC236}">
                <a16:creationId xmlns="" xmlns:a16="http://schemas.microsoft.com/office/drawing/2014/main" id="{89083C22-D8D2-49AB-9A61-CC1F34BB1334}"/>
              </a:ext>
            </a:extLst>
          </p:cNvPr>
          <p:cNvSpPr>
            <a:spLocks noChangeArrowheads="1"/>
          </p:cNvSpPr>
          <p:nvPr/>
        </p:nvSpPr>
        <p:spPr bwMode="auto">
          <a:xfrm>
            <a:off x="551220" y="1346061"/>
            <a:ext cx="1329055" cy="1768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noAutofit/>
          </a:bodyPr>
          <a:lstStyle/>
          <a:p>
            <a:pPr marL="0" marR="0" latinLnBrk="1">
              <a:lnSpc>
                <a:spcPct val="115000"/>
              </a:lnSpc>
              <a:spcBef>
                <a:spcPts val="0"/>
              </a:spcBef>
              <a:spcAft>
                <a:spcPts val="1000"/>
              </a:spcAft>
            </a:pPr>
            <a:r>
              <a:rPr lang="en-US" sz="2800" b="1"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Tóm</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u="sng"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tắt</a:t>
            </a:r>
            <a:r>
              <a:rPr lang="en-US" sz="2800" b="1" u="sng"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=14,2g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mBaSO</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23,3g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mNaCl</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=11,7g</a:t>
            </a:r>
            <a:endParaRPr lang="en-US" sz="3200" dirty="0">
              <a:effectLst/>
              <a:latin typeface="Times New Roman" panose="02020603050405020304" pitchFamily="18" charset="0"/>
              <a:ea typeface="Times New Roman" panose="02020603050405020304" pitchFamily="18" charset="0"/>
            </a:endParaRPr>
          </a:p>
          <a:p>
            <a:pPr marL="0" marR="0" latinLnBrk="1">
              <a:lnSpc>
                <a:spcPct val="115000"/>
              </a:lnSpc>
              <a:spcBef>
                <a:spcPts val="0"/>
              </a:spcBef>
              <a:spcAft>
                <a:spcPts val="1000"/>
              </a:spcAft>
            </a:pP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mBaCl</a:t>
            </a:r>
            <a:r>
              <a:rPr lang="en-US" sz="2800" kern="1200" baseline="-2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p:sp>
        <p:nvSpPr>
          <p:cNvPr id="2" name="TextBox 1">
            <a:extLst>
              <a:ext uri="{FF2B5EF4-FFF2-40B4-BE49-F238E27FC236}">
                <a16:creationId xmlns="" xmlns:a16="http://schemas.microsoft.com/office/drawing/2014/main" id="{7292A1EA-945E-39D7-E941-0543FA27C358}"/>
              </a:ext>
            </a:extLst>
          </p:cNvPr>
          <p:cNvSpPr txBox="1"/>
          <p:nvPr/>
        </p:nvSpPr>
        <p:spPr>
          <a:xfrm>
            <a:off x="3919074" y="132770"/>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3</a:t>
            </a:r>
            <a:endParaRPr lang="en-US" sz="2800" dirty="0">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 xmlns:a16="http://schemas.microsoft.com/office/drawing/2014/main" id="{F1F6D33C-A377-DA2D-134D-F35120DDECC0}"/>
              </a:ext>
            </a:extLst>
          </p:cNvPr>
          <p:cNvSpPr txBox="1">
            <a:spLocks noChangeArrowheads="1"/>
          </p:cNvSpPr>
          <p:nvPr/>
        </p:nvSpPr>
        <p:spPr bwMode="auto">
          <a:xfrm>
            <a:off x="425668" y="1346061"/>
            <a:ext cx="2790497" cy="249584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a:p>
            <a:pPr marL="400050" marR="0" indent="-228600" latinLnBrk="1">
              <a:lnSpc>
                <a:spcPct val="115000"/>
              </a:lnSpc>
              <a:spcBef>
                <a:spcPts val="0"/>
              </a:spcBef>
              <a:spcAft>
                <a:spcPts val="0"/>
              </a:spcAft>
            </a:pPr>
            <a:r>
              <a:rPr lang="en-US" sz="1400"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44295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D16591B3-2A17-049B-2333-23227294F279}"/>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2" name="Title 1" hidden="1">
            <a:extLst>
              <a:ext uri="{FF2B5EF4-FFF2-40B4-BE49-F238E27FC236}">
                <a16:creationId xmlns="" xmlns:a16="http://schemas.microsoft.com/office/drawing/2014/main" id="{D3418C2F-FAFB-4827-B076-2937317F8119}"/>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A5051C1B-17AB-453A-BE0F-A00CFD48A71E}"/>
              </a:ext>
            </a:extLst>
          </p:cNvPr>
          <p:cNvPicPr/>
          <p:nvPr/>
        </p:nvPicPr>
        <p:blipFill>
          <a:blip r:embed="rId4"/>
          <a:stretch>
            <a:fillRect/>
          </a:stretch>
        </p:blipFill>
        <p:spPr>
          <a:xfrm>
            <a:off x="855784" y="0"/>
            <a:ext cx="9214339" cy="5615354"/>
          </a:xfrm>
          <a:prstGeom prst="rect">
            <a:avLst/>
          </a:prstGeom>
        </p:spPr>
      </p:pic>
      <p:sp>
        <p:nvSpPr>
          <p:cNvPr id="5" name="TextBox 4">
            <a:extLst>
              <a:ext uri="{FF2B5EF4-FFF2-40B4-BE49-F238E27FC236}">
                <a16:creationId xmlns="" xmlns:a16="http://schemas.microsoft.com/office/drawing/2014/main" id="{5F598E02-87F3-F1BE-B30E-B1CE2940746A}"/>
              </a:ext>
            </a:extLst>
          </p:cNvPr>
          <p:cNvSpPr txBox="1"/>
          <p:nvPr/>
        </p:nvSpPr>
        <p:spPr>
          <a:xfrm>
            <a:off x="644770" y="5556739"/>
            <a:ext cx="11347938" cy="104361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Lưu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lý</a:t>
            </a:r>
            <a:r>
              <a:rPr lang="en-US" sz="2800" dirty="0">
                <a:solidFill>
                  <a:srgbClr val="002060"/>
                </a:solidFill>
                <a:effectLst/>
                <a:latin typeface="Times New Roman" panose="02020603050405020304" pitchFamily="18" charset="0"/>
                <a:ea typeface="Times New Roman" panose="02020603050405020304" pitchFamily="18" charset="0"/>
              </a:rPr>
              <a:t>: Trong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có</a:t>
            </a:r>
            <a:r>
              <a:rPr lang="en-US" sz="2800" dirty="0">
                <a:solidFill>
                  <a:srgbClr val="002060"/>
                </a:solidFill>
                <a:effectLst/>
                <a:latin typeface="Times New Roman" panose="02020603050405020304" pitchFamily="18" charset="0"/>
                <a:ea typeface="Times New Roman" panose="02020603050405020304" pitchFamily="18" charset="0"/>
              </a:rPr>
              <a:t> n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kể</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cả</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nếu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(n-1)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tính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khối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lượng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còn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lại</a:t>
            </a:r>
            <a:r>
              <a:rPr lang="en-US" sz="2800" dirty="0">
                <a:solidFill>
                  <a:srgbClr val="002060"/>
                </a:solidFill>
                <a:latin typeface="Times New Roman" panose="02020603050405020304" pitchFamily="18" charset="0"/>
                <a:ea typeface="Times New Roman" panose="02020603050405020304" pitchFamily="18" charset="0"/>
              </a:rPr>
              <a:t>.</a:t>
            </a:r>
            <a:r>
              <a:rPr lang="en-US" sz="2800" dirty="0">
                <a:solidFill>
                  <a:srgbClr val="002060"/>
                </a:solidFill>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2209790016"/>
      </p:ext>
    </p:extLst>
  </p:cSld>
  <p:clrMapOvr>
    <a:masterClrMapping/>
  </p:clrMapOvr>
  <p:transition spd="slow" advClick="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5" name="Rectangle: Rounded Corners 4">
            <a:extLst>
              <a:ext uri="{FF2B5EF4-FFF2-40B4-BE49-F238E27FC236}">
                <a16:creationId xmlns=""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 xmlns:a16="http://schemas.microsoft.com/office/drawing/2014/main" id="{BEA333B6-5D26-75C8-C1D0-99411B411D85}"/>
              </a:ext>
            </a:extLst>
          </p:cNvPr>
          <p:cNvSpPr txBox="1"/>
          <p:nvPr/>
        </p:nvSpPr>
        <p:spPr>
          <a:xfrm>
            <a:off x="2242520" y="1280160"/>
            <a:ext cx="9598960" cy="2569934"/>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Đốt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cháy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hoàn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toàn</a:t>
            </a:r>
            <a:r>
              <a:rPr lang="en-US" sz="2800" b="1" dirty="0">
                <a:effectLst/>
                <a:latin typeface="Times New Roman" panose="02020603050405020304" pitchFamily="18" charset="0"/>
                <a:ea typeface="Times New Roman" panose="02020603050405020304" pitchFamily="18" charset="0"/>
              </a:rPr>
              <a:t> 3,1 gam Phosphorus </a:t>
            </a:r>
            <a:r>
              <a:rPr lang="en-US" sz="2800" b="1" dirty="0" err="1">
                <a:effectLst/>
                <a:latin typeface="Times New Roman" panose="02020603050405020304" pitchFamily="18" charset="0"/>
                <a:ea typeface="Times New Roman" panose="02020603050405020304" pitchFamily="18" charset="0"/>
              </a:rPr>
              <a:t>trong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khí</a:t>
            </a:r>
            <a:r>
              <a:rPr lang="en-US" sz="2800" b="1" dirty="0">
                <a:effectLst/>
                <a:latin typeface="Times New Roman" panose="02020603050405020304" pitchFamily="18" charset="0"/>
                <a:ea typeface="Times New Roman" panose="02020603050405020304" pitchFamily="18" charset="0"/>
              </a:rPr>
              <a:t> oxygen), ta </a:t>
            </a:r>
            <a:r>
              <a:rPr lang="en-US" sz="2800" b="1" dirty="0" err="1">
                <a:effectLst/>
                <a:latin typeface="Times New Roman" panose="02020603050405020304" pitchFamily="18" charset="0"/>
                <a:ea typeface="Times New Roman" panose="02020603050405020304" pitchFamily="18" charset="0"/>
              </a:rPr>
              <a:t>thu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7,1 gam </a:t>
            </a:r>
            <a:r>
              <a:rPr lang="en-US" sz="2800" b="1" dirty="0" err="1">
                <a:effectLst/>
                <a:latin typeface="Times New Roman" panose="02020603050405020304" pitchFamily="18" charset="0"/>
                <a:ea typeface="Times New Roman" panose="02020603050405020304" pitchFamily="18" charset="0"/>
              </a:rPr>
              <a:t>hợp</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diphosphorus</a:t>
            </a:r>
            <a:r>
              <a:rPr lang="en-US" sz="2800" b="1" dirty="0">
                <a:effectLst/>
                <a:latin typeface="Times New Roman" panose="02020603050405020304" pitchFamily="18" charset="0"/>
                <a:ea typeface="Times New Roman" panose="02020603050405020304" pitchFamily="18" charset="0"/>
              </a:rPr>
              <a:t> pentoxide (P</a:t>
            </a:r>
            <a:r>
              <a:rPr lang="en-US" sz="2800" b="1" baseline="-25000" dirty="0">
                <a:effectLst/>
                <a:latin typeface="Times New Roman" panose="02020603050405020304" pitchFamily="18" charset="0"/>
                <a:ea typeface="Times New Roman" panose="02020603050405020304" pitchFamily="18" charset="0"/>
              </a:rPr>
              <a:t>2</a:t>
            </a:r>
            <a:r>
              <a:rPr lang="en-US" sz="2800" b="1" dirty="0">
                <a:effectLst/>
                <a:latin typeface="Times New Roman" panose="02020603050405020304" pitchFamily="18" charset="0"/>
                <a:ea typeface="Times New Roman" panose="02020603050405020304" pitchFamily="18" charset="0"/>
              </a:rPr>
              <a:t>O</a:t>
            </a:r>
            <a:r>
              <a:rPr lang="en-US" sz="2800" b="1" baseline="-25000" dirty="0">
                <a:effectLst/>
                <a:latin typeface="Times New Roman" panose="02020603050405020304" pitchFamily="18" charset="0"/>
                <a:ea typeface="Times New Roman" panose="02020603050405020304" pitchFamily="18" charset="0"/>
              </a:rPr>
              <a:t>5</a:t>
            </a:r>
            <a:r>
              <a:rPr lang="en-US" sz="2800" b="1" dirty="0">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a. </a:t>
            </a:r>
            <a:r>
              <a:rPr lang="en-US" sz="2800" b="1" dirty="0" err="1">
                <a:effectLst/>
                <a:latin typeface="Times New Roman" panose="02020603050405020304" pitchFamily="18" charset="0"/>
                <a:ea typeface="Times New Roman" panose="02020603050405020304" pitchFamily="18" charset="0"/>
              </a:rPr>
              <a:t>Viết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phương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trình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chữ</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a:t>
            </a:r>
          </a:p>
          <a:p>
            <a:pPr marL="0" marR="0" indent="45720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 </a:t>
            </a:r>
            <a:r>
              <a:rPr lang="en-US" sz="2800" b="1" dirty="0" err="1">
                <a:effectLst/>
                <a:latin typeface="Times New Roman" panose="02020603050405020304" pitchFamily="18" charset="0"/>
                <a:ea typeface="Times New Roman" panose="02020603050405020304" pitchFamily="18" charset="0"/>
              </a:rPr>
              <a:t>Tính</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khối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lượng</a:t>
            </a:r>
            <a:r>
              <a:rPr lang="en-US" sz="2800" b="1" dirty="0">
                <a:effectLst/>
                <a:latin typeface="Times New Roman" panose="02020603050405020304" pitchFamily="18" charset="0"/>
                <a:ea typeface="Times New Roman" panose="02020603050405020304" pitchFamily="18" charset="0"/>
              </a:rPr>
              <a:t> oxygen </a:t>
            </a:r>
            <a:r>
              <a:rPr lang="en-US" sz="2800" b="1" dirty="0" err="1">
                <a:effectLst/>
                <a:latin typeface="Times New Roman" panose="02020603050405020304" pitchFamily="18" charset="0"/>
                <a:ea typeface="Times New Roman" panose="02020603050405020304" pitchFamily="18" charset="0"/>
              </a:rPr>
              <a:t>đã</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tham</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a:t>
            </a:r>
          </a:p>
        </p:txBody>
      </p:sp>
      <p:sp>
        <p:nvSpPr>
          <p:cNvPr id="9" name="TextBox 8">
            <a:extLst>
              <a:ext uri="{FF2B5EF4-FFF2-40B4-BE49-F238E27FC236}">
                <a16:creationId xmlns="" xmlns:a16="http://schemas.microsoft.com/office/drawing/2014/main" id="{F0268061-78A4-1485-7A7D-167CB543CEB9}"/>
              </a:ext>
            </a:extLst>
          </p:cNvPr>
          <p:cNvSpPr txBox="1"/>
          <p:nvPr/>
        </p:nvSpPr>
        <p:spPr>
          <a:xfrm>
            <a:off x="2242520" y="4260935"/>
            <a:ext cx="9598960" cy="2074414"/>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b="1" dirty="0">
                <a:effectLst/>
                <a:latin typeface="Times New Roman" panose="02020603050405020304" pitchFamily="18" charset="0"/>
                <a:ea typeface="Times New Roman" panose="02020603050405020304" pitchFamily="18" charset="0"/>
              </a:rPr>
              <a:t>Nung </a:t>
            </a:r>
            <a:r>
              <a:rPr lang="en-US" sz="2800" b="1" dirty="0">
                <a:effectLst/>
                <a:latin typeface="Times New Roman" panose="02020603050405020304" pitchFamily="18" charset="0"/>
                <a:ea typeface="Times New Roman" panose="02020603050405020304" pitchFamily="18" charset="0"/>
              </a:rPr>
              <a:t>calcium carbonate </a:t>
            </a:r>
            <a:r>
              <a:rPr lang="vi-VN" sz="2800" b="1" dirty="0">
                <a:effectLst/>
                <a:latin typeface="Times New Roman" panose="02020603050405020304" pitchFamily="18" charset="0"/>
                <a:ea typeface="Times New Roman" panose="02020603050405020304" pitchFamily="18" charset="0"/>
              </a:rPr>
              <a:t>CaCO</a:t>
            </a:r>
            <a:r>
              <a:rPr lang="vi-VN" sz="2800" b="1" baseline="-25000" dirty="0">
                <a:effectLst/>
                <a:latin typeface="Times New Roman" panose="02020603050405020304" pitchFamily="18" charset="0"/>
                <a:ea typeface="Times New Roman" panose="02020603050405020304" pitchFamily="18" charset="0"/>
              </a:rPr>
              <a:t>3</a:t>
            </a:r>
            <a:r>
              <a:rPr lang="vi-VN" sz="2800" b="1" dirty="0">
                <a:effectLst/>
                <a:latin typeface="Times New Roman" panose="02020603050405020304" pitchFamily="18" charset="0"/>
                <a:ea typeface="Times New Roman" panose="02020603050405020304" pitchFamily="18" charset="0"/>
              </a:rPr>
              <a:t> thu được 112 kg vôi sống (CaO) và 88 kg khí </a:t>
            </a:r>
            <a:r>
              <a:rPr lang="en-US" sz="2800" b="1" dirty="0">
                <a:effectLst/>
                <a:latin typeface="Times New Roman" panose="02020603050405020304" pitchFamily="18" charset="0"/>
                <a:ea typeface="Times New Roman" panose="02020603050405020304" pitchFamily="18" charset="0"/>
              </a:rPr>
              <a:t>carbon dioxide</a:t>
            </a:r>
            <a:r>
              <a:rPr lang="en-US" sz="2800" b="1" dirty="0">
                <a:solidFill>
                  <a:srgbClr val="FF0000"/>
                </a:solidFill>
                <a:effectLst/>
                <a:latin typeface="Times New Roman" panose="02020603050405020304" pitchFamily="18" charset="0"/>
                <a:ea typeface="Times New Roman" panose="02020603050405020304" pitchFamily="18" charset="0"/>
              </a:rPr>
              <a:t> </a:t>
            </a:r>
            <a:r>
              <a:rPr lang="vi-VN" sz="2800" b="1" dirty="0">
                <a:effectLst/>
                <a:latin typeface="Times New Roman" panose="02020603050405020304" pitchFamily="18" charset="0"/>
                <a:ea typeface="Times New Roman" panose="02020603050405020304" pitchFamily="18" charset="0"/>
              </a:rPr>
              <a:t>(CO</a:t>
            </a:r>
            <a:r>
              <a:rPr lang="vi-VN" sz="2800" b="1" baseline="-25000" dirty="0">
                <a:effectLst/>
                <a:latin typeface="Times New Roman" panose="02020603050405020304" pitchFamily="18" charset="0"/>
                <a:ea typeface="Times New Roman" panose="02020603050405020304" pitchFamily="18" charset="0"/>
              </a:rPr>
              <a:t>2</a:t>
            </a:r>
            <a:r>
              <a:rPr lang="vi-VN" sz="2800" b="1" dirty="0">
                <a:effectLst/>
                <a:latin typeface="Times New Roman" panose="02020603050405020304" pitchFamily="18" charset="0"/>
                <a:ea typeface="Times New Roman" panose="02020603050405020304" pitchFamily="18" charset="0"/>
              </a:rPr>
              <a:t>)</a:t>
            </a:r>
            <a:endParaRPr lang="en-US" sz="2800" b="1"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b="1" dirty="0">
                <a:effectLst/>
                <a:latin typeface="Times New Roman" panose="02020603050405020304" pitchFamily="18" charset="0"/>
                <a:ea typeface="Times New Roman" panose="02020603050405020304" pitchFamily="18" charset="0"/>
              </a:rPr>
              <a:t>a) Viết phương trình chữ của phản ứng.</a:t>
            </a:r>
            <a:endParaRPr lang="en-US" sz="2800" b="1" dirty="0">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vi-VN" sz="2800" b="1" dirty="0">
                <a:effectLst/>
                <a:latin typeface="Times New Roman" panose="02020603050405020304" pitchFamily="18" charset="0"/>
                <a:ea typeface="Times New Roman" panose="02020603050405020304" pitchFamily="18" charset="0"/>
              </a:rPr>
              <a:t>b) Tính khối lượng của </a:t>
            </a:r>
            <a:r>
              <a:rPr lang="en-US" sz="2800" b="1" dirty="0">
                <a:effectLst/>
                <a:latin typeface="Times New Roman" panose="02020603050405020304" pitchFamily="18" charset="0"/>
                <a:ea typeface="Times New Roman" panose="02020603050405020304" pitchFamily="18" charset="0"/>
              </a:rPr>
              <a:t>calcium carbonate </a:t>
            </a:r>
            <a:r>
              <a:rPr lang="vi-VN" sz="2800" b="1" dirty="0">
                <a:effectLst/>
                <a:latin typeface="Times New Roman" panose="02020603050405020304" pitchFamily="18" charset="0"/>
                <a:ea typeface="Times New Roman" panose="02020603050405020304" pitchFamily="18" charset="0"/>
              </a:rPr>
              <a:t>đã phản ứng.</a:t>
            </a:r>
            <a:endParaRPr lang="en-US" sz="2800" b="1" dirty="0"/>
          </a:p>
        </p:txBody>
      </p:sp>
      <p:sp>
        <p:nvSpPr>
          <p:cNvPr id="10" name="TextBox 9">
            <a:extLst>
              <a:ext uri="{FF2B5EF4-FFF2-40B4-BE49-F238E27FC236}">
                <a16:creationId xmlns="" xmlns:a16="http://schemas.microsoft.com/office/drawing/2014/main" id="{01939925-0705-779F-DFDC-62D49E367F22}"/>
              </a:ext>
            </a:extLst>
          </p:cNvPr>
          <p:cNvSpPr txBox="1"/>
          <p:nvPr/>
        </p:nvSpPr>
        <p:spPr>
          <a:xfrm>
            <a:off x="175260" y="1730755"/>
            <a:ext cx="9315450" cy="1083374"/>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smtClean="0">
                <a:solidFill>
                  <a:srgbClr val="002060"/>
                </a:solidFill>
                <a:effectLst/>
                <a:latin typeface="Times New Roman" panose="02020603050405020304" pitchFamily="18" charset="0"/>
                <a:ea typeface="Times New Roman" panose="02020603050405020304" pitchFamily="18" charset="0"/>
              </a:rPr>
              <a:t>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 xmlns:a16="http://schemas.microsoft.com/office/drawing/2014/main" id="{BBF94857-5818-99B0-0A76-2FD09291566D}"/>
              </a:ext>
            </a:extLst>
          </p:cNvPr>
          <p:cNvSpPr txBox="1"/>
          <p:nvPr/>
        </p:nvSpPr>
        <p:spPr>
          <a:xfrm>
            <a:off x="181646" y="5090500"/>
            <a:ext cx="9315450" cy="1083374"/>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b="1" dirty="0" smtClean="0">
                <a:solidFill>
                  <a:srgbClr val="002060"/>
                </a:solidFill>
                <a:effectLst/>
                <a:latin typeface="Times New Roman" panose="02020603050405020304" pitchFamily="18" charset="0"/>
                <a:ea typeface="Times New Roman" panose="02020603050405020304" pitchFamily="18" charset="0"/>
              </a:rPr>
              <a:t>3</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0808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 xmlns:a16="http://schemas.microsoft.com/office/drawing/2014/main" id="{F47EAB2B-E265-C24A-94EE-F8ED0EF11280}"/>
              </a:ext>
            </a:extLst>
          </p:cNvPr>
          <p:cNvSpPr/>
          <p:nvPr/>
        </p:nvSpPr>
        <p:spPr>
          <a:xfrm>
            <a:off x="4516840" y="228158"/>
            <a:ext cx="7506810" cy="4354475"/>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 xmlns:a16="http://schemas.microsoft.com/office/drawing/2014/main" id="{C69B4F0F-1FED-3B17-FF45-5120E5C1B73F}"/>
              </a:ext>
            </a:extLst>
          </p:cNvPr>
          <p:cNvSpPr txBox="1"/>
          <p:nvPr/>
        </p:nvSpPr>
        <p:spPr>
          <a:xfrm>
            <a:off x="5311293" y="1001731"/>
            <a:ext cx="5749556" cy="3046988"/>
          </a:xfrm>
          <a:prstGeom prst="rect">
            <a:avLst/>
          </a:prstGeom>
          <a:noFill/>
        </p:spPr>
        <p:txBody>
          <a:bodyPr wrap="square">
            <a:spAutoFit/>
          </a:bodyPr>
          <a:lstStyle/>
          <a:p>
            <a:pPr algn="ctr"/>
            <a:r>
              <a:rPr lang="en-US" sz="3200" dirty="0">
                <a:solidFill>
                  <a:srgbClr val="FF0000"/>
                </a:solidFill>
                <a:latin typeface="Times New Roman" panose="02020603050405020304" pitchFamily="18" charset="0"/>
                <a:cs typeface="Times New Roman" panose="02020603050405020304" pitchFamily="18" charset="0"/>
              </a:rPr>
              <a:t>Khi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hóa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học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xảy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giảm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phẩm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tăng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dần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tổng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khối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chất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trước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sau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phản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ứng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thay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đổi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không</a:t>
            </a:r>
            <a:r>
              <a:rPr lang="en-US" sz="32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04052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43AF02-463B-51E8-A67C-C2E074CC7C5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pic>
        <p:nvPicPr>
          <p:cNvPr id="1030" name="Picture 6" descr="Thử trí thông minh với 13 câu đố mẹo">
            <a:extLst>
              <a:ext uri="{FF2B5EF4-FFF2-40B4-BE49-F238E27FC236}">
                <a16:creationId xmlns="" xmlns:a16="http://schemas.microsoft.com/office/drawing/2014/main" id="{47E7C5FE-1E48-A811-56CC-606503E31853}"/>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 xmlns:a16="http://schemas.microsoft.com/office/drawing/2014/main" id="{C69B4F0F-1FED-3B17-FF45-5120E5C1B73F}"/>
              </a:ext>
            </a:extLst>
          </p:cNvPr>
          <p:cNvSpPr txBox="1"/>
          <p:nvPr/>
        </p:nvSpPr>
        <p:spPr>
          <a:xfrm>
            <a:off x="5395467" y="1962429"/>
            <a:ext cx="5749556" cy="646331"/>
          </a:xfrm>
          <a:prstGeom prst="rect">
            <a:avLst/>
          </a:prstGeom>
          <a:noFill/>
        </p:spPr>
        <p:txBody>
          <a:bodyPr wrap="square">
            <a:spAutoFit/>
          </a:bodyPr>
          <a:lstStyle/>
          <a:p>
            <a:pPr algn="ctr"/>
            <a:r>
              <a:rPr lang="en-US" sz="3600" dirty="0">
                <a:solidFill>
                  <a:srgbClr val="FF0000"/>
                </a:solidFill>
                <a:latin typeface="Times New Roman" panose="02020603050405020304" pitchFamily="18" charset="0"/>
                <a:cs typeface="Times New Roman" panose="02020603050405020304" pitchFamily="18" charset="0"/>
              </a:rPr>
              <a:t>PTHH </a:t>
            </a:r>
            <a:r>
              <a:rPr lang="en-US" sz="3600" dirty="0" err="1">
                <a:solidFill>
                  <a:srgbClr val="FF0000"/>
                </a:solidFill>
                <a:latin typeface="Times New Roman" panose="02020603050405020304" pitchFamily="18" charset="0"/>
                <a:cs typeface="Times New Roman" panose="02020603050405020304" pitchFamily="18" charset="0"/>
              </a:rPr>
              <a:t>và</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cách</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lập</a:t>
            </a:r>
            <a:r>
              <a:rPr lang="en-US" sz="3600" dirty="0">
                <a:solidFill>
                  <a:srgbClr val="FF0000"/>
                </a:solidFill>
                <a:latin typeface="Times New Roman" panose="02020603050405020304" pitchFamily="18" charset="0"/>
                <a:cs typeface="Times New Roman" panose="02020603050405020304" pitchFamily="18" charset="0"/>
              </a:rPr>
              <a:t> PTHH</a:t>
            </a:r>
          </a:p>
        </p:txBody>
      </p:sp>
    </p:spTree>
    <p:extLst>
      <p:ext uri="{BB962C8B-B14F-4D97-AF65-F5344CB8AC3E}">
        <p14:creationId xmlns:p14="http://schemas.microsoft.com/office/powerpoint/2010/main" val="22494942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23DF8176-2CD0-0BAF-8F98-88A7634F2530}"/>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sp>
        <p:nvSpPr>
          <p:cNvPr id="5" name="TextBox 4">
            <a:extLst>
              <a:ext uri="{FF2B5EF4-FFF2-40B4-BE49-F238E27FC236}">
                <a16:creationId xmlns="" xmlns:a16="http://schemas.microsoft.com/office/drawing/2014/main" id="{9591DF7D-9590-9581-11C4-2BB694AFB611}"/>
              </a:ext>
            </a:extLst>
          </p:cNvPr>
          <p:cNvSpPr txBox="1"/>
          <p:nvPr/>
        </p:nvSpPr>
        <p:spPr>
          <a:xfrm>
            <a:off x="3970511" y="2899"/>
            <a:ext cx="435385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4</a:t>
            </a:r>
            <a:endParaRPr lang="en-US" sz="2800" dirty="0">
              <a:effectLst/>
              <a:latin typeface="Times New Roman" panose="02020603050405020304" pitchFamily="18" charset="0"/>
              <a:ea typeface="Times New Roman" panose="02020603050405020304" pitchFamily="18" charset="0"/>
            </a:endParaRPr>
          </a:p>
        </p:txBody>
      </p:sp>
      <p:sp>
        <p:nvSpPr>
          <p:cNvPr id="7" name="TextBox 3">
            <a:extLst>
              <a:ext uri="{FF2B5EF4-FFF2-40B4-BE49-F238E27FC236}">
                <a16:creationId xmlns="" xmlns:a16="http://schemas.microsoft.com/office/drawing/2014/main" id="{4E34DBFB-718D-63EB-165E-2D7167A6D033}"/>
              </a:ext>
            </a:extLst>
          </p:cNvPr>
          <p:cNvSpPr txBox="1">
            <a:spLocks noChangeArrowheads="1"/>
          </p:cNvSpPr>
          <p:nvPr/>
        </p:nvSpPr>
        <p:spPr bwMode="auto">
          <a:xfrm>
            <a:off x="595058" y="675244"/>
            <a:ext cx="11160061" cy="596939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latinLnBrk="1">
              <a:lnSpc>
                <a:spcPct val="115000"/>
              </a:lnSpc>
              <a:spcBef>
                <a:spcPts val="0"/>
              </a:spcBef>
              <a:spcAft>
                <a:spcPts val="0"/>
              </a:spcAft>
              <a:buFont typeface="+mj-lt"/>
              <a:buAutoNum type="arabicPeriod"/>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hyđrogen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oxygen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thay</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phương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R="0" lvl="0" latinLnBrk="1">
              <a:lnSpc>
                <a:spcPct val="115000"/>
              </a:lnSpc>
              <a:spcBef>
                <a:spcPts val="0"/>
              </a:spcBef>
              <a:spcAft>
                <a:spcPts val="0"/>
              </a:spcAft>
            </a:pP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sơ</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tố</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2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b)</a:t>
            </a:r>
            <a:r>
              <a:rPr lang="en-US" sz="2400" kern="1200" dirty="0">
                <a:solidFill>
                  <a:srgbClr val="262626"/>
                </a:solidFill>
                <a:effectLst/>
                <a:latin typeface="UTM Nyala"/>
                <a:ea typeface="Microsoft YaHei" panose="020B0503020204020204" pitchFamily="34" charset="-122"/>
                <a:cs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Vì</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sao</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nghiêng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về</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phía</a:t>
            </a:r>
            <a:r>
              <a:rPr lang="en-US" sz="2400" kern="1200" dirty="0">
                <a:solidFill>
                  <a:srgbClr val="000000"/>
                </a:solidFill>
                <a:effectLst/>
                <a:latin typeface="Times New Roman" panose="02020603050405020304" pitchFamily="18" charset="0"/>
                <a:ea typeface="Times New Roman" panose="02020603050405020304" pitchFamily="18" charset="0"/>
              </a:rPr>
              <a:t> A?</a:t>
            </a:r>
            <a:endParaRPr lang="en-US" sz="2400" dirty="0">
              <a:latin typeface="Times New Roman" panose="02020603050405020304" pitchFamily="18" charset="0"/>
              <a:ea typeface="Times New Roman" panose="02020603050405020304" pitchFamily="18" charset="0"/>
            </a:endParaRPr>
          </a:p>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c) </a:t>
            </a:r>
            <a:r>
              <a:rPr lang="en-US" sz="2400" kern="1200" dirty="0" err="1">
                <a:solidFill>
                  <a:srgbClr val="000000"/>
                </a:solidFill>
                <a:effectLst/>
                <a:latin typeface="Times New Roman" panose="02020603050405020304" pitchFamily="18" charset="0"/>
                <a:ea typeface="Times New Roman" panose="02020603050405020304" pitchFamily="18" charset="0"/>
              </a:rPr>
              <a:t>Sử</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dụng</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dữ</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kiện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sau</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hãy</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tìm</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cách</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để</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được</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cân</a:t>
            </a: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400" kern="1200" dirty="0" err="1">
                <a:solidFill>
                  <a:srgbClr val="000000"/>
                </a:solidFill>
                <a:effectLst/>
                <a:latin typeface="Times New Roman" panose="02020603050405020304" pitchFamily="18" charset="0"/>
                <a:ea typeface="Times New Roman" panose="02020603050405020304" pitchFamily="18" charset="0"/>
              </a:rPr>
              <a:t>bằng</a:t>
            </a:r>
            <a:r>
              <a:rPr lang="en-US" sz="2400" kern="12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000" kern="1200" dirty="0">
                <a:solidFill>
                  <a:srgbClr val="000000"/>
                </a:solidFill>
                <a:effectLst/>
                <a:latin typeface="Times New Roman" panose="02020603050405020304" pitchFamily="18" charset="0"/>
                <a:ea typeface="Times New Roman" panose="02020603050405020304" pitchFamily="18" charset="0"/>
              </a:rPr>
              <a:t> </a:t>
            </a:r>
            <a:endParaRPr lang="en-US" sz="2000" dirty="0">
              <a:effectLst/>
              <a:latin typeface="Times New Roman" panose="02020603050405020304" pitchFamily="18" charset="0"/>
              <a:ea typeface="Times New Roman" panose="02020603050405020304" pitchFamily="18" charset="0"/>
            </a:endParaRPr>
          </a:p>
        </p:txBody>
      </p:sp>
      <p:pic>
        <p:nvPicPr>
          <p:cNvPr id="8" name="Picture 2" descr="Clip nghệ thuật Đồ họa học sinh Vector Đồ họa mạng di động Giáo viên - học sinh tiểu học">
            <a:extLst>
              <a:ext uri="{FF2B5EF4-FFF2-40B4-BE49-F238E27FC236}">
                <a16:creationId xmlns="" xmlns:a16="http://schemas.microsoft.com/office/drawing/2014/main" id="{8F67F280-4A1B-C651-5BF1-7038FBA735D2}"/>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3" y="4277360"/>
            <a:ext cx="3982414" cy="258064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 xmlns:a16="http://schemas.microsoft.com/office/drawing/2014/main" id="{33D9429F-17B1-480E-9332-49D2D7F27428}"/>
              </a:ext>
            </a:extLst>
          </p:cNvPr>
          <p:cNvGrpSpPr/>
          <p:nvPr/>
        </p:nvGrpSpPr>
        <p:grpSpPr bwMode="auto">
          <a:xfrm>
            <a:off x="4284201" y="5170134"/>
            <a:ext cx="1939926" cy="828675"/>
            <a:chOff x="0" y="0"/>
            <a:chExt cx="1117" cy="335"/>
          </a:xfrm>
        </p:grpSpPr>
        <p:sp>
          <p:nvSpPr>
            <p:cNvPr id="4129" name="Oval 4128">
              <a:extLst>
                <a:ext uri="{FF2B5EF4-FFF2-40B4-BE49-F238E27FC236}">
                  <a16:creationId xmlns="" xmlns:a16="http://schemas.microsoft.com/office/drawing/2014/main" id="{EFF38FEA-A187-46CC-9904-1540833B6704}"/>
                </a:ext>
              </a:extLst>
            </p:cNvPr>
            <p:cNvSpPr>
              <a:spLocks noChangeArrowheads="1"/>
            </p:cNvSpPr>
            <p:nvPr/>
          </p:nvSpPr>
          <p:spPr bwMode="auto">
            <a:xfrm>
              <a:off x="0" y="88"/>
              <a:ext cx="284" cy="239"/>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0" name="Oval 4129">
              <a:extLst>
                <a:ext uri="{FF2B5EF4-FFF2-40B4-BE49-F238E27FC236}">
                  <a16:creationId xmlns="" xmlns:a16="http://schemas.microsoft.com/office/drawing/2014/main" id="{127C2E43-F8DE-466E-ADA3-8ADF730F42C4}"/>
                </a:ext>
              </a:extLst>
            </p:cNvPr>
            <p:cNvSpPr>
              <a:spLocks noChangeArrowheads="1"/>
            </p:cNvSpPr>
            <p:nvPr/>
          </p:nvSpPr>
          <p:spPr bwMode="auto">
            <a:xfrm>
              <a:off x="214" y="88"/>
              <a:ext cx="284" cy="239"/>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131" name="Oval 4130">
              <a:extLst>
                <a:ext uri="{FF2B5EF4-FFF2-40B4-BE49-F238E27FC236}">
                  <a16:creationId xmlns="" xmlns:a16="http://schemas.microsoft.com/office/drawing/2014/main" id="{C860B3F5-5C21-48C3-A774-54FEC8BF9650}"/>
                </a:ext>
              </a:extLst>
            </p:cNvPr>
            <p:cNvSpPr>
              <a:spLocks noChangeArrowheads="1"/>
            </p:cNvSpPr>
            <p:nvPr/>
          </p:nvSpPr>
          <p:spPr bwMode="auto">
            <a:xfrm>
              <a:off x="534"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132" name="Oval 4131">
              <a:extLst>
                <a:ext uri="{FF2B5EF4-FFF2-40B4-BE49-F238E27FC236}">
                  <a16:creationId xmlns="" xmlns:a16="http://schemas.microsoft.com/office/drawing/2014/main" id="{5E5B5CE4-FE60-4441-BC56-032560B32CD3}"/>
                </a:ext>
              </a:extLst>
            </p:cNvPr>
            <p:cNvSpPr>
              <a:spLocks noChangeArrowheads="1"/>
            </p:cNvSpPr>
            <p:nvPr/>
          </p:nvSpPr>
          <p:spPr bwMode="auto">
            <a:xfrm>
              <a:off x="822" y="0"/>
              <a:ext cx="295" cy="335"/>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11" name="Group 10">
            <a:extLst>
              <a:ext uri="{FF2B5EF4-FFF2-40B4-BE49-F238E27FC236}">
                <a16:creationId xmlns="" xmlns:a16="http://schemas.microsoft.com/office/drawing/2014/main" id="{E9014FEA-11C7-41DB-9C17-CB49D5C8AC6E}"/>
              </a:ext>
            </a:extLst>
          </p:cNvPr>
          <p:cNvGrpSpPr/>
          <p:nvPr/>
        </p:nvGrpSpPr>
        <p:grpSpPr>
          <a:xfrm>
            <a:off x="6839885" y="2489201"/>
            <a:ext cx="4797965" cy="4603500"/>
            <a:chOff x="0" y="0"/>
            <a:chExt cx="3154782" cy="3827243"/>
          </a:xfrm>
        </p:grpSpPr>
        <p:grpSp>
          <p:nvGrpSpPr>
            <p:cNvPr id="12" name="Group 11">
              <a:extLst>
                <a:ext uri="{FF2B5EF4-FFF2-40B4-BE49-F238E27FC236}">
                  <a16:creationId xmlns="" xmlns:a16="http://schemas.microsoft.com/office/drawing/2014/main" id="{BA1AA1D9-CE88-4A7A-8D0A-3BEE6CF4377E}"/>
                </a:ext>
              </a:extLst>
            </p:cNvPr>
            <p:cNvGrpSpPr/>
            <p:nvPr/>
          </p:nvGrpSpPr>
          <p:grpSpPr>
            <a:xfrm>
              <a:off x="0" y="0"/>
              <a:ext cx="3154782" cy="3192828"/>
              <a:chOff x="0" y="0"/>
              <a:chExt cx="6348924" cy="6707188"/>
            </a:xfrm>
          </p:grpSpPr>
          <p:grpSp>
            <p:nvGrpSpPr>
              <p:cNvPr id="15" name="Group 14">
                <a:extLst>
                  <a:ext uri="{FF2B5EF4-FFF2-40B4-BE49-F238E27FC236}">
                    <a16:creationId xmlns="" xmlns:a16="http://schemas.microsoft.com/office/drawing/2014/main" id="{7341EA3D-B919-4494-A045-C9136AF727BE}"/>
                  </a:ext>
                </a:extLst>
              </p:cNvPr>
              <p:cNvGrpSpPr>
                <a:grpSpLocks/>
              </p:cNvGrpSpPr>
              <p:nvPr/>
            </p:nvGrpSpPr>
            <p:grpSpPr bwMode="auto">
              <a:xfrm>
                <a:off x="2787880" y="0"/>
                <a:ext cx="436563" cy="2568575"/>
                <a:chOff x="2786062" y="0"/>
                <a:chExt cx="275" cy="1618"/>
              </a:xfrm>
            </p:grpSpPr>
            <p:sp>
              <p:nvSpPr>
                <p:cNvPr id="4128" name="Freeform 41">
                  <a:extLst>
                    <a:ext uri="{FF2B5EF4-FFF2-40B4-BE49-F238E27FC236}">
                      <a16:creationId xmlns="" xmlns:a16="http://schemas.microsoft.com/office/drawing/2014/main" id="{08D24E55-0E82-479E-B7F0-9FD2AD865DC1}"/>
                    </a:ext>
                  </a:extLst>
                </p:cNvPr>
                <p:cNvSpPr>
                  <a:spLocks/>
                </p:cNvSpPr>
                <p:nvPr/>
              </p:nvSpPr>
              <p:spPr bwMode="ltGray">
                <a:xfrm flipH="1" flipV="1">
                  <a:off x="2786062" y="0"/>
                  <a:ext cx="252" cy="1576"/>
                </a:xfrm>
                <a:custGeom>
                  <a:avLst/>
                  <a:gdLst>
                    <a:gd name="T0" fmla="*/ 252 w 252"/>
                    <a:gd name="T1" fmla="*/ 1576 h 1576"/>
                    <a:gd name="T2" fmla="*/ 0 w 252"/>
                    <a:gd name="T3" fmla="*/ 12 h 1576"/>
                    <a:gd name="T4" fmla="*/ 72 w 252"/>
                    <a:gd name="T5" fmla="*/ 0 h 1576"/>
                    <a:gd name="T6" fmla="*/ 252 w 252"/>
                    <a:gd name="T7" fmla="*/ 1576 h 15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52" h="1576">
                      <a:moveTo>
                        <a:pt x="252" y="1576"/>
                      </a:moveTo>
                      <a:lnTo>
                        <a:pt x="0" y="12"/>
                      </a:lnTo>
                      <a:lnTo>
                        <a:pt x="72" y="0"/>
                      </a:lnTo>
                      <a:lnTo>
                        <a:pt x="252" y="1576"/>
                      </a:lnTo>
                      <a:close/>
                    </a:path>
                  </a:pathLst>
                </a:custGeom>
                <a:noFill/>
                <a:ln>
                  <a:noFill/>
                </a:ln>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6" name="Oval 4125">
                  <a:extLst>
                    <a:ext uri="{FF2B5EF4-FFF2-40B4-BE49-F238E27FC236}">
                      <a16:creationId xmlns="" xmlns:a16="http://schemas.microsoft.com/office/drawing/2014/main" id="{AC2F86C9-E07E-4031-BD48-8CA815BCD998}"/>
                    </a:ext>
                  </a:extLst>
                </p:cNvPr>
                <p:cNvSpPr>
                  <a:spLocks noChangeArrowheads="1"/>
                </p:cNvSpPr>
                <p:nvPr/>
              </p:nvSpPr>
              <p:spPr bwMode="auto">
                <a:xfrm>
                  <a:off x="2786217" y="1498"/>
                  <a:ext cx="120" cy="120"/>
                </a:xfrm>
                <a:prstGeom prst="ellipse">
                  <a:avLst/>
                </a:prstGeom>
                <a:gradFill rotWithShape="1">
                  <a:gsLst>
                    <a:gs pos="0">
                      <a:srgbClr val="0000FF"/>
                    </a:gs>
                    <a:gs pos="100000">
                      <a:srgbClr val="000076"/>
                    </a:gs>
                  </a:gsLst>
                  <a:lin ang="5400000" scaled="1"/>
                </a:gradFill>
                <a:ln>
                  <a:noFill/>
                </a:ln>
                <a:effectLst/>
                <a:extLst>
                  <a:ext uri="{91240B29-F687-4F45-9708-019B960494DF}">
                    <a14:hiddenLine xmlns:a14="http://schemas.microsoft.com/office/drawing/2010/main" w="9525">
                      <a:solidFill>
                        <a:schemeClr val="bg2"/>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6" name="Group 15">
                <a:extLst>
                  <a:ext uri="{FF2B5EF4-FFF2-40B4-BE49-F238E27FC236}">
                    <a16:creationId xmlns="" xmlns:a16="http://schemas.microsoft.com/office/drawing/2014/main" id="{AF187978-9DE3-4AD2-B8D4-233901320E01}"/>
                  </a:ext>
                </a:extLst>
              </p:cNvPr>
              <p:cNvGrpSpPr/>
              <p:nvPr/>
            </p:nvGrpSpPr>
            <p:grpSpPr>
              <a:xfrm>
                <a:off x="0" y="1596676"/>
                <a:ext cx="6348924" cy="5110512"/>
                <a:chOff x="0" y="1596676"/>
                <a:chExt cx="6348924" cy="5110512"/>
              </a:xfrm>
            </p:grpSpPr>
            <p:grpSp>
              <p:nvGrpSpPr>
                <p:cNvPr id="17" name="Group 16">
                  <a:extLst>
                    <a:ext uri="{FF2B5EF4-FFF2-40B4-BE49-F238E27FC236}">
                      <a16:creationId xmlns="" xmlns:a16="http://schemas.microsoft.com/office/drawing/2014/main" id="{15993B07-AE06-4368-99BA-B774AECB98D0}"/>
                    </a:ext>
                  </a:extLst>
                </p:cNvPr>
                <p:cNvGrpSpPr>
                  <a:grpSpLocks/>
                </p:cNvGrpSpPr>
                <p:nvPr/>
              </p:nvGrpSpPr>
              <p:grpSpPr bwMode="auto">
                <a:xfrm>
                  <a:off x="0" y="2334642"/>
                  <a:ext cx="2384427" cy="4264028"/>
                  <a:chOff x="0" y="2332038"/>
                  <a:chExt cx="1502" cy="2686"/>
                </a:xfrm>
              </p:grpSpPr>
              <p:sp>
                <p:nvSpPr>
                  <p:cNvPr id="4112" name="Rectangle 4111">
                    <a:extLst>
                      <a:ext uri="{FF2B5EF4-FFF2-40B4-BE49-F238E27FC236}">
                        <a16:creationId xmlns="" xmlns:a16="http://schemas.microsoft.com/office/drawing/2014/main" id="{2C621EFB-CA7F-426A-B932-2C21287A2048}"/>
                      </a:ext>
                    </a:extLst>
                  </p:cNvPr>
                  <p:cNvSpPr>
                    <a:spLocks noChangeArrowheads="1"/>
                  </p:cNvSpPr>
                  <p:nvPr/>
                </p:nvSpPr>
                <p:spPr bwMode="ltGray">
                  <a:xfrm rot="-1140313">
                    <a:off x="1050" y="23323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3" name="Rectangle 4112">
                    <a:extLst>
                      <a:ext uri="{FF2B5EF4-FFF2-40B4-BE49-F238E27FC236}">
                        <a16:creationId xmlns="" xmlns:a16="http://schemas.microsoft.com/office/drawing/2014/main" id="{758F9570-F941-40C5-B92A-3E29C85CBEAC}"/>
                      </a:ext>
                    </a:extLst>
                  </p:cNvPr>
                  <p:cNvSpPr>
                    <a:spLocks noChangeArrowheads="1"/>
                  </p:cNvSpPr>
                  <p:nvPr/>
                </p:nvSpPr>
                <p:spPr bwMode="ltGray">
                  <a:xfrm rot="1114412">
                    <a:off x="363" y="23323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4" name="Rectangle 4113">
                    <a:extLst>
                      <a:ext uri="{FF2B5EF4-FFF2-40B4-BE49-F238E27FC236}">
                        <a16:creationId xmlns="" xmlns:a16="http://schemas.microsoft.com/office/drawing/2014/main" id="{C80346B0-5892-4BCC-BCA1-D31BC540425B}"/>
                      </a:ext>
                    </a:extLst>
                  </p:cNvPr>
                  <p:cNvSpPr>
                    <a:spLocks noChangeArrowheads="1"/>
                  </p:cNvSpPr>
                  <p:nvPr/>
                </p:nvSpPr>
                <p:spPr bwMode="ltGray">
                  <a:xfrm rot="254676">
                    <a:off x="641" y="23323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5" name="Freeform 6">
                    <a:extLst>
                      <a:ext uri="{FF2B5EF4-FFF2-40B4-BE49-F238E27FC236}">
                        <a16:creationId xmlns="" xmlns:a16="http://schemas.microsoft.com/office/drawing/2014/main" id="{EFF44BD7-CDC5-43E5-BDCF-4451CF097960}"/>
                      </a:ext>
                    </a:extLst>
                  </p:cNvPr>
                  <p:cNvSpPr>
                    <a:spLocks/>
                  </p:cNvSpPr>
                  <p:nvPr/>
                </p:nvSpPr>
                <p:spPr bwMode="ltGray">
                  <a:xfrm>
                    <a:off x="665" y="2332038"/>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6" name="Freeform 7">
                    <a:extLst>
                      <a:ext uri="{FF2B5EF4-FFF2-40B4-BE49-F238E27FC236}">
                        <a16:creationId xmlns="" xmlns:a16="http://schemas.microsoft.com/office/drawing/2014/main" id="{326F8028-70CD-41F9-9052-00839DD06FF5}"/>
                      </a:ext>
                    </a:extLst>
                  </p:cNvPr>
                  <p:cNvSpPr>
                    <a:spLocks noEditPoints="1"/>
                  </p:cNvSpPr>
                  <p:nvPr/>
                </p:nvSpPr>
                <p:spPr bwMode="ltGray">
                  <a:xfrm>
                    <a:off x="665" y="23321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7" name="Freeform 8">
                    <a:extLst>
                      <a:ext uri="{FF2B5EF4-FFF2-40B4-BE49-F238E27FC236}">
                        <a16:creationId xmlns="" xmlns:a16="http://schemas.microsoft.com/office/drawing/2014/main" id="{6344A4A1-32A4-4D05-B4AA-553460FB2E3A}"/>
                      </a:ext>
                    </a:extLst>
                  </p:cNvPr>
                  <p:cNvSpPr>
                    <a:spLocks noEditPoints="1"/>
                  </p:cNvSpPr>
                  <p:nvPr/>
                </p:nvSpPr>
                <p:spPr bwMode="ltGray">
                  <a:xfrm>
                    <a:off x="665" y="23322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8" name="Freeform 9">
                    <a:extLst>
                      <a:ext uri="{FF2B5EF4-FFF2-40B4-BE49-F238E27FC236}">
                        <a16:creationId xmlns="" xmlns:a16="http://schemas.microsoft.com/office/drawing/2014/main" id="{CE2C648C-AFDF-435E-A813-FBCB1996B3D2}"/>
                      </a:ext>
                    </a:extLst>
                  </p:cNvPr>
                  <p:cNvSpPr>
                    <a:spLocks noEditPoints="1"/>
                  </p:cNvSpPr>
                  <p:nvPr/>
                </p:nvSpPr>
                <p:spPr bwMode="ltGray">
                  <a:xfrm>
                    <a:off x="540" y="23342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19" name="Freeform 10">
                    <a:extLst>
                      <a:ext uri="{FF2B5EF4-FFF2-40B4-BE49-F238E27FC236}">
                        <a16:creationId xmlns="" xmlns:a16="http://schemas.microsoft.com/office/drawing/2014/main" id="{AAF4E3C3-480D-4A95-9A41-77B6EA1BB59D}"/>
                      </a:ext>
                    </a:extLst>
                  </p:cNvPr>
                  <p:cNvSpPr>
                    <a:spLocks noEditPoints="1"/>
                  </p:cNvSpPr>
                  <p:nvPr/>
                </p:nvSpPr>
                <p:spPr bwMode="ltGray">
                  <a:xfrm>
                    <a:off x="1385" y="23343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0" name="Freeform 11">
                    <a:extLst>
                      <a:ext uri="{FF2B5EF4-FFF2-40B4-BE49-F238E27FC236}">
                        <a16:creationId xmlns="" xmlns:a16="http://schemas.microsoft.com/office/drawing/2014/main" id="{E4C86F7F-C83D-4648-93B9-C2E6EC87DFD9}"/>
                      </a:ext>
                    </a:extLst>
                  </p:cNvPr>
                  <p:cNvSpPr>
                    <a:spLocks noEditPoints="1"/>
                  </p:cNvSpPr>
                  <p:nvPr/>
                </p:nvSpPr>
                <p:spPr bwMode="ltGray">
                  <a:xfrm>
                    <a:off x="6" y="23343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1" name="Oval 4120">
                    <a:extLst>
                      <a:ext uri="{FF2B5EF4-FFF2-40B4-BE49-F238E27FC236}">
                        <a16:creationId xmlns="" xmlns:a16="http://schemas.microsoft.com/office/drawing/2014/main" id="{5AA668B3-A7BD-4ECB-B463-4E92DFACEDD7}"/>
                      </a:ext>
                    </a:extLst>
                  </p:cNvPr>
                  <p:cNvSpPr>
                    <a:spLocks noChangeArrowheads="1"/>
                  </p:cNvSpPr>
                  <p:nvPr/>
                </p:nvSpPr>
                <p:spPr bwMode="ltGray">
                  <a:xfrm>
                    <a:off x="50" y="23343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2" name="Oval 4121">
                    <a:extLst>
                      <a:ext uri="{FF2B5EF4-FFF2-40B4-BE49-F238E27FC236}">
                        <a16:creationId xmlns="" xmlns:a16="http://schemas.microsoft.com/office/drawing/2014/main" id="{C686A4D8-0D30-4AF7-A7BB-9021D0F1673C}"/>
                      </a:ext>
                    </a:extLst>
                  </p:cNvPr>
                  <p:cNvSpPr>
                    <a:spLocks noChangeArrowheads="1"/>
                  </p:cNvSpPr>
                  <p:nvPr/>
                </p:nvSpPr>
                <p:spPr bwMode="ltGray">
                  <a:xfrm>
                    <a:off x="0" y="23343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3" name="Oval 4122">
                    <a:extLst>
                      <a:ext uri="{FF2B5EF4-FFF2-40B4-BE49-F238E27FC236}">
                        <a16:creationId xmlns="" xmlns:a16="http://schemas.microsoft.com/office/drawing/2014/main" id="{F7FE8198-B4E6-4BE3-A2ED-9D8C394185A2}"/>
                      </a:ext>
                    </a:extLst>
                  </p:cNvPr>
                  <p:cNvSpPr>
                    <a:spLocks noChangeArrowheads="1"/>
                  </p:cNvSpPr>
                  <p:nvPr/>
                </p:nvSpPr>
                <p:spPr bwMode="ltGray">
                  <a:xfrm>
                    <a:off x="47" y="23343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24" name="Freeform 15">
                    <a:extLst>
                      <a:ext uri="{FF2B5EF4-FFF2-40B4-BE49-F238E27FC236}">
                        <a16:creationId xmlns="" xmlns:a16="http://schemas.microsoft.com/office/drawing/2014/main" id="{DEF6CD71-B37E-45F0-9ED6-AA0EEDABF567}"/>
                      </a:ext>
                    </a:extLst>
                  </p:cNvPr>
                  <p:cNvSpPr>
                    <a:spLocks noEditPoints="1"/>
                  </p:cNvSpPr>
                  <p:nvPr/>
                </p:nvSpPr>
                <p:spPr bwMode="ltGray">
                  <a:xfrm>
                    <a:off x="1349" y="23342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8" name="Group 17">
                  <a:extLst>
                    <a:ext uri="{FF2B5EF4-FFF2-40B4-BE49-F238E27FC236}">
                      <a16:creationId xmlns="" xmlns:a16="http://schemas.microsoft.com/office/drawing/2014/main" id="{0CFA56A3-49CD-4623-9C43-8A70F9D00627}"/>
                    </a:ext>
                  </a:extLst>
                </p:cNvPr>
                <p:cNvGrpSpPr>
                  <a:grpSpLocks/>
                </p:cNvGrpSpPr>
                <p:nvPr/>
              </p:nvGrpSpPr>
              <p:grpSpPr bwMode="auto">
                <a:xfrm>
                  <a:off x="3964497" y="1596676"/>
                  <a:ext cx="2384427" cy="4429128"/>
                  <a:chOff x="3959225" y="1760434"/>
                  <a:chExt cx="1502" cy="2790"/>
                </a:xfrm>
              </p:grpSpPr>
              <p:sp>
                <p:nvSpPr>
                  <p:cNvPr id="4099" name="Rectangle 4098">
                    <a:extLst>
                      <a:ext uri="{FF2B5EF4-FFF2-40B4-BE49-F238E27FC236}">
                        <a16:creationId xmlns="" xmlns:a16="http://schemas.microsoft.com/office/drawing/2014/main" id="{944C5301-C6AE-4D3A-BD27-77441A32EC2B}"/>
                      </a:ext>
                    </a:extLst>
                  </p:cNvPr>
                  <p:cNvSpPr>
                    <a:spLocks noChangeArrowheads="1"/>
                  </p:cNvSpPr>
                  <p:nvPr/>
                </p:nvSpPr>
                <p:spPr bwMode="ltGray">
                  <a:xfrm rot="-1140313">
                    <a:off x="3960275" y="1760813"/>
                    <a:ext cx="6" cy="2033"/>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0" name="Rectangle 4099">
                    <a:extLst>
                      <a:ext uri="{FF2B5EF4-FFF2-40B4-BE49-F238E27FC236}">
                        <a16:creationId xmlns="" xmlns:a16="http://schemas.microsoft.com/office/drawing/2014/main" id="{001D788B-7D74-4C66-89A0-A171CFE3F705}"/>
                      </a:ext>
                    </a:extLst>
                  </p:cNvPr>
                  <p:cNvSpPr>
                    <a:spLocks noChangeArrowheads="1"/>
                  </p:cNvSpPr>
                  <p:nvPr/>
                </p:nvSpPr>
                <p:spPr bwMode="ltGray">
                  <a:xfrm rot="1114412">
                    <a:off x="3959588" y="1760818"/>
                    <a:ext cx="6" cy="2119"/>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1" name="Rectangle 4100">
                    <a:extLst>
                      <a:ext uri="{FF2B5EF4-FFF2-40B4-BE49-F238E27FC236}">
                        <a16:creationId xmlns="" xmlns:a16="http://schemas.microsoft.com/office/drawing/2014/main" id="{4628B2B7-BA00-4D2B-BCE5-3B0CF957FFF7}"/>
                      </a:ext>
                    </a:extLst>
                  </p:cNvPr>
                  <p:cNvSpPr>
                    <a:spLocks noChangeArrowheads="1"/>
                  </p:cNvSpPr>
                  <p:nvPr/>
                </p:nvSpPr>
                <p:spPr bwMode="ltGray">
                  <a:xfrm rot="254676">
                    <a:off x="3959866" y="1760867"/>
                    <a:ext cx="6" cy="1906"/>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2" name="Freeform 20">
                    <a:extLst>
                      <a:ext uri="{FF2B5EF4-FFF2-40B4-BE49-F238E27FC236}">
                        <a16:creationId xmlns="" xmlns:a16="http://schemas.microsoft.com/office/drawing/2014/main" id="{0FCB79A5-FC19-4BF9-8048-FBE1EAADC215}"/>
                      </a:ext>
                    </a:extLst>
                  </p:cNvPr>
                  <p:cNvSpPr>
                    <a:spLocks/>
                  </p:cNvSpPr>
                  <p:nvPr/>
                </p:nvSpPr>
                <p:spPr bwMode="ltGray">
                  <a:xfrm>
                    <a:off x="3959849" y="1760434"/>
                    <a:ext cx="143" cy="259"/>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03" name="Freeform 21">
                    <a:extLst>
                      <a:ext uri="{FF2B5EF4-FFF2-40B4-BE49-F238E27FC236}">
                        <a16:creationId xmlns="" xmlns:a16="http://schemas.microsoft.com/office/drawing/2014/main" id="{DEDCB6C5-1374-46FE-A6DC-30354B7012E3}"/>
                      </a:ext>
                    </a:extLst>
                  </p:cNvPr>
                  <p:cNvSpPr>
                    <a:spLocks noEditPoints="1"/>
                  </p:cNvSpPr>
                  <p:nvPr/>
                </p:nvSpPr>
                <p:spPr bwMode="ltGray">
                  <a:xfrm>
                    <a:off x="3959890" y="1760687"/>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4" name="Freeform 22">
                    <a:extLst>
                      <a:ext uri="{FF2B5EF4-FFF2-40B4-BE49-F238E27FC236}">
                        <a16:creationId xmlns="" xmlns:a16="http://schemas.microsoft.com/office/drawing/2014/main" id="{E3AF4BF8-E3C7-47F8-B6E1-B1F98788C017}"/>
                      </a:ext>
                    </a:extLst>
                  </p:cNvPr>
                  <p:cNvSpPr>
                    <a:spLocks noEditPoints="1"/>
                  </p:cNvSpPr>
                  <p:nvPr/>
                </p:nvSpPr>
                <p:spPr bwMode="ltGray">
                  <a:xfrm>
                    <a:off x="3959890" y="1760765"/>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5" name="Freeform 23">
                    <a:extLst>
                      <a:ext uri="{FF2B5EF4-FFF2-40B4-BE49-F238E27FC236}">
                        <a16:creationId xmlns="" xmlns:a16="http://schemas.microsoft.com/office/drawing/2014/main" id="{79B420B7-7B81-40A2-A110-6543068D01CF}"/>
                      </a:ext>
                    </a:extLst>
                  </p:cNvPr>
                  <p:cNvSpPr>
                    <a:spLocks noEditPoints="1"/>
                  </p:cNvSpPr>
                  <p:nvPr/>
                </p:nvSpPr>
                <p:spPr bwMode="ltGray">
                  <a:xfrm>
                    <a:off x="3959765" y="1762770"/>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6" name="Freeform 24">
                    <a:extLst>
                      <a:ext uri="{FF2B5EF4-FFF2-40B4-BE49-F238E27FC236}">
                        <a16:creationId xmlns="" xmlns:a16="http://schemas.microsoft.com/office/drawing/2014/main" id="{94ACAA2B-B59B-4DB3-831C-48887103771B}"/>
                      </a:ext>
                    </a:extLst>
                  </p:cNvPr>
                  <p:cNvSpPr>
                    <a:spLocks noEditPoints="1"/>
                  </p:cNvSpPr>
                  <p:nvPr/>
                </p:nvSpPr>
                <p:spPr bwMode="ltGray">
                  <a:xfrm>
                    <a:off x="3960610" y="1762869"/>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7" name="Freeform 25">
                    <a:extLst>
                      <a:ext uri="{FF2B5EF4-FFF2-40B4-BE49-F238E27FC236}">
                        <a16:creationId xmlns="" xmlns:a16="http://schemas.microsoft.com/office/drawing/2014/main" id="{8410A66D-5FFB-4A7A-BCCA-4F4E7D821875}"/>
                      </a:ext>
                    </a:extLst>
                  </p:cNvPr>
                  <p:cNvSpPr>
                    <a:spLocks noEditPoints="1"/>
                  </p:cNvSpPr>
                  <p:nvPr/>
                </p:nvSpPr>
                <p:spPr bwMode="ltGray">
                  <a:xfrm>
                    <a:off x="3959231" y="1762869"/>
                    <a:ext cx="72" cy="90"/>
                  </a:xfrm>
                  <a:custGeom>
                    <a:avLst/>
                    <a:gdLst>
                      <a:gd name="T0" fmla="*/ 72 w 71"/>
                      <a:gd name="T1" fmla="*/ 90 h 90"/>
                      <a:gd name="T2" fmla="*/ 72 w 71"/>
                      <a:gd name="T3" fmla="*/ 60 h 90"/>
                      <a:gd name="T4" fmla="*/ 72 w 71"/>
                      <a:gd name="T5" fmla="*/ 36 h 90"/>
                      <a:gd name="T6" fmla="*/ 61 w 71"/>
                      <a:gd name="T7" fmla="*/ 12 h 90"/>
                      <a:gd name="T8" fmla="*/ 37 w 71"/>
                      <a:gd name="T9" fmla="*/ 0 h 90"/>
                      <a:gd name="T10" fmla="*/ 12 w 71"/>
                      <a:gd name="T11" fmla="*/ 12 h 90"/>
                      <a:gd name="T12" fmla="*/ 0 w 71"/>
                      <a:gd name="T13" fmla="*/ 36 h 90"/>
                      <a:gd name="T14" fmla="*/ 6 w 71"/>
                      <a:gd name="T15" fmla="*/ 60 h 90"/>
                      <a:gd name="T16" fmla="*/ 30 w 71"/>
                      <a:gd name="T17" fmla="*/ 78 h 90"/>
                      <a:gd name="T18" fmla="*/ 55 w 71"/>
                      <a:gd name="T19" fmla="*/ 90 h 90"/>
                      <a:gd name="T20" fmla="*/ 72 w 71"/>
                      <a:gd name="T21" fmla="*/ 90 h 90"/>
                      <a:gd name="T22" fmla="*/ 72 w 71"/>
                      <a:gd name="T23" fmla="*/ 90 h 90"/>
                      <a:gd name="T24" fmla="*/ 24 w 71"/>
                      <a:gd name="T25" fmla="*/ 18 h 90"/>
                      <a:gd name="T26" fmla="*/ 43 w 71"/>
                      <a:gd name="T27" fmla="*/ 18 h 90"/>
                      <a:gd name="T28" fmla="*/ 55 w 71"/>
                      <a:gd name="T29" fmla="*/ 18 h 90"/>
                      <a:gd name="T30" fmla="*/ 61 w 71"/>
                      <a:gd name="T31" fmla="*/ 42 h 90"/>
                      <a:gd name="T32" fmla="*/ 61 w 71"/>
                      <a:gd name="T33" fmla="*/ 66 h 90"/>
                      <a:gd name="T34" fmla="*/ 61 w 71"/>
                      <a:gd name="T35" fmla="*/ 72 h 90"/>
                      <a:gd name="T36" fmla="*/ 61 w 71"/>
                      <a:gd name="T37" fmla="*/ 78 h 90"/>
                      <a:gd name="T38" fmla="*/ 43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08" name="Oval 4107">
                    <a:extLst>
                      <a:ext uri="{FF2B5EF4-FFF2-40B4-BE49-F238E27FC236}">
                        <a16:creationId xmlns="" xmlns:a16="http://schemas.microsoft.com/office/drawing/2014/main" id="{EFC9F249-5086-4425-9B27-3C4E4331F115}"/>
                      </a:ext>
                    </a:extLst>
                  </p:cNvPr>
                  <p:cNvSpPr>
                    <a:spLocks noChangeArrowheads="1"/>
                  </p:cNvSpPr>
                  <p:nvPr/>
                </p:nvSpPr>
                <p:spPr bwMode="ltGray">
                  <a:xfrm>
                    <a:off x="3959275" y="1762835"/>
                    <a:ext cx="1380" cy="389"/>
                  </a:xfrm>
                  <a:prstGeom prst="ellipse">
                    <a:avLst/>
                  </a:prstGeom>
                  <a:gradFill rotWithShape="0">
                    <a:gsLst>
                      <a:gs pos="0">
                        <a:srgbClr val="00008B"/>
                      </a:gs>
                      <a:gs pos="100000">
                        <a:srgbClr val="0000FF"/>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09" name="Oval 4108">
                    <a:extLst>
                      <a:ext uri="{FF2B5EF4-FFF2-40B4-BE49-F238E27FC236}">
                        <a16:creationId xmlns="" xmlns:a16="http://schemas.microsoft.com/office/drawing/2014/main" id="{2C83AA64-F935-497C-93F6-C9E34F09F0CC}"/>
                      </a:ext>
                    </a:extLst>
                  </p:cNvPr>
                  <p:cNvSpPr>
                    <a:spLocks noChangeArrowheads="1"/>
                  </p:cNvSpPr>
                  <p:nvPr/>
                </p:nvSpPr>
                <p:spPr bwMode="ltGray">
                  <a:xfrm>
                    <a:off x="3959225" y="1762831"/>
                    <a:ext cx="1502" cy="288"/>
                  </a:xfrm>
                  <a:prstGeom prst="ellipse">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0" name="Oval 4109">
                    <a:extLst>
                      <a:ext uri="{FF2B5EF4-FFF2-40B4-BE49-F238E27FC236}">
                        <a16:creationId xmlns="" xmlns:a16="http://schemas.microsoft.com/office/drawing/2014/main" id="{ED8D5E8A-49F8-4E93-B224-559521AAA907}"/>
                      </a:ext>
                    </a:extLst>
                  </p:cNvPr>
                  <p:cNvSpPr>
                    <a:spLocks noChangeArrowheads="1"/>
                  </p:cNvSpPr>
                  <p:nvPr/>
                </p:nvSpPr>
                <p:spPr bwMode="ltGray">
                  <a:xfrm>
                    <a:off x="3959272" y="1762857"/>
                    <a:ext cx="1425" cy="220"/>
                  </a:xfrm>
                  <a:prstGeom prst="ellipse">
                    <a:avLst/>
                  </a:prstGeom>
                  <a:gradFill rotWithShape="0">
                    <a:gsLst>
                      <a:gs pos="0">
                        <a:srgbClr val="0000FF"/>
                      </a:gs>
                      <a:gs pos="100000">
                        <a:srgbClr val="00008B"/>
                      </a:gs>
                    </a:gsLst>
                    <a:lin ang="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111" name="Freeform 29">
                    <a:extLst>
                      <a:ext uri="{FF2B5EF4-FFF2-40B4-BE49-F238E27FC236}">
                        <a16:creationId xmlns="" xmlns:a16="http://schemas.microsoft.com/office/drawing/2014/main" id="{385FA4EB-B9DD-48B7-A819-C38002CA4E79}"/>
                      </a:ext>
                    </a:extLst>
                  </p:cNvPr>
                  <p:cNvSpPr>
                    <a:spLocks noEditPoints="1"/>
                  </p:cNvSpPr>
                  <p:nvPr/>
                </p:nvSpPr>
                <p:spPr bwMode="ltGray">
                  <a:xfrm>
                    <a:off x="3960574" y="1762785"/>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32">
                  <a:extLst>
                    <a:ext uri="{FF2B5EF4-FFF2-40B4-BE49-F238E27FC236}">
                      <a16:creationId xmlns="" xmlns:a16="http://schemas.microsoft.com/office/drawing/2014/main" id="{40EE1E36-7066-44A8-A550-C503F367F7D3}"/>
                    </a:ext>
                  </a:extLst>
                </p:cNvPr>
                <p:cNvSpPr>
                  <a:spLocks/>
                </p:cNvSpPr>
                <p:nvPr/>
              </p:nvSpPr>
              <p:spPr bwMode="ltGray">
                <a:xfrm>
                  <a:off x="2617787" y="4657725"/>
                  <a:ext cx="989013" cy="247650"/>
                </a:xfrm>
                <a:custGeom>
                  <a:avLst/>
                  <a:gdLst>
                    <a:gd name="T0" fmla="*/ 9525 w 623"/>
                    <a:gd name="T1" fmla="*/ 28575 h 156"/>
                    <a:gd name="T2" fmla="*/ 257175 w 623"/>
                    <a:gd name="T3" fmla="*/ 57150 h 156"/>
                    <a:gd name="T4" fmla="*/ 398463 w 623"/>
                    <a:gd name="T5" fmla="*/ 57150 h 156"/>
                    <a:gd name="T6" fmla="*/ 561975 w 623"/>
                    <a:gd name="T7" fmla="*/ 47625 h 156"/>
                    <a:gd name="T8" fmla="*/ 750888 w 623"/>
                    <a:gd name="T9" fmla="*/ 28575 h 156"/>
                    <a:gd name="T10" fmla="*/ 969963 w 623"/>
                    <a:gd name="T11" fmla="*/ 0 h 156"/>
                    <a:gd name="T12" fmla="*/ 989013 w 623"/>
                    <a:gd name="T13" fmla="*/ 180975 h 156"/>
                    <a:gd name="T14" fmla="*/ 788988 w 623"/>
                    <a:gd name="T15" fmla="*/ 219075 h 156"/>
                    <a:gd name="T16" fmla="*/ 657225 w 623"/>
                    <a:gd name="T17" fmla="*/ 238125 h 156"/>
                    <a:gd name="T18" fmla="*/ 504825 w 623"/>
                    <a:gd name="T19" fmla="*/ 247650 h 156"/>
                    <a:gd name="T20" fmla="*/ 341313 w 623"/>
                    <a:gd name="T21" fmla="*/ 247650 h 156"/>
                    <a:gd name="T22" fmla="*/ 171450 w 623"/>
                    <a:gd name="T23" fmla="*/ 238125 h 156"/>
                    <a:gd name="T24" fmla="*/ 0 w 623"/>
                    <a:gd name="T25" fmla="*/ 209550 h 156"/>
                    <a:gd name="T26" fmla="*/ 9525 w 623"/>
                    <a:gd name="T27" fmla="*/ 28575 h 156"/>
                    <a:gd name="T28" fmla="*/ 9525 w 623"/>
                    <a:gd name="T29" fmla="*/ 28575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33">
                  <a:extLst>
                    <a:ext uri="{FF2B5EF4-FFF2-40B4-BE49-F238E27FC236}">
                      <a16:creationId xmlns="" xmlns:a16="http://schemas.microsoft.com/office/drawing/2014/main" id="{EE092EB4-1D95-4DE0-BA6A-1EA4AA232684}"/>
                    </a:ext>
                  </a:extLst>
                </p:cNvPr>
                <p:cNvSpPr>
                  <a:spLocks/>
                </p:cNvSpPr>
                <p:nvPr/>
              </p:nvSpPr>
              <p:spPr bwMode="ltGray">
                <a:xfrm rot="21426882">
                  <a:off x="1046162" y="1651000"/>
                  <a:ext cx="4132263" cy="704850"/>
                </a:xfrm>
                <a:custGeom>
                  <a:avLst/>
                  <a:gdLst>
                    <a:gd name="T0" fmla="*/ 4105182 w 2594"/>
                    <a:gd name="T1" fmla="*/ 0 h 444"/>
                    <a:gd name="T2" fmla="*/ 4132263 w 2594"/>
                    <a:gd name="T3" fmla="*/ 114300 h 444"/>
                    <a:gd name="T4" fmla="*/ 9558 w 2594"/>
                    <a:gd name="T5" fmla="*/ 704850 h 444"/>
                    <a:gd name="T6" fmla="*/ 0 w 2594"/>
                    <a:gd name="T7" fmla="*/ 628650 h 444"/>
                    <a:gd name="T8" fmla="*/ 1951435 w 2594"/>
                    <a:gd name="T9" fmla="*/ 152400 h 444"/>
                    <a:gd name="T10" fmla="*/ 2152154 w 2594"/>
                    <a:gd name="T11" fmla="*/ 123825 h 444"/>
                    <a:gd name="T12" fmla="*/ 4105182 w 2594"/>
                    <a:gd name="T13" fmla="*/ 0 h 444"/>
                    <a:gd name="T14" fmla="*/ 4105182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Rectangle 20">
                  <a:extLst>
                    <a:ext uri="{FF2B5EF4-FFF2-40B4-BE49-F238E27FC236}">
                      <a16:creationId xmlns="" xmlns:a16="http://schemas.microsoft.com/office/drawing/2014/main" id="{63A76C4F-2604-4CF4-8DED-44A332942F88}"/>
                    </a:ext>
                  </a:extLst>
                </p:cNvPr>
                <p:cNvSpPr>
                  <a:spLocks noChangeArrowheads="1"/>
                </p:cNvSpPr>
                <p:nvPr/>
              </p:nvSpPr>
              <p:spPr bwMode="ltGray">
                <a:xfrm>
                  <a:off x="2984500" y="2676525"/>
                  <a:ext cx="274637" cy="4030663"/>
                </a:xfrm>
                <a:prstGeom prst="rect">
                  <a:avLst/>
                </a:prstGeom>
                <a:gradFill rotWithShape="0">
                  <a:gsLst>
                    <a:gs pos="0">
                      <a:srgbClr val="00008B"/>
                    </a:gs>
                    <a:gs pos="100000">
                      <a:srgbClr val="0000FF"/>
                    </a:gs>
                  </a:gsLst>
                  <a:lin ang="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 name="Group 21">
                  <a:extLst>
                    <a:ext uri="{FF2B5EF4-FFF2-40B4-BE49-F238E27FC236}">
                      <a16:creationId xmlns="" xmlns:a16="http://schemas.microsoft.com/office/drawing/2014/main" id="{58DF16FB-7479-4D9E-A8D3-959BBF8D188B}"/>
                    </a:ext>
                  </a:extLst>
                </p:cNvPr>
                <p:cNvGrpSpPr>
                  <a:grpSpLocks/>
                </p:cNvGrpSpPr>
                <p:nvPr/>
              </p:nvGrpSpPr>
              <p:grpSpPr bwMode="auto">
                <a:xfrm>
                  <a:off x="73437" y="4226419"/>
                  <a:ext cx="2379664" cy="2371728"/>
                  <a:chOff x="414122" y="5780688"/>
                  <a:chExt cx="1499" cy="1494"/>
                </a:xfrm>
              </p:grpSpPr>
              <p:sp>
                <p:nvSpPr>
                  <p:cNvPr id="30" name="Oval 29">
                    <a:extLst>
                      <a:ext uri="{FF2B5EF4-FFF2-40B4-BE49-F238E27FC236}">
                        <a16:creationId xmlns="" xmlns:a16="http://schemas.microsoft.com/office/drawing/2014/main" id="{C6B58403-2AD9-45EA-B0BE-40F36173E807}"/>
                      </a:ext>
                    </a:extLst>
                  </p:cNvPr>
                  <p:cNvSpPr>
                    <a:spLocks noChangeArrowheads="1"/>
                  </p:cNvSpPr>
                  <p:nvPr/>
                </p:nvSpPr>
                <p:spPr bwMode="auto">
                  <a:xfrm>
                    <a:off x="414122" y="5781185"/>
                    <a:ext cx="649" cy="826"/>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31" name="Oval 30">
                    <a:extLst>
                      <a:ext uri="{FF2B5EF4-FFF2-40B4-BE49-F238E27FC236}">
                        <a16:creationId xmlns="" xmlns:a16="http://schemas.microsoft.com/office/drawing/2014/main" id="{B2F4DDBD-6FCF-44AE-BC96-48F90F10052B}"/>
                      </a:ext>
                    </a:extLst>
                  </p:cNvPr>
                  <p:cNvSpPr>
                    <a:spLocks noChangeArrowheads="1"/>
                  </p:cNvSpPr>
                  <p:nvPr/>
                </p:nvSpPr>
                <p:spPr bwMode="auto">
                  <a:xfrm>
                    <a:off x="414366" y="5780782"/>
                    <a:ext cx="651" cy="893"/>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4096" name="Oval 4095">
                    <a:extLst>
                      <a:ext uri="{FF2B5EF4-FFF2-40B4-BE49-F238E27FC236}">
                        <a16:creationId xmlns="" xmlns:a16="http://schemas.microsoft.com/office/drawing/2014/main" id="{697FBCEA-B5FF-4521-996D-930F41754962}"/>
                      </a:ext>
                    </a:extLst>
                  </p:cNvPr>
                  <p:cNvSpPr>
                    <a:spLocks noChangeArrowheads="1"/>
                  </p:cNvSpPr>
                  <p:nvPr/>
                </p:nvSpPr>
                <p:spPr bwMode="auto">
                  <a:xfrm>
                    <a:off x="414904" y="5780688"/>
                    <a:ext cx="674" cy="886"/>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4097" name="Oval 4096">
                    <a:extLst>
                      <a:ext uri="{FF2B5EF4-FFF2-40B4-BE49-F238E27FC236}">
                        <a16:creationId xmlns="" xmlns:a16="http://schemas.microsoft.com/office/drawing/2014/main" id="{3B4A181C-F435-4B58-82B7-6DA3ED290125}"/>
                      </a:ext>
                    </a:extLst>
                  </p:cNvPr>
                  <p:cNvSpPr>
                    <a:spLocks noChangeArrowheads="1"/>
                  </p:cNvSpPr>
                  <p:nvPr/>
                </p:nvSpPr>
                <p:spPr bwMode="auto">
                  <a:xfrm>
                    <a:off x="414945" y="5781315"/>
                    <a:ext cx="676" cy="867"/>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grpSp>
            <p:grpSp>
              <p:nvGrpSpPr>
                <p:cNvPr id="23" name="Group 22">
                  <a:extLst>
                    <a:ext uri="{FF2B5EF4-FFF2-40B4-BE49-F238E27FC236}">
                      <a16:creationId xmlns="" xmlns:a16="http://schemas.microsoft.com/office/drawing/2014/main" id="{CC11F197-EB61-4DB8-9630-CEEDC0E2995A}"/>
                    </a:ext>
                  </a:extLst>
                </p:cNvPr>
                <p:cNvGrpSpPr>
                  <a:grpSpLocks/>
                </p:cNvGrpSpPr>
                <p:nvPr/>
              </p:nvGrpSpPr>
              <p:grpSpPr bwMode="auto">
                <a:xfrm>
                  <a:off x="3861649" y="3989099"/>
                  <a:ext cx="2308229" cy="2100267"/>
                  <a:chOff x="4530296" y="5136430"/>
                  <a:chExt cx="1454" cy="1323"/>
                </a:xfrm>
              </p:grpSpPr>
              <p:sp>
                <p:nvSpPr>
                  <p:cNvPr id="27" name="Oval 26">
                    <a:extLst>
                      <a:ext uri="{FF2B5EF4-FFF2-40B4-BE49-F238E27FC236}">
                        <a16:creationId xmlns="" xmlns:a16="http://schemas.microsoft.com/office/drawing/2014/main" id="{9C8E539E-9224-4AC1-A2C7-677EDF2AB8FE}"/>
                      </a:ext>
                    </a:extLst>
                  </p:cNvPr>
                  <p:cNvSpPr>
                    <a:spLocks noChangeArrowheads="1"/>
                  </p:cNvSpPr>
                  <p:nvPr/>
                </p:nvSpPr>
                <p:spPr bwMode="auto">
                  <a:xfrm rot="10800000" flipV="1">
                    <a:off x="4530296" y="5136688"/>
                    <a:ext cx="649" cy="826"/>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sp>
                <p:nvSpPr>
                  <p:cNvPr id="28" name="Oval 27">
                    <a:extLst>
                      <a:ext uri="{FF2B5EF4-FFF2-40B4-BE49-F238E27FC236}">
                        <a16:creationId xmlns="" xmlns:a16="http://schemas.microsoft.com/office/drawing/2014/main" id="{1BCC49DD-07FE-415D-92EC-BF09974BFACD}"/>
                      </a:ext>
                    </a:extLst>
                  </p:cNvPr>
                  <p:cNvSpPr>
                    <a:spLocks noChangeArrowheads="1"/>
                  </p:cNvSpPr>
                  <p:nvPr/>
                </p:nvSpPr>
                <p:spPr bwMode="auto">
                  <a:xfrm rot="10800000">
                    <a:off x="4530828" y="5136430"/>
                    <a:ext cx="676" cy="974"/>
                  </a:xfrm>
                  <a:prstGeom prst="ellipse">
                    <a:avLst/>
                  </a:prstGeom>
                  <a:gradFill rotWithShape="1">
                    <a:gsLst>
                      <a:gs pos="0">
                        <a:srgbClr val="631809"/>
                      </a:gs>
                      <a:gs pos="50000">
                        <a:srgbClr val="D63414"/>
                      </a:gs>
                      <a:gs pos="100000">
                        <a:srgbClr val="631809"/>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a:t>
                    </a:r>
                    <a:endParaRPr lang="en-US" sz="1400">
                      <a:effectLst/>
                      <a:latin typeface="Times New Roman" panose="02020603050405020304" pitchFamily="18" charset="0"/>
                      <a:ea typeface="Times New Roman" panose="02020603050405020304" pitchFamily="18" charset="0"/>
                    </a:endParaRPr>
                  </a:p>
                </p:txBody>
              </p:sp>
              <p:sp>
                <p:nvSpPr>
                  <p:cNvPr id="29" name="Oval 28">
                    <a:extLst>
                      <a:ext uri="{FF2B5EF4-FFF2-40B4-BE49-F238E27FC236}">
                        <a16:creationId xmlns="" xmlns:a16="http://schemas.microsoft.com/office/drawing/2014/main" id="{EBB606FF-F1B9-477A-A138-989AC0B44762}"/>
                      </a:ext>
                    </a:extLst>
                  </p:cNvPr>
                  <p:cNvSpPr>
                    <a:spLocks noChangeArrowheads="1"/>
                  </p:cNvSpPr>
                  <p:nvPr/>
                </p:nvSpPr>
                <p:spPr bwMode="auto">
                  <a:xfrm rot="10800000">
                    <a:off x="4531099" y="5136981"/>
                    <a:ext cx="651" cy="772"/>
                  </a:xfrm>
                  <a:prstGeom prst="ellipse">
                    <a:avLst/>
                  </a:prstGeom>
                  <a:gradFill rotWithShape="1">
                    <a:gsLst>
                      <a:gs pos="0">
                        <a:srgbClr val="2F4700"/>
                      </a:gs>
                      <a:gs pos="50000">
                        <a:srgbClr val="669900"/>
                      </a:gs>
                      <a:gs pos="100000">
                        <a:srgbClr val="2F4700"/>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algn="ctr">
                      <a:lnSpc>
                        <a:spcPct val="115000"/>
                      </a:lnSpc>
                      <a:spcBef>
                        <a:spcPts val="0"/>
                      </a:spcBef>
                      <a:spcAft>
                        <a:spcPts val="1000"/>
                      </a:spcAft>
                    </a:pPr>
                    <a:r>
                      <a:rPr lang="en-US" sz="1800" kern="12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t>
                    </a:r>
                    <a:endParaRPr lang="en-US" sz="1400">
                      <a:effectLst/>
                      <a:latin typeface="Times New Roman" panose="02020603050405020304" pitchFamily="18" charset="0"/>
                      <a:ea typeface="Times New Roman" panose="02020603050405020304" pitchFamily="18" charset="0"/>
                    </a:endParaRPr>
                  </a:p>
                </p:txBody>
              </p:sp>
            </p:grpSp>
            <p:sp>
              <p:nvSpPr>
                <p:cNvPr id="24" name="Rectangle 23">
                  <a:extLst>
                    <a:ext uri="{FF2B5EF4-FFF2-40B4-BE49-F238E27FC236}">
                      <a16:creationId xmlns="" xmlns:a16="http://schemas.microsoft.com/office/drawing/2014/main" id="{3FEF988E-D42C-4DF2-B3E2-7EE9E0E4479C}"/>
                    </a:ext>
                  </a:extLst>
                </p:cNvPr>
                <p:cNvSpPr>
                  <a:spLocks noChangeArrowheads="1"/>
                </p:cNvSpPr>
                <p:nvPr/>
              </p:nvSpPr>
              <p:spPr bwMode="ltGray">
                <a:xfrm>
                  <a:off x="2971800" y="2028825"/>
                  <a:ext cx="312737" cy="161925"/>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5" name="Rectangle 24">
                  <a:extLst>
                    <a:ext uri="{FF2B5EF4-FFF2-40B4-BE49-F238E27FC236}">
                      <a16:creationId xmlns="" xmlns:a16="http://schemas.microsoft.com/office/drawing/2014/main" id="{46625996-0652-42A2-B0BE-49833F735AD3}"/>
                    </a:ext>
                  </a:extLst>
                </p:cNvPr>
                <p:cNvSpPr>
                  <a:spLocks noChangeArrowheads="1"/>
                </p:cNvSpPr>
                <p:nvPr/>
              </p:nvSpPr>
              <p:spPr bwMode="ltGray">
                <a:xfrm>
                  <a:off x="2995612" y="2314575"/>
                  <a:ext cx="260350" cy="381000"/>
                </a:xfrm>
                <a:prstGeom prst="rect">
                  <a:avLst/>
                </a:prstGeom>
                <a:gradFill rotWithShape="0">
                  <a:gsLst>
                    <a:gs pos="0">
                      <a:srgbClr val="0000FF"/>
                    </a:gs>
                    <a:gs pos="100000">
                      <a:srgbClr val="00008B"/>
                    </a:gs>
                  </a:gsLst>
                  <a:lin ang="5400000" scaled="1"/>
                </a:gra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6" name="Freeform 37">
                  <a:extLst>
                    <a:ext uri="{FF2B5EF4-FFF2-40B4-BE49-F238E27FC236}">
                      <a16:creationId xmlns="" xmlns:a16="http://schemas.microsoft.com/office/drawing/2014/main" id="{652E6B72-BD7E-4B18-A02C-BBED3A4D6156}"/>
                    </a:ext>
                  </a:extLst>
                </p:cNvPr>
                <p:cNvSpPr>
                  <a:spLocks/>
                </p:cNvSpPr>
                <p:nvPr/>
              </p:nvSpPr>
              <p:spPr bwMode="ltGray">
                <a:xfrm>
                  <a:off x="2867025" y="2117725"/>
                  <a:ext cx="503237" cy="219075"/>
                </a:xfrm>
                <a:custGeom>
                  <a:avLst/>
                  <a:gdLst>
                    <a:gd name="T0" fmla="*/ 256396 w 316"/>
                    <a:gd name="T1" fmla="*/ 0 h 138"/>
                    <a:gd name="T2" fmla="*/ 361503 w 316"/>
                    <a:gd name="T3" fmla="*/ 9525 h 138"/>
                    <a:gd name="T4" fmla="*/ 437944 w 316"/>
                    <a:gd name="T5" fmla="*/ 57150 h 138"/>
                    <a:gd name="T6" fmla="*/ 484127 w 316"/>
                    <a:gd name="T7" fmla="*/ 123825 h 138"/>
                    <a:gd name="T8" fmla="*/ 503237 w 316"/>
                    <a:gd name="T9" fmla="*/ 219075 h 138"/>
                    <a:gd name="T10" fmla="*/ 0 w 316"/>
                    <a:gd name="T11" fmla="*/ 219075 h 138"/>
                    <a:gd name="T12" fmla="*/ 17518 w 316"/>
                    <a:gd name="T13" fmla="*/ 123825 h 138"/>
                    <a:gd name="T14" fmla="*/ 74849 w 316"/>
                    <a:gd name="T15" fmla="*/ 57150 h 138"/>
                    <a:gd name="T16" fmla="*/ 151290 w 316"/>
                    <a:gd name="T17" fmla="*/ 9525 h 138"/>
                    <a:gd name="T18" fmla="*/ 256396 w 316"/>
                    <a:gd name="T19" fmla="*/ 0 h 138"/>
                    <a:gd name="T20" fmla="*/ 25639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3" name="TextBox 84">
              <a:extLst>
                <a:ext uri="{FF2B5EF4-FFF2-40B4-BE49-F238E27FC236}">
                  <a16:creationId xmlns="" xmlns:a16="http://schemas.microsoft.com/office/drawing/2014/main" id="{8323E4DA-E2BE-4E56-A3B5-CDC886327A48}"/>
                </a:ext>
              </a:extLst>
            </p:cNvPr>
            <p:cNvSpPr txBox="1"/>
            <p:nvPr/>
          </p:nvSpPr>
          <p:spPr>
            <a:xfrm>
              <a:off x="459096" y="3129378"/>
              <a:ext cx="339372"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dirty="0">
                  <a:solidFill>
                    <a:srgbClr val="000000"/>
                  </a:solidFill>
                  <a:effectLst/>
                  <a:latin typeface="UTM Azuki"/>
                  <a:ea typeface="Times New Roman" panose="02020603050405020304" pitchFamily="18" charset="0"/>
                  <a:cs typeface="Times New Roman" panose="02020603050405020304" pitchFamily="18" charset="0"/>
                </a:rPr>
                <a:t>A</a:t>
              </a:r>
              <a:endParaRPr lang="en-US" sz="1400" dirty="0">
                <a:effectLst/>
                <a:latin typeface="Times New Roman" panose="02020603050405020304" pitchFamily="18" charset="0"/>
                <a:ea typeface="Times New Roman" panose="02020603050405020304" pitchFamily="18" charset="0"/>
              </a:endParaRPr>
            </a:p>
          </p:txBody>
        </p:sp>
        <p:sp>
          <p:nvSpPr>
            <p:cNvPr id="14" name="TextBox 85">
              <a:extLst>
                <a:ext uri="{FF2B5EF4-FFF2-40B4-BE49-F238E27FC236}">
                  <a16:creationId xmlns="" xmlns:a16="http://schemas.microsoft.com/office/drawing/2014/main" id="{DD05D8C4-1200-4178-91CF-434C652EEDC2}"/>
                </a:ext>
              </a:extLst>
            </p:cNvPr>
            <p:cNvSpPr txBox="1"/>
            <p:nvPr/>
          </p:nvSpPr>
          <p:spPr>
            <a:xfrm>
              <a:off x="2395741" y="3125505"/>
              <a:ext cx="338737" cy="697865"/>
            </a:xfrm>
            <a:prstGeom prst="rect">
              <a:avLst/>
            </a:prstGeom>
            <a:noFill/>
          </p:spPr>
          <p:txBody>
            <a:bodyPr wrap="square" rtlCol="0">
              <a:noAutofit/>
            </a:bodyPr>
            <a:lstStyle/>
            <a:p>
              <a:pPr marL="0" marR="0">
                <a:lnSpc>
                  <a:spcPct val="115000"/>
                </a:lnSpc>
                <a:spcBef>
                  <a:spcPts val="0"/>
                </a:spcBef>
                <a:spcAft>
                  <a:spcPts val="1000"/>
                </a:spcAft>
              </a:pPr>
              <a:r>
                <a:rPr lang="en-US" sz="2800" kern="1200">
                  <a:solidFill>
                    <a:srgbClr val="000000"/>
                  </a:solidFill>
                  <a:effectLst/>
                  <a:latin typeface="UTM Azuki"/>
                  <a:ea typeface="Times New Roman" panose="02020603050405020304" pitchFamily="18" charset="0"/>
                  <a:cs typeface="Times New Roman" panose="02020603050405020304" pitchFamily="18" charset="0"/>
                </a:rPr>
                <a:t>B</a:t>
              </a:r>
              <a:endParaRPr lang="en-US" sz="1400">
                <a:effectLst/>
                <a:latin typeface="Times New Roman" panose="02020603050405020304" pitchFamily="18" charset="0"/>
                <a:ea typeface="Times New Roman" panose="02020603050405020304" pitchFamily="18" charset="0"/>
              </a:endParaRPr>
            </a:p>
          </p:txBody>
        </p:sp>
      </p:grpSp>
      <p:pic>
        <p:nvPicPr>
          <p:cNvPr id="4133" name="Picture 4132">
            <a:extLst>
              <a:ext uri="{FF2B5EF4-FFF2-40B4-BE49-F238E27FC236}">
                <a16:creationId xmlns="" xmlns:a16="http://schemas.microsoft.com/office/drawing/2014/main" id="{31DBBDC2-514D-2D37-1EF0-3D6C2D64F5C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80397" y="4084579"/>
            <a:ext cx="1085850" cy="930275"/>
          </a:xfrm>
          <a:prstGeom prst="rect">
            <a:avLst/>
          </a:prstGeom>
          <a:noFill/>
          <a:ln>
            <a:noFill/>
          </a:ln>
        </p:spPr>
      </p:pic>
    </p:spTree>
    <p:extLst>
      <p:ext uri="{BB962C8B-B14F-4D97-AF65-F5344CB8AC3E}">
        <p14:creationId xmlns:p14="http://schemas.microsoft.com/office/powerpoint/2010/main" val="247021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17806"/>
            <a:ext cx="12192000" cy="6858000"/>
          </a:xfrm>
          <a:prstGeom prst="rect">
            <a:avLst/>
          </a:prstGeom>
        </p:spPr>
      </p:pic>
      <p:sp>
        <p:nvSpPr>
          <p:cNvPr id="6" name="TextBox 5">
            <a:extLst>
              <a:ext uri="{FF2B5EF4-FFF2-40B4-BE49-F238E27FC236}">
                <a16:creationId xmlns="" xmlns:a16="http://schemas.microsoft.com/office/drawing/2014/main" id="{05273DF7-7FD8-AEAB-05C0-59FC2AD8500C}"/>
              </a:ext>
            </a:extLst>
          </p:cNvPr>
          <p:cNvSpPr txBox="1"/>
          <p:nvPr/>
        </p:nvSpPr>
        <p:spPr>
          <a:xfrm>
            <a:off x="568960" y="53375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 xmlns:a16="http://schemas.microsoft.com/office/drawing/2014/main" id="{1479705E-BD69-705A-9571-7E39830F15B4}"/>
              </a:ext>
            </a:extLst>
          </p:cNvPr>
          <p:cNvCxnSpPr>
            <a:cxnSpLocks/>
          </p:cNvCxnSpPr>
          <p:nvPr/>
        </p:nvCxnSpPr>
        <p:spPr>
          <a:xfrm flipV="1">
            <a:off x="3975101" y="845379"/>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 xmlns:a16="http://schemas.microsoft.com/office/drawing/2014/main" id="{2FF0AC14-5D35-7A10-779F-592C79819777}"/>
              </a:ext>
            </a:extLst>
          </p:cNvPr>
          <p:cNvSpPr txBox="1"/>
          <p:nvPr/>
        </p:nvSpPr>
        <p:spPr>
          <a:xfrm>
            <a:off x="698501" y="180338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 xmlns:a16="http://schemas.microsoft.com/office/drawing/2014/main" id="{2F52BDC3-8FF3-E903-B9ED-5DA159173B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4" name="Rectangle 24">
            <a:extLst>
              <a:ext uri="{FF2B5EF4-FFF2-40B4-BE49-F238E27FC236}">
                <a16:creationId xmlns="" xmlns:a16="http://schemas.microsoft.com/office/drawing/2014/main" id="{2AE48E85-0092-25F2-99AE-ADA18116E4A9}"/>
              </a:ext>
            </a:extLst>
          </p:cNvPr>
          <p:cNvSpPr>
            <a:spLocks noChangeArrowheads="1"/>
          </p:cNvSpPr>
          <p:nvPr/>
        </p:nvSpPr>
        <p:spPr bwMode="ltGray">
          <a:xfrm>
            <a:off x="8337551" y="3765551"/>
            <a:ext cx="188913" cy="9366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5" name="Oval 25">
            <a:extLst>
              <a:ext uri="{FF2B5EF4-FFF2-40B4-BE49-F238E27FC236}">
                <a16:creationId xmlns="" xmlns:a16="http://schemas.microsoft.com/office/drawing/2014/main" id="{41315B64-0E9B-FCBE-3397-8822C1D9C77B}"/>
              </a:ext>
            </a:extLst>
          </p:cNvPr>
          <p:cNvSpPr>
            <a:spLocks noChangeArrowheads="1"/>
          </p:cNvSpPr>
          <p:nvPr/>
        </p:nvSpPr>
        <p:spPr bwMode="ltGray">
          <a:xfrm>
            <a:off x="8404225" y="360203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6" name="Freeform 26">
            <a:extLst>
              <a:ext uri="{FF2B5EF4-FFF2-40B4-BE49-F238E27FC236}">
                <a16:creationId xmlns="" xmlns:a16="http://schemas.microsoft.com/office/drawing/2014/main" id="{0545D550-3885-5FC1-F897-FC2310C0C130}"/>
              </a:ext>
            </a:extLst>
          </p:cNvPr>
          <p:cNvSpPr>
            <a:spLocks/>
          </p:cNvSpPr>
          <p:nvPr/>
        </p:nvSpPr>
        <p:spPr bwMode="ltGray">
          <a:xfrm>
            <a:off x="8124825" y="527208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27">
            <a:extLst>
              <a:ext uri="{FF2B5EF4-FFF2-40B4-BE49-F238E27FC236}">
                <a16:creationId xmlns="" xmlns:a16="http://schemas.microsoft.com/office/drawing/2014/main" id="{169AD3CD-825B-4B93-7ECE-46FBF94BC9E1}"/>
              </a:ext>
            </a:extLst>
          </p:cNvPr>
          <p:cNvSpPr>
            <a:spLocks/>
          </p:cNvSpPr>
          <p:nvPr/>
        </p:nvSpPr>
        <p:spPr bwMode="ltGray">
          <a:xfrm>
            <a:off x="7175500" y="3549651"/>
            <a:ext cx="2495550" cy="403225"/>
          </a:xfrm>
          <a:custGeom>
            <a:avLst/>
            <a:gdLst>
              <a:gd name="T0" fmla="*/ 2147483646 w 2594"/>
              <a:gd name="T1" fmla="*/ 0 h 444"/>
              <a:gd name="T2" fmla="*/ 2147483646 w 2594"/>
              <a:gd name="T3" fmla="*/ 2147483646 h 444"/>
              <a:gd name="T4" fmla="*/ 2147483646 w 2594"/>
              <a:gd name="T5" fmla="*/ 2147483646 h 444"/>
              <a:gd name="T6" fmla="*/ 0 w 2594"/>
              <a:gd name="T7" fmla="*/ 2147483646 h 444"/>
              <a:gd name="T8" fmla="*/ 2147483646 w 2594"/>
              <a:gd name="T9" fmla="*/ 2147483646 h 444"/>
              <a:gd name="T10" fmla="*/ 2147483646 w 2594"/>
              <a:gd name="T11" fmla="*/ 2147483646 h 444"/>
              <a:gd name="T12" fmla="*/ 2147483646 w 2594"/>
              <a:gd name="T13" fmla="*/ 0 h 444"/>
              <a:gd name="T14" fmla="*/ 2147483646 w 2594"/>
              <a:gd name="T15" fmla="*/ 0 h 444"/>
              <a:gd name="T16" fmla="*/ 0 60000 65536"/>
              <a:gd name="T17" fmla="*/ 0 60000 65536"/>
              <a:gd name="T18" fmla="*/ 0 60000 65536"/>
              <a:gd name="T19" fmla="*/ 0 60000 65536"/>
              <a:gd name="T20" fmla="*/ 0 60000 65536"/>
              <a:gd name="T21" fmla="*/ 0 60000 65536"/>
              <a:gd name="T22" fmla="*/ 0 60000 65536"/>
              <a:gd name="T23" fmla="*/ 0 60000 65536"/>
              <a:gd name="T24" fmla="*/ 0 w 2594"/>
              <a:gd name="T25" fmla="*/ 0 h 444"/>
              <a:gd name="T26" fmla="*/ 2594 w 2594"/>
              <a:gd name="T27" fmla="*/ 444 h 4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94" h="444">
                <a:moveTo>
                  <a:pt x="2577" y="0"/>
                </a:moveTo>
                <a:lnTo>
                  <a:pt x="2594" y="72"/>
                </a:lnTo>
                <a:lnTo>
                  <a:pt x="6" y="444"/>
                </a:lnTo>
                <a:lnTo>
                  <a:pt x="0" y="396"/>
                </a:lnTo>
                <a:lnTo>
                  <a:pt x="1225" y="96"/>
                </a:lnTo>
                <a:lnTo>
                  <a:pt x="1351" y="78"/>
                </a:lnTo>
                <a:lnTo>
                  <a:pt x="2577"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Rectangle 28">
            <a:extLst>
              <a:ext uri="{FF2B5EF4-FFF2-40B4-BE49-F238E27FC236}">
                <a16:creationId xmlns="" xmlns:a16="http://schemas.microsoft.com/office/drawing/2014/main" id="{CCA73FD4-D7E6-A185-3B98-26502B64D0CD}"/>
              </a:ext>
            </a:extLst>
          </p:cNvPr>
          <p:cNvSpPr>
            <a:spLocks noChangeArrowheads="1"/>
          </p:cNvSpPr>
          <p:nvPr/>
        </p:nvSpPr>
        <p:spPr bwMode="ltGray">
          <a:xfrm>
            <a:off x="8345489" y="4137026"/>
            <a:ext cx="166687"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9" name="Rectangle 29">
            <a:extLst>
              <a:ext uri="{FF2B5EF4-FFF2-40B4-BE49-F238E27FC236}">
                <a16:creationId xmlns="" xmlns:a16="http://schemas.microsoft.com/office/drawing/2014/main" id="{C046CDE6-46AE-3E29-788D-094E41F451FD}"/>
              </a:ext>
            </a:extLst>
          </p:cNvPr>
          <p:cNvSpPr>
            <a:spLocks noChangeArrowheads="1"/>
          </p:cNvSpPr>
          <p:nvPr/>
        </p:nvSpPr>
        <p:spPr bwMode="ltGray">
          <a:xfrm>
            <a:off x="8351838" y="392906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0" name="AutoShape 30">
            <a:extLst>
              <a:ext uri="{FF2B5EF4-FFF2-40B4-BE49-F238E27FC236}">
                <a16:creationId xmlns="" xmlns:a16="http://schemas.microsoft.com/office/drawing/2014/main" id="{15C0BF83-4A15-0EE6-3A1B-F2E6D528EF26}"/>
              </a:ext>
            </a:extLst>
          </p:cNvPr>
          <p:cNvSpPr>
            <a:spLocks noChangeArrowheads="1"/>
          </p:cNvSpPr>
          <p:nvPr/>
        </p:nvSpPr>
        <p:spPr bwMode="ltGray">
          <a:xfrm>
            <a:off x="8328025" y="411003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 name="Freeform 31">
            <a:extLst>
              <a:ext uri="{FF2B5EF4-FFF2-40B4-BE49-F238E27FC236}">
                <a16:creationId xmlns="" xmlns:a16="http://schemas.microsoft.com/office/drawing/2014/main" id="{205DF6FA-CC66-3A5E-B321-47A388AF564B}"/>
              </a:ext>
            </a:extLst>
          </p:cNvPr>
          <p:cNvSpPr>
            <a:spLocks/>
          </p:cNvSpPr>
          <p:nvPr/>
        </p:nvSpPr>
        <p:spPr bwMode="ltGray">
          <a:xfrm>
            <a:off x="8275638" y="3816351"/>
            <a:ext cx="303212"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32">
            <a:extLst>
              <a:ext uri="{FF2B5EF4-FFF2-40B4-BE49-F238E27FC236}">
                <a16:creationId xmlns="" xmlns:a16="http://schemas.microsoft.com/office/drawing/2014/main" id="{721CF8B2-74E2-1164-C62C-FD3261A5718F}"/>
              </a:ext>
            </a:extLst>
          </p:cNvPr>
          <p:cNvGrpSpPr>
            <a:grpSpLocks/>
          </p:cNvGrpSpPr>
          <p:nvPr/>
        </p:nvGrpSpPr>
        <p:grpSpPr bwMode="auto">
          <a:xfrm>
            <a:off x="6543676" y="3940176"/>
            <a:ext cx="1439863" cy="2441575"/>
            <a:chOff x="3216" y="2166"/>
            <a:chExt cx="907" cy="1538"/>
          </a:xfrm>
        </p:grpSpPr>
        <p:grpSp>
          <p:nvGrpSpPr>
            <p:cNvPr id="23" name="Group 33">
              <a:extLst>
                <a:ext uri="{FF2B5EF4-FFF2-40B4-BE49-F238E27FC236}">
                  <a16:creationId xmlns="" xmlns:a16="http://schemas.microsoft.com/office/drawing/2014/main" id="{863709E4-A68E-5A05-19AB-EFDB5DE421EF}"/>
                </a:ext>
              </a:extLst>
            </p:cNvPr>
            <p:cNvGrpSpPr>
              <a:grpSpLocks/>
            </p:cNvGrpSpPr>
            <p:nvPr/>
          </p:nvGrpSpPr>
          <p:grpSpPr bwMode="auto">
            <a:xfrm>
              <a:off x="3216" y="2166"/>
              <a:ext cx="907" cy="1538"/>
              <a:chOff x="643" y="1002"/>
              <a:chExt cx="1502" cy="2686"/>
            </a:xfrm>
          </p:grpSpPr>
          <p:sp>
            <p:nvSpPr>
              <p:cNvPr id="29" name="Rectangle 34">
                <a:extLst>
                  <a:ext uri="{FF2B5EF4-FFF2-40B4-BE49-F238E27FC236}">
                    <a16:creationId xmlns="" xmlns:a16="http://schemas.microsoft.com/office/drawing/2014/main" id="{CD68DB29-443D-B3AA-6627-E495062A199F}"/>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0" name="Rectangle 35">
                <a:extLst>
                  <a:ext uri="{FF2B5EF4-FFF2-40B4-BE49-F238E27FC236}">
                    <a16:creationId xmlns="" xmlns:a16="http://schemas.microsoft.com/office/drawing/2014/main" id="{950A90F9-C8EA-A31D-A289-D615AB620F9A}"/>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1" name="Rectangle 36">
                <a:extLst>
                  <a:ext uri="{FF2B5EF4-FFF2-40B4-BE49-F238E27FC236}">
                    <a16:creationId xmlns="" xmlns:a16="http://schemas.microsoft.com/office/drawing/2014/main" id="{8B76A9FA-5236-6564-3241-CB79215583E8}"/>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4" name="Freeform 37">
                <a:extLst>
                  <a:ext uri="{FF2B5EF4-FFF2-40B4-BE49-F238E27FC236}">
                    <a16:creationId xmlns="" xmlns:a16="http://schemas.microsoft.com/office/drawing/2014/main" id="{05FA71F5-D2B8-CFA2-8C9F-BF4F6A4446EB}"/>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6" name="Freeform 38">
                <a:extLst>
                  <a:ext uri="{FF2B5EF4-FFF2-40B4-BE49-F238E27FC236}">
                    <a16:creationId xmlns="" xmlns:a16="http://schemas.microsoft.com/office/drawing/2014/main" id="{0784AFD3-8089-EDC8-5D6A-F05EEA60428F}"/>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7" name="Freeform 39">
                <a:extLst>
                  <a:ext uri="{FF2B5EF4-FFF2-40B4-BE49-F238E27FC236}">
                    <a16:creationId xmlns="" xmlns:a16="http://schemas.microsoft.com/office/drawing/2014/main" id="{507B6A39-8340-271A-45FC-645F02B27F28}"/>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8" name="Freeform 40">
                <a:extLst>
                  <a:ext uri="{FF2B5EF4-FFF2-40B4-BE49-F238E27FC236}">
                    <a16:creationId xmlns="" xmlns:a16="http://schemas.microsoft.com/office/drawing/2014/main" id="{53A36F60-2F7B-9CBB-B653-DB09FF92F5E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69" name="Freeform 41">
                <a:extLst>
                  <a:ext uri="{FF2B5EF4-FFF2-40B4-BE49-F238E27FC236}">
                    <a16:creationId xmlns="" xmlns:a16="http://schemas.microsoft.com/office/drawing/2014/main" id="{76E96FD0-CA04-4277-7842-6102B5B35F3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0" name="Freeform 42">
                <a:extLst>
                  <a:ext uri="{FF2B5EF4-FFF2-40B4-BE49-F238E27FC236}">
                    <a16:creationId xmlns="" xmlns:a16="http://schemas.microsoft.com/office/drawing/2014/main" id="{D6147E48-9F28-A82A-233D-4A2C06B50D2C}"/>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71" name="Oval 43">
                <a:extLst>
                  <a:ext uri="{FF2B5EF4-FFF2-40B4-BE49-F238E27FC236}">
                    <a16:creationId xmlns="" xmlns:a16="http://schemas.microsoft.com/office/drawing/2014/main" id="{99C7D77E-5839-7F5C-F65C-DC7CE8F2FA36}"/>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2" name="Oval 44">
                <a:extLst>
                  <a:ext uri="{FF2B5EF4-FFF2-40B4-BE49-F238E27FC236}">
                    <a16:creationId xmlns="" xmlns:a16="http://schemas.microsoft.com/office/drawing/2014/main" id="{DDEA1D13-DDC4-B57F-2E7E-17C04BF81442}"/>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3" name="Oval 45">
                <a:extLst>
                  <a:ext uri="{FF2B5EF4-FFF2-40B4-BE49-F238E27FC236}">
                    <a16:creationId xmlns="" xmlns:a16="http://schemas.microsoft.com/office/drawing/2014/main" id="{0BD18024-3437-4C6D-07DC-7A5E3C7E1AEB}"/>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74" name="Freeform 46">
                <a:extLst>
                  <a:ext uri="{FF2B5EF4-FFF2-40B4-BE49-F238E27FC236}">
                    <a16:creationId xmlns="" xmlns:a16="http://schemas.microsoft.com/office/drawing/2014/main" id="{A11013C8-306F-7571-1D53-0C2291AC445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4" name="Group 47">
              <a:extLst>
                <a:ext uri="{FF2B5EF4-FFF2-40B4-BE49-F238E27FC236}">
                  <a16:creationId xmlns="" xmlns:a16="http://schemas.microsoft.com/office/drawing/2014/main" id="{2E1FB998-334E-C4AA-4772-42D1C3B57481}"/>
                </a:ext>
              </a:extLst>
            </p:cNvPr>
            <p:cNvGrpSpPr>
              <a:grpSpLocks/>
            </p:cNvGrpSpPr>
            <p:nvPr/>
          </p:nvGrpSpPr>
          <p:grpSpPr bwMode="auto">
            <a:xfrm>
              <a:off x="3374" y="3410"/>
              <a:ext cx="699" cy="193"/>
              <a:chOff x="1278" y="3190"/>
              <a:chExt cx="1158" cy="336"/>
            </a:xfrm>
          </p:grpSpPr>
          <p:sp>
            <p:nvSpPr>
              <p:cNvPr id="25" name="Oval 48">
                <a:extLst>
                  <a:ext uri="{FF2B5EF4-FFF2-40B4-BE49-F238E27FC236}">
                    <a16:creationId xmlns="" xmlns:a16="http://schemas.microsoft.com/office/drawing/2014/main" id="{D2039E5F-8FF4-0AF8-A29D-06B124F62D7F}"/>
                  </a:ext>
                </a:extLst>
              </p:cNvPr>
              <p:cNvSpPr>
                <a:spLocks noChangeArrowheads="1"/>
              </p:cNvSpPr>
              <p:nvPr/>
            </p:nvSpPr>
            <p:spPr bwMode="auto">
              <a:xfrm>
                <a:off x="1278" y="3278"/>
                <a:ext cx="240" cy="240"/>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26" name="Oval 49">
                <a:extLst>
                  <a:ext uri="{FF2B5EF4-FFF2-40B4-BE49-F238E27FC236}">
                    <a16:creationId xmlns="" xmlns:a16="http://schemas.microsoft.com/office/drawing/2014/main" id="{2669FCAA-917B-BDCD-C57D-7832474912E0}"/>
                  </a:ext>
                </a:extLst>
              </p:cNvPr>
              <p:cNvSpPr>
                <a:spLocks noChangeArrowheads="1"/>
              </p:cNvSpPr>
              <p:nvPr/>
            </p:nvSpPr>
            <p:spPr bwMode="auto">
              <a:xfrm>
                <a:off x="1470" y="327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27" name="Oval 50">
                <a:extLst>
                  <a:ext uri="{FF2B5EF4-FFF2-40B4-BE49-F238E27FC236}">
                    <a16:creationId xmlns="" xmlns:a16="http://schemas.microsoft.com/office/drawing/2014/main" id="{D6A64AD5-D10B-1619-6E34-91BCAF412EEC}"/>
                  </a:ext>
                </a:extLst>
              </p:cNvPr>
              <p:cNvSpPr>
                <a:spLocks noChangeArrowheads="1"/>
              </p:cNvSpPr>
              <p:nvPr/>
            </p:nvSpPr>
            <p:spPr bwMode="auto">
              <a:xfrm>
                <a:off x="1812"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28" name="Oval 51">
                <a:extLst>
                  <a:ext uri="{FF2B5EF4-FFF2-40B4-BE49-F238E27FC236}">
                    <a16:creationId xmlns="" xmlns:a16="http://schemas.microsoft.com/office/drawing/2014/main" id="{AF1F39F8-D069-0210-61BD-E47B1860BC90}"/>
                  </a:ext>
                </a:extLst>
              </p:cNvPr>
              <p:cNvSpPr>
                <a:spLocks noChangeArrowheads="1"/>
              </p:cNvSpPr>
              <p:nvPr/>
            </p:nvSpPr>
            <p:spPr bwMode="auto">
              <a:xfrm>
                <a:off x="2100" y="3190"/>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275" name="Group 52">
            <a:extLst>
              <a:ext uri="{FF2B5EF4-FFF2-40B4-BE49-F238E27FC236}">
                <a16:creationId xmlns="" xmlns:a16="http://schemas.microsoft.com/office/drawing/2014/main" id="{41018997-3140-C43C-307E-A6E9BF5CF3F9}"/>
              </a:ext>
            </a:extLst>
          </p:cNvPr>
          <p:cNvGrpSpPr>
            <a:grpSpLocks/>
          </p:cNvGrpSpPr>
          <p:nvPr/>
        </p:nvGrpSpPr>
        <p:grpSpPr bwMode="auto">
          <a:xfrm>
            <a:off x="8934451" y="3613151"/>
            <a:ext cx="1439863" cy="2441575"/>
            <a:chOff x="4722" y="1960"/>
            <a:chExt cx="907" cy="1538"/>
          </a:xfrm>
        </p:grpSpPr>
        <p:grpSp>
          <p:nvGrpSpPr>
            <p:cNvPr id="11276" name="Group 53">
              <a:extLst>
                <a:ext uri="{FF2B5EF4-FFF2-40B4-BE49-F238E27FC236}">
                  <a16:creationId xmlns="" xmlns:a16="http://schemas.microsoft.com/office/drawing/2014/main" id="{4A070545-FB77-F073-06B3-DC03DDF2B84B}"/>
                </a:ext>
              </a:extLst>
            </p:cNvPr>
            <p:cNvGrpSpPr>
              <a:grpSpLocks/>
            </p:cNvGrpSpPr>
            <p:nvPr/>
          </p:nvGrpSpPr>
          <p:grpSpPr bwMode="auto">
            <a:xfrm>
              <a:off x="4722" y="1960"/>
              <a:ext cx="907" cy="1538"/>
              <a:chOff x="643" y="1002"/>
              <a:chExt cx="1502" cy="2686"/>
            </a:xfrm>
          </p:grpSpPr>
          <p:sp>
            <p:nvSpPr>
              <p:cNvPr id="11281" name="Rectangle 54">
                <a:extLst>
                  <a:ext uri="{FF2B5EF4-FFF2-40B4-BE49-F238E27FC236}">
                    <a16:creationId xmlns="" xmlns:a16="http://schemas.microsoft.com/office/drawing/2014/main" id="{9DB34F88-D676-FE49-7C68-ED2D2AAFEB71}"/>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2" name="Rectangle 55">
                <a:extLst>
                  <a:ext uri="{FF2B5EF4-FFF2-40B4-BE49-F238E27FC236}">
                    <a16:creationId xmlns="" xmlns:a16="http://schemas.microsoft.com/office/drawing/2014/main" id="{487F4DCF-BB61-34FC-4D74-2319C31DFB56}"/>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3" name="Rectangle 56">
                <a:extLst>
                  <a:ext uri="{FF2B5EF4-FFF2-40B4-BE49-F238E27FC236}">
                    <a16:creationId xmlns="" xmlns:a16="http://schemas.microsoft.com/office/drawing/2014/main" id="{FC241102-FF91-103F-4850-5682F1AD142C}"/>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84" name="Freeform 57">
                <a:extLst>
                  <a:ext uri="{FF2B5EF4-FFF2-40B4-BE49-F238E27FC236}">
                    <a16:creationId xmlns="" xmlns:a16="http://schemas.microsoft.com/office/drawing/2014/main" id="{EF8D963E-DC18-FDDB-2727-1C85D2A04D61}"/>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5" name="Freeform 58">
                <a:extLst>
                  <a:ext uri="{FF2B5EF4-FFF2-40B4-BE49-F238E27FC236}">
                    <a16:creationId xmlns="" xmlns:a16="http://schemas.microsoft.com/office/drawing/2014/main" id="{44206496-FA15-CEB9-2998-95EC63F79785}"/>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6" name="Freeform 59">
                <a:extLst>
                  <a:ext uri="{FF2B5EF4-FFF2-40B4-BE49-F238E27FC236}">
                    <a16:creationId xmlns="" xmlns:a16="http://schemas.microsoft.com/office/drawing/2014/main" id="{5A21E933-122F-259C-E5BC-8415C7DB8CBB}"/>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7" name="Freeform 60">
                <a:extLst>
                  <a:ext uri="{FF2B5EF4-FFF2-40B4-BE49-F238E27FC236}">
                    <a16:creationId xmlns="" xmlns:a16="http://schemas.microsoft.com/office/drawing/2014/main" id="{676F3D7A-CE17-68BE-C370-AA33EC43FA29}"/>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8" name="Freeform 61">
                <a:extLst>
                  <a:ext uri="{FF2B5EF4-FFF2-40B4-BE49-F238E27FC236}">
                    <a16:creationId xmlns="" xmlns:a16="http://schemas.microsoft.com/office/drawing/2014/main" id="{FAFAB240-2589-C077-2C5C-35CBF11C1311}"/>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89" name="Freeform 62">
                <a:extLst>
                  <a:ext uri="{FF2B5EF4-FFF2-40B4-BE49-F238E27FC236}">
                    <a16:creationId xmlns="" xmlns:a16="http://schemas.microsoft.com/office/drawing/2014/main" id="{BAE118F4-081A-47E7-099B-E63440669894}"/>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90" name="Oval 63">
                <a:extLst>
                  <a:ext uri="{FF2B5EF4-FFF2-40B4-BE49-F238E27FC236}">
                    <a16:creationId xmlns="" xmlns:a16="http://schemas.microsoft.com/office/drawing/2014/main" id="{BC20B7BB-6649-DB9B-E9DA-438CDD16326E}"/>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1" name="Oval 64">
                <a:extLst>
                  <a:ext uri="{FF2B5EF4-FFF2-40B4-BE49-F238E27FC236}">
                    <a16:creationId xmlns="" xmlns:a16="http://schemas.microsoft.com/office/drawing/2014/main" id="{B7035CFD-946C-A7A3-A4CB-830B45C5DE2B}"/>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2" name="Oval 65">
                <a:extLst>
                  <a:ext uri="{FF2B5EF4-FFF2-40B4-BE49-F238E27FC236}">
                    <a16:creationId xmlns="" xmlns:a16="http://schemas.microsoft.com/office/drawing/2014/main" id="{B2443751-A731-808E-20DB-B40B31B8D45E}"/>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93" name="Freeform 66">
                <a:extLst>
                  <a:ext uri="{FF2B5EF4-FFF2-40B4-BE49-F238E27FC236}">
                    <a16:creationId xmlns="" xmlns:a16="http://schemas.microsoft.com/office/drawing/2014/main" id="{FF759C1E-FC77-5552-E0F5-F7115AD64B07}"/>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277" name="Group 67">
              <a:extLst>
                <a:ext uri="{FF2B5EF4-FFF2-40B4-BE49-F238E27FC236}">
                  <a16:creationId xmlns="" xmlns:a16="http://schemas.microsoft.com/office/drawing/2014/main" id="{6892924C-5A91-9FF9-7656-CF799A218C0C}"/>
                </a:ext>
              </a:extLst>
            </p:cNvPr>
            <p:cNvGrpSpPr>
              <a:grpSpLocks/>
            </p:cNvGrpSpPr>
            <p:nvPr/>
          </p:nvGrpSpPr>
          <p:grpSpPr bwMode="auto">
            <a:xfrm>
              <a:off x="4838" y="3134"/>
              <a:ext cx="348" cy="275"/>
              <a:chOff x="3663" y="2668"/>
              <a:chExt cx="577" cy="480"/>
            </a:xfrm>
          </p:grpSpPr>
          <p:sp>
            <p:nvSpPr>
              <p:cNvPr id="11278" name="Oval 68">
                <a:extLst>
                  <a:ext uri="{FF2B5EF4-FFF2-40B4-BE49-F238E27FC236}">
                    <a16:creationId xmlns="" xmlns:a16="http://schemas.microsoft.com/office/drawing/2014/main" id="{79C97B9A-1BE0-DDB5-A874-48514A25E4AD}"/>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79" name="Oval 69">
                <a:extLst>
                  <a:ext uri="{FF2B5EF4-FFF2-40B4-BE49-F238E27FC236}">
                    <a16:creationId xmlns="" xmlns:a16="http://schemas.microsoft.com/office/drawing/2014/main" id="{A79E4476-91F3-3550-FEF1-C1314F504794}"/>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80" name="Oval 70">
                <a:extLst>
                  <a:ext uri="{FF2B5EF4-FFF2-40B4-BE49-F238E27FC236}">
                    <a16:creationId xmlns="" xmlns:a16="http://schemas.microsoft.com/office/drawing/2014/main" id="{26623266-822C-4243-4B1F-A3D7DB45F4FE}"/>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294" name="Group 71">
            <a:extLst>
              <a:ext uri="{FF2B5EF4-FFF2-40B4-BE49-F238E27FC236}">
                <a16:creationId xmlns="" xmlns:a16="http://schemas.microsoft.com/office/drawing/2014/main" id="{670DE120-6915-4286-5CE2-471D71195973}"/>
              </a:ext>
            </a:extLst>
          </p:cNvPr>
          <p:cNvGrpSpPr>
            <a:grpSpLocks/>
          </p:cNvGrpSpPr>
          <p:nvPr/>
        </p:nvGrpSpPr>
        <p:grpSpPr bwMode="auto">
          <a:xfrm>
            <a:off x="9667875" y="5454651"/>
            <a:ext cx="554038" cy="436563"/>
            <a:chOff x="3663" y="2668"/>
            <a:chExt cx="577" cy="480"/>
          </a:xfrm>
        </p:grpSpPr>
        <p:sp>
          <p:nvSpPr>
            <p:cNvPr id="11295" name="Oval 72">
              <a:extLst>
                <a:ext uri="{FF2B5EF4-FFF2-40B4-BE49-F238E27FC236}">
                  <a16:creationId xmlns="" xmlns:a16="http://schemas.microsoft.com/office/drawing/2014/main" id="{6EC3F349-D395-C565-E1B6-412CCE7DF5B0}"/>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296" name="Oval 73">
              <a:extLst>
                <a:ext uri="{FF2B5EF4-FFF2-40B4-BE49-F238E27FC236}">
                  <a16:creationId xmlns="" xmlns:a16="http://schemas.microsoft.com/office/drawing/2014/main" id="{5966ED31-FB72-E34E-FFF8-C2CB908DD9FB}"/>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297" name="Oval 74">
              <a:extLst>
                <a:ext uri="{FF2B5EF4-FFF2-40B4-BE49-F238E27FC236}">
                  <a16:creationId xmlns="" xmlns:a16="http://schemas.microsoft.com/office/drawing/2014/main" id="{FD75B34C-9253-B6FF-7716-2C343968EFD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298" name="Group 75">
            <a:extLst>
              <a:ext uri="{FF2B5EF4-FFF2-40B4-BE49-F238E27FC236}">
                <a16:creationId xmlns="" xmlns:a16="http://schemas.microsoft.com/office/drawing/2014/main" id="{DC70A86C-B666-618F-F5F1-9F12006CAAC9}"/>
              </a:ext>
            </a:extLst>
          </p:cNvPr>
          <p:cNvGrpSpPr>
            <a:grpSpLocks/>
          </p:cNvGrpSpPr>
          <p:nvPr/>
        </p:nvGrpSpPr>
        <p:grpSpPr bwMode="auto">
          <a:xfrm>
            <a:off x="9647239" y="2198688"/>
            <a:ext cx="554037" cy="436562"/>
            <a:chOff x="3663" y="2668"/>
            <a:chExt cx="577" cy="480"/>
          </a:xfrm>
        </p:grpSpPr>
        <p:sp>
          <p:nvSpPr>
            <p:cNvPr id="11299" name="Oval 76">
              <a:extLst>
                <a:ext uri="{FF2B5EF4-FFF2-40B4-BE49-F238E27FC236}">
                  <a16:creationId xmlns="" xmlns:a16="http://schemas.microsoft.com/office/drawing/2014/main" id="{521EBB5A-7967-A987-C6FA-1ED64E6D896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00" name="Oval 77">
              <a:extLst>
                <a:ext uri="{FF2B5EF4-FFF2-40B4-BE49-F238E27FC236}">
                  <a16:creationId xmlns="" xmlns:a16="http://schemas.microsoft.com/office/drawing/2014/main" id="{6D1DA0B0-EA47-F6C8-B0DF-19F2614D0BDD}"/>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01" name="Oval 78">
              <a:extLst>
                <a:ext uri="{FF2B5EF4-FFF2-40B4-BE49-F238E27FC236}">
                  <a16:creationId xmlns="" xmlns:a16="http://schemas.microsoft.com/office/drawing/2014/main" id="{C8E863EF-5A0A-5F94-0358-0FE9A325162A}"/>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02" name="AutoShape 79">
            <a:extLst>
              <a:ext uri="{FF2B5EF4-FFF2-40B4-BE49-F238E27FC236}">
                <a16:creationId xmlns="" xmlns:a16="http://schemas.microsoft.com/office/drawing/2014/main" id="{D5E374BF-CA33-9A45-8EC8-E145EE1E1977}"/>
              </a:ext>
            </a:extLst>
          </p:cNvPr>
          <p:cNvSpPr>
            <a:spLocks noChangeArrowheads="1"/>
          </p:cNvSpPr>
          <p:nvPr/>
        </p:nvSpPr>
        <p:spPr bwMode="auto">
          <a:xfrm>
            <a:off x="7836868" y="155075"/>
            <a:ext cx="3186895" cy="2057400"/>
          </a:xfrm>
          <a:prstGeom prst="cloudCallout">
            <a:avLst>
              <a:gd name="adj1" fmla="val -44819"/>
              <a:gd name="adj2" fmla="val 69986"/>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2000" dirty="0" err="1">
                <a:solidFill>
                  <a:srgbClr val="FF0000"/>
                </a:solidFill>
                <a:latin typeface="Times New Roman" panose="02020603050405020304" pitchFamily="18" charset="0"/>
                <a:cs typeface="Times New Roman" panose="02020603050405020304" pitchFamily="18" charset="0"/>
              </a:rPr>
              <a:t>Phải</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làm</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thế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nào</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để</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số</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nguyên</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tử</a:t>
            </a:r>
            <a:r>
              <a:rPr lang="en-US" altLang="en-US" sz="2000" dirty="0">
                <a:solidFill>
                  <a:srgbClr val="FF0000"/>
                </a:solidFill>
                <a:latin typeface="Times New Roman" panose="02020603050405020304" pitchFamily="18" charset="0"/>
                <a:cs typeface="Times New Roman" panose="02020603050405020304" pitchFamily="18" charset="0"/>
              </a:rPr>
              <a:t> Oxygen ở 2 </a:t>
            </a:r>
            <a:r>
              <a:rPr lang="en-US" altLang="en-US" sz="2000" dirty="0" err="1">
                <a:solidFill>
                  <a:srgbClr val="FF0000"/>
                </a:solidFill>
                <a:latin typeface="Times New Roman" panose="02020603050405020304" pitchFamily="18" charset="0"/>
                <a:cs typeface="Times New Roman" panose="02020603050405020304" pitchFamily="18" charset="0"/>
              </a:rPr>
              <a:t>vế</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bằng</a:t>
            </a:r>
            <a:r>
              <a:rPr lang="en-US" altLang="en-US" sz="2000" dirty="0">
                <a:solidFill>
                  <a:srgbClr val="FF0000"/>
                </a:solidFill>
                <a:latin typeface="Times New Roman" panose="02020603050405020304" pitchFamily="18" charset="0"/>
                <a:cs typeface="Times New Roman" panose="02020603050405020304" pitchFamily="18" charset="0"/>
              </a:rPr>
              <a:t> </a:t>
            </a:r>
            <a:r>
              <a:rPr lang="en-US" altLang="en-US" sz="2000" dirty="0" err="1">
                <a:solidFill>
                  <a:srgbClr val="FF0000"/>
                </a:solidFill>
                <a:latin typeface="Times New Roman" panose="02020603050405020304" pitchFamily="18" charset="0"/>
                <a:cs typeface="Times New Roman" panose="02020603050405020304" pitchFamily="18" charset="0"/>
              </a:rPr>
              <a:t>nhau</a:t>
            </a:r>
            <a:r>
              <a:rPr lang="en-US" altLang="en-US" sz="2000" dirty="0">
                <a:solidFill>
                  <a:srgbClr val="FF0000"/>
                </a:solidFill>
                <a:latin typeface="Times New Roman" panose="02020603050405020304" pitchFamily="18" charset="0"/>
                <a:cs typeface="Times New Roman" panose="02020603050405020304" pitchFamily="18" charset="0"/>
              </a:rPr>
              <a:t>?</a:t>
            </a:r>
          </a:p>
        </p:txBody>
      </p:sp>
      <p:sp>
        <p:nvSpPr>
          <p:cNvPr id="11304" name="TextBox 11303">
            <a:extLst>
              <a:ext uri="{FF2B5EF4-FFF2-40B4-BE49-F238E27FC236}">
                <a16:creationId xmlns=""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Tree>
    <p:extLst>
      <p:ext uri="{BB962C8B-B14F-4D97-AF65-F5344CB8AC3E}">
        <p14:creationId xmlns:p14="http://schemas.microsoft.com/office/powerpoint/2010/main" val="3202450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304"/>
                                        </p:tgtEl>
                                        <p:attrNameLst>
                                          <p:attrName>style.visibility</p:attrName>
                                        </p:attrNameLst>
                                      </p:cBhvr>
                                      <p:to>
                                        <p:strVal val="visible"/>
                                      </p:to>
                                    </p:set>
                                    <p:animEffect transition="in" filter="fade">
                                      <p:cBhvr>
                                        <p:cTn id="15" dur="500"/>
                                        <p:tgtEl>
                                          <p:spTgt spid="1130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1298"/>
                                        </p:tgtEl>
                                        <p:attrNameLst>
                                          <p:attrName>style.visibility</p:attrName>
                                        </p:attrNameLst>
                                      </p:cBhvr>
                                      <p:to>
                                        <p:strVal val="visible"/>
                                      </p:to>
                                    </p:set>
                                    <p:animEffect transition="in" filter="box(in)">
                                      <p:cBhvr>
                                        <p:cTn id="28" dur="500"/>
                                        <p:tgtEl>
                                          <p:spTgt spid="11298"/>
                                        </p:tgtEl>
                                      </p:cBhvr>
                                    </p:animEffect>
                                  </p:childTnLst>
                                </p:cTn>
                              </p:par>
                            </p:childTnLst>
                          </p:cTn>
                        </p:par>
                        <p:par>
                          <p:cTn id="29" fill="hold">
                            <p:stCondLst>
                              <p:cond delay="500"/>
                            </p:stCondLst>
                            <p:childTnLst>
                              <p:par>
                                <p:cTn id="30" presetID="42" presetClass="path" presetSubtype="0" accel="50000" decel="50000" fill="hold" nodeType="afterEffect">
                                  <p:stCondLst>
                                    <p:cond delay="0"/>
                                  </p:stCondLst>
                                  <p:childTnLst>
                                    <p:animMotion origin="layout" path="M 3.61111E-6 -4.81481E-6 L 3.61111E-6 0.47593 " pathEditMode="relative" rAng="0" ptsTypes="AA">
                                      <p:cBhvr>
                                        <p:cTn id="31" dur="5000" fill="hold"/>
                                        <p:tgtEl>
                                          <p:spTgt spid="11298"/>
                                        </p:tgtEl>
                                        <p:attrNameLst>
                                          <p:attrName>ppt_x</p:attrName>
                                          <p:attrName>ppt_y</p:attrName>
                                        </p:attrNameLst>
                                      </p:cBhvr>
                                      <p:rCtr x="0" y="23796"/>
                                    </p:animMotion>
                                  </p:childTnLst>
                                </p:cTn>
                              </p:par>
                            </p:childTnLst>
                          </p:cTn>
                        </p:par>
                        <p:par>
                          <p:cTn id="32" fill="hold">
                            <p:stCondLst>
                              <p:cond delay="5500"/>
                            </p:stCondLst>
                            <p:childTnLst>
                              <p:par>
                                <p:cTn id="33" presetID="4" presetClass="exit" presetSubtype="16" fill="hold" nodeType="afterEffect">
                                  <p:stCondLst>
                                    <p:cond delay="0"/>
                                  </p:stCondLst>
                                  <p:childTnLst>
                                    <p:animEffect transition="out" filter="box(in)">
                                      <p:cBhvr>
                                        <p:cTn id="34" dur="500"/>
                                        <p:tgtEl>
                                          <p:spTgt spid="11298"/>
                                        </p:tgtEl>
                                      </p:cBhvr>
                                    </p:animEffect>
                                    <p:set>
                                      <p:cBhvr>
                                        <p:cTn id="35" dur="1" fill="hold">
                                          <p:stCondLst>
                                            <p:cond delay="499"/>
                                          </p:stCondLst>
                                        </p:cTn>
                                        <p:tgtEl>
                                          <p:spTgt spid="11298"/>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11294"/>
                                        </p:tgtEl>
                                        <p:attrNameLst>
                                          <p:attrName>style.visibility</p:attrName>
                                        </p:attrNameLst>
                                      </p:cBhvr>
                                      <p:to>
                                        <p:strVal val="visible"/>
                                      </p:to>
                                    </p:set>
                                  </p:childTnLst>
                                </p:cTn>
                              </p:par>
                              <p:par>
                                <p:cTn id="38" presetID="42" presetClass="path" presetSubtype="0" accel="50000" decel="50000" fill="hold" nodeType="withEffect">
                                  <p:stCondLst>
                                    <p:cond delay="0"/>
                                  </p:stCondLst>
                                  <p:childTnLst>
                                    <p:animMotion origin="layout" path="M -3.33333E-6 -3.33333E-6 L -3.33333E-6 0.05556 " pathEditMode="relative" rAng="0" ptsTypes="AA">
                                      <p:cBhvr>
                                        <p:cTn id="39" dur="2000" fill="hold"/>
                                        <p:tgtEl>
                                          <p:spTgt spid="11294"/>
                                        </p:tgtEl>
                                        <p:attrNameLst>
                                          <p:attrName>ppt_x</p:attrName>
                                          <p:attrName>ppt_y</p:attrName>
                                        </p:attrNameLst>
                                      </p:cBhvr>
                                      <p:rCtr x="0" y="2778"/>
                                    </p:animMotion>
                                  </p:childTnLst>
                                </p:cTn>
                              </p:par>
                              <p:par>
                                <p:cTn id="40" presetID="42" presetClass="path" presetSubtype="0" accel="50000" decel="50000" fill="hold" nodeType="withEffect">
                                  <p:stCondLst>
                                    <p:cond delay="0"/>
                                  </p:stCondLst>
                                  <p:childTnLst>
                                    <p:animMotion origin="layout" path="M -2.5E-6 -1.11111E-6 L -0.00521 0.04445 " pathEditMode="relative" rAng="0" ptsTypes="AA">
                                      <p:cBhvr>
                                        <p:cTn id="41" dur="2000" fill="hold"/>
                                        <p:tgtEl>
                                          <p:spTgt spid="11275"/>
                                        </p:tgtEl>
                                        <p:attrNameLst>
                                          <p:attrName>ppt_x</p:attrName>
                                          <p:attrName>ppt_y</p:attrName>
                                        </p:attrNameLst>
                                      </p:cBhvr>
                                      <p:rCtr x="-260" y="2222"/>
                                    </p:animMotion>
                                  </p:childTnLst>
                                </p:cTn>
                              </p:par>
                              <p:par>
                                <p:cTn id="42" presetID="8" presetClass="emph" presetSubtype="0" fill="hold" nodeType="withEffect">
                                  <p:stCondLst>
                                    <p:cond delay="0"/>
                                  </p:stCondLst>
                                  <p:childTnLst>
                                    <p:animRot by="960000">
                                      <p:cBhvr>
                                        <p:cTn id="43" dur="2000" fill="hold"/>
                                        <p:tgtEl>
                                          <p:spTgt spid="17"/>
                                        </p:tgtEl>
                                        <p:attrNameLst>
                                          <p:attrName>r</p:attrName>
                                        </p:attrNameLst>
                                      </p:cBhvr>
                                    </p:animRot>
                                  </p:childTnLst>
                                </p:cTn>
                              </p:par>
                              <p:par>
                                <p:cTn id="44" presetID="64" presetClass="path" presetSubtype="0" accel="50000" decel="50000" fill="hold" nodeType="withEffect">
                                  <p:stCondLst>
                                    <p:cond delay="0"/>
                                  </p:stCondLst>
                                  <p:childTnLst>
                                    <p:animMotion origin="layout" path="M -4.16667E-6 3.7037E-6 L 0.00105 -0.04769 " pathEditMode="relative" rAng="0" ptsTypes="AA">
                                      <p:cBhvr>
                                        <p:cTn id="45" dur="2000" fill="hold"/>
                                        <p:tgtEl>
                                          <p:spTgt spid="22"/>
                                        </p:tgtEl>
                                        <p:attrNameLst>
                                          <p:attrName>ppt_x</p:attrName>
                                          <p:attrName>ppt_y</p:attrName>
                                        </p:attrNameLst>
                                      </p:cBhvr>
                                      <p:rCtr x="52" y="-2384"/>
                                    </p:animMotion>
                                  </p:childTnLst>
                                </p:cTn>
                              </p:par>
                              <p:par>
                                <p:cTn id="46" presetID="3" presetClass="exit" presetSubtype="10" fill="hold" nodeType="withEffect">
                                  <p:stCondLst>
                                    <p:cond delay="0"/>
                                  </p:stCondLst>
                                  <p:childTnLst>
                                    <p:animEffect transition="out" filter="blinds(horizontal)">
                                      <p:cBhvr>
                                        <p:cTn id="47" dur="500"/>
                                        <p:tgtEl>
                                          <p:spTgt spid="11302"/>
                                        </p:tgtEl>
                                      </p:cBhvr>
                                    </p:animEffect>
                                    <p:set>
                                      <p:cBhvr>
                                        <p:cTn id="48" dur="1" fill="hold">
                                          <p:stCondLst>
                                            <p:cond delay="499"/>
                                          </p:stCondLst>
                                        </p:cTn>
                                        <p:tgtEl>
                                          <p:spTgt spid="11302"/>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311"/>
                                        </p:tgtEl>
                                        <p:attrNameLst>
                                          <p:attrName>style.visibility</p:attrName>
                                        </p:attrNameLst>
                                      </p:cBhvr>
                                      <p:to>
                                        <p:strVal val="visible"/>
                                      </p:to>
                                    </p:set>
                                    <p:animEffect transition="in" filter="fade">
                                      <p:cBhvr>
                                        <p:cTn id="53" dur="500"/>
                                        <p:tgtEl>
                                          <p:spTgt spid="11311"/>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1305"/>
                                        </p:tgtEl>
                                        <p:attrNameLst>
                                          <p:attrName>style.visibility</p:attrName>
                                        </p:attrNameLst>
                                      </p:cBhvr>
                                      <p:to>
                                        <p:strVal val="visible"/>
                                      </p:to>
                                    </p:set>
                                    <p:animEffect transition="in" filter="fade">
                                      <p:cBhvr>
                                        <p:cTn id="58" dur="500"/>
                                        <p:tgtEl>
                                          <p:spTgt spid="1130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12"/>
                                        </p:tgtEl>
                                        <p:attrNameLst>
                                          <p:attrName>style.visibility</p:attrName>
                                        </p:attrNameLst>
                                      </p:cBhvr>
                                      <p:to>
                                        <p:strVal val="visible"/>
                                      </p:to>
                                    </p:set>
                                    <p:animEffect transition="in" filter="fade">
                                      <p:cBhvr>
                                        <p:cTn id="61" dur="500"/>
                                        <p:tgtEl>
                                          <p:spTgt spid="113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1302" grpId="0" animBg="1"/>
      <p:bldP spid="11304" grpId="0"/>
      <p:bldP spid="11311" grpId="0"/>
      <p:bldP spid="113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348311" y="11114"/>
            <a:ext cx="12192000" cy="6858000"/>
          </a:xfrm>
          <a:prstGeom prst="rect">
            <a:avLst/>
          </a:prstGeom>
        </p:spPr>
      </p:pic>
      <p:grpSp>
        <p:nvGrpSpPr>
          <p:cNvPr id="8" name="Group 7">
            <a:extLst>
              <a:ext uri="{FF2B5EF4-FFF2-40B4-BE49-F238E27FC236}">
                <a16:creationId xmlns="" xmlns:a16="http://schemas.microsoft.com/office/drawing/2014/main" id="{FAFDC4E2-1D1C-3441-4B9B-58E7DCE88DA7}"/>
              </a:ext>
            </a:extLst>
          </p:cNvPr>
          <p:cNvGrpSpPr/>
          <p:nvPr/>
        </p:nvGrpSpPr>
        <p:grpSpPr>
          <a:xfrm>
            <a:off x="568960" y="533759"/>
            <a:ext cx="6225541" cy="1817725"/>
            <a:chOff x="2966720" y="3236319"/>
            <a:chExt cx="6225541" cy="1817725"/>
          </a:xfrm>
        </p:grpSpPr>
        <p:sp>
          <p:nvSpPr>
            <p:cNvPr id="6" name="TextBox 5">
              <a:extLst>
                <a:ext uri="{FF2B5EF4-FFF2-40B4-BE49-F238E27FC236}">
                  <a16:creationId xmlns="" xmlns:a16="http://schemas.microsoft.com/office/drawing/2014/main" id="{05273DF7-7FD8-AEAB-05C0-59FC2AD8500C}"/>
                </a:ext>
              </a:extLst>
            </p:cNvPr>
            <p:cNvSpPr txBox="1"/>
            <p:nvPr/>
          </p:nvSpPr>
          <p:spPr>
            <a:xfrm>
              <a:off x="2966720" y="3236319"/>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800" b="1" kern="1200" dirty="0">
                  <a:solidFill>
                    <a:srgbClr val="FF0000"/>
                  </a:solidFill>
                  <a:effectLst/>
                  <a:latin typeface="Times New Roman" panose="02020603050405020304" pitchFamily="18" charset="0"/>
                  <a:ea typeface="Times New Roman" panose="02020603050405020304" pitchFamily="18" charset="0"/>
                </a:rPr>
                <a:t>Hydrogen + Oxygen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cxnSp>
          <p:nvCxnSpPr>
            <p:cNvPr id="7" name="Straight Arrow Connector 6">
              <a:extLst>
                <a:ext uri="{FF2B5EF4-FFF2-40B4-BE49-F238E27FC236}">
                  <a16:creationId xmlns="" xmlns:a16="http://schemas.microsoft.com/office/drawing/2014/main" id="{1479705E-BD69-705A-9571-7E39830F15B4}"/>
                </a:ext>
              </a:extLst>
            </p:cNvPr>
            <p:cNvCxnSpPr>
              <a:cxnSpLocks/>
            </p:cNvCxnSpPr>
            <p:nvPr/>
          </p:nvCxnSpPr>
          <p:spPr>
            <a:xfrm flipV="1">
              <a:off x="6335713" y="3564622"/>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3" name="TextBox 12">
              <a:extLst>
                <a:ext uri="{FF2B5EF4-FFF2-40B4-BE49-F238E27FC236}">
                  <a16:creationId xmlns="" xmlns:a16="http://schemas.microsoft.com/office/drawing/2014/main" id="{2FF0AC14-5D35-7A10-779F-592C79819777}"/>
                </a:ext>
              </a:extLst>
            </p:cNvPr>
            <p:cNvSpPr txBox="1"/>
            <p:nvPr/>
          </p:nvSpPr>
          <p:spPr>
            <a:xfrm>
              <a:off x="3096261" y="4505945"/>
              <a:ext cx="6096000" cy="548099"/>
            </a:xfrm>
            <a:prstGeom prst="rect">
              <a:avLst/>
            </a:prstGeom>
            <a:noFill/>
          </p:spPr>
          <p:txBody>
            <a:bodyPr wrap="square">
              <a:spAutoFit/>
            </a:bodyPr>
            <a:lstStyle/>
            <a:p>
              <a:pPr marR="0" lvl="0" latinLnBrk="1">
                <a:lnSpc>
                  <a:spcPct val="115000"/>
                </a:lnSpc>
                <a:spcBef>
                  <a:spcPts val="0"/>
                </a:spcBef>
                <a:spcAft>
                  <a:spcPts val="0"/>
                </a:spcAft>
              </a:pPr>
              <a:r>
                <a:rPr lang="en-US" sz="2400"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      O</a:t>
              </a:r>
              <a:r>
                <a:rPr lang="en-US" sz="2800" kern="1200" baseline="-25000" dirty="0">
                  <a:solidFill>
                    <a:srgbClr val="000000"/>
                  </a:solidFill>
                  <a:effectLst/>
                  <a:latin typeface="Times New Roman" panose="02020603050405020304" pitchFamily="18" charset="0"/>
                  <a:ea typeface="Times New Roman" panose="02020603050405020304" pitchFamily="18" charset="0"/>
                </a:rPr>
                <a:t>2                          </a:t>
              </a:r>
              <a:r>
                <a:rPr lang="en-US" sz="2800" kern="1200" dirty="0">
                  <a:solidFill>
                    <a:srgbClr val="000000"/>
                  </a:solidFill>
                  <a:effectLst/>
                  <a:latin typeface="Times New Roman" panose="02020603050405020304" pitchFamily="18" charset="0"/>
                  <a:ea typeface="Times New Roman" panose="02020603050405020304" pitchFamily="18" charset="0"/>
                </a:rPr>
                <a:t>H</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O</a:t>
              </a:r>
              <a:endParaRPr lang="en-US" sz="2400" dirty="0">
                <a:effectLst/>
                <a:latin typeface="Times New Roman" panose="02020603050405020304" pitchFamily="18" charset="0"/>
                <a:ea typeface="Times New Roman" panose="02020603050405020304" pitchFamily="18" charset="0"/>
              </a:endParaRPr>
            </a:p>
          </p:txBody>
        </p:sp>
      </p:grpSp>
      <p:pic>
        <p:nvPicPr>
          <p:cNvPr id="12" name="Picture 11">
            <a:extLst>
              <a:ext uri="{FF2B5EF4-FFF2-40B4-BE49-F238E27FC236}">
                <a16:creationId xmlns="" xmlns:a16="http://schemas.microsoft.com/office/drawing/2014/main" id="{2F52BDC3-8FF3-E903-B9ED-5DA159173B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381" y="2034159"/>
            <a:ext cx="904240" cy="278228"/>
          </a:xfrm>
          <a:prstGeom prst="rect">
            <a:avLst/>
          </a:prstGeom>
          <a:noFill/>
          <a:ln>
            <a:noFill/>
          </a:ln>
        </p:spPr>
      </p:pic>
      <p:sp>
        <p:nvSpPr>
          <p:cNvPr id="11304" name="TextBox 11303">
            <a:extLst>
              <a:ext uri="{FF2B5EF4-FFF2-40B4-BE49-F238E27FC236}">
                <a16:creationId xmlns="" xmlns:a16="http://schemas.microsoft.com/office/drawing/2014/main" id="{C65300A2-2922-3543-618F-266B597D202D}"/>
              </a:ext>
            </a:extLst>
          </p:cNvPr>
          <p:cNvSpPr txBox="1"/>
          <p:nvPr/>
        </p:nvSpPr>
        <p:spPr>
          <a:xfrm>
            <a:off x="364172" y="1456189"/>
            <a:ext cx="6096000" cy="400110"/>
          </a:xfrm>
          <a:prstGeom prst="rect">
            <a:avLst/>
          </a:prstGeom>
          <a:noFill/>
        </p:spPr>
        <p:txBody>
          <a:bodyPr wrap="square">
            <a:spAutoFit/>
          </a:bodyPr>
          <a:lstStyle/>
          <a:p>
            <a:r>
              <a:rPr lang="en-US" altLang="en-US" sz="2000" b="1" dirty="0" err="1">
                <a:solidFill>
                  <a:srgbClr val="0070C0"/>
                </a:solidFill>
              </a:rPr>
              <a:t>Sơ</a:t>
            </a:r>
            <a:r>
              <a:rPr lang="en-US" altLang="en-US" sz="2000" b="1" dirty="0">
                <a:solidFill>
                  <a:srgbClr val="0070C0"/>
                </a:solidFill>
              </a:rPr>
              <a:t> </a:t>
            </a:r>
            <a:r>
              <a:rPr lang="en-US" altLang="en-US" sz="2000" b="1" dirty="0" err="1">
                <a:solidFill>
                  <a:srgbClr val="0070C0"/>
                </a:solidFill>
              </a:rPr>
              <a:t>đồ</a:t>
            </a:r>
            <a:r>
              <a:rPr lang="en-US" altLang="en-US" sz="2000" b="1" dirty="0">
                <a:solidFill>
                  <a:srgbClr val="0070C0"/>
                </a:solidFill>
              </a:rPr>
              <a:t> </a:t>
            </a:r>
            <a:r>
              <a:rPr lang="en-US" altLang="en-US" sz="2000" b="1" dirty="0" err="1">
                <a:solidFill>
                  <a:srgbClr val="0070C0"/>
                </a:solidFill>
              </a:rPr>
              <a:t>phản</a:t>
            </a:r>
            <a:r>
              <a:rPr lang="en-US" altLang="en-US" sz="2000" b="1" dirty="0">
                <a:solidFill>
                  <a:srgbClr val="0070C0"/>
                </a:solidFill>
              </a:rPr>
              <a:t> </a:t>
            </a:r>
            <a:r>
              <a:rPr lang="en-US" altLang="en-US" sz="2000" b="1" dirty="0" err="1">
                <a:solidFill>
                  <a:srgbClr val="0070C0"/>
                </a:solidFill>
              </a:rPr>
              <a:t>ứng</a:t>
            </a:r>
            <a:r>
              <a:rPr lang="en-US" altLang="en-US" sz="2000" b="1" dirty="0">
                <a:solidFill>
                  <a:srgbClr val="0070C0"/>
                </a:solidFill>
              </a:rPr>
              <a:t>:</a:t>
            </a:r>
            <a:endParaRPr lang="en-US" sz="2000" dirty="0">
              <a:solidFill>
                <a:srgbClr val="0070C0"/>
              </a:solidFill>
            </a:endParaRPr>
          </a:p>
        </p:txBody>
      </p:sp>
      <p:grpSp>
        <p:nvGrpSpPr>
          <p:cNvPr id="11305" name="Group 15">
            <a:extLst>
              <a:ext uri="{FF2B5EF4-FFF2-40B4-BE49-F238E27FC236}">
                <a16:creationId xmlns="" xmlns:a16="http://schemas.microsoft.com/office/drawing/2014/main" id="{2CFCCD81-FC70-6C5B-46E5-00C3A437F1F4}"/>
              </a:ext>
            </a:extLst>
          </p:cNvPr>
          <p:cNvGrpSpPr>
            <a:grpSpLocks/>
          </p:cNvGrpSpPr>
          <p:nvPr/>
        </p:nvGrpSpPr>
        <p:grpSpPr bwMode="auto">
          <a:xfrm>
            <a:off x="568960" y="2957214"/>
            <a:ext cx="7543800" cy="519113"/>
            <a:chOff x="768" y="1353"/>
            <a:chExt cx="4752" cy="327"/>
          </a:xfrm>
        </p:grpSpPr>
        <p:sp>
          <p:nvSpPr>
            <p:cNvPr id="11306" name="Text Box 16">
              <a:extLst>
                <a:ext uri="{FF2B5EF4-FFF2-40B4-BE49-F238E27FC236}">
                  <a16:creationId xmlns="" xmlns:a16="http://schemas.microsoft.com/office/drawing/2014/main" id="{79DF1448-494B-3D4D-B276-A7E5CD6A7D49}"/>
                </a:ext>
              </a:extLst>
            </p:cNvPr>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07" name="Line 17">
              <a:extLst>
                <a:ext uri="{FF2B5EF4-FFF2-40B4-BE49-F238E27FC236}">
                  <a16:creationId xmlns="" xmlns:a16="http://schemas.microsoft.com/office/drawing/2014/main" id="{D3562F3D-84AA-55CD-F7E2-21C59C48734C}"/>
                </a:ext>
              </a:extLst>
            </p:cNvPr>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8" name="Line 18">
              <a:extLst>
                <a:ext uri="{FF2B5EF4-FFF2-40B4-BE49-F238E27FC236}">
                  <a16:creationId xmlns="" xmlns:a16="http://schemas.microsoft.com/office/drawing/2014/main" id="{E7767F4B-0F4B-8AE8-F51C-48042F632103}"/>
                </a:ext>
              </a:extLst>
            </p:cNvPr>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09" name="Line 19">
              <a:extLst>
                <a:ext uri="{FF2B5EF4-FFF2-40B4-BE49-F238E27FC236}">
                  <a16:creationId xmlns="" xmlns:a16="http://schemas.microsoft.com/office/drawing/2014/main" id="{8EB935A3-44FF-B768-F6F4-B1C02746D225}"/>
                </a:ext>
              </a:extLst>
            </p:cNvPr>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0" name="Line 20">
              <a:extLst>
                <a:ext uri="{FF2B5EF4-FFF2-40B4-BE49-F238E27FC236}">
                  <a16:creationId xmlns="" xmlns:a16="http://schemas.microsoft.com/office/drawing/2014/main" id="{159E56A3-0BE7-40E8-EBF4-31F0E6C06FB6}"/>
                </a:ext>
              </a:extLst>
            </p:cNvPr>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1311" name="Text Box 31">
            <a:extLst>
              <a:ext uri="{FF2B5EF4-FFF2-40B4-BE49-F238E27FC236}">
                <a16:creationId xmlns="" xmlns:a16="http://schemas.microsoft.com/office/drawing/2014/main" id="{4A98EEC8-671E-59A3-A1E9-A2580E736FA9}"/>
              </a:ext>
            </a:extLst>
          </p:cNvPr>
          <p:cNvSpPr txBox="1">
            <a:spLocks noChangeArrowheads="1"/>
          </p:cNvSpPr>
          <p:nvPr/>
        </p:nvSpPr>
        <p:spPr bwMode="auto">
          <a:xfrm>
            <a:off x="238760" y="2459551"/>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r>
              <a:rPr lang="en-US" altLang="en-US" b="1" dirty="0">
                <a:solidFill>
                  <a:srgbClr val="0070C0"/>
                </a:solidFill>
              </a:rPr>
              <a:t>O</a:t>
            </a:r>
          </a:p>
        </p:txBody>
      </p:sp>
      <p:sp>
        <p:nvSpPr>
          <p:cNvPr id="11312" name="Text Box 32">
            <a:extLst>
              <a:ext uri="{FF2B5EF4-FFF2-40B4-BE49-F238E27FC236}">
                <a16:creationId xmlns="" xmlns:a16="http://schemas.microsoft.com/office/drawing/2014/main" id="{3B188027-FB6F-5D1B-1078-C5183ECD09AB}"/>
              </a:ext>
            </a:extLst>
          </p:cNvPr>
          <p:cNvSpPr txBox="1">
            <a:spLocks noChangeArrowheads="1"/>
          </p:cNvSpPr>
          <p:nvPr/>
        </p:nvSpPr>
        <p:spPr bwMode="auto">
          <a:xfrm>
            <a:off x="4198621" y="29648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13" name="Text Box 33">
            <a:extLst>
              <a:ext uri="{FF2B5EF4-FFF2-40B4-BE49-F238E27FC236}">
                <a16:creationId xmlns="" xmlns:a16="http://schemas.microsoft.com/office/drawing/2014/main" id="{13C226E5-2871-75A7-B08B-79A249D6E0B1}"/>
              </a:ext>
            </a:extLst>
          </p:cNvPr>
          <p:cNvSpPr txBox="1">
            <a:spLocks noChangeArrowheads="1"/>
          </p:cNvSpPr>
          <p:nvPr/>
        </p:nvSpPr>
        <p:spPr bwMode="auto">
          <a:xfrm>
            <a:off x="185420" y="360727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dirty="0" err="1">
                <a:solidFill>
                  <a:srgbClr val="0070C0"/>
                </a:solidFill>
              </a:rPr>
              <a:t>Thêm</a:t>
            </a:r>
            <a:r>
              <a:rPr lang="en-US" altLang="en-US" b="1" dirty="0">
                <a:solidFill>
                  <a:srgbClr val="0070C0"/>
                </a:solidFill>
              </a:rPr>
              <a:t> </a:t>
            </a:r>
            <a:r>
              <a:rPr lang="en-US" altLang="en-US" b="1" dirty="0" err="1">
                <a:solidFill>
                  <a:srgbClr val="0070C0"/>
                </a:solidFill>
              </a:rPr>
              <a:t>hệ</a:t>
            </a:r>
            <a:r>
              <a:rPr lang="en-US" altLang="en-US" b="1" dirty="0">
                <a:solidFill>
                  <a:srgbClr val="0070C0"/>
                </a:solidFill>
              </a:rPr>
              <a:t> </a:t>
            </a:r>
            <a:r>
              <a:rPr lang="en-US" altLang="en-US" b="1" dirty="0" err="1">
                <a:solidFill>
                  <a:srgbClr val="0070C0"/>
                </a:solidFill>
              </a:rPr>
              <a:t>số</a:t>
            </a:r>
            <a:r>
              <a:rPr lang="en-US" altLang="en-US" b="1" dirty="0">
                <a:solidFill>
                  <a:srgbClr val="0070C0"/>
                </a:solidFill>
              </a:rPr>
              <a:t> 2 </a:t>
            </a:r>
            <a:r>
              <a:rPr lang="en-US" altLang="en-US" b="1" dirty="0" err="1">
                <a:solidFill>
                  <a:srgbClr val="0070C0"/>
                </a:solidFill>
              </a:rPr>
              <a:t>trước</a:t>
            </a:r>
            <a:r>
              <a:rPr lang="en-US" altLang="en-US" b="1" dirty="0">
                <a:solidFill>
                  <a:srgbClr val="0070C0"/>
                </a:solidFill>
              </a:rPr>
              <a:t> </a:t>
            </a:r>
            <a:r>
              <a:rPr lang="en-US" altLang="en-US" b="1" dirty="0" err="1">
                <a:solidFill>
                  <a:srgbClr val="0070C0"/>
                </a:solidFill>
              </a:rPr>
              <a:t>phân</a:t>
            </a:r>
            <a:r>
              <a:rPr lang="en-US" altLang="en-US" b="1" dirty="0">
                <a:solidFill>
                  <a:srgbClr val="0070C0"/>
                </a:solidFill>
              </a:rPr>
              <a:t> </a:t>
            </a:r>
            <a:r>
              <a:rPr lang="en-US" altLang="en-US" b="1" dirty="0" err="1">
                <a:solidFill>
                  <a:srgbClr val="0070C0"/>
                </a:solidFill>
              </a:rPr>
              <a:t>tử</a:t>
            </a:r>
            <a:r>
              <a:rPr lang="en-US" altLang="en-US" b="1" dirty="0">
                <a:solidFill>
                  <a:srgbClr val="0070C0"/>
                </a:solidFill>
              </a:rPr>
              <a:t> H</a:t>
            </a:r>
            <a:r>
              <a:rPr lang="en-US" altLang="en-US" b="1" baseline="-25000" dirty="0">
                <a:solidFill>
                  <a:srgbClr val="0070C0"/>
                </a:solidFill>
              </a:rPr>
              <a:t>2</a:t>
            </a:r>
            <a:endParaRPr lang="en-US" altLang="en-US" b="1" dirty="0">
              <a:solidFill>
                <a:srgbClr val="0070C0"/>
              </a:solidFill>
            </a:endParaRPr>
          </a:p>
        </p:txBody>
      </p:sp>
      <p:grpSp>
        <p:nvGrpSpPr>
          <p:cNvPr id="11314" name="Group 94">
            <a:extLst>
              <a:ext uri="{FF2B5EF4-FFF2-40B4-BE49-F238E27FC236}">
                <a16:creationId xmlns="" xmlns:a16="http://schemas.microsoft.com/office/drawing/2014/main" id="{7D41F4E2-CE78-053C-0EFB-213F1BC44212}"/>
              </a:ext>
            </a:extLst>
          </p:cNvPr>
          <p:cNvGrpSpPr>
            <a:grpSpLocks/>
          </p:cNvGrpSpPr>
          <p:nvPr/>
        </p:nvGrpSpPr>
        <p:grpSpPr bwMode="auto">
          <a:xfrm>
            <a:off x="439739" y="4278344"/>
            <a:ext cx="7543800" cy="519113"/>
            <a:chOff x="672" y="3648"/>
            <a:chExt cx="4752" cy="327"/>
          </a:xfrm>
        </p:grpSpPr>
        <p:sp>
          <p:nvSpPr>
            <p:cNvPr id="11315" name="Text Box 95">
              <a:extLst>
                <a:ext uri="{FF2B5EF4-FFF2-40B4-BE49-F238E27FC236}">
                  <a16:creationId xmlns="" xmlns:a16="http://schemas.microsoft.com/office/drawing/2014/main" id="{510E717E-4AAF-0B91-1D3A-47B0680E1A02}"/>
                </a:ext>
              </a:extLst>
            </p:cNvPr>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t>   H</a:t>
              </a:r>
              <a:r>
                <a:rPr lang="en-US" altLang="en-US" sz="2800" baseline="-25000" dirty="0"/>
                <a:t>2 </a:t>
              </a:r>
              <a:r>
                <a:rPr lang="en-US" altLang="en-US" sz="2800" dirty="0"/>
                <a:t>   +    O</a:t>
              </a:r>
              <a:r>
                <a:rPr lang="en-US" altLang="en-US" sz="2800" baseline="-25000" dirty="0"/>
                <a:t>2</a:t>
              </a:r>
              <a:r>
                <a:rPr lang="en-US" altLang="en-US" sz="2800" dirty="0"/>
                <a:t>                  H</a:t>
              </a:r>
              <a:r>
                <a:rPr lang="en-US" altLang="en-US" sz="2800" baseline="-25000" dirty="0"/>
                <a:t>2</a:t>
              </a:r>
              <a:r>
                <a:rPr lang="en-US" altLang="en-US" sz="2800" dirty="0"/>
                <a:t>O</a:t>
              </a:r>
            </a:p>
          </p:txBody>
        </p:sp>
        <p:sp>
          <p:nvSpPr>
            <p:cNvPr id="11316" name="Line 96">
              <a:extLst>
                <a:ext uri="{FF2B5EF4-FFF2-40B4-BE49-F238E27FC236}">
                  <a16:creationId xmlns="" xmlns:a16="http://schemas.microsoft.com/office/drawing/2014/main" id="{0025F3C6-ACD4-6967-1704-F8E31D801FA4}"/>
                </a:ext>
              </a:extLst>
            </p:cNvPr>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7" name="Line 97">
              <a:extLst>
                <a:ext uri="{FF2B5EF4-FFF2-40B4-BE49-F238E27FC236}">
                  <a16:creationId xmlns="" xmlns:a16="http://schemas.microsoft.com/office/drawing/2014/main" id="{EB6FF078-5695-DB1B-227A-A53E62E34F9F}"/>
                </a:ext>
              </a:extLst>
            </p:cNvPr>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8" name="Line 98">
              <a:extLst>
                <a:ext uri="{FF2B5EF4-FFF2-40B4-BE49-F238E27FC236}">
                  <a16:creationId xmlns="" xmlns:a16="http://schemas.microsoft.com/office/drawing/2014/main" id="{7063964A-4CFB-C3E5-8272-23B485928FE2}"/>
                </a:ext>
              </a:extLst>
            </p:cNvPr>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319" name="Line 99">
              <a:extLst>
                <a:ext uri="{FF2B5EF4-FFF2-40B4-BE49-F238E27FC236}">
                  <a16:creationId xmlns="" xmlns:a16="http://schemas.microsoft.com/office/drawing/2014/main" id="{D8CE2A38-13D7-25BA-2773-1242CCBF9780}"/>
                </a:ext>
              </a:extLst>
            </p:cNvPr>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320" name="Text Box 100">
              <a:extLst>
                <a:ext uri="{FF2B5EF4-FFF2-40B4-BE49-F238E27FC236}">
                  <a16:creationId xmlns="" xmlns:a16="http://schemas.microsoft.com/office/drawing/2014/main" id="{2F4DF4FB-3143-14EA-B683-26274CF05576}"/>
                </a:ext>
              </a:extLst>
            </p:cNvPr>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11321" name="Text Box 101">
              <a:extLst>
                <a:ext uri="{FF2B5EF4-FFF2-40B4-BE49-F238E27FC236}">
                  <a16:creationId xmlns="" xmlns:a16="http://schemas.microsoft.com/office/drawing/2014/main" id="{0C8841C2-AACE-E689-BFB7-FBEFDAD26D72}"/>
                </a:ext>
              </a:extLst>
            </p:cNvPr>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
        <p:nvSpPr>
          <p:cNvPr id="11322" name="Text Box 32">
            <a:extLst>
              <a:ext uri="{FF2B5EF4-FFF2-40B4-BE49-F238E27FC236}">
                <a16:creationId xmlns="" xmlns:a16="http://schemas.microsoft.com/office/drawing/2014/main" id="{BAD68399-2C88-F7BB-428A-8E57072B1DBD}"/>
              </a:ext>
            </a:extLst>
          </p:cNvPr>
          <p:cNvSpPr txBox="1">
            <a:spLocks noChangeArrowheads="1"/>
          </p:cNvSpPr>
          <p:nvPr/>
        </p:nvSpPr>
        <p:spPr bwMode="auto">
          <a:xfrm>
            <a:off x="500017" y="4255961"/>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2" name="Rectangle 35">
            <a:extLst>
              <a:ext uri="{FF2B5EF4-FFF2-40B4-BE49-F238E27FC236}">
                <a16:creationId xmlns="" xmlns:a16="http://schemas.microsoft.com/office/drawing/2014/main" id="{94DA3BAC-BC92-BC8F-38F6-A2CECD91DDC4}"/>
              </a:ext>
            </a:extLst>
          </p:cNvPr>
          <p:cNvSpPr>
            <a:spLocks noChangeArrowheads="1"/>
          </p:cNvSpPr>
          <p:nvPr/>
        </p:nvSpPr>
        <p:spPr bwMode="ltGray">
          <a:xfrm>
            <a:off x="8631238" y="3259138"/>
            <a:ext cx="188912" cy="93662"/>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 name="Oval 36">
            <a:extLst>
              <a:ext uri="{FF2B5EF4-FFF2-40B4-BE49-F238E27FC236}">
                <a16:creationId xmlns="" xmlns:a16="http://schemas.microsoft.com/office/drawing/2014/main" id="{E9C6907A-0F5B-223A-D098-51C2C79E70AC}"/>
              </a:ext>
            </a:extLst>
          </p:cNvPr>
          <p:cNvSpPr>
            <a:spLocks noChangeArrowheads="1"/>
          </p:cNvSpPr>
          <p:nvPr/>
        </p:nvSpPr>
        <p:spPr bwMode="ltGray">
          <a:xfrm>
            <a:off x="8697913" y="3100388"/>
            <a:ext cx="44450" cy="42862"/>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 name="Freeform 37">
            <a:extLst>
              <a:ext uri="{FF2B5EF4-FFF2-40B4-BE49-F238E27FC236}">
                <a16:creationId xmlns="" xmlns:a16="http://schemas.microsoft.com/office/drawing/2014/main" id="{976A61B0-D9D8-D184-B17E-38BC19B4C871}"/>
              </a:ext>
            </a:extLst>
          </p:cNvPr>
          <p:cNvSpPr>
            <a:spLocks/>
          </p:cNvSpPr>
          <p:nvPr/>
        </p:nvSpPr>
        <p:spPr bwMode="ltGray">
          <a:xfrm>
            <a:off x="8418513" y="4770439"/>
            <a:ext cx="596900" cy="141287"/>
          </a:xfrm>
          <a:custGeom>
            <a:avLst/>
            <a:gdLst>
              <a:gd name="T0" fmla="*/ 2147483646 w 623"/>
              <a:gd name="T1" fmla="*/ 2147483646 h 156"/>
              <a:gd name="T2" fmla="*/ 2147483646 w 623"/>
              <a:gd name="T3" fmla="*/ 2147483646 h 156"/>
              <a:gd name="T4" fmla="*/ 2147483646 w 623"/>
              <a:gd name="T5" fmla="*/ 2147483646 h 156"/>
              <a:gd name="T6" fmla="*/ 2147483646 w 623"/>
              <a:gd name="T7" fmla="*/ 2147483646 h 156"/>
              <a:gd name="T8" fmla="*/ 2147483646 w 623"/>
              <a:gd name="T9" fmla="*/ 2147483646 h 156"/>
              <a:gd name="T10" fmla="*/ 2147483646 w 623"/>
              <a:gd name="T11" fmla="*/ 0 h 156"/>
              <a:gd name="T12" fmla="*/ 2147483646 w 623"/>
              <a:gd name="T13" fmla="*/ 2147483646 h 156"/>
              <a:gd name="T14" fmla="*/ 2147483646 w 623"/>
              <a:gd name="T15" fmla="*/ 2147483646 h 156"/>
              <a:gd name="T16" fmla="*/ 2147483646 w 623"/>
              <a:gd name="T17" fmla="*/ 2147483646 h 156"/>
              <a:gd name="T18" fmla="*/ 2147483646 w 623"/>
              <a:gd name="T19" fmla="*/ 2147483646 h 156"/>
              <a:gd name="T20" fmla="*/ 2147483646 w 623"/>
              <a:gd name="T21" fmla="*/ 2147483646 h 156"/>
              <a:gd name="T22" fmla="*/ 2147483646 w 623"/>
              <a:gd name="T23" fmla="*/ 2147483646 h 156"/>
              <a:gd name="T24" fmla="*/ 0 w 623"/>
              <a:gd name="T25" fmla="*/ 2147483646 h 156"/>
              <a:gd name="T26" fmla="*/ 2147483646 w 623"/>
              <a:gd name="T27" fmla="*/ 2147483646 h 156"/>
              <a:gd name="T28" fmla="*/ 2147483646 w 623"/>
              <a:gd name="T29" fmla="*/ 2147483646 h 15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3"/>
              <a:gd name="T46" fmla="*/ 0 h 156"/>
              <a:gd name="T47" fmla="*/ 623 w 623"/>
              <a:gd name="T48" fmla="*/ 156 h 15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38">
            <a:extLst>
              <a:ext uri="{FF2B5EF4-FFF2-40B4-BE49-F238E27FC236}">
                <a16:creationId xmlns="" xmlns:a16="http://schemas.microsoft.com/office/drawing/2014/main" id="{0E8E76EF-B602-05C7-9A46-65474B412DF6}"/>
              </a:ext>
            </a:extLst>
          </p:cNvPr>
          <p:cNvSpPr>
            <a:spLocks/>
          </p:cNvSpPr>
          <p:nvPr/>
        </p:nvSpPr>
        <p:spPr bwMode="ltGray">
          <a:xfrm rot="1202779">
            <a:off x="7469188" y="3048001"/>
            <a:ext cx="2570162" cy="403225"/>
          </a:xfrm>
          <a:custGeom>
            <a:avLst/>
            <a:gdLst>
              <a:gd name="T0" fmla="*/ 2147483646 w 1619"/>
              <a:gd name="T1" fmla="*/ 0 h 254"/>
              <a:gd name="T2" fmla="*/ 2147483646 w 1619"/>
              <a:gd name="T3" fmla="*/ 2147483646 h 254"/>
              <a:gd name="T4" fmla="*/ 2147483646 w 1619"/>
              <a:gd name="T5" fmla="*/ 2147483646 h 254"/>
              <a:gd name="T6" fmla="*/ 0 w 1619"/>
              <a:gd name="T7" fmla="*/ 2147483646 h 254"/>
              <a:gd name="T8" fmla="*/ 2147483646 w 1619"/>
              <a:gd name="T9" fmla="*/ 2147483646 h 254"/>
              <a:gd name="T10" fmla="*/ 2147483646 w 1619"/>
              <a:gd name="T11" fmla="*/ 2147483646 h 254"/>
              <a:gd name="T12" fmla="*/ 2147483646 w 1619"/>
              <a:gd name="T13" fmla="*/ 0 h 254"/>
              <a:gd name="T14" fmla="*/ 2147483646 w 1619"/>
              <a:gd name="T15" fmla="*/ 2147483646 h 254"/>
              <a:gd name="T16" fmla="*/ 2147483646 w 1619"/>
              <a:gd name="T17" fmla="*/ 0 h 2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19"/>
              <a:gd name="T28" fmla="*/ 0 h 254"/>
              <a:gd name="T29" fmla="*/ 1619 w 1619"/>
              <a:gd name="T30" fmla="*/ 254 h 2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19" h="254">
                <a:moveTo>
                  <a:pt x="1562" y="0"/>
                </a:moveTo>
                <a:lnTo>
                  <a:pt x="1572" y="41"/>
                </a:lnTo>
                <a:lnTo>
                  <a:pt x="4" y="254"/>
                </a:lnTo>
                <a:lnTo>
                  <a:pt x="0" y="227"/>
                </a:lnTo>
                <a:lnTo>
                  <a:pt x="742" y="55"/>
                </a:lnTo>
                <a:lnTo>
                  <a:pt x="819" y="45"/>
                </a:lnTo>
                <a:lnTo>
                  <a:pt x="1562" y="0"/>
                </a:lnTo>
                <a:lnTo>
                  <a:pt x="1619" y="57"/>
                </a:lnTo>
                <a:lnTo>
                  <a:pt x="1562"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Rectangle 39">
            <a:extLst>
              <a:ext uri="{FF2B5EF4-FFF2-40B4-BE49-F238E27FC236}">
                <a16:creationId xmlns="" xmlns:a16="http://schemas.microsoft.com/office/drawing/2014/main" id="{E1990FCD-C42C-40B4-771A-EA2ACAFE1A0C}"/>
              </a:ext>
            </a:extLst>
          </p:cNvPr>
          <p:cNvSpPr>
            <a:spLocks noChangeArrowheads="1"/>
          </p:cNvSpPr>
          <p:nvPr/>
        </p:nvSpPr>
        <p:spPr bwMode="ltGray">
          <a:xfrm>
            <a:off x="8639175" y="3635376"/>
            <a:ext cx="166688" cy="2308225"/>
          </a:xfrm>
          <a:prstGeom prst="rect">
            <a:avLst/>
          </a:pr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 name="Rectangle 40">
            <a:extLst>
              <a:ext uri="{FF2B5EF4-FFF2-40B4-BE49-F238E27FC236}">
                <a16:creationId xmlns="" xmlns:a16="http://schemas.microsoft.com/office/drawing/2014/main" id="{FB43B966-D993-11C1-06C0-783C51A5B8AF}"/>
              </a:ext>
            </a:extLst>
          </p:cNvPr>
          <p:cNvSpPr>
            <a:spLocks noChangeArrowheads="1"/>
          </p:cNvSpPr>
          <p:nvPr/>
        </p:nvSpPr>
        <p:spPr bwMode="ltGray">
          <a:xfrm>
            <a:off x="8645525" y="3427414"/>
            <a:ext cx="158750" cy="219075"/>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265" name="AutoShape 41">
            <a:extLst>
              <a:ext uri="{FF2B5EF4-FFF2-40B4-BE49-F238E27FC236}">
                <a16:creationId xmlns="" xmlns:a16="http://schemas.microsoft.com/office/drawing/2014/main" id="{CD4333DE-92C7-18FD-A4C6-7ABA11BF654B}"/>
              </a:ext>
            </a:extLst>
          </p:cNvPr>
          <p:cNvSpPr>
            <a:spLocks noChangeArrowheads="1"/>
          </p:cNvSpPr>
          <p:nvPr/>
        </p:nvSpPr>
        <p:spPr bwMode="ltGray">
          <a:xfrm>
            <a:off x="8621713" y="3608389"/>
            <a:ext cx="196850" cy="47625"/>
          </a:xfrm>
          <a:prstGeom prst="roundRect">
            <a:avLst>
              <a:gd name="adj" fmla="val 16667"/>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03" name="Freeform 42">
            <a:extLst>
              <a:ext uri="{FF2B5EF4-FFF2-40B4-BE49-F238E27FC236}">
                <a16:creationId xmlns="" xmlns:a16="http://schemas.microsoft.com/office/drawing/2014/main" id="{79098308-1AC8-D3BE-3061-14341CE1CBB7}"/>
              </a:ext>
            </a:extLst>
          </p:cNvPr>
          <p:cNvSpPr>
            <a:spLocks/>
          </p:cNvSpPr>
          <p:nvPr/>
        </p:nvSpPr>
        <p:spPr bwMode="ltGray">
          <a:xfrm>
            <a:off x="8569326" y="3314701"/>
            <a:ext cx="303213" cy="125413"/>
          </a:xfrm>
          <a:custGeom>
            <a:avLst/>
            <a:gdLst>
              <a:gd name="T0" fmla="*/ 2147483646 w 316"/>
              <a:gd name="T1" fmla="*/ 0 h 138"/>
              <a:gd name="T2" fmla="*/ 2147483646 w 316"/>
              <a:gd name="T3" fmla="*/ 2147483646 h 138"/>
              <a:gd name="T4" fmla="*/ 2147483646 w 316"/>
              <a:gd name="T5" fmla="*/ 2147483646 h 138"/>
              <a:gd name="T6" fmla="*/ 2147483646 w 316"/>
              <a:gd name="T7" fmla="*/ 2147483646 h 138"/>
              <a:gd name="T8" fmla="*/ 2147483646 w 316"/>
              <a:gd name="T9" fmla="*/ 2147483646 h 138"/>
              <a:gd name="T10" fmla="*/ 0 w 316"/>
              <a:gd name="T11" fmla="*/ 2147483646 h 138"/>
              <a:gd name="T12" fmla="*/ 2147483646 w 316"/>
              <a:gd name="T13" fmla="*/ 2147483646 h 138"/>
              <a:gd name="T14" fmla="*/ 2147483646 w 316"/>
              <a:gd name="T15" fmla="*/ 2147483646 h 138"/>
              <a:gd name="T16" fmla="*/ 2147483646 w 316"/>
              <a:gd name="T17" fmla="*/ 2147483646 h 138"/>
              <a:gd name="T18" fmla="*/ 2147483646 w 316"/>
              <a:gd name="T19" fmla="*/ 0 h 138"/>
              <a:gd name="T20" fmla="*/ 2147483646 w 316"/>
              <a:gd name="T21" fmla="*/ 0 h 1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6"/>
              <a:gd name="T34" fmla="*/ 0 h 138"/>
              <a:gd name="T35" fmla="*/ 316 w 316"/>
              <a:gd name="T36" fmla="*/ 138 h 1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6" h="138">
                <a:moveTo>
                  <a:pt x="161" y="0"/>
                </a:moveTo>
                <a:lnTo>
                  <a:pt x="227" y="6"/>
                </a:lnTo>
                <a:lnTo>
                  <a:pt x="275" y="36"/>
                </a:lnTo>
                <a:lnTo>
                  <a:pt x="304" y="78"/>
                </a:lnTo>
                <a:lnTo>
                  <a:pt x="316" y="138"/>
                </a:lnTo>
                <a:lnTo>
                  <a:pt x="0" y="138"/>
                </a:lnTo>
                <a:lnTo>
                  <a:pt x="11" y="78"/>
                </a:lnTo>
                <a:lnTo>
                  <a:pt x="47" y="36"/>
                </a:lnTo>
                <a:lnTo>
                  <a:pt x="95" y="6"/>
                </a:lnTo>
                <a:lnTo>
                  <a:pt x="161" y="0"/>
                </a:lnTo>
                <a:close/>
              </a:path>
            </a:pathLst>
          </a:custGeom>
          <a:gradFill rotWithShape="0">
            <a:gsLst>
              <a:gs pos="0">
                <a:srgbClr val="00008B"/>
              </a:gs>
              <a:gs pos="100000">
                <a:srgbClr val="0000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1323" name="Group 43">
            <a:extLst>
              <a:ext uri="{FF2B5EF4-FFF2-40B4-BE49-F238E27FC236}">
                <a16:creationId xmlns="" xmlns:a16="http://schemas.microsoft.com/office/drawing/2014/main" id="{DBACED1C-5A13-DF9C-E77B-922B47D58092}"/>
              </a:ext>
            </a:extLst>
          </p:cNvPr>
          <p:cNvGrpSpPr>
            <a:grpSpLocks/>
          </p:cNvGrpSpPr>
          <p:nvPr/>
        </p:nvGrpSpPr>
        <p:grpSpPr bwMode="auto">
          <a:xfrm>
            <a:off x="6837363" y="2971801"/>
            <a:ext cx="1439862" cy="2441575"/>
            <a:chOff x="3216" y="1872"/>
            <a:chExt cx="907" cy="1538"/>
          </a:xfrm>
        </p:grpSpPr>
        <p:grpSp>
          <p:nvGrpSpPr>
            <p:cNvPr id="11324" name="Group 44">
              <a:extLst>
                <a:ext uri="{FF2B5EF4-FFF2-40B4-BE49-F238E27FC236}">
                  <a16:creationId xmlns="" xmlns:a16="http://schemas.microsoft.com/office/drawing/2014/main" id="{D9583804-DE61-2D66-D06C-9E099C987D9C}"/>
                </a:ext>
              </a:extLst>
            </p:cNvPr>
            <p:cNvGrpSpPr>
              <a:grpSpLocks/>
            </p:cNvGrpSpPr>
            <p:nvPr/>
          </p:nvGrpSpPr>
          <p:grpSpPr bwMode="auto">
            <a:xfrm>
              <a:off x="3216" y="1872"/>
              <a:ext cx="907" cy="1538"/>
              <a:chOff x="643" y="1002"/>
              <a:chExt cx="1502" cy="2686"/>
            </a:xfrm>
          </p:grpSpPr>
          <p:sp>
            <p:nvSpPr>
              <p:cNvPr id="11331" name="Rectangle 45">
                <a:extLst>
                  <a:ext uri="{FF2B5EF4-FFF2-40B4-BE49-F238E27FC236}">
                    <a16:creationId xmlns="" xmlns:a16="http://schemas.microsoft.com/office/drawing/2014/main" id="{39116FE8-467B-EFAC-22C3-3C6D833CD33C}"/>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2" name="Rectangle 46">
                <a:extLst>
                  <a:ext uri="{FF2B5EF4-FFF2-40B4-BE49-F238E27FC236}">
                    <a16:creationId xmlns="" xmlns:a16="http://schemas.microsoft.com/office/drawing/2014/main" id="{7085412A-2DAF-21DD-23F6-10604A3E0653}"/>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3" name="Rectangle 47">
                <a:extLst>
                  <a:ext uri="{FF2B5EF4-FFF2-40B4-BE49-F238E27FC236}">
                    <a16:creationId xmlns="" xmlns:a16="http://schemas.microsoft.com/office/drawing/2014/main" id="{913C0DE2-F0F6-8EB8-47B6-55606B39E7E0}"/>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34" name="Freeform 48">
                <a:extLst>
                  <a:ext uri="{FF2B5EF4-FFF2-40B4-BE49-F238E27FC236}">
                    <a16:creationId xmlns="" xmlns:a16="http://schemas.microsoft.com/office/drawing/2014/main" id="{5A47995F-2742-8287-4AF7-63A4107F8FA0}"/>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5" name="Freeform 49">
                <a:extLst>
                  <a:ext uri="{FF2B5EF4-FFF2-40B4-BE49-F238E27FC236}">
                    <a16:creationId xmlns="" xmlns:a16="http://schemas.microsoft.com/office/drawing/2014/main" id="{495FF825-54CF-6F4A-648A-94063FCF42E7}"/>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6" name="Freeform 50">
                <a:extLst>
                  <a:ext uri="{FF2B5EF4-FFF2-40B4-BE49-F238E27FC236}">
                    <a16:creationId xmlns="" xmlns:a16="http://schemas.microsoft.com/office/drawing/2014/main" id="{79182398-5690-12CF-7793-0E5430591B47}"/>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7" name="Freeform 51">
                <a:extLst>
                  <a:ext uri="{FF2B5EF4-FFF2-40B4-BE49-F238E27FC236}">
                    <a16:creationId xmlns="" xmlns:a16="http://schemas.microsoft.com/office/drawing/2014/main" id="{6810D21D-A583-9B32-A835-29EEF457DBAA}"/>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8" name="Freeform 52">
                <a:extLst>
                  <a:ext uri="{FF2B5EF4-FFF2-40B4-BE49-F238E27FC236}">
                    <a16:creationId xmlns="" xmlns:a16="http://schemas.microsoft.com/office/drawing/2014/main" id="{42FAB9B5-B61D-88F9-DEC6-ED903806D2FB}"/>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39" name="Freeform 53">
                <a:extLst>
                  <a:ext uri="{FF2B5EF4-FFF2-40B4-BE49-F238E27FC236}">
                    <a16:creationId xmlns="" xmlns:a16="http://schemas.microsoft.com/office/drawing/2014/main" id="{14C9E7D1-EEA8-1E8A-9FF1-3754F6E9C5E5}"/>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40" name="Oval 54">
                <a:extLst>
                  <a:ext uri="{FF2B5EF4-FFF2-40B4-BE49-F238E27FC236}">
                    <a16:creationId xmlns="" xmlns:a16="http://schemas.microsoft.com/office/drawing/2014/main" id="{EE1EF69A-E8BD-6981-B29F-92C0A8983AE1}"/>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1" name="Oval 55">
                <a:extLst>
                  <a:ext uri="{FF2B5EF4-FFF2-40B4-BE49-F238E27FC236}">
                    <a16:creationId xmlns="" xmlns:a16="http://schemas.microsoft.com/office/drawing/2014/main" id="{0572AA28-4511-9156-8D83-EC00F0843F49}"/>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2" name="Oval 56">
                <a:extLst>
                  <a:ext uri="{FF2B5EF4-FFF2-40B4-BE49-F238E27FC236}">
                    <a16:creationId xmlns="" xmlns:a16="http://schemas.microsoft.com/office/drawing/2014/main" id="{63086B89-F45F-E67E-A5AF-D09623364F70}"/>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43" name="Freeform 57">
                <a:extLst>
                  <a:ext uri="{FF2B5EF4-FFF2-40B4-BE49-F238E27FC236}">
                    <a16:creationId xmlns="" xmlns:a16="http://schemas.microsoft.com/office/drawing/2014/main" id="{DE0F3DD4-CE5C-D54A-F46D-915EA3BE3808}"/>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25" name="Group 58">
              <a:extLst>
                <a:ext uri="{FF2B5EF4-FFF2-40B4-BE49-F238E27FC236}">
                  <a16:creationId xmlns="" xmlns:a16="http://schemas.microsoft.com/office/drawing/2014/main" id="{4908151F-DA1A-C7F5-1BC8-4923EDDB96AC}"/>
                </a:ext>
              </a:extLst>
            </p:cNvPr>
            <p:cNvGrpSpPr>
              <a:grpSpLocks/>
            </p:cNvGrpSpPr>
            <p:nvPr/>
          </p:nvGrpSpPr>
          <p:grpSpPr bwMode="auto">
            <a:xfrm>
              <a:off x="3264" y="3223"/>
              <a:ext cx="261" cy="137"/>
              <a:chOff x="3374" y="3167"/>
              <a:chExt cx="261" cy="137"/>
            </a:xfrm>
          </p:grpSpPr>
          <p:sp>
            <p:nvSpPr>
              <p:cNvPr id="11329" name="Oval 59">
                <a:extLst>
                  <a:ext uri="{FF2B5EF4-FFF2-40B4-BE49-F238E27FC236}">
                    <a16:creationId xmlns="" xmlns:a16="http://schemas.microsoft.com/office/drawing/2014/main" id="{4425A260-6581-2173-2E20-4140C57825A5}"/>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30" name="Oval 60">
                <a:extLst>
                  <a:ext uri="{FF2B5EF4-FFF2-40B4-BE49-F238E27FC236}">
                    <a16:creationId xmlns="" xmlns:a16="http://schemas.microsoft.com/office/drawing/2014/main" id="{C8CCE4AD-793B-282C-6EBC-8B36242D5B36}"/>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26" name="Group 61">
              <a:extLst>
                <a:ext uri="{FF2B5EF4-FFF2-40B4-BE49-F238E27FC236}">
                  <a16:creationId xmlns="" xmlns:a16="http://schemas.microsoft.com/office/drawing/2014/main" id="{61E14F10-E0F2-2526-431B-923A12C575FB}"/>
                </a:ext>
              </a:extLst>
            </p:cNvPr>
            <p:cNvGrpSpPr>
              <a:grpSpLocks/>
            </p:cNvGrpSpPr>
            <p:nvPr/>
          </p:nvGrpSpPr>
          <p:grpSpPr bwMode="auto">
            <a:xfrm>
              <a:off x="3696" y="3116"/>
              <a:ext cx="377" cy="193"/>
              <a:chOff x="3696" y="3116"/>
              <a:chExt cx="377" cy="193"/>
            </a:xfrm>
          </p:grpSpPr>
          <p:sp>
            <p:nvSpPr>
              <p:cNvPr id="11327" name="Oval 62">
                <a:extLst>
                  <a:ext uri="{FF2B5EF4-FFF2-40B4-BE49-F238E27FC236}">
                    <a16:creationId xmlns="" xmlns:a16="http://schemas.microsoft.com/office/drawing/2014/main" id="{B52C5FE2-011E-6AEA-7D2C-550564D625E7}"/>
                  </a:ext>
                </a:extLst>
              </p:cNvPr>
              <p:cNvSpPr>
                <a:spLocks noChangeArrowheads="1"/>
              </p:cNvSpPr>
              <p:nvPr/>
            </p:nvSpPr>
            <p:spPr bwMode="auto">
              <a:xfrm>
                <a:off x="3696"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28" name="Oval 63">
                <a:extLst>
                  <a:ext uri="{FF2B5EF4-FFF2-40B4-BE49-F238E27FC236}">
                    <a16:creationId xmlns="" xmlns:a16="http://schemas.microsoft.com/office/drawing/2014/main" id="{5622C63D-A5D9-9470-ED15-67ED94339CC8}"/>
                  </a:ext>
                </a:extLst>
              </p:cNvPr>
              <p:cNvSpPr>
                <a:spLocks noChangeArrowheads="1"/>
              </p:cNvSpPr>
              <p:nvPr/>
            </p:nvSpPr>
            <p:spPr bwMode="auto">
              <a:xfrm>
                <a:off x="3870" y="3116"/>
                <a:ext cx="203" cy="193"/>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grpSp>
      </p:grpSp>
      <p:grpSp>
        <p:nvGrpSpPr>
          <p:cNvPr id="11344" name="Group 64">
            <a:extLst>
              <a:ext uri="{FF2B5EF4-FFF2-40B4-BE49-F238E27FC236}">
                <a16:creationId xmlns="" xmlns:a16="http://schemas.microsoft.com/office/drawing/2014/main" id="{EF767F0A-7FCC-3A36-668D-F223BA0079DA}"/>
              </a:ext>
            </a:extLst>
          </p:cNvPr>
          <p:cNvGrpSpPr>
            <a:grpSpLocks/>
          </p:cNvGrpSpPr>
          <p:nvPr/>
        </p:nvGrpSpPr>
        <p:grpSpPr bwMode="auto">
          <a:xfrm>
            <a:off x="9228138" y="3502026"/>
            <a:ext cx="1439862" cy="2441575"/>
            <a:chOff x="4722" y="2206"/>
            <a:chExt cx="907" cy="1538"/>
          </a:xfrm>
        </p:grpSpPr>
        <p:grpSp>
          <p:nvGrpSpPr>
            <p:cNvPr id="11345" name="Group 65">
              <a:extLst>
                <a:ext uri="{FF2B5EF4-FFF2-40B4-BE49-F238E27FC236}">
                  <a16:creationId xmlns="" xmlns:a16="http://schemas.microsoft.com/office/drawing/2014/main" id="{D50CDAC4-0575-9AF1-11C4-157F34CB6328}"/>
                </a:ext>
              </a:extLst>
            </p:cNvPr>
            <p:cNvGrpSpPr>
              <a:grpSpLocks/>
            </p:cNvGrpSpPr>
            <p:nvPr/>
          </p:nvGrpSpPr>
          <p:grpSpPr bwMode="auto">
            <a:xfrm>
              <a:off x="4722" y="2206"/>
              <a:ext cx="907" cy="1538"/>
              <a:chOff x="4722" y="1960"/>
              <a:chExt cx="907" cy="1538"/>
            </a:xfrm>
          </p:grpSpPr>
          <p:grpSp>
            <p:nvGrpSpPr>
              <p:cNvPr id="11350" name="Group 66">
                <a:extLst>
                  <a:ext uri="{FF2B5EF4-FFF2-40B4-BE49-F238E27FC236}">
                    <a16:creationId xmlns="" xmlns:a16="http://schemas.microsoft.com/office/drawing/2014/main" id="{D12512AB-B840-E792-24EC-26AD1CD01960}"/>
                  </a:ext>
                </a:extLst>
              </p:cNvPr>
              <p:cNvGrpSpPr>
                <a:grpSpLocks/>
              </p:cNvGrpSpPr>
              <p:nvPr/>
            </p:nvGrpSpPr>
            <p:grpSpPr bwMode="auto">
              <a:xfrm>
                <a:off x="4722" y="1960"/>
                <a:ext cx="907" cy="1538"/>
                <a:chOff x="643" y="1002"/>
                <a:chExt cx="1502" cy="2686"/>
              </a:xfrm>
            </p:grpSpPr>
            <p:sp>
              <p:nvSpPr>
                <p:cNvPr id="11355" name="Rectangle 67">
                  <a:extLst>
                    <a:ext uri="{FF2B5EF4-FFF2-40B4-BE49-F238E27FC236}">
                      <a16:creationId xmlns="" xmlns:a16="http://schemas.microsoft.com/office/drawing/2014/main" id="{EEF26190-AFF5-BCE6-C0CD-C04B00CDFA7B}"/>
                    </a:ext>
                  </a:extLst>
                </p:cNvPr>
                <p:cNvSpPr>
                  <a:spLocks noChangeArrowheads="1"/>
                </p:cNvSpPr>
                <p:nvPr/>
              </p:nvSpPr>
              <p:spPr bwMode="ltGray">
                <a:xfrm rot="-1140313">
                  <a:off x="1693" y="1277"/>
                  <a:ext cx="6" cy="2033"/>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6" name="Rectangle 68">
                  <a:extLst>
                    <a:ext uri="{FF2B5EF4-FFF2-40B4-BE49-F238E27FC236}">
                      <a16:creationId xmlns="" xmlns:a16="http://schemas.microsoft.com/office/drawing/2014/main" id="{89F14165-437E-FA24-43EE-85E41C0C4551}"/>
                    </a:ext>
                  </a:extLst>
                </p:cNvPr>
                <p:cNvSpPr>
                  <a:spLocks noChangeArrowheads="1"/>
                </p:cNvSpPr>
                <p:nvPr/>
              </p:nvSpPr>
              <p:spPr bwMode="ltGray">
                <a:xfrm rot="1114412">
                  <a:off x="1006" y="1282"/>
                  <a:ext cx="6" cy="2119"/>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7" name="Rectangle 69">
                  <a:extLst>
                    <a:ext uri="{FF2B5EF4-FFF2-40B4-BE49-F238E27FC236}">
                      <a16:creationId xmlns="" xmlns:a16="http://schemas.microsoft.com/office/drawing/2014/main" id="{A1023737-243F-DF40-16C5-21AE5636768A}"/>
                    </a:ext>
                  </a:extLst>
                </p:cNvPr>
                <p:cNvSpPr>
                  <a:spLocks noChangeArrowheads="1"/>
                </p:cNvSpPr>
                <p:nvPr/>
              </p:nvSpPr>
              <p:spPr bwMode="ltGray">
                <a:xfrm rot="254676">
                  <a:off x="1284" y="1331"/>
                  <a:ext cx="6" cy="1906"/>
                </a:xfrm>
                <a:prstGeom prst="rect">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58" name="Freeform 70">
                  <a:extLst>
                    <a:ext uri="{FF2B5EF4-FFF2-40B4-BE49-F238E27FC236}">
                      <a16:creationId xmlns="" xmlns:a16="http://schemas.microsoft.com/office/drawing/2014/main" id="{C54A9D55-C5D3-BAA0-2941-B8C8E3A4A76A}"/>
                    </a:ext>
                  </a:extLst>
                </p:cNvPr>
                <p:cNvSpPr>
                  <a:spLocks/>
                </p:cNvSpPr>
                <p:nvPr/>
              </p:nvSpPr>
              <p:spPr bwMode="ltGray">
                <a:xfrm>
                  <a:off x="1308" y="1002"/>
                  <a:ext cx="102" cy="155"/>
                </a:xfrm>
                <a:custGeom>
                  <a:avLst/>
                  <a:gdLst>
                    <a:gd name="T0" fmla="*/ 102 w 102"/>
                    <a:gd name="T1" fmla="*/ 0 h 155"/>
                    <a:gd name="T2" fmla="*/ 0 w 102"/>
                    <a:gd name="T3" fmla="*/ 12 h 155"/>
                    <a:gd name="T4" fmla="*/ 30 w 102"/>
                    <a:gd name="T5" fmla="*/ 72 h 155"/>
                    <a:gd name="T6" fmla="*/ 30 w 102"/>
                    <a:gd name="T7" fmla="*/ 155 h 155"/>
                    <a:gd name="T8" fmla="*/ 72 w 102"/>
                    <a:gd name="T9" fmla="*/ 155 h 155"/>
                    <a:gd name="T10" fmla="*/ 72 w 102"/>
                    <a:gd name="T11" fmla="*/ 66 h 155"/>
                    <a:gd name="T12" fmla="*/ 102 w 102"/>
                    <a:gd name="T13" fmla="*/ 0 h 155"/>
                    <a:gd name="T14" fmla="*/ 102 w 102"/>
                    <a:gd name="T15" fmla="*/ 0 h 155"/>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155"/>
                    <a:gd name="T26" fmla="*/ 102 w 102"/>
                    <a:gd name="T27" fmla="*/ 155 h 1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155">
                      <a:moveTo>
                        <a:pt x="102" y="0"/>
                      </a:moveTo>
                      <a:lnTo>
                        <a:pt x="0" y="12"/>
                      </a:lnTo>
                      <a:lnTo>
                        <a:pt x="30" y="72"/>
                      </a:lnTo>
                      <a:lnTo>
                        <a:pt x="30" y="155"/>
                      </a:lnTo>
                      <a:lnTo>
                        <a:pt x="72" y="155"/>
                      </a:lnTo>
                      <a:lnTo>
                        <a:pt x="72" y="66"/>
                      </a:lnTo>
                      <a:lnTo>
                        <a:pt x="102" y="0"/>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59" name="Freeform 71">
                  <a:extLst>
                    <a:ext uri="{FF2B5EF4-FFF2-40B4-BE49-F238E27FC236}">
                      <a16:creationId xmlns="" xmlns:a16="http://schemas.microsoft.com/office/drawing/2014/main" id="{F6C28F0E-C449-404F-EA9C-5F32AA00C95D}"/>
                    </a:ext>
                  </a:extLst>
                </p:cNvPr>
                <p:cNvSpPr>
                  <a:spLocks noEditPoints="1"/>
                </p:cNvSpPr>
                <p:nvPr/>
              </p:nvSpPr>
              <p:spPr bwMode="ltGray">
                <a:xfrm>
                  <a:off x="1308" y="1151"/>
                  <a:ext cx="90" cy="96"/>
                </a:xfrm>
                <a:custGeom>
                  <a:avLst/>
                  <a:gdLst>
                    <a:gd name="T0" fmla="*/ 48 w 90"/>
                    <a:gd name="T1" fmla="*/ 96 h 96"/>
                    <a:gd name="T2" fmla="*/ 72 w 90"/>
                    <a:gd name="T3" fmla="*/ 72 h 96"/>
                    <a:gd name="T4" fmla="*/ 84 w 90"/>
                    <a:gd name="T5" fmla="*/ 48 h 96"/>
                    <a:gd name="T6" fmla="*/ 90 w 90"/>
                    <a:gd name="T7" fmla="*/ 36 h 96"/>
                    <a:gd name="T8" fmla="*/ 84 w 90"/>
                    <a:gd name="T9" fmla="*/ 24 h 96"/>
                    <a:gd name="T10" fmla="*/ 66 w 90"/>
                    <a:gd name="T11" fmla="*/ 6 h 96"/>
                    <a:gd name="T12" fmla="*/ 42 w 90"/>
                    <a:gd name="T13" fmla="*/ 0 h 96"/>
                    <a:gd name="T14" fmla="*/ 24 w 90"/>
                    <a:gd name="T15" fmla="*/ 0 h 96"/>
                    <a:gd name="T16" fmla="*/ 12 w 90"/>
                    <a:gd name="T17" fmla="*/ 12 h 96"/>
                    <a:gd name="T18" fmla="*/ 6 w 90"/>
                    <a:gd name="T19" fmla="*/ 24 h 96"/>
                    <a:gd name="T20" fmla="*/ 0 w 90"/>
                    <a:gd name="T21" fmla="*/ 36 h 96"/>
                    <a:gd name="T22" fmla="*/ 12 w 90"/>
                    <a:gd name="T23" fmla="*/ 66 h 96"/>
                    <a:gd name="T24" fmla="*/ 30 w 90"/>
                    <a:gd name="T25" fmla="*/ 84 h 96"/>
                    <a:gd name="T26" fmla="*/ 48 w 90"/>
                    <a:gd name="T27" fmla="*/ 96 h 96"/>
                    <a:gd name="T28" fmla="*/ 48 w 90"/>
                    <a:gd name="T29" fmla="*/ 96 h 96"/>
                    <a:gd name="T30" fmla="*/ 48 w 90"/>
                    <a:gd name="T31" fmla="*/ 12 h 96"/>
                    <a:gd name="T32" fmla="*/ 66 w 90"/>
                    <a:gd name="T33" fmla="*/ 18 h 96"/>
                    <a:gd name="T34" fmla="*/ 72 w 90"/>
                    <a:gd name="T35" fmla="*/ 24 h 96"/>
                    <a:gd name="T36" fmla="*/ 72 w 90"/>
                    <a:gd name="T37" fmla="*/ 36 h 96"/>
                    <a:gd name="T38" fmla="*/ 72 w 90"/>
                    <a:gd name="T39" fmla="*/ 48 h 96"/>
                    <a:gd name="T40" fmla="*/ 54 w 90"/>
                    <a:gd name="T41" fmla="*/ 66 h 96"/>
                    <a:gd name="T42" fmla="*/ 48 w 90"/>
                    <a:gd name="T43" fmla="*/ 78 h 96"/>
                    <a:gd name="T44" fmla="*/ 30 w 90"/>
                    <a:gd name="T45" fmla="*/ 66 h 96"/>
                    <a:gd name="T46" fmla="*/ 24 w 90"/>
                    <a:gd name="T47" fmla="*/ 48 h 96"/>
                    <a:gd name="T48" fmla="*/ 18 w 90"/>
                    <a:gd name="T49" fmla="*/ 30 h 96"/>
                    <a:gd name="T50" fmla="*/ 30 w 90"/>
                    <a:gd name="T51" fmla="*/ 12 h 96"/>
                    <a:gd name="T52" fmla="*/ 48 w 90"/>
                    <a:gd name="T53" fmla="*/ 12 h 96"/>
                    <a:gd name="T54" fmla="*/ 48 w 90"/>
                    <a:gd name="T55" fmla="*/ 12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0" name="Freeform 72">
                  <a:extLst>
                    <a:ext uri="{FF2B5EF4-FFF2-40B4-BE49-F238E27FC236}">
                      <a16:creationId xmlns="" xmlns:a16="http://schemas.microsoft.com/office/drawing/2014/main" id="{E1A7B52B-C206-82C2-B4DB-C9AC2704DA42}"/>
                    </a:ext>
                  </a:extLst>
                </p:cNvPr>
                <p:cNvSpPr>
                  <a:spLocks noEditPoints="1"/>
                </p:cNvSpPr>
                <p:nvPr/>
              </p:nvSpPr>
              <p:spPr bwMode="ltGray">
                <a:xfrm>
                  <a:off x="1308" y="1229"/>
                  <a:ext cx="90" cy="108"/>
                </a:xfrm>
                <a:custGeom>
                  <a:avLst/>
                  <a:gdLst>
                    <a:gd name="T0" fmla="*/ 0 w 90"/>
                    <a:gd name="T1" fmla="*/ 90 h 108"/>
                    <a:gd name="T2" fmla="*/ 12 w 90"/>
                    <a:gd name="T3" fmla="*/ 102 h 108"/>
                    <a:gd name="T4" fmla="*/ 24 w 90"/>
                    <a:gd name="T5" fmla="*/ 108 h 108"/>
                    <a:gd name="T6" fmla="*/ 54 w 90"/>
                    <a:gd name="T7" fmla="*/ 108 h 108"/>
                    <a:gd name="T8" fmla="*/ 78 w 90"/>
                    <a:gd name="T9" fmla="*/ 96 h 108"/>
                    <a:gd name="T10" fmla="*/ 90 w 90"/>
                    <a:gd name="T11" fmla="*/ 72 h 108"/>
                    <a:gd name="T12" fmla="*/ 84 w 90"/>
                    <a:gd name="T13" fmla="*/ 42 h 108"/>
                    <a:gd name="T14" fmla="*/ 66 w 90"/>
                    <a:gd name="T15" fmla="*/ 24 h 108"/>
                    <a:gd name="T16" fmla="*/ 54 w 90"/>
                    <a:gd name="T17" fmla="*/ 12 h 108"/>
                    <a:gd name="T18" fmla="*/ 48 w 90"/>
                    <a:gd name="T19" fmla="*/ 6 h 108"/>
                    <a:gd name="T20" fmla="*/ 48 w 90"/>
                    <a:gd name="T21" fmla="*/ 6 h 108"/>
                    <a:gd name="T22" fmla="*/ 48 w 90"/>
                    <a:gd name="T23" fmla="*/ 0 h 108"/>
                    <a:gd name="T24" fmla="*/ 24 w 90"/>
                    <a:gd name="T25" fmla="*/ 24 h 108"/>
                    <a:gd name="T26" fmla="*/ 6 w 90"/>
                    <a:gd name="T27" fmla="*/ 48 h 108"/>
                    <a:gd name="T28" fmla="*/ 0 w 90"/>
                    <a:gd name="T29" fmla="*/ 66 h 108"/>
                    <a:gd name="T30" fmla="*/ 0 w 90"/>
                    <a:gd name="T31" fmla="*/ 90 h 108"/>
                    <a:gd name="T32" fmla="*/ 0 w 90"/>
                    <a:gd name="T33" fmla="*/ 90 h 108"/>
                    <a:gd name="T34" fmla="*/ 12 w 90"/>
                    <a:gd name="T35" fmla="*/ 66 h 108"/>
                    <a:gd name="T36" fmla="*/ 18 w 90"/>
                    <a:gd name="T37" fmla="*/ 48 h 108"/>
                    <a:gd name="T38" fmla="*/ 30 w 90"/>
                    <a:gd name="T39" fmla="*/ 36 h 108"/>
                    <a:gd name="T40" fmla="*/ 42 w 90"/>
                    <a:gd name="T41" fmla="*/ 24 h 108"/>
                    <a:gd name="T42" fmla="*/ 48 w 90"/>
                    <a:gd name="T43" fmla="*/ 18 h 108"/>
                    <a:gd name="T44" fmla="*/ 66 w 90"/>
                    <a:gd name="T45" fmla="*/ 30 h 108"/>
                    <a:gd name="T46" fmla="*/ 72 w 90"/>
                    <a:gd name="T47" fmla="*/ 48 h 108"/>
                    <a:gd name="T48" fmla="*/ 78 w 90"/>
                    <a:gd name="T49" fmla="*/ 72 h 108"/>
                    <a:gd name="T50" fmla="*/ 78 w 90"/>
                    <a:gd name="T51" fmla="*/ 84 h 108"/>
                    <a:gd name="T52" fmla="*/ 66 w 90"/>
                    <a:gd name="T53" fmla="*/ 96 h 108"/>
                    <a:gd name="T54" fmla="*/ 42 w 90"/>
                    <a:gd name="T55" fmla="*/ 102 h 108"/>
                    <a:gd name="T56" fmla="*/ 30 w 90"/>
                    <a:gd name="T57" fmla="*/ 96 h 108"/>
                    <a:gd name="T58" fmla="*/ 18 w 90"/>
                    <a:gd name="T59" fmla="*/ 90 h 108"/>
                    <a:gd name="T60" fmla="*/ 12 w 90"/>
                    <a:gd name="T61" fmla="*/ 78 h 108"/>
                    <a:gd name="T62" fmla="*/ 12 w 90"/>
                    <a:gd name="T63" fmla="*/ 66 h 108"/>
                    <a:gd name="T64" fmla="*/ 12 w 90"/>
                    <a:gd name="T65" fmla="*/ 66 h 1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
                    <a:gd name="T100" fmla="*/ 0 h 108"/>
                    <a:gd name="T101" fmla="*/ 90 w 90"/>
                    <a:gd name="T102" fmla="*/ 108 h 1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0"/>
                      </a:lnTo>
                      <a:lnTo>
                        <a:pt x="24" y="24"/>
                      </a:lnTo>
                      <a:lnTo>
                        <a:pt x="6" y="48"/>
                      </a:lnTo>
                      <a:lnTo>
                        <a:pt x="0" y="66"/>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1" name="Freeform 73">
                  <a:extLst>
                    <a:ext uri="{FF2B5EF4-FFF2-40B4-BE49-F238E27FC236}">
                      <a16:creationId xmlns="" xmlns:a16="http://schemas.microsoft.com/office/drawing/2014/main" id="{8CFA5212-21EA-A81C-BA08-882D9C6F59D8}"/>
                    </a:ext>
                  </a:extLst>
                </p:cNvPr>
                <p:cNvSpPr>
                  <a:spLocks noEditPoints="1"/>
                </p:cNvSpPr>
                <p:nvPr/>
              </p:nvSpPr>
              <p:spPr bwMode="ltGray">
                <a:xfrm>
                  <a:off x="1183" y="3234"/>
                  <a:ext cx="84" cy="95"/>
                </a:xfrm>
                <a:custGeom>
                  <a:avLst/>
                  <a:gdLst>
                    <a:gd name="T0" fmla="*/ 36 w 84"/>
                    <a:gd name="T1" fmla="*/ 95 h 95"/>
                    <a:gd name="T2" fmla="*/ 60 w 84"/>
                    <a:gd name="T3" fmla="*/ 77 h 95"/>
                    <a:gd name="T4" fmla="*/ 78 w 84"/>
                    <a:gd name="T5" fmla="*/ 53 h 95"/>
                    <a:gd name="T6" fmla="*/ 84 w 84"/>
                    <a:gd name="T7" fmla="*/ 42 h 95"/>
                    <a:gd name="T8" fmla="*/ 84 w 84"/>
                    <a:gd name="T9" fmla="*/ 30 h 95"/>
                    <a:gd name="T10" fmla="*/ 72 w 84"/>
                    <a:gd name="T11" fmla="*/ 6 h 95"/>
                    <a:gd name="T12" fmla="*/ 42 w 84"/>
                    <a:gd name="T13" fmla="*/ 0 h 95"/>
                    <a:gd name="T14" fmla="*/ 30 w 84"/>
                    <a:gd name="T15" fmla="*/ 0 h 95"/>
                    <a:gd name="T16" fmla="*/ 12 w 84"/>
                    <a:gd name="T17" fmla="*/ 12 h 95"/>
                    <a:gd name="T18" fmla="*/ 0 w 84"/>
                    <a:gd name="T19" fmla="*/ 24 h 95"/>
                    <a:gd name="T20" fmla="*/ 0 w 84"/>
                    <a:gd name="T21" fmla="*/ 36 h 95"/>
                    <a:gd name="T22" fmla="*/ 6 w 84"/>
                    <a:gd name="T23" fmla="*/ 59 h 95"/>
                    <a:gd name="T24" fmla="*/ 24 w 84"/>
                    <a:gd name="T25" fmla="*/ 83 h 95"/>
                    <a:gd name="T26" fmla="*/ 36 w 84"/>
                    <a:gd name="T27" fmla="*/ 95 h 95"/>
                    <a:gd name="T28" fmla="*/ 36 w 84"/>
                    <a:gd name="T29" fmla="*/ 95 h 95"/>
                    <a:gd name="T30" fmla="*/ 48 w 84"/>
                    <a:gd name="T31" fmla="*/ 12 h 95"/>
                    <a:gd name="T32" fmla="*/ 66 w 84"/>
                    <a:gd name="T33" fmla="*/ 18 h 95"/>
                    <a:gd name="T34" fmla="*/ 72 w 84"/>
                    <a:gd name="T35" fmla="*/ 30 h 95"/>
                    <a:gd name="T36" fmla="*/ 72 w 84"/>
                    <a:gd name="T37" fmla="*/ 42 h 95"/>
                    <a:gd name="T38" fmla="*/ 66 w 84"/>
                    <a:gd name="T39" fmla="*/ 53 h 95"/>
                    <a:gd name="T40" fmla="*/ 48 w 84"/>
                    <a:gd name="T41" fmla="*/ 71 h 95"/>
                    <a:gd name="T42" fmla="*/ 42 w 84"/>
                    <a:gd name="T43" fmla="*/ 77 h 95"/>
                    <a:gd name="T44" fmla="*/ 36 w 84"/>
                    <a:gd name="T45" fmla="*/ 77 h 95"/>
                    <a:gd name="T46" fmla="*/ 24 w 84"/>
                    <a:gd name="T47" fmla="*/ 65 h 95"/>
                    <a:gd name="T48" fmla="*/ 18 w 84"/>
                    <a:gd name="T49" fmla="*/ 48 h 95"/>
                    <a:gd name="T50" fmla="*/ 18 w 84"/>
                    <a:gd name="T51" fmla="*/ 30 h 95"/>
                    <a:gd name="T52" fmla="*/ 30 w 84"/>
                    <a:gd name="T53" fmla="*/ 12 h 95"/>
                    <a:gd name="T54" fmla="*/ 48 w 84"/>
                    <a:gd name="T55" fmla="*/ 12 h 95"/>
                    <a:gd name="T56" fmla="*/ 48 w 84"/>
                    <a:gd name="T57" fmla="*/ 12 h 95"/>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95"/>
                    <a:gd name="T89" fmla="*/ 84 w 84"/>
                    <a:gd name="T90" fmla="*/ 95 h 95"/>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2" name="Freeform 74">
                  <a:extLst>
                    <a:ext uri="{FF2B5EF4-FFF2-40B4-BE49-F238E27FC236}">
                      <a16:creationId xmlns="" xmlns:a16="http://schemas.microsoft.com/office/drawing/2014/main" id="{84DB83F7-9B95-1B2F-5D91-B5F64C587054}"/>
                    </a:ext>
                  </a:extLst>
                </p:cNvPr>
                <p:cNvSpPr>
                  <a:spLocks noEditPoints="1"/>
                </p:cNvSpPr>
                <p:nvPr/>
              </p:nvSpPr>
              <p:spPr bwMode="ltGray">
                <a:xfrm>
                  <a:off x="2028" y="3333"/>
                  <a:ext cx="90" cy="108"/>
                </a:xfrm>
                <a:custGeom>
                  <a:avLst/>
                  <a:gdLst>
                    <a:gd name="T0" fmla="*/ 12 w 90"/>
                    <a:gd name="T1" fmla="*/ 96 h 108"/>
                    <a:gd name="T2" fmla="*/ 24 w 90"/>
                    <a:gd name="T3" fmla="*/ 108 h 108"/>
                    <a:gd name="T4" fmla="*/ 42 w 90"/>
                    <a:gd name="T5" fmla="*/ 108 h 108"/>
                    <a:gd name="T6" fmla="*/ 66 w 90"/>
                    <a:gd name="T7" fmla="*/ 102 h 108"/>
                    <a:gd name="T8" fmla="*/ 84 w 90"/>
                    <a:gd name="T9" fmla="*/ 78 h 108"/>
                    <a:gd name="T10" fmla="*/ 90 w 90"/>
                    <a:gd name="T11" fmla="*/ 66 h 108"/>
                    <a:gd name="T12" fmla="*/ 84 w 90"/>
                    <a:gd name="T13" fmla="*/ 48 h 108"/>
                    <a:gd name="T14" fmla="*/ 66 w 90"/>
                    <a:gd name="T15" fmla="*/ 24 h 108"/>
                    <a:gd name="T16" fmla="*/ 48 w 90"/>
                    <a:gd name="T17" fmla="*/ 12 h 108"/>
                    <a:gd name="T18" fmla="*/ 36 w 90"/>
                    <a:gd name="T19" fmla="*/ 0 h 108"/>
                    <a:gd name="T20" fmla="*/ 30 w 90"/>
                    <a:gd name="T21" fmla="*/ 0 h 108"/>
                    <a:gd name="T22" fmla="*/ 30 w 90"/>
                    <a:gd name="T23" fmla="*/ 0 h 108"/>
                    <a:gd name="T24" fmla="*/ 24 w 90"/>
                    <a:gd name="T25" fmla="*/ 0 h 108"/>
                    <a:gd name="T26" fmla="*/ 12 w 90"/>
                    <a:gd name="T27" fmla="*/ 30 h 108"/>
                    <a:gd name="T28" fmla="*/ 0 w 90"/>
                    <a:gd name="T29" fmla="*/ 54 h 108"/>
                    <a:gd name="T30" fmla="*/ 0 w 90"/>
                    <a:gd name="T31" fmla="*/ 78 h 108"/>
                    <a:gd name="T32" fmla="*/ 12 w 90"/>
                    <a:gd name="T33" fmla="*/ 96 h 108"/>
                    <a:gd name="T34" fmla="*/ 12 w 90"/>
                    <a:gd name="T35" fmla="*/ 96 h 108"/>
                    <a:gd name="T36" fmla="*/ 12 w 90"/>
                    <a:gd name="T37" fmla="*/ 72 h 108"/>
                    <a:gd name="T38" fmla="*/ 18 w 90"/>
                    <a:gd name="T39" fmla="*/ 54 h 108"/>
                    <a:gd name="T40" fmla="*/ 24 w 90"/>
                    <a:gd name="T41" fmla="*/ 36 h 108"/>
                    <a:gd name="T42" fmla="*/ 30 w 90"/>
                    <a:gd name="T43" fmla="*/ 18 h 108"/>
                    <a:gd name="T44" fmla="*/ 30 w 90"/>
                    <a:gd name="T45" fmla="*/ 12 h 108"/>
                    <a:gd name="T46" fmla="*/ 48 w 90"/>
                    <a:gd name="T47" fmla="*/ 24 h 108"/>
                    <a:gd name="T48" fmla="*/ 66 w 90"/>
                    <a:gd name="T49" fmla="*/ 36 h 108"/>
                    <a:gd name="T50" fmla="*/ 78 w 90"/>
                    <a:gd name="T51" fmla="*/ 54 h 108"/>
                    <a:gd name="T52" fmla="*/ 78 w 90"/>
                    <a:gd name="T53" fmla="*/ 72 h 108"/>
                    <a:gd name="T54" fmla="*/ 72 w 90"/>
                    <a:gd name="T55" fmla="*/ 84 h 108"/>
                    <a:gd name="T56" fmla="*/ 48 w 90"/>
                    <a:gd name="T57" fmla="*/ 96 h 108"/>
                    <a:gd name="T58" fmla="*/ 36 w 90"/>
                    <a:gd name="T59" fmla="*/ 96 h 108"/>
                    <a:gd name="T60" fmla="*/ 24 w 90"/>
                    <a:gd name="T61" fmla="*/ 90 h 108"/>
                    <a:gd name="T62" fmla="*/ 18 w 90"/>
                    <a:gd name="T63" fmla="*/ 84 h 108"/>
                    <a:gd name="T64" fmla="*/ 12 w 90"/>
                    <a:gd name="T65" fmla="*/ 72 h 108"/>
                    <a:gd name="T66" fmla="*/ 12 w 90"/>
                    <a:gd name="T67" fmla="*/ 72 h 1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0"/>
                    <a:gd name="T103" fmla="*/ 0 h 108"/>
                    <a:gd name="T104" fmla="*/ 90 w 90"/>
                    <a:gd name="T105" fmla="*/ 108 h 1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24" y="0"/>
                      </a:lnTo>
                      <a:lnTo>
                        <a:pt x="12" y="30"/>
                      </a:lnTo>
                      <a:lnTo>
                        <a:pt x="0" y="54"/>
                      </a:lnTo>
                      <a:lnTo>
                        <a:pt x="0" y="78"/>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3" name="Freeform 75">
                  <a:extLst>
                    <a:ext uri="{FF2B5EF4-FFF2-40B4-BE49-F238E27FC236}">
                      <a16:creationId xmlns="" xmlns:a16="http://schemas.microsoft.com/office/drawing/2014/main" id="{2200458F-56A2-BF0C-DC0F-F5134D641630}"/>
                    </a:ext>
                  </a:extLst>
                </p:cNvPr>
                <p:cNvSpPr>
                  <a:spLocks noEditPoints="1"/>
                </p:cNvSpPr>
                <p:nvPr/>
              </p:nvSpPr>
              <p:spPr bwMode="ltGray">
                <a:xfrm>
                  <a:off x="649" y="3333"/>
                  <a:ext cx="72" cy="90"/>
                </a:xfrm>
                <a:custGeom>
                  <a:avLst/>
                  <a:gdLst>
                    <a:gd name="T0" fmla="*/ 84 w 71"/>
                    <a:gd name="T1" fmla="*/ 90 h 90"/>
                    <a:gd name="T2" fmla="*/ 84 w 71"/>
                    <a:gd name="T3" fmla="*/ 60 h 90"/>
                    <a:gd name="T4" fmla="*/ 84 w 71"/>
                    <a:gd name="T5" fmla="*/ 36 h 90"/>
                    <a:gd name="T6" fmla="*/ 73 w 71"/>
                    <a:gd name="T7" fmla="*/ 12 h 90"/>
                    <a:gd name="T8" fmla="*/ 49 w 71"/>
                    <a:gd name="T9" fmla="*/ 0 h 90"/>
                    <a:gd name="T10" fmla="*/ 12 w 71"/>
                    <a:gd name="T11" fmla="*/ 12 h 90"/>
                    <a:gd name="T12" fmla="*/ 0 w 71"/>
                    <a:gd name="T13" fmla="*/ 36 h 90"/>
                    <a:gd name="T14" fmla="*/ 6 w 71"/>
                    <a:gd name="T15" fmla="*/ 60 h 90"/>
                    <a:gd name="T16" fmla="*/ 30 w 71"/>
                    <a:gd name="T17" fmla="*/ 78 h 90"/>
                    <a:gd name="T18" fmla="*/ 67 w 71"/>
                    <a:gd name="T19" fmla="*/ 90 h 90"/>
                    <a:gd name="T20" fmla="*/ 84 w 71"/>
                    <a:gd name="T21" fmla="*/ 90 h 90"/>
                    <a:gd name="T22" fmla="*/ 84 w 71"/>
                    <a:gd name="T23" fmla="*/ 90 h 90"/>
                    <a:gd name="T24" fmla="*/ 24 w 71"/>
                    <a:gd name="T25" fmla="*/ 18 h 90"/>
                    <a:gd name="T26" fmla="*/ 55 w 71"/>
                    <a:gd name="T27" fmla="*/ 18 h 90"/>
                    <a:gd name="T28" fmla="*/ 67 w 71"/>
                    <a:gd name="T29" fmla="*/ 18 h 90"/>
                    <a:gd name="T30" fmla="*/ 73 w 71"/>
                    <a:gd name="T31" fmla="*/ 42 h 90"/>
                    <a:gd name="T32" fmla="*/ 73 w 71"/>
                    <a:gd name="T33" fmla="*/ 66 h 90"/>
                    <a:gd name="T34" fmla="*/ 73 w 71"/>
                    <a:gd name="T35" fmla="*/ 72 h 90"/>
                    <a:gd name="T36" fmla="*/ 73 w 71"/>
                    <a:gd name="T37" fmla="*/ 78 h 90"/>
                    <a:gd name="T38" fmla="*/ 55 w 71"/>
                    <a:gd name="T39" fmla="*/ 72 h 90"/>
                    <a:gd name="T40" fmla="*/ 24 w 71"/>
                    <a:gd name="T41" fmla="*/ 66 h 90"/>
                    <a:gd name="T42" fmla="*/ 12 w 71"/>
                    <a:gd name="T43" fmla="*/ 48 h 90"/>
                    <a:gd name="T44" fmla="*/ 12 w 71"/>
                    <a:gd name="T45" fmla="*/ 30 h 90"/>
                    <a:gd name="T46" fmla="*/ 24 w 71"/>
                    <a:gd name="T47" fmla="*/ 18 h 90"/>
                    <a:gd name="T48" fmla="*/ 24 w 71"/>
                    <a:gd name="T49" fmla="*/ 18 h 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1"/>
                    <a:gd name="T76" fmla="*/ 0 h 90"/>
                    <a:gd name="T77" fmla="*/ 71 w 71"/>
                    <a:gd name="T78" fmla="*/ 90 h 9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64" name="Oval 76">
                  <a:extLst>
                    <a:ext uri="{FF2B5EF4-FFF2-40B4-BE49-F238E27FC236}">
                      <a16:creationId xmlns="" xmlns:a16="http://schemas.microsoft.com/office/drawing/2014/main" id="{E711F35A-9EE7-AFDE-5EE6-9CB02A3461A9}"/>
                    </a:ext>
                  </a:extLst>
                </p:cNvPr>
                <p:cNvSpPr>
                  <a:spLocks noChangeArrowheads="1"/>
                </p:cNvSpPr>
                <p:nvPr/>
              </p:nvSpPr>
              <p:spPr bwMode="ltGray">
                <a:xfrm>
                  <a:off x="693" y="3299"/>
                  <a:ext cx="1380" cy="389"/>
                </a:xfrm>
                <a:prstGeom prst="ellipse">
                  <a:avLst/>
                </a:prstGeom>
                <a:gradFill rotWithShape="0">
                  <a:gsLst>
                    <a:gs pos="0">
                      <a:srgbClr val="00008B"/>
                    </a:gs>
                    <a:gs pos="100000">
                      <a:srgbClr val="0000FF"/>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5" name="Oval 77">
                  <a:extLst>
                    <a:ext uri="{FF2B5EF4-FFF2-40B4-BE49-F238E27FC236}">
                      <a16:creationId xmlns="" xmlns:a16="http://schemas.microsoft.com/office/drawing/2014/main" id="{7D671BB7-C804-C91D-8EAE-5AC50461C92D}"/>
                    </a:ext>
                  </a:extLst>
                </p:cNvPr>
                <p:cNvSpPr>
                  <a:spLocks noChangeArrowheads="1"/>
                </p:cNvSpPr>
                <p:nvPr/>
              </p:nvSpPr>
              <p:spPr bwMode="ltGray">
                <a:xfrm>
                  <a:off x="643" y="3295"/>
                  <a:ext cx="1502" cy="288"/>
                </a:xfrm>
                <a:prstGeom prst="ellipse">
                  <a:avLst/>
                </a:pr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6" name="Oval 78">
                  <a:extLst>
                    <a:ext uri="{FF2B5EF4-FFF2-40B4-BE49-F238E27FC236}">
                      <a16:creationId xmlns="" xmlns:a16="http://schemas.microsoft.com/office/drawing/2014/main" id="{9D074F52-32F4-FABB-9723-41D697457F95}"/>
                    </a:ext>
                  </a:extLst>
                </p:cNvPr>
                <p:cNvSpPr>
                  <a:spLocks noChangeArrowheads="1"/>
                </p:cNvSpPr>
                <p:nvPr/>
              </p:nvSpPr>
              <p:spPr bwMode="ltGray">
                <a:xfrm>
                  <a:off x="690" y="3321"/>
                  <a:ext cx="1425" cy="220"/>
                </a:xfrm>
                <a:prstGeom prst="ellipse">
                  <a:avLst/>
                </a:prstGeom>
                <a:gradFill rotWithShape="0">
                  <a:gsLst>
                    <a:gs pos="0">
                      <a:srgbClr val="0000FF"/>
                    </a:gs>
                    <a:gs pos="100000">
                      <a:srgbClr val="00008B"/>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1367" name="Freeform 79">
                  <a:extLst>
                    <a:ext uri="{FF2B5EF4-FFF2-40B4-BE49-F238E27FC236}">
                      <a16:creationId xmlns="" xmlns:a16="http://schemas.microsoft.com/office/drawing/2014/main" id="{F8FFBF97-D906-5E42-65E7-F726045CEF9A}"/>
                    </a:ext>
                  </a:extLst>
                </p:cNvPr>
                <p:cNvSpPr>
                  <a:spLocks noEditPoints="1"/>
                </p:cNvSpPr>
                <p:nvPr/>
              </p:nvSpPr>
              <p:spPr bwMode="ltGray">
                <a:xfrm>
                  <a:off x="1992" y="3249"/>
                  <a:ext cx="90" cy="96"/>
                </a:xfrm>
                <a:custGeom>
                  <a:avLst/>
                  <a:gdLst>
                    <a:gd name="T0" fmla="*/ 66 w 90"/>
                    <a:gd name="T1" fmla="*/ 96 h 96"/>
                    <a:gd name="T2" fmla="*/ 78 w 90"/>
                    <a:gd name="T3" fmla="*/ 66 h 96"/>
                    <a:gd name="T4" fmla="*/ 90 w 90"/>
                    <a:gd name="T5" fmla="*/ 42 h 96"/>
                    <a:gd name="T6" fmla="*/ 78 w 90"/>
                    <a:gd name="T7" fmla="*/ 18 h 96"/>
                    <a:gd name="T8" fmla="*/ 60 w 90"/>
                    <a:gd name="T9" fmla="*/ 0 h 96"/>
                    <a:gd name="T10" fmla="*/ 30 w 90"/>
                    <a:gd name="T11" fmla="*/ 6 h 96"/>
                    <a:gd name="T12" fmla="*/ 18 w 90"/>
                    <a:gd name="T13" fmla="*/ 18 h 96"/>
                    <a:gd name="T14" fmla="*/ 6 w 90"/>
                    <a:gd name="T15" fmla="*/ 30 h 96"/>
                    <a:gd name="T16" fmla="*/ 0 w 90"/>
                    <a:gd name="T17" fmla="*/ 42 h 96"/>
                    <a:gd name="T18" fmla="*/ 6 w 90"/>
                    <a:gd name="T19" fmla="*/ 60 h 96"/>
                    <a:gd name="T20" fmla="*/ 24 w 90"/>
                    <a:gd name="T21" fmla="*/ 78 h 96"/>
                    <a:gd name="T22" fmla="*/ 48 w 90"/>
                    <a:gd name="T23" fmla="*/ 90 h 96"/>
                    <a:gd name="T24" fmla="*/ 66 w 90"/>
                    <a:gd name="T25" fmla="*/ 96 h 96"/>
                    <a:gd name="T26" fmla="*/ 66 w 90"/>
                    <a:gd name="T27" fmla="*/ 96 h 96"/>
                    <a:gd name="T28" fmla="*/ 42 w 90"/>
                    <a:gd name="T29" fmla="*/ 18 h 96"/>
                    <a:gd name="T30" fmla="*/ 60 w 90"/>
                    <a:gd name="T31" fmla="*/ 18 h 96"/>
                    <a:gd name="T32" fmla="*/ 72 w 90"/>
                    <a:gd name="T33" fmla="*/ 24 h 96"/>
                    <a:gd name="T34" fmla="*/ 72 w 90"/>
                    <a:gd name="T35" fmla="*/ 36 h 96"/>
                    <a:gd name="T36" fmla="*/ 72 w 90"/>
                    <a:gd name="T37" fmla="*/ 48 h 96"/>
                    <a:gd name="T38" fmla="*/ 66 w 90"/>
                    <a:gd name="T39" fmla="*/ 72 h 96"/>
                    <a:gd name="T40" fmla="*/ 60 w 90"/>
                    <a:gd name="T41" fmla="*/ 78 h 96"/>
                    <a:gd name="T42" fmla="*/ 60 w 90"/>
                    <a:gd name="T43" fmla="*/ 84 h 96"/>
                    <a:gd name="T44" fmla="*/ 42 w 90"/>
                    <a:gd name="T45" fmla="*/ 72 h 96"/>
                    <a:gd name="T46" fmla="*/ 30 w 90"/>
                    <a:gd name="T47" fmla="*/ 66 h 96"/>
                    <a:gd name="T48" fmla="*/ 18 w 90"/>
                    <a:gd name="T49" fmla="*/ 42 h 96"/>
                    <a:gd name="T50" fmla="*/ 24 w 90"/>
                    <a:gd name="T51" fmla="*/ 30 h 96"/>
                    <a:gd name="T52" fmla="*/ 42 w 90"/>
                    <a:gd name="T53" fmla="*/ 18 h 96"/>
                    <a:gd name="T54" fmla="*/ 42 w 90"/>
                    <a:gd name="T55" fmla="*/ 18 h 9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0"/>
                    <a:gd name="T85" fmla="*/ 0 h 96"/>
                    <a:gd name="T86" fmla="*/ 90 w 90"/>
                    <a:gd name="T87" fmla="*/ 96 h 9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close/>
                    </a:path>
                  </a:pathLst>
                </a:custGeom>
                <a:gradFill rotWithShape="0">
                  <a:gsLst>
                    <a:gs pos="0">
                      <a:srgbClr val="0000FF"/>
                    </a:gs>
                    <a:gs pos="100000">
                      <a:srgbClr val="00008B"/>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1351" name="Group 80">
                <a:extLst>
                  <a:ext uri="{FF2B5EF4-FFF2-40B4-BE49-F238E27FC236}">
                    <a16:creationId xmlns="" xmlns:a16="http://schemas.microsoft.com/office/drawing/2014/main" id="{43C78665-5825-4725-0092-AD78DA4B0292}"/>
                  </a:ext>
                </a:extLst>
              </p:cNvPr>
              <p:cNvGrpSpPr>
                <a:grpSpLocks/>
              </p:cNvGrpSpPr>
              <p:nvPr/>
            </p:nvGrpSpPr>
            <p:grpSpPr bwMode="auto">
              <a:xfrm>
                <a:off x="4838" y="3134"/>
                <a:ext cx="348" cy="275"/>
                <a:chOff x="3663" y="2668"/>
                <a:chExt cx="577" cy="480"/>
              </a:xfrm>
            </p:grpSpPr>
            <p:sp>
              <p:nvSpPr>
                <p:cNvPr id="11352" name="Oval 81">
                  <a:extLst>
                    <a:ext uri="{FF2B5EF4-FFF2-40B4-BE49-F238E27FC236}">
                      <a16:creationId xmlns="" xmlns:a16="http://schemas.microsoft.com/office/drawing/2014/main" id="{A853D160-FE2A-AB03-1870-325004CDABAF}"/>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53" name="Oval 82">
                  <a:extLst>
                    <a:ext uri="{FF2B5EF4-FFF2-40B4-BE49-F238E27FC236}">
                      <a16:creationId xmlns="" xmlns:a16="http://schemas.microsoft.com/office/drawing/2014/main" id="{C349242D-2482-DFF1-C80E-F58314CCF5C8}"/>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54" name="Oval 83">
                  <a:extLst>
                    <a:ext uri="{FF2B5EF4-FFF2-40B4-BE49-F238E27FC236}">
                      <a16:creationId xmlns="" xmlns:a16="http://schemas.microsoft.com/office/drawing/2014/main" id="{890AC26F-E7A4-F0D2-257A-E7050B70DB37}"/>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46" name="Group 84">
              <a:extLst>
                <a:ext uri="{FF2B5EF4-FFF2-40B4-BE49-F238E27FC236}">
                  <a16:creationId xmlns="" xmlns:a16="http://schemas.microsoft.com/office/drawing/2014/main" id="{4A135AAD-EFA9-AC40-4CC3-93DCE751DE8B}"/>
                </a:ext>
              </a:extLst>
            </p:cNvPr>
            <p:cNvGrpSpPr>
              <a:grpSpLocks/>
            </p:cNvGrpSpPr>
            <p:nvPr/>
          </p:nvGrpSpPr>
          <p:grpSpPr bwMode="auto">
            <a:xfrm>
              <a:off x="5184" y="3366"/>
              <a:ext cx="349" cy="275"/>
              <a:chOff x="3663" y="2668"/>
              <a:chExt cx="577" cy="480"/>
            </a:xfrm>
          </p:grpSpPr>
          <p:sp>
            <p:nvSpPr>
              <p:cNvPr id="11347" name="Oval 85">
                <a:extLst>
                  <a:ext uri="{FF2B5EF4-FFF2-40B4-BE49-F238E27FC236}">
                    <a16:creationId xmlns="" xmlns:a16="http://schemas.microsoft.com/office/drawing/2014/main" id="{DEDF0C7E-8A60-2501-86FF-4C4C498757CE}"/>
                  </a:ext>
                </a:extLst>
              </p:cNvPr>
              <p:cNvSpPr>
                <a:spLocks noChangeArrowheads="1"/>
              </p:cNvSpPr>
              <p:nvPr/>
            </p:nvSpPr>
            <p:spPr bwMode="auto">
              <a:xfrm rot="10800000">
                <a:off x="3663" y="2908"/>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sp>
            <p:nvSpPr>
              <p:cNvPr id="11348" name="Oval 86">
                <a:extLst>
                  <a:ext uri="{FF2B5EF4-FFF2-40B4-BE49-F238E27FC236}">
                    <a16:creationId xmlns="" xmlns:a16="http://schemas.microsoft.com/office/drawing/2014/main" id="{8B4006AA-D4AA-F589-D00D-354A50790716}"/>
                  </a:ext>
                </a:extLst>
              </p:cNvPr>
              <p:cNvSpPr>
                <a:spLocks noChangeArrowheads="1"/>
              </p:cNvSpPr>
              <p:nvPr/>
            </p:nvSpPr>
            <p:spPr bwMode="auto">
              <a:xfrm rot="10800000">
                <a:off x="3759" y="2668"/>
                <a:ext cx="336" cy="336"/>
              </a:xfrm>
              <a:prstGeom prst="ellipse">
                <a:avLst/>
              </a:prstGeom>
              <a:gradFill rotWithShape="1">
                <a:gsLst>
                  <a:gs pos="0">
                    <a:srgbClr val="631809"/>
                  </a:gs>
                  <a:gs pos="50000">
                    <a:srgbClr val="D63414"/>
                  </a:gs>
                  <a:gs pos="100000">
                    <a:srgbClr val="631809"/>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O</a:t>
                </a:r>
              </a:p>
            </p:txBody>
          </p:sp>
          <p:sp>
            <p:nvSpPr>
              <p:cNvPr id="11349" name="Oval 87">
                <a:extLst>
                  <a:ext uri="{FF2B5EF4-FFF2-40B4-BE49-F238E27FC236}">
                    <a16:creationId xmlns="" xmlns:a16="http://schemas.microsoft.com/office/drawing/2014/main" id="{44F03075-1ABD-B526-1724-58384F183E60}"/>
                  </a:ext>
                </a:extLst>
              </p:cNvPr>
              <p:cNvSpPr>
                <a:spLocks noChangeArrowheads="1"/>
              </p:cNvSpPr>
              <p:nvPr/>
            </p:nvSpPr>
            <p:spPr bwMode="auto">
              <a:xfrm rot="10800000">
                <a:off x="4000" y="2860"/>
                <a:ext cx="240" cy="240"/>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grpSp>
        <p:nvGrpSpPr>
          <p:cNvPr id="11368" name="Group 88">
            <a:extLst>
              <a:ext uri="{FF2B5EF4-FFF2-40B4-BE49-F238E27FC236}">
                <a16:creationId xmlns="" xmlns:a16="http://schemas.microsoft.com/office/drawing/2014/main" id="{D058F2EA-F385-3564-96FC-6A66001A36E2}"/>
              </a:ext>
            </a:extLst>
          </p:cNvPr>
          <p:cNvGrpSpPr>
            <a:grpSpLocks/>
          </p:cNvGrpSpPr>
          <p:nvPr/>
        </p:nvGrpSpPr>
        <p:grpSpPr bwMode="auto">
          <a:xfrm>
            <a:off x="7142164" y="4887914"/>
            <a:ext cx="414337" cy="217487"/>
            <a:chOff x="3374" y="3167"/>
            <a:chExt cx="261" cy="137"/>
          </a:xfrm>
        </p:grpSpPr>
        <p:sp>
          <p:nvSpPr>
            <p:cNvPr id="11369" name="Oval 89">
              <a:extLst>
                <a:ext uri="{FF2B5EF4-FFF2-40B4-BE49-F238E27FC236}">
                  <a16:creationId xmlns="" xmlns:a16="http://schemas.microsoft.com/office/drawing/2014/main" id="{F7868B75-BBFE-1591-08A1-91BF9419A308}"/>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0" name="Oval 90">
              <a:extLst>
                <a:ext uri="{FF2B5EF4-FFF2-40B4-BE49-F238E27FC236}">
                  <a16:creationId xmlns="" xmlns:a16="http://schemas.microsoft.com/office/drawing/2014/main" id="{F954959F-EE39-4EA2-1287-E408E6A711A3}"/>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grpSp>
        <p:nvGrpSpPr>
          <p:cNvPr id="11371" name="Group 91">
            <a:extLst>
              <a:ext uri="{FF2B5EF4-FFF2-40B4-BE49-F238E27FC236}">
                <a16:creationId xmlns="" xmlns:a16="http://schemas.microsoft.com/office/drawing/2014/main" id="{F3B8DFE3-B159-B5D4-5275-BD5538FDCE63}"/>
              </a:ext>
            </a:extLst>
          </p:cNvPr>
          <p:cNvGrpSpPr>
            <a:grpSpLocks/>
          </p:cNvGrpSpPr>
          <p:nvPr/>
        </p:nvGrpSpPr>
        <p:grpSpPr bwMode="auto">
          <a:xfrm>
            <a:off x="7185025" y="1077914"/>
            <a:ext cx="414338" cy="217487"/>
            <a:chOff x="3374" y="3167"/>
            <a:chExt cx="261" cy="137"/>
          </a:xfrm>
        </p:grpSpPr>
        <p:sp>
          <p:nvSpPr>
            <p:cNvPr id="11372" name="Oval 92">
              <a:extLst>
                <a:ext uri="{FF2B5EF4-FFF2-40B4-BE49-F238E27FC236}">
                  <a16:creationId xmlns="" xmlns:a16="http://schemas.microsoft.com/office/drawing/2014/main" id="{1558802D-8EAD-EE98-26CA-500A9F74945B}"/>
                </a:ext>
              </a:extLst>
            </p:cNvPr>
            <p:cNvSpPr>
              <a:spLocks noChangeArrowheads="1"/>
            </p:cNvSpPr>
            <p:nvPr/>
          </p:nvSpPr>
          <p:spPr bwMode="auto">
            <a:xfrm>
              <a:off x="3374" y="3167"/>
              <a:ext cx="145" cy="137"/>
            </a:xfrm>
            <a:prstGeom prst="ellipse">
              <a:avLst/>
            </a:prstGeom>
            <a:gradFill rotWithShape="1">
              <a:gsLst>
                <a:gs pos="0">
                  <a:srgbClr val="669900">
                    <a:gamma/>
                    <a:shade val="46275"/>
                    <a:invGamma/>
                  </a:srgbClr>
                </a:gs>
                <a:gs pos="50000">
                  <a:srgbClr val="669900">
                    <a:alpha val="98000"/>
                  </a:srgbClr>
                </a:gs>
                <a:gs pos="100000">
                  <a:srgbClr val="669900">
                    <a:gamma/>
                    <a:shade val="46275"/>
                    <a:invGamma/>
                  </a:srgbClr>
                </a:gs>
              </a:gsLst>
              <a:lin ang="5400000" scaled="1"/>
            </a:gradFill>
            <a:ln>
              <a:noFill/>
            </a:ln>
            <a:effectLst/>
          </p:spPr>
          <p:txBody>
            <a:bodyPr wrap="none" anchor="ctr"/>
            <a:lstStyle/>
            <a:p>
              <a:pPr algn="ctr" eaLnBrk="1" hangingPunct="1">
                <a:defRPr/>
              </a:pPr>
              <a:r>
                <a:rPr lang="en-US" altLang="en-US">
                  <a:latin typeface="Arial" charset="0"/>
                  <a:cs typeface="Arial" charset="0"/>
                </a:rPr>
                <a:t>H</a:t>
              </a:r>
            </a:p>
          </p:txBody>
        </p:sp>
        <p:sp>
          <p:nvSpPr>
            <p:cNvPr id="11373" name="Oval 93">
              <a:extLst>
                <a:ext uri="{FF2B5EF4-FFF2-40B4-BE49-F238E27FC236}">
                  <a16:creationId xmlns="" xmlns:a16="http://schemas.microsoft.com/office/drawing/2014/main" id="{C6CF4F63-2915-8A9A-BF57-AC5ED6225A47}"/>
                </a:ext>
              </a:extLst>
            </p:cNvPr>
            <p:cNvSpPr>
              <a:spLocks noChangeArrowheads="1"/>
            </p:cNvSpPr>
            <p:nvPr/>
          </p:nvSpPr>
          <p:spPr bwMode="auto">
            <a:xfrm>
              <a:off x="3490" y="3167"/>
              <a:ext cx="145" cy="137"/>
            </a:xfrm>
            <a:prstGeom prst="ellipse">
              <a:avLst/>
            </a:prstGeom>
            <a:gradFill rotWithShape="1">
              <a:gsLst>
                <a:gs pos="0">
                  <a:srgbClr val="2F4700"/>
                </a:gs>
                <a:gs pos="50000">
                  <a:srgbClr val="669900"/>
                </a:gs>
                <a:gs pos="100000">
                  <a:srgbClr val="2F47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a:t>H</a:t>
              </a:r>
            </a:p>
          </p:txBody>
        </p:sp>
      </p:grpSp>
      <p:sp>
        <p:nvSpPr>
          <p:cNvPr id="11374" name="AutoShape 103">
            <a:extLst>
              <a:ext uri="{FF2B5EF4-FFF2-40B4-BE49-F238E27FC236}">
                <a16:creationId xmlns="" xmlns:a16="http://schemas.microsoft.com/office/drawing/2014/main" id="{4A89148B-A2F0-7AF7-54BA-0F102EDD61B2}"/>
              </a:ext>
            </a:extLst>
          </p:cNvPr>
          <p:cNvSpPr>
            <a:spLocks noChangeArrowheads="1"/>
          </p:cNvSpPr>
          <p:nvPr/>
        </p:nvSpPr>
        <p:spPr bwMode="auto">
          <a:xfrm>
            <a:off x="7478714" y="374650"/>
            <a:ext cx="2960687" cy="2444750"/>
          </a:xfrm>
          <a:prstGeom prst="cloudCallout">
            <a:avLst>
              <a:gd name="adj1" fmla="val -44157"/>
              <a:gd name="adj2" fmla="val 70000"/>
            </a:avLst>
          </a:prstGeom>
          <a:solidFill>
            <a:srgbClr val="00FFFF"/>
          </a:solidFill>
          <a:ln w="9525">
            <a:solidFill>
              <a:schemeClr val="tx1"/>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b="1" dirty="0" err="1">
                <a:solidFill>
                  <a:srgbClr val="FF0000"/>
                </a:solidFill>
                <a:latin typeface="Tahoma" panose="020B0604030504040204" pitchFamily="34" charset="0"/>
              </a:rPr>
              <a:t>Phải</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làm</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thế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nào</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để</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số</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nguyên</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tử</a:t>
            </a:r>
            <a:r>
              <a:rPr lang="en-US" altLang="en-US" b="1" dirty="0">
                <a:solidFill>
                  <a:srgbClr val="FF0000"/>
                </a:solidFill>
                <a:latin typeface="Tahoma" panose="020B0604030504040204" pitchFamily="34" charset="0"/>
              </a:rPr>
              <a:t> H ở 2 </a:t>
            </a:r>
            <a:r>
              <a:rPr lang="en-US" altLang="en-US" b="1" dirty="0" err="1">
                <a:solidFill>
                  <a:srgbClr val="FF0000"/>
                </a:solidFill>
                <a:latin typeface="Tahoma" panose="020B0604030504040204" pitchFamily="34" charset="0"/>
              </a:rPr>
              <a:t>vế</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bằng</a:t>
            </a:r>
            <a:r>
              <a:rPr lang="en-US" altLang="en-US" b="1" dirty="0">
                <a:solidFill>
                  <a:srgbClr val="FF0000"/>
                </a:solidFill>
                <a:latin typeface="Tahoma" panose="020B0604030504040204" pitchFamily="34" charset="0"/>
              </a:rPr>
              <a:t> </a:t>
            </a:r>
            <a:r>
              <a:rPr lang="en-US" altLang="en-US" b="1" dirty="0" err="1">
                <a:solidFill>
                  <a:srgbClr val="FF0000"/>
                </a:solidFill>
                <a:latin typeface="Tahoma" panose="020B0604030504040204" pitchFamily="34" charset="0"/>
              </a:rPr>
              <a:t>nhau</a:t>
            </a:r>
            <a:r>
              <a:rPr lang="en-US" altLang="en-US" b="1" dirty="0">
                <a:solidFill>
                  <a:srgbClr val="FF0000"/>
                </a:solidFill>
                <a:latin typeface="Tahoma" panose="020B0604030504040204" pitchFamily="34" charset="0"/>
              </a:rPr>
              <a:t>?</a:t>
            </a:r>
          </a:p>
        </p:txBody>
      </p:sp>
      <p:grpSp>
        <p:nvGrpSpPr>
          <p:cNvPr id="14" name="Group 13">
            <a:extLst>
              <a:ext uri="{FF2B5EF4-FFF2-40B4-BE49-F238E27FC236}">
                <a16:creationId xmlns="" xmlns:a16="http://schemas.microsoft.com/office/drawing/2014/main" id="{A0D53502-1354-F036-61A5-46AE079473E1}"/>
              </a:ext>
            </a:extLst>
          </p:cNvPr>
          <p:cNvGrpSpPr/>
          <p:nvPr/>
        </p:nvGrpSpPr>
        <p:grpSpPr>
          <a:xfrm>
            <a:off x="1250981" y="5440368"/>
            <a:ext cx="5082662" cy="536576"/>
            <a:chOff x="1228725" y="5440368"/>
            <a:chExt cx="5278438" cy="536576"/>
          </a:xfrm>
        </p:grpSpPr>
        <p:grpSp>
          <p:nvGrpSpPr>
            <p:cNvPr id="11376" name="Group 22">
              <a:extLst>
                <a:ext uri="{FF2B5EF4-FFF2-40B4-BE49-F238E27FC236}">
                  <a16:creationId xmlns="" xmlns:a16="http://schemas.microsoft.com/office/drawing/2014/main" id="{EF079EC5-A66F-3772-3842-D37AB0841A34}"/>
                </a:ext>
              </a:extLst>
            </p:cNvPr>
            <p:cNvGrpSpPr>
              <a:grpSpLocks/>
            </p:cNvGrpSpPr>
            <p:nvPr/>
          </p:nvGrpSpPr>
          <p:grpSpPr bwMode="auto">
            <a:xfrm>
              <a:off x="1228725" y="5440368"/>
              <a:ext cx="5278438" cy="536576"/>
              <a:chOff x="294" y="3427"/>
              <a:chExt cx="3325" cy="338"/>
            </a:xfrm>
          </p:grpSpPr>
          <p:sp>
            <p:nvSpPr>
              <p:cNvPr id="11377" name="Text Box 23">
                <a:extLst>
                  <a:ext uri="{FF2B5EF4-FFF2-40B4-BE49-F238E27FC236}">
                    <a16:creationId xmlns="" xmlns:a16="http://schemas.microsoft.com/office/drawing/2014/main" id="{91702980-51C9-4F58-386B-5537D43E7F10}"/>
                  </a:ext>
                </a:extLst>
              </p:cNvPr>
              <p:cNvSpPr txBox="1">
                <a:spLocks noChangeArrowheads="1"/>
              </p:cNvSpPr>
              <p:nvPr/>
            </p:nvSpPr>
            <p:spPr bwMode="auto">
              <a:xfrm>
                <a:off x="294" y="3438"/>
                <a:ext cx="3325" cy="327"/>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dirty="0">
                    <a:solidFill>
                      <a:srgbClr val="FF0000"/>
                    </a:solidFill>
                  </a:rPr>
                  <a:t>   H</a:t>
                </a:r>
                <a:r>
                  <a:rPr lang="en-US" altLang="en-US" sz="2800" baseline="-25000" dirty="0">
                    <a:solidFill>
                      <a:srgbClr val="FF0000"/>
                    </a:solidFill>
                  </a:rPr>
                  <a:t>2 </a:t>
                </a:r>
                <a:r>
                  <a:rPr lang="en-US" altLang="en-US" sz="2800" dirty="0">
                    <a:solidFill>
                      <a:srgbClr val="FF0000"/>
                    </a:solidFill>
                  </a:rPr>
                  <a:t>   +    O</a:t>
                </a:r>
                <a:r>
                  <a:rPr lang="en-US" altLang="en-US" sz="2800" baseline="-25000" dirty="0">
                    <a:solidFill>
                      <a:srgbClr val="FF0000"/>
                    </a:solidFill>
                  </a:rPr>
                  <a:t>2</a:t>
                </a:r>
                <a:r>
                  <a:rPr lang="en-US" altLang="en-US" sz="2800" dirty="0">
                    <a:solidFill>
                      <a:srgbClr val="FF0000"/>
                    </a:solidFill>
                  </a:rPr>
                  <a:t>                  H</a:t>
                </a:r>
                <a:r>
                  <a:rPr lang="en-US" altLang="en-US" sz="2800" baseline="-25000" dirty="0">
                    <a:solidFill>
                      <a:srgbClr val="FF0000"/>
                    </a:solidFill>
                  </a:rPr>
                  <a:t>2</a:t>
                </a:r>
                <a:r>
                  <a:rPr lang="en-US" altLang="en-US" sz="2800" dirty="0">
                    <a:solidFill>
                      <a:srgbClr val="FF0000"/>
                    </a:solidFill>
                  </a:rPr>
                  <a:t>O</a:t>
                </a:r>
              </a:p>
            </p:txBody>
          </p:sp>
          <p:sp>
            <p:nvSpPr>
              <p:cNvPr id="11382" name="Text Box 28">
                <a:extLst>
                  <a:ext uri="{FF2B5EF4-FFF2-40B4-BE49-F238E27FC236}">
                    <a16:creationId xmlns="" xmlns:a16="http://schemas.microsoft.com/office/drawing/2014/main" id="{3C40D531-47BF-E8BA-997B-39257A5DF338}"/>
                  </a:ext>
                </a:extLst>
              </p:cNvPr>
              <p:cNvSpPr txBox="1">
                <a:spLocks noChangeArrowheads="1"/>
              </p:cNvSpPr>
              <p:nvPr/>
            </p:nvSpPr>
            <p:spPr bwMode="auto">
              <a:xfrm>
                <a:off x="2666" y="3429"/>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sp>
            <p:nvSpPr>
              <p:cNvPr id="11383" name="Text Box 29">
                <a:extLst>
                  <a:ext uri="{FF2B5EF4-FFF2-40B4-BE49-F238E27FC236}">
                    <a16:creationId xmlns="" xmlns:a16="http://schemas.microsoft.com/office/drawing/2014/main" id="{887763FA-E128-703F-884B-E7AEB7F013D5}"/>
                  </a:ext>
                </a:extLst>
              </p:cNvPr>
              <p:cNvSpPr txBox="1">
                <a:spLocks noChangeArrowheads="1"/>
              </p:cNvSpPr>
              <p:nvPr/>
            </p:nvSpPr>
            <p:spPr bwMode="auto">
              <a:xfrm>
                <a:off x="346" y="3427"/>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dirty="0">
                    <a:solidFill>
                      <a:srgbClr val="FF0000"/>
                    </a:solidFill>
                  </a:rPr>
                  <a:t>2</a:t>
                </a:r>
              </a:p>
            </p:txBody>
          </p:sp>
        </p:grpSp>
        <p:cxnSp>
          <p:nvCxnSpPr>
            <p:cNvPr id="11384" name="Straight Arrow Connector 11383">
              <a:extLst>
                <a:ext uri="{FF2B5EF4-FFF2-40B4-BE49-F238E27FC236}">
                  <a16:creationId xmlns="" xmlns:a16="http://schemas.microsoft.com/office/drawing/2014/main" id="{CDA029D3-39FC-7ED4-50F5-A47C551417DC}"/>
                </a:ext>
              </a:extLst>
            </p:cNvPr>
            <p:cNvCxnSpPr>
              <a:cxnSpLocks/>
            </p:cNvCxnSpPr>
            <p:nvPr/>
          </p:nvCxnSpPr>
          <p:spPr>
            <a:xfrm flipV="1">
              <a:off x="3735390" y="5723637"/>
              <a:ext cx="1109028" cy="508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79056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withEffect">
                                  <p:stCondLst>
                                    <p:cond delay="0"/>
                                  </p:stCondLst>
                                  <p:iterate type="lt">
                                    <p:tmPct val="50000"/>
                                  </p:iterate>
                                  <p:childTnLst>
                                    <p:set>
                                      <p:cBhvr>
                                        <p:cTn id="6" dur="1" fill="hold">
                                          <p:stCondLst>
                                            <p:cond delay="0"/>
                                          </p:stCondLst>
                                        </p:cTn>
                                        <p:tgtEl>
                                          <p:spTgt spid="11374"/>
                                        </p:tgtEl>
                                        <p:attrNameLst>
                                          <p:attrName>style.visibility</p:attrName>
                                        </p:attrNameLst>
                                      </p:cBhvr>
                                      <p:to>
                                        <p:strVal val="visible"/>
                                      </p:to>
                                    </p:set>
                                    <p:anim calcmode="discrete" valueType="clr">
                                      <p:cBhvr override="childStyle">
                                        <p:cTn id="7" dur="80"/>
                                        <p:tgtEl>
                                          <p:spTgt spid="1137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1374"/>
                                        </p:tgtEl>
                                        <p:attrNameLst>
                                          <p:attrName>fillcolor</p:attrName>
                                        </p:attrNameLst>
                                      </p:cBhvr>
                                      <p:tavLst>
                                        <p:tav tm="0">
                                          <p:val>
                                            <p:clrVal>
                                              <a:schemeClr val="accent2"/>
                                            </p:clrVal>
                                          </p:val>
                                        </p:tav>
                                        <p:tav tm="50000">
                                          <p:val>
                                            <p:clrVal>
                                              <a:schemeClr val="hlink"/>
                                            </p:clrVal>
                                          </p:val>
                                        </p:tav>
                                      </p:tavLst>
                                    </p:anim>
                                    <p:set>
                                      <p:cBhvr>
                                        <p:cTn id="9" dur="80"/>
                                        <p:tgtEl>
                                          <p:spTgt spid="1137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71"/>
                                        </p:tgtEl>
                                        <p:attrNameLst>
                                          <p:attrName>style.visibility</p:attrName>
                                        </p:attrNameLst>
                                      </p:cBhvr>
                                      <p:to>
                                        <p:strVal val="visible"/>
                                      </p:to>
                                    </p:set>
                                  </p:childTnLst>
                                </p:cTn>
                              </p:par>
                            </p:childTnLst>
                          </p:cTn>
                        </p:par>
                        <p:par>
                          <p:cTn id="14" fill="hold">
                            <p:stCondLst>
                              <p:cond delay="0"/>
                            </p:stCondLst>
                            <p:childTnLst>
                              <p:par>
                                <p:cTn id="15" presetID="42" presetClass="path" presetSubtype="0" accel="50000" decel="50000" fill="hold" nodeType="afterEffect">
                                  <p:stCondLst>
                                    <p:cond delay="0"/>
                                  </p:stCondLst>
                                  <p:childTnLst>
                                    <p:animMotion origin="layout" path="M -3.61111E-6 3.23699E-6 L -3.61111E-6 0.55977 " pathEditMode="relative" rAng="0" ptsTypes="AA">
                                      <p:cBhvr>
                                        <p:cTn id="16" dur="3000" fill="hold"/>
                                        <p:tgtEl>
                                          <p:spTgt spid="11371"/>
                                        </p:tgtEl>
                                        <p:attrNameLst>
                                          <p:attrName>ppt_x</p:attrName>
                                          <p:attrName>ppt_y</p:attrName>
                                        </p:attrNameLst>
                                      </p:cBhvr>
                                      <p:rCtr x="0" y="27977"/>
                                    </p:animMotion>
                                  </p:childTnLst>
                                </p:cTn>
                              </p:par>
                            </p:childTnLst>
                          </p:cTn>
                        </p:par>
                        <p:par>
                          <p:cTn id="17" fill="hold">
                            <p:stCondLst>
                              <p:cond delay="3000"/>
                            </p:stCondLst>
                            <p:childTnLst>
                              <p:par>
                                <p:cTn id="18" presetID="11" presetClass="exit" presetSubtype="0" fill="hold" nodeType="afterEffect">
                                  <p:stCondLst>
                                    <p:cond delay="0"/>
                                  </p:stCondLst>
                                  <p:childTnLst>
                                    <p:anim calcmode="discrete" valueType="str">
                                      <p:cBhvr>
                                        <p:cTn id="19" dur="1000"/>
                                        <p:tgtEl>
                                          <p:spTgt spid="11371"/>
                                        </p:tgtEl>
                                        <p:attrNameLst>
                                          <p:attrName>style.visibility</p:attrName>
                                        </p:attrNameLst>
                                      </p:cBhvr>
                                      <p:tavLst>
                                        <p:tav tm="0">
                                          <p:val>
                                            <p:strVal val="hidden"/>
                                          </p:val>
                                        </p:tav>
                                        <p:tav tm="50000">
                                          <p:val>
                                            <p:strVal val="visible"/>
                                          </p:val>
                                        </p:tav>
                                      </p:tavLst>
                                    </p:anim>
                                    <p:set>
                                      <p:cBhvr>
                                        <p:cTn id="20" dur="1" fill="hold">
                                          <p:stCondLst>
                                            <p:cond delay="999"/>
                                          </p:stCondLst>
                                        </p:cTn>
                                        <p:tgtEl>
                                          <p:spTgt spid="11371"/>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1368"/>
                                        </p:tgtEl>
                                        <p:attrNameLst>
                                          <p:attrName>style.visibility</p:attrName>
                                        </p:attrNameLst>
                                      </p:cBhvr>
                                      <p:to>
                                        <p:strVal val="visible"/>
                                      </p:to>
                                    </p:set>
                                  </p:childTnLst>
                                </p:cTn>
                              </p:par>
                            </p:childTnLst>
                          </p:cTn>
                        </p:par>
                        <p:par>
                          <p:cTn id="23" fill="hold">
                            <p:stCondLst>
                              <p:cond delay="4000"/>
                            </p:stCondLst>
                            <p:childTnLst>
                              <p:par>
                                <p:cTn id="24" presetID="42" presetClass="path" presetSubtype="0" accel="50000" decel="50000" fill="hold" nodeType="afterEffect">
                                  <p:stCondLst>
                                    <p:cond delay="0"/>
                                  </p:stCondLst>
                                  <p:childTnLst>
                                    <p:animMotion origin="layout" path="M -3.61111E-6 4.45087E-6 L -3.61111E-6 0.05549 " pathEditMode="relative" rAng="0" ptsTypes="AA">
                                      <p:cBhvr>
                                        <p:cTn id="25" dur="2000" fill="hold"/>
                                        <p:tgtEl>
                                          <p:spTgt spid="11368"/>
                                        </p:tgtEl>
                                        <p:attrNameLst>
                                          <p:attrName>ppt_x</p:attrName>
                                          <p:attrName>ppt_y</p:attrName>
                                        </p:attrNameLst>
                                      </p:cBhvr>
                                      <p:rCtr x="0" y="2775"/>
                                    </p:animMotion>
                                  </p:childTnLst>
                                </p:cTn>
                              </p:par>
                              <p:par>
                                <p:cTn id="26" presetID="8" presetClass="emph" presetSubtype="0" fill="hold" nodeType="withEffect">
                                  <p:stCondLst>
                                    <p:cond delay="0"/>
                                  </p:stCondLst>
                                  <p:childTnLst>
                                    <p:animRot by="-840000">
                                      <p:cBhvr>
                                        <p:cTn id="27" dur="2000" fill="hold"/>
                                        <p:tgtEl>
                                          <p:spTgt spid="9"/>
                                        </p:tgtEl>
                                        <p:attrNameLst>
                                          <p:attrName>r</p:attrName>
                                        </p:attrNameLst>
                                      </p:cBhvr>
                                    </p:animRot>
                                  </p:childTnLst>
                                </p:cTn>
                              </p:par>
                              <p:par>
                                <p:cTn id="28" presetID="64" presetClass="path" presetSubtype="0" accel="50000" decel="50000" fill="hold" nodeType="withEffect">
                                  <p:stCondLst>
                                    <p:cond delay="0"/>
                                  </p:stCondLst>
                                  <p:childTnLst>
                                    <p:animMotion origin="layout" path="M 1.66667E-6 -4.21965E-6 L 0.00087 -0.04416 " pathEditMode="relative" rAng="0" ptsTypes="AA">
                                      <p:cBhvr>
                                        <p:cTn id="29" dur="2000" fill="hold"/>
                                        <p:tgtEl>
                                          <p:spTgt spid="11344"/>
                                        </p:tgtEl>
                                        <p:attrNameLst>
                                          <p:attrName>ppt_x</p:attrName>
                                          <p:attrName>ppt_y</p:attrName>
                                        </p:attrNameLst>
                                      </p:cBhvr>
                                      <p:rCtr x="35" y="-2220"/>
                                    </p:animMotion>
                                  </p:childTnLst>
                                </p:cTn>
                              </p:par>
                              <p:par>
                                <p:cTn id="30" presetID="42" presetClass="path" presetSubtype="0" accel="50000" decel="50000" fill="hold" nodeType="withEffect">
                                  <p:stCondLst>
                                    <p:cond delay="0"/>
                                  </p:stCondLst>
                                  <p:childTnLst>
                                    <p:animMotion origin="layout" path="M 8.33333E-7 4.16185E-6 L 8.33333E-7 0.04416 " pathEditMode="relative" rAng="0" ptsTypes="AA">
                                      <p:cBhvr>
                                        <p:cTn id="31" dur="2000" fill="hold"/>
                                        <p:tgtEl>
                                          <p:spTgt spid="11323"/>
                                        </p:tgtEl>
                                        <p:attrNameLst>
                                          <p:attrName>ppt_x</p:attrName>
                                          <p:attrName>ppt_y</p:attrName>
                                        </p:attrNameLst>
                                      </p:cBhvr>
                                      <p:rCtr x="0" y="2197"/>
                                    </p:animMotion>
                                  </p:childTnLst>
                                </p:cTn>
                              </p:par>
                              <p:par>
                                <p:cTn id="32" presetID="20" presetClass="exit" presetSubtype="0" fill="hold" nodeType="withEffect">
                                  <p:stCondLst>
                                    <p:cond delay="0"/>
                                  </p:stCondLst>
                                  <p:iterate type="lt">
                                    <p:tmPct val="0"/>
                                  </p:iterate>
                                  <p:childTnLst>
                                    <p:animEffect transition="out" filter="wedge">
                                      <p:cBhvr>
                                        <p:cTn id="33" dur="1000"/>
                                        <p:tgtEl>
                                          <p:spTgt spid="11374"/>
                                        </p:tgtEl>
                                      </p:cBhvr>
                                    </p:animEffect>
                                    <p:set>
                                      <p:cBhvr>
                                        <p:cTn id="34" dur="1" fill="hold">
                                          <p:stCondLst>
                                            <p:cond delay="999"/>
                                          </p:stCondLst>
                                        </p:cTn>
                                        <p:tgtEl>
                                          <p:spTgt spid="113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313"/>
                                        </p:tgtEl>
                                        <p:attrNameLst>
                                          <p:attrName>style.visibility</p:attrName>
                                        </p:attrNameLst>
                                      </p:cBhvr>
                                      <p:to>
                                        <p:strVal val="visible"/>
                                      </p:to>
                                    </p:set>
                                    <p:animEffect transition="in" filter="fade">
                                      <p:cBhvr>
                                        <p:cTn id="39" dur="500"/>
                                        <p:tgtEl>
                                          <p:spTgt spid="113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322"/>
                                        </p:tgtEl>
                                        <p:attrNameLst>
                                          <p:attrName>style.visibility</p:attrName>
                                        </p:attrNameLst>
                                      </p:cBhvr>
                                      <p:to>
                                        <p:strVal val="visible"/>
                                      </p:to>
                                    </p:set>
                                    <p:animEffect transition="in" filter="fade">
                                      <p:cBhvr>
                                        <p:cTn id="44" dur="500"/>
                                        <p:tgtEl>
                                          <p:spTgt spid="11322"/>
                                        </p:tgtEl>
                                      </p:cBhvr>
                                    </p:animEffect>
                                  </p:childTnLst>
                                </p:cTn>
                              </p:par>
                              <p:par>
                                <p:cTn id="45" presetID="10" presetClass="entr" presetSubtype="0" fill="hold" nodeType="withEffect">
                                  <p:stCondLst>
                                    <p:cond delay="0"/>
                                  </p:stCondLst>
                                  <p:childTnLst>
                                    <p:set>
                                      <p:cBhvr>
                                        <p:cTn id="46" dur="1" fill="hold">
                                          <p:stCondLst>
                                            <p:cond delay="0"/>
                                          </p:stCondLst>
                                        </p:cTn>
                                        <p:tgtEl>
                                          <p:spTgt spid="11314"/>
                                        </p:tgtEl>
                                        <p:attrNameLst>
                                          <p:attrName>style.visibility</p:attrName>
                                        </p:attrNameLst>
                                      </p:cBhvr>
                                      <p:to>
                                        <p:strVal val="visible"/>
                                      </p:to>
                                    </p:set>
                                    <p:animEffect transition="in" filter="fade">
                                      <p:cBhvr>
                                        <p:cTn id="47" dur="500"/>
                                        <p:tgtEl>
                                          <p:spTgt spid="11314"/>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13" grpId="0"/>
      <p:bldP spid="11322" grpId="0"/>
      <p:bldP spid="11374" grpId="0" animBg="1"/>
      <p:bldP spid="1137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D238387-5107-9C98-6784-D6207CE1162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20090"/>
            <a:ext cx="12192000" cy="6858000"/>
          </a:xfrm>
          <a:prstGeom prst="rect">
            <a:avLst/>
          </a:prstGeom>
        </p:spPr>
      </p:pic>
      <p:sp>
        <p:nvSpPr>
          <p:cNvPr id="19" name="TextBox 18">
            <a:extLst>
              <a:ext uri="{FF2B5EF4-FFF2-40B4-BE49-F238E27FC236}">
                <a16:creationId xmlns="" xmlns:a16="http://schemas.microsoft.com/office/drawing/2014/main" id="{33D7ABBA-1FCD-3754-0C3A-3F96CAAD9D4C}"/>
              </a:ext>
            </a:extLst>
          </p:cNvPr>
          <p:cNvSpPr txBox="1"/>
          <p:nvPr/>
        </p:nvSpPr>
        <p:spPr>
          <a:xfrm>
            <a:off x="1516195" y="4626154"/>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Sơ đồ phản ứng:   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 xmlns:a16="http://schemas.microsoft.com/office/drawing/2014/main" id="{B5ABEFA5-6D92-50C6-31F0-C4C6DC68DA95}"/>
              </a:ext>
            </a:extLst>
          </p:cNvPr>
          <p:cNvSpPr txBox="1"/>
          <p:nvPr/>
        </p:nvSpPr>
        <p:spPr>
          <a:xfrm>
            <a:off x="1516195" y="5421380"/>
            <a:ext cx="7763410" cy="52322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PTHH:   2H</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O</a:t>
            </a:r>
            <a:r>
              <a:rPr kumimoji="0" lang="pt-BR" altLang="en-US" sz="2800" b="0" i="0" u="none" strike="noStrike" cap="none" normalizeH="0" baseline="-30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2H</a:t>
            </a:r>
            <a:r>
              <a:rPr kumimoji="0" lang="pt-BR" altLang="en-US" sz="2800" b="0" i="0" u="none" strike="noStrike" cap="none" normalizeH="0" baseline="-2500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kumimoji="0" lang="pt-BR"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a:t>
            </a:r>
            <a:endParaRPr kumimoji="0" lang="pt-BR"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pic>
        <p:nvPicPr>
          <p:cNvPr id="8194" name="Picture 2" descr="Taking Notes Icon Images - Free Download on Freepik">
            <a:extLst>
              <a:ext uri="{FF2B5EF4-FFF2-40B4-BE49-F238E27FC236}">
                <a16:creationId xmlns="" xmlns:a16="http://schemas.microsoft.com/office/drawing/2014/main" id="{A1F86921-E540-CF71-91DE-63A49FA69E58}"/>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969330" y="786942"/>
            <a:ext cx="3709816" cy="370981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5B562D75-9A11-C084-5247-7E7200972E3A}"/>
              </a:ext>
            </a:extLst>
          </p:cNvPr>
          <p:cNvSpPr txBox="1"/>
          <p:nvPr/>
        </p:nvSpPr>
        <p:spPr>
          <a:xfrm>
            <a:off x="246722" y="999720"/>
            <a:ext cx="9522069" cy="2034660"/>
          </a:xfrm>
          <a:prstGeom prst="rect">
            <a:avLst/>
          </a:prstGeom>
          <a:noFill/>
        </p:spPr>
        <p:txBody>
          <a:bodyPr wrap="square">
            <a:spAutoFit/>
          </a:bodyPr>
          <a:lstStyle/>
          <a:p>
            <a:pPr marL="0" marR="0">
              <a:lnSpc>
                <a:spcPct val="115000"/>
              </a:lnSpc>
              <a:spcBef>
                <a:spcPts val="0"/>
              </a:spcBef>
              <a:spcAft>
                <a:spcPts val="1000"/>
              </a:spcAft>
            </a:pPr>
            <a:r>
              <a:rPr lang="pt-BR"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ngắn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gọn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gồm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công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thức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chất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phẩm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hệ</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thích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hợp</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sao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số</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mỗi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tố</a:t>
            </a:r>
            <a:r>
              <a:rPr lang="en-US" sz="2800" dirty="0">
                <a:solidFill>
                  <a:srgbClr val="002060"/>
                </a:solidFill>
                <a:effectLst/>
                <a:latin typeface="Times New Roman" panose="02020603050405020304" pitchFamily="18" charset="0"/>
                <a:ea typeface="Times New Roman" panose="02020603050405020304" pitchFamily="18" charset="0"/>
              </a:rPr>
              <a:t> ở 2 </a:t>
            </a:r>
            <a:r>
              <a:rPr lang="en-US" sz="2800" dirty="0" err="1">
                <a:solidFill>
                  <a:srgbClr val="002060"/>
                </a:solidFill>
                <a:effectLst/>
                <a:latin typeface="Times New Roman" panose="02020603050405020304" pitchFamily="18" charset="0"/>
                <a:ea typeface="Times New Roman" panose="02020603050405020304" pitchFamily="18" charset="0"/>
              </a:rPr>
              <a:t>vế</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bằng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a:t>
            </a:r>
          </a:p>
        </p:txBody>
      </p:sp>
      <p:pic>
        <p:nvPicPr>
          <p:cNvPr id="8196" name="Picture 319642675">
            <a:extLst>
              <a:ext uri="{FF2B5EF4-FFF2-40B4-BE49-F238E27FC236}">
                <a16:creationId xmlns="" xmlns:a16="http://schemas.microsoft.com/office/drawing/2014/main" id="{D8C26E00-4C6C-E879-6C67-C143CAD73A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91185" y="4737363"/>
            <a:ext cx="1169142" cy="414871"/>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a:extLst>
              <a:ext uri="{FF2B5EF4-FFF2-40B4-BE49-F238E27FC236}">
                <a16:creationId xmlns="" xmlns:a16="http://schemas.microsoft.com/office/drawing/2014/main" id="{297127F7-49DC-620A-860F-3F5D3959FDA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7680" y="5523173"/>
            <a:ext cx="675063" cy="31963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a:extLst>
              <a:ext uri="{FF2B5EF4-FFF2-40B4-BE49-F238E27FC236}">
                <a16:creationId xmlns="" xmlns:a16="http://schemas.microsoft.com/office/drawing/2014/main" id="{B33C1FAA-048C-088C-57E1-91A62A82D2B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3" name="TextBox 12">
            <a:extLst>
              <a:ext uri="{FF2B5EF4-FFF2-40B4-BE49-F238E27FC236}">
                <a16:creationId xmlns="" xmlns:a16="http://schemas.microsoft.com/office/drawing/2014/main" id="{9044FC25-0C78-A45A-9552-3598F7643649}"/>
              </a:ext>
            </a:extLst>
          </p:cNvPr>
          <p:cNvSpPr txBox="1"/>
          <p:nvPr/>
        </p:nvSpPr>
        <p:spPr>
          <a:xfrm>
            <a:off x="280930" y="3185299"/>
            <a:ext cx="10668562" cy="1169551"/>
          </a:xfrm>
          <a:prstGeom prst="rect">
            <a:avLst/>
          </a:prstGeom>
          <a:noFill/>
        </p:spPr>
        <p:txBody>
          <a:bodyPr wrap="square">
            <a:spAutoFit/>
          </a:body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kumimoji="0" lang="en-US"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PƯHH: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Hydrogen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Khí</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Oxygen</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BO" altLang="en-US" sz="28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kumimoji="0" lang="es-BO" altLang="en-US" sz="28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altLang="en-US" sz="28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 xmlns:a16="http://schemas.microsoft.com/office/drawing/2014/main" id="{0EFE9A38-7AD7-B730-F9DF-F3F2D2F7A69C}"/>
              </a:ext>
            </a:extLst>
          </p:cNvPr>
          <p:cNvSpPr txBox="1"/>
          <p:nvPr/>
        </p:nvSpPr>
        <p:spPr>
          <a:xfrm>
            <a:off x="2927132" y="94261"/>
            <a:ext cx="10788868"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PHƯƠNG TRÌNH HÓA HỌC</a:t>
            </a:r>
            <a:endParaRPr lang="en-US" sz="3200" dirty="0">
              <a:solidFill>
                <a:srgbClr val="FF0000"/>
              </a:solidFill>
            </a:endParaRPr>
          </a:p>
        </p:txBody>
      </p:sp>
    </p:spTree>
    <p:extLst>
      <p:ext uri="{BB962C8B-B14F-4D97-AF65-F5344CB8AC3E}">
        <p14:creationId xmlns:p14="http://schemas.microsoft.com/office/powerpoint/2010/main" val="274503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fade">
                                      <p:cBhvr>
                                        <p:cTn id="19" dur="500"/>
                                        <p:tgtEl>
                                          <p:spTgt spid="819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42" presetClass="entr" presetSubtype="0" fill="hold" nodeType="withEffect">
                                  <p:stCondLst>
                                    <p:cond delay="0"/>
                                  </p:stCondLst>
                                  <p:childTnLst>
                                    <p:set>
                                      <p:cBhvr>
                                        <p:cTn id="24" dur="1" fill="hold">
                                          <p:stCondLst>
                                            <p:cond delay="0"/>
                                          </p:stCondLst>
                                        </p:cTn>
                                        <p:tgtEl>
                                          <p:spTgt spid="8195"/>
                                        </p:tgtEl>
                                        <p:attrNameLst>
                                          <p:attrName>style.visibility</p:attrName>
                                        </p:attrNameLst>
                                      </p:cBhvr>
                                      <p:to>
                                        <p:strVal val="visible"/>
                                      </p:to>
                                    </p:set>
                                    <p:animEffect transition="in" filter="fade">
                                      <p:cBhvr>
                                        <p:cTn id="25" dur="1000"/>
                                        <p:tgtEl>
                                          <p:spTgt spid="8195"/>
                                        </p:tgtEl>
                                      </p:cBhvr>
                                    </p:animEffect>
                                    <p:anim calcmode="lin" valueType="num">
                                      <p:cBhvr>
                                        <p:cTn id="26" dur="1000" fill="hold"/>
                                        <p:tgtEl>
                                          <p:spTgt spid="8195"/>
                                        </p:tgtEl>
                                        <p:attrNameLst>
                                          <p:attrName>ppt_x</p:attrName>
                                        </p:attrNameLst>
                                      </p:cBhvr>
                                      <p:tavLst>
                                        <p:tav tm="0">
                                          <p:val>
                                            <p:strVal val="#ppt_x"/>
                                          </p:val>
                                        </p:tav>
                                        <p:tav tm="100000">
                                          <p:val>
                                            <p:strVal val="#ppt_x"/>
                                          </p:val>
                                        </p:tav>
                                      </p:tavLst>
                                    </p:anim>
                                    <p:anim calcmode="lin" valueType="num">
                                      <p:cBhvr>
                                        <p:cTn id="27" dur="1000" fill="hold"/>
                                        <p:tgtEl>
                                          <p:spTgt spid="8195"/>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5" grpId="0"/>
      <p:bldP spid="6" grpId="0"/>
      <p:bldP spid="1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5" name="TextBox 3">
            <a:extLst>
              <a:ext uri="{FF2B5EF4-FFF2-40B4-BE49-F238E27FC236}">
                <a16:creationId xmlns="" xmlns:a16="http://schemas.microsoft.com/office/drawing/2014/main" id="{6E80FD11-E801-E246-50AD-1CCBE1F6230F}"/>
              </a:ext>
            </a:extLst>
          </p:cNvPr>
          <p:cNvSpPr txBox="1">
            <a:spLocks noChangeArrowheads="1"/>
          </p:cNvSpPr>
          <p:nvPr/>
        </p:nvSpPr>
        <p:spPr bwMode="auto">
          <a:xfrm>
            <a:off x="116963" y="3025183"/>
            <a:ext cx="8739694" cy="3754008"/>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1) Các bước lập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sơ đồ phản ứng</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Cân bằng số nguyên tử nguyên tố ở 2 vế</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latin typeface="Times New Roman" panose="02020603050405020304" pitchFamily="18" charset="0"/>
                <a:ea typeface="Times New Roman" panose="02020603050405020304" pitchFamily="18" charset="0"/>
              </a:rPr>
              <a:t> - </a:t>
            </a:r>
            <a:r>
              <a:rPr lang="it-IT" sz="2800" dirty="0">
                <a:effectLst/>
                <a:latin typeface="Times New Roman" panose="02020603050405020304" pitchFamily="18" charset="0"/>
                <a:ea typeface="Times New Roman" panose="02020603050405020304" pitchFamily="18" charset="0"/>
              </a:rPr>
              <a:t>Viết thành PTHH.</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2) PT chữ: Carbon   + Oxygen              Carbon dioxide</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Sơ</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đồ</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C      +       O</a:t>
            </a:r>
            <a:r>
              <a:rPr lang="en-US" sz="2800" kern="1200" baseline="-25000" dirty="0">
                <a:effectLst/>
                <a:latin typeface="Times New Roman" panose="02020603050405020304" pitchFamily="18" charset="0"/>
                <a:ea typeface="+mn-ea"/>
              </a:rPr>
              <a:t>2</a:t>
            </a:r>
            <a:r>
              <a:rPr lang="en-US" sz="2800" kern="1200" dirty="0">
                <a:effectLst/>
                <a:latin typeface="Times New Roman" panose="02020603050405020304" pitchFamily="18" charset="0"/>
                <a:ea typeface="+mn-ea"/>
              </a:rPr>
              <a:t>               CO</a:t>
            </a:r>
            <a:r>
              <a:rPr lang="en-US" sz="2800" kern="1200" baseline="-25000" dirty="0">
                <a:effectLst/>
                <a:latin typeface="Times New Roman" panose="02020603050405020304" pitchFamily="18" charset="0"/>
                <a:ea typeface="+mn-ea"/>
              </a:rPr>
              <a:t>2</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PTHH:    C        +          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CO</a:t>
            </a:r>
            <a:r>
              <a:rPr lang="en-US" sz="2800" kern="1200" baseline="-25000" dirty="0">
                <a:effectLst/>
                <a:latin typeface="Times New Roman" panose="02020603050405020304" pitchFamily="18" charset="0"/>
                <a:ea typeface="+mn-ea"/>
              </a:rPr>
              <a:t>2    </a:t>
            </a: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kern="1200" dirty="0">
                <a:effectLst/>
                <a:latin typeface="Times New Roman" panose="02020603050405020304" pitchFamily="18" charset="0"/>
                <a:ea typeface="+mn-ea"/>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it-IT"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pic>
        <p:nvPicPr>
          <p:cNvPr id="8194" name="Picture 2" descr="Học Tập, Giáo Dục, Trẻ Em, Học Bài, Tải hình PNG 103 - Free.Vector6.com">
            <a:extLst>
              <a:ext uri="{FF2B5EF4-FFF2-40B4-BE49-F238E27FC236}">
                <a16:creationId xmlns="" xmlns:a16="http://schemas.microsoft.com/office/drawing/2014/main" id="{DFB6EF2A-95F9-725A-C30A-7D706CCAEC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2504" y="3128962"/>
            <a:ext cx="3819496" cy="37431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3">
            <a:extLst>
              <a:ext uri="{FF2B5EF4-FFF2-40B4-BE49-F238E27FC236}">
                <a16:creationId xmlns="" xmlns:a16="http://schemas.microsoft.com/office/drawing/2014/main" id="{B04D1EC0-91ED-7B86-C754-7DA4D64A96AA}"/>
              </a:ext>
            </a:extLst>
          </p:cNvPr>
          <p:cNvSpPr txBox="1">
            <a:spLocks noChangeArrowheads="1"/>
          </p:cNvSpPr>
          <p:nvPr/>
        </p:nvSpPr>
        <p:spPr bwMode="auto">
          <a:xfrm>
            <a:off x="1916368" y="1524884"/>
            <a:ext cx="8971088" cy="117119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342900" marR="0" lvl="0" indent="-342900" algn="just">
              <a:lnSpc>
                <a:spcPct val="115000"/>
              </a:lnSpc>
              <a:spcBef>
                <a:spcPts val="0"/>
              </a:spcBef>
              <a:spcAft>
                <a:spcPts val="0"/>
              </a:spcAft>
              <a:buFont typeface="+mj-lt"/>
              <a:buAutoNum type="arabicParenR"/>
            </a:pPr>
            <a:r>
              <a:rPr lang="en-US" sz="2800" dirty="0" err="1">
                <a:effectLst/>
                <a:latin typeface="Times New Roman" panose="02020603050405020304" pitchFamily="18" charset="0"/>
                <a:ea typeface="Times New Roman" panose="02020603050405020304" pitchFamily="18" charset="0"/>
              </a:rPr>
              <a:t>Nêu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bước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a:t>
            </a:r>
          </a:p>
          <a:p>
            <a:pPr marL="342900" marR="0" lvl="0" indent="-342900">
              <a:lnSpc>
                <a:spcPct val="115000"/>
              </a:lnSpc>
              <a:spcBef>
                <a:spcPts val="0"/>
              </a:spcBef>
              <a:spcAft>
                <a:spcPts val="0"/>
              </a:spcAft>
              <a:buFont typeface="+mj-lt"/>
              <a:buAutoNum type="arabicParenR"/>
            </a:pPr>
            <a:r>
              <a:rPr lang="nl-NL" sz="2800" dirty="0">
                <a:effectLst/>
                <a:latin typeface="Times New Roman" panose="02020603050405020304" pitchFamily="18" charset="0"/>
                <a:ea typeface="Times New Roman" panose="02020603050405020304" pitchFamily="18" charset="0"/>
              </a:rPr>
              <a:t>Lập PTHH của PƯ: C tác dụng với khí 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tạo CO</a:t>
            </a:r>
            <a:r>
              <a:rPr lang="nl-NL" sz="2800" baseline="-25000" dirty="0">
                <a:effectLst/>
                <a:latin typeface="Times New Roman" panose="02020603050405020304" pitchFamily="18" charset="0"/>
                <a:ea typeface="Times New Roman" panose="02020603050405020304" pitchFamily="18" charset="0"/>
              </a:rPr>
              <a:t>2</a:t>
            </a:r>
            <a:r>
              <a:rPr lang="nl-NL"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A41F5C4F-F178-F1BD-B3BF-B5FCA98D58EC}"/>
              </a:ext>
            </a:extLst>
          </p:cNvPr>
          <p:cNvSpPr txBox="1"/>
          <p:nvPr/>
        </p:nvSpPr>
        <p:spPr>
          <a:xfrm>
            <a:off x="3813937" y="406122"/>
            <a:ext cx="4353851"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5</a:t>
            </a:r>
            <a:endParaRPr lang="en-US" sz="32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 xmlns:a16="http://schemas.microsoft.com/office/drawing/2014/main" id="{2984FEDD-B17F-5502-4D74-5F6E7F377E1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16938" y="5209610"/>
            <a:ext cx="904240" cy="278228"/>
          </a:xfrm>
          <a:prstGeom prst="rect">
            <a:avLst/>
          </a:prstGeom>
          <a:noFill/>
          <a:ln>
            <a:noFill/>
          </a:ln>
        </p:spPr>
      </p:pic>
      <p:cxnSp>
        <p:nvCxnSpPr>
          <p:cNvPr id="9" name="Straight Arrow Connector 8">
            <a:extLst>
              <a:ext uri="{FF2B5EF4-FFF2-40B4-BE49-F238E27FC236}">
                <a16:creationId xmlns="" xmlns:a16="http://schemas.microsoft.com/office/drawing/2014/main" id="{57DC69B1-F373-77A1-435A-DB1E26E62448}"/>
              </a:ext>
            </a:extLst>
          </p:cNvPr>
          <p:cNvCxnSpPr>
            <a:cxnSpLocks/>
          </p:cNvCxnSpPr>
          <p:nvPr/>
        </p:nvCxnSpPr>
        <p:spPr>
          <a:xfrm>
            <a:off x="5105400" y="5797283"/>
            <a:ext cx="615778"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Picture 3">
            <a:extLst>
              <a:ext uri="{FF2B5EF4-FFF2-40B4-BE49-F238E27FC236}">
                <a16:creationId xmlns="" xmlns:a16="http://schemas.microsoft.com/office/drawing/2014/main" id="{2A90A868-A093-1B79-7576-FD4B407819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62099" y="5958195"/>
            <a:ext cx="1042658" cy="493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702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42" presetClass="entr" presetSubtype="0"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6E53431-5D24-2AE4-EB78-ECFD991E2688}"/>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9779"/>
            <a:ext cx="12191999" cy="6858000"/>
          </a:xfrm>
          <a:prstGeom prst="rect">
            <a:avLst/>
          </a:prstGeom>
        </p:spPr>
      </p:pic>
      <p:sp>
        <p:nvSpPr>
          <p:cNvPr id="3" name="TextBox 2">
            <a:extLst>
              <a:ext uri="{FF2B5EF4-FFF2-40B4-BE49-F238E27FC236}">
                <a16:creationId xmlns="" xmlns:a16="http://schemas.microsoft.com/office/drawing/2014/main" id="{E9BBEABE-6153-44A6-E3B3-A3D5977F2D6E}"/>
              </a:ext>
            </a:extLst>
          </p:cNvPr>
          <p:cNvSpPr txBox="1"/>
          <p:nvPr/>
        </p:nvSpPr>
        <p:spPr>
          <a:xfrm>
            <a:off x="3282044" y="630077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20" name="TextBox 19">
            <a:extLst>
              <a:ext uri="{FF2B5EF4-FFF2-40B4-BE49-F238E27FC236}">
                <a16:creationId xmlns="" xmlns:a16="http://schemas.microsoft.com/office/drawing/2014/main" id="{20FFBFFA-A3C3-5AEA-638D-18458B73BEBE}"/>
              </a:ext>
            </a:extLst>
          </p:cNvPr>
          <p:cNvSpPr txBox="1"/>
          <p:nvPr/>
        </p:nvSpPr>
        <p:spPr>
          <a:xfrm>
            <a:off x="3445329" y="3943043"/>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7" name="TextBox 26">
            <a:extLst>
              <a:ext uri="{FF2B5EF4-FFF2-40B4-BE49-F238E27FC236}">
                <a16:creationId xmlns="" xmlns:a16="http://schemas.microsoft.com/office/drawing/2014/main" id="{613E2D0D-39F6-B10B-DEA9-7276CFDCBFFF}"/>
              </a:ext>
            </a:extLst>
          </p:cNvPr>
          <p:cNvSpPr txBox="1"/>
          <p:nvPr/>
        </p:nvSpPr>
        <p:spPr>
          <a:xfrm>
            <a:off x="3359316" y="5777552"/>
            <a:ext cx="6183086" cy="523220"/>
          </a:xfrm>
          <a:prstGeom prst="rect">
            <a:avLst/>
          </a:prstGeom>
          <a:noFill/>
        </p:spPr>
        <p:txBody>
          <a:bodyPr wrap="square">
            <a:spAutoFit/>
          </a:bodyPr>
          <a:lstStyle/>
          <a:p>
            <a:r>
              <a:rPr lang="en-US" sz="2800" b="0" i="0" dirty="0">
                <a:solidFill>
                  <a:srgbClr val="333333"/>
                </a:solidFill>
                <a:effectLst/>
                <a:latin typeface="Times New Roman" panose="02020603050405020304" pitchFamily="18" charset="0"/>
                <a:cs typeface="Times New Roman" panose="02020603050405020304" pitchFamily="18" charset="0"/>
              </a:rPr>
              <a:t>4</a:t>
            </a:r>
            <a:r>
              <a:rPr lang="en-US" sz="2800" dirty="0">
                <a:solidFill>
                  <a:srgbClr val="333333"/>
                </a:solidFill>
                <a:latin typeface="Times New Roman" panose="02020603050405020304" pitchFamily="18" charset="0"/>
                <a:cs typeface="Times New Roman" panose="02020603050405020304" pitchFamily="18" charset="0"/>
              </a:rPr>
              <a:t>P</a:t>
            </a:r>
            <a:r>
              <a:rPr lang="vi-VN" sz="2800" b="0" i="0" dirty="0">
                <a:solidFill>
                  <a:srgbClr val="333333"/>
                </a:solidFill>
                <a:effectLst/>
                <a:latin typeface="Times New Roman" panose="02020603050405020304" pitchFamily="18" charset="0"/>
                <a:cs typeface="Times New Roman" panose="02020603050405020304" pitchFamily="18" charset="0"/>
              </a:rPr>
              <a:t> + </a:t>
            </a:r>
            <a:r>
              <a:rPr lang="en-US" sz="2800" dirty="0">
                <a:solidFill>
                  <a:srgbClr val="333333"/>
                </a:solidFill>
                <a:latin typeface="Times New Roman" panose="02020603050405020304" pitchFamily="18" charset="0"/>
                <a:cs typeface="Times New Roman" panose="02020603050405020304" pitchFamily="18" charset="0"/>
              </a:rPr>
              <a:t>5</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 </a:t>
            </a:r>
            <a:r>
              <a:rPr lang="en-US" sz="2800" dirty="0">
                <a:solidFill>
                  <a:srgbClr val="333333"/>
                </a:solidFill>
                <a:latin typeface="Times New Roman" panose="02020603050405020304" pitchFamily="18" charset="0"/>
                <a:cs typeface="Times New Roman" panose="02020603050405020304" pitchFamily="18" charset="0"/>
              </a:rPr>
              <a:t>             </a:t>
            </a:r>
            <a:r>
              <a:rPr lang="vi-VN" sz="2800" b="0" i="0" dirty="0">
                <a:solidFill>
                  <a:srgbClr val="333333"/>
                </a:solidFill>
                <a:effectLst/>
                <a:latin typeface="Times New Roman" panose="02020603050405020304" pitchFamily="18" charset="0"/>
                <a:cs typeface="Times New Roman" panose="02020603050405020304" pitchFamily="18" charset="0"/>
              </a:rPr>
              <a:t> 2</a:t>
            </a:r>
            <a:r>
              <a:rPr lang="en-US" sz="2800" b="0" i="0" dirty="0">
                <a:solidFill>
                  <a:srgbClr val="333333"/>
                </a:solidFill>
                <a:effectLst/>
                <a:latin typeface="Times New Roman" panose="02020603050405020304" pitchFamily="18" charset="0"/>
                <a:cs typeface="Times New Roman" panose="02020603050405020304" pitchFamily="18" charset="0"/>
              </a:rPr>
              <a:t>P</a:t>
            </a:r>
            <a:r>
              <a:rPr lang="vi-VN" sz="2800" b="0" i="0" baseline="-25000" dirty="0">
                <a:solidFill>
                  <a:srgbClr val="333333"/>
                </a:solidFill>
                <a:effectLst/>
                <a:latin typeface="Times New Roman" panose="02020603050405020304" pitchFamily="18" charset="0"/>
                <a:cs typeface="Times New Roman" panose="02020603050405020304" pitchFamily="18" charset="0"/>
              </a:rPr>
              <a:t>2</a:t>
            </a:r>
            <a:r>
              <a:rPr lang="vi-VN" sz="2800" b="0" i="0" dirty="0">
                <a:solidFill>
                  <a:srgbClr val="333333"/>
                </a:solidFill>
                <a:effectLst/>
                <a:latin typeface="Times New Roman" panose="02020603050405020304" pitchFamily="18" charset="0"/>
                <a:cs typeface="Times New Roman" panose="02020603050405020304" pitchFamily="18" charset="0"/>
              </a:rPr>
              <a:t>O</a:t>
            </a:r>
            <a:r>
              <a:rPr lang="en-US" sz="2800" baseline="-25000" dirty="0">
                <a:solidFill>
                  <a:srgbClr val="333333"/>
                </a:solidFill>
                <a:latin typeface="Times New Roman" panose="02020603050405020304" pitchFamily="18" charset="0"/>
                <a:cs typeface="Times New Roman" panose="02020603050405020304" pitchFamily="18" charset="0"/>
              </a:rPr>
              <a:t>5</a:t>
            </a:r>
            <a:endParaRPr lang="en-US"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16A0B37-1C53-57F8-6B03-7E337F412824}"/>
              </a:ext>
            </a:extLst>
          </p:cNvPr>
          <p:cNvSpPr txBox="1"/>
          <p:nvPr/>
        </p:nvSpPr>
        <p:spPr>
          <a:xfrm>
            <a:off x="3012141" y="189236"/>
            <a:ext cx="5783516"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CHẴN LẺ</a:t>
            </a:r>
            <a:endParaRPr lang="en-US" sz="2000" b="1" i="0" dirty="0">
              <a:solidFill>
                <a:srgbClr val="002060"/>
              </a:solidFill>
              <a:effectLst/>
              <a:latin typeface="Times New Roman" panose="02020603050405020304" pitchFamily="18" charset="0"/>
              <a:cs typeface="Times New Roman" panose="02020603050405020304" pitchFamily="18" charset="0"/>
            </a:endParaRPr>
          </a:p>
        </p:txBody>
      </p:sp>
      <p:sp>
        <p:nvSpPr>
          <p:cNvPr id="10" name="TextBox 3">
            <a:extLst>
              <a:ext uri="{FF2B5EF4-FFF2-40B4-BE49-F238E27FC236}">
                <a16:creationId xmlns="" xmlns:a16="http://schemas.microsoft.com/office/drawing/2014/main" id="{56A8ED4F-4B52-97E0-CB53-4C664306E516}"/>
              </a:ext>
            </a:extLst>
          </p:cNvPr>
          <p:cNvSpPr txBox="1">
            <a:spLocks noChangeArrowheads="1"/>
          </p:cNvSpPr>
          <p:nvPr/>
        </p:nvSpPr>
        <p:spPr bwMode="auto">
          <a:xfrm>
            <a:off x="311860" y="747804"/>
            <a:ext cx="11553566" cy="1971526"/>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r>
              <a:rPr lang="en-US" sz="1300"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a:p>
            <a:pPr marL="457200" marR="0" latinLnBrk="1">
              <a:lnSpc>
                <a:spcPct val="115000"/>
              </a:lnSpc>
              <a:spcBef>
                <a:spcPts val="0"/>
              </a:spcBef>
              <a:spcAft>
                <a:spcPts val="0"/>
              </a:spcAft>
            </a:pPr>
            <a:r>
              <a:rPr lang="en-US" sz="1300" b="1" kern="1200" dirty="0">
                <a:solidFill>
                  <a:srgbClr val="000000"/>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 xmlns:a16="http://schemas.microsoft.com/office/drawing/2014/main" id="{4C94B1C0-25AA-38F0-7991-4D5F702DE8EE}"/>
              </a:ext>
            </a:extLst>
          </p:cNvPr>
          <p:cNvSpPr txBox="1"/>
          <p:nvPr/>
        </p:nvSpPr>
        <p:spPr>
          <a:xfrm>
            <a:off x="478971" y="774159"/>
            <a:ext cx="10863944" cy="2308324"/>
          </a:xfrm>
          <a:prstGeom prst="rect">
            <a:avLst/>
          </a:prstGeom>
          <a:noFill/>
        </p:spPr>
        <p:txBody>
          <a:bodyPr wrap="square">
            <a:spAutoFit/>
          </a:bodyPr>
          <a:lstStyle/>
          <a:p>
            <a:pPr algn="just"/>
            <a:r>
              <a:rPr lang="vi-VN" sz="2400" b="0" i="0" dirty="0">
                <a:solidFill>
                  <a:srgbClr val="C00000"/>
                </a:solidFill>
                <a:effectLst/>
                <a:latin typeface="+mj-lt"/>
              </a:rPr>
              <a:t>Khi mà một phương trình phản ứng đã cân bằng có nghĩa là số nguyên tử của nguyên tố ở vế phải sẽ bằng với số nguyên tử của nguyên tố ở vế trái, đồng nghĩa là số nguyên tử của một nguyên tố ở vế trái chẵn thì số nguyên tử của nguyên tố đó ở vế phải cũng phải chẵn. Cho nên nếu trong phương trình mà nếu một trong số những số nguyên tử của bất kỳ nguyên tố nào còn lẻ thì phải nhân đôi.</a:t>
            </a:r>
          </a:p>
          <a:p>
            <a:pPr algn="just"/>
            <a:endParaRPr lang="vi-VN" sz="2400" b="0" i="0" dirty="0">
              <a:solidFill>
                <a:srgbClr val="C00000"/>
              </a:solidFill>
              <a:effectLst/>
              <a:latin typeface="+mj-lt"/>
            </a:endParaRPr>
          </a:p>
        </p:txBody>
      </p:sp>
      <p:cxnSp>
        <p:nvCxnSpPr>
          <p:cNvPr id="12" name="Straight Arrow Connector 11">
            <a:extLst>
              <a:ext uri="{FF2B5EF4-FFF2-40B4-BE49-F238E27FC236}">
                <a16:creationId xmlns="" xmlns:a16="http://schemas.microsoft.com/office/drawing/2014/main" id="{4DAD380D-C9EC-6552-EEFA-8221FF019A1B}"/>
              </a:ext>
            </a:extLst>
          </p:cNvPr>
          <p:cNvCxnSpPr>
            <a:cxnSpLocks/>
          </p:cNvCxnSpPr>
          <p:nvPr/>
        </p:nvCxnSpPr>
        <p:spPr>
          <a:xfrm>
            <a:off x="5251977" y="6039162"/>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 xmlns:a16="http://schemas.microsoft.com/office/drawing/2014/main" id="{58040184-2324-8284-EAE7-A31C5AC3E79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0502" y="4139557"/>
            <a:ext cx="904240" cy="278228"/>
          </a:xfrm>
          <a:prstGeom prst="rect">
            <a:avLst/>
          </a:prstGeom>
          <a:noFill/>
          <a:ln>
            <a:noFill/>
          </a:ln>
        </p:spPr>
      </p:pic>
      <p:sp>
        <p:nvSpPr>
          <p:cNvPr id="15" name="TextBox 14">
            <a:extLst>
              <a:ext uri="{FF2B5EF4-FFF2-40B4-BE49-F238E27FC236}">
                <a16:creationId xmlns="" xmlns:a16="http://schemas.microsoft.com/office/drawing/2014/main" id="{EFA7EC74-5960-4782-EA5A-26E847E01F6C}"/>
              </a:ext>
            </a:extLst>
          </p:cNvPr>
          <p:cNvSpPr txBox="1"/>
          <p:nvPr/>
        </p:nvSpPr>
        <p:spPr>
          <a:xfrm>
            <a:off x="2854781" y="2807100"/>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 xmlns:a16="http://schemas.microsoft.com/office/drawing/2014/main" id="{E4D38853-25B3-8013-B528-28BC47F82979}"/>
              </a:ext>
            </a:extLst>
          </p:cNvPr>
          <p:cNvSpPr txBox="1"/>
          <p:nvPr/>
        </p:nvSpPr>
        <p:spPr>
          <a:xfrm>
            <a:off x="767446" y="3324459"/>
            <a:ext cx="11212283" cy="461665"/>
          </a:xfrm>
          <a:prstGeom prst="rect">
            <a:avLst/>
          </a:prstGeom>
          <a:noFill/>
        </p:spPr>
        <p:txBody>
          <a:bodyPr wrap="square">
            <a:spAutoFit/>
          </a:bodyPr>
          <a:lstStyle/>
          <a:p>
            <a:pPr algn="just"/>
            <a:r>
              <a:rPr lang="en-US" sz="2400" i="0" dirty="0">
                <a:solidFill>
                  <a:srgbClr val="333333"/>
                </a:solidFill>
                <a:effectLst/>
                <a:latin typeface="Times New Roman" panose="02020603050405020304" pitchFamily="18" charset="0"/>
                <a:cs typeface="Times New Roman" panose="02020603050405020304" pitchFamily="18" charset="0"/>
              </a:rPr>
              <a:t>O</a:t>
            </a:r>
            <a:r>
              <a:rPr lang="vi-VN" sz="2400" i="0" dirty="0">
                <a:solidFill>
                  <a:srgbClr val="333333"/>
                </a:solidFill>
                <a:effectLst/>
                <a:latin typeface="Times New Roman" panose="02020603050405020304" pitchFamily="18" charset="0"/>
                <a:cs typeface="Times New Roman" panose="02020603050405020304" pitchFamily="18" charset="0"/>
              </a:rPr>
              <a:t>x</a:t>
            </a:r>
            <a:r>
              <a:rPr lang="vi-VN" sz="2400" i="0" dirty="0">
                <a:solidFill>
                  <a:srgbClr val="333333"/>
                </a:solidFill>
                <a:effectLst/>
                <a:latin typeface="+mj-lt"/>
              </a:rPr>
              <a:t>i ở vế trái thì chẵn, vế phải thì lẻ, nên ta cũng nhân 2 cho số nguyên tử oxi ở vế phải.</a:t>
            </a:r>
          </a:p>
        </p:txBody>
      </p:sp>
      <p:pic>
        <p:nvPicPr>
          <p:cNvPr id="21" name="Picture 20">
            <a:extLst>
              <a:ext uri="{FF2B5EF4-FFF2-40B4-BE49-F238E27FC236}">
                <a16:creationId xmlns="" xmlns:a16="http://schemas.microsoft.com/office/drawing/2014/main" id="{451F8F60-1F5A-9A4F-39AD-4F9E60A1EC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08220" y="3032072"/>
            <a:ext cx="904240" cy="278228"/>
          </a:xfrm>
          <a:prstGeom prst="rect">
            <a:avLst/>
          </a:prstGeom>
          <a:noFill/>
          <a:ln>
            <a:noFill/>
          </a:ln>
        </p:spPr>
      </p:pic>
      <p:sp>
        <p:nvSpPr>
          <p:cNvPr id="22" name="TextBox 21">
            <a:extLst>
              <a:ext uri="{FF2B5EF4-FFF2-40B4-BE49-F238E27FC236}">
                <a16:creationId xmlns="" xmlns:a16="http://schemas.microsoft.com/office/drawing/2014/main" id="{A8C25A75-A4BE-DDBC-22BF-6D1054FE3748}"/>
              </a:ext>
            </a:extLst>
          </p:cNvPr>
          <p:cNvSpPr txBox="1"/>
          <p:nvPr/>
        </p:nvSpPr>
        <p:spPr>
          <a:xfrm>
            <a:off x="3445329" y="4858679"/>
            <a:ext cx="6183086" cy="523220"/>
          </a:xfrm>
          <a:prstGeom prst="rect">
            <a:avLst/>
          </a:prstGeom>
          <a:noFill/>
        </p:spPr>
        <p:txBody>
          <a:bodyPr wrap="square">
            <a:spAutoFit/>
          </a:bodyPr>
          <a:lstStyle/>
          <a:p>
            <a:r>
              <a:rPr lang="en-US" sz="2800" dirty="0">
                <a:solidFill>
                  <a:srgbClr val="333333"/>
                </a:solidFill>
                <a:latin typeface="+mj-lt"/>
              </a:rPr>
              <a:t>P</a:t>
            </a:r>
            <a:r>
              <a:rPr lang="vi-VN" sz="2800" b="0" i="0" dirty="0">
                <a:solidFill>
                  <a:srgbClr val="333333"/>
                </a:solidFill>
                <a:effectLst/>
                <a:latin typeface="+mj-lt"/>
              </a:rPr>
              <a:t> + </a:t>
            </a:r>
            <a:r>
              <a:rPr lang="en-US" sz="2800" dirty="0">
                <a:solidFill>
                  <a:srgbClr val="333333"/>
                </a:solidFill>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2</a:t>
            </a:r>
            <a:r>
              <a:rPr lang="en-US" sz="2800" b="0" i="0" dirty="0">
                <a:solidFill>
                  <a:srgbClr val="333333"/>
                </a:solidFill>
                <a:effectLst/>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24" name="TextBox 23">
            <a:extLst>
              <a:ext uri="{FF2B5EF4-FFF2-40B4-BE49-F238E27FC236}">
                <a16:creationId xmlns="" xmlns:a16="http://schemas.microsoft.com/office/drawing/2014/main" id="{3E710ED5-9379-7EC7-AF87-A423A4EDD56F}"/>
              </a:ext>
            </a:extLst>
          </p:cNvPr>
          <p:cNvSpPr txBox="1"/>
          <p:nvPr/>
        </p:nvSpPr>
        <p:spPr>
          <a:xfrm>
            <a:off x="2881994" y="4472673"/>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b="0" i="0" dirty="0">
                <a:solidFill>
                  <a:srgbClr val="333333"/>
                </a:solidFill>
                <a:effectLst/>
                <a:latin typeface="Times New Roman" panose="02020603050405020304" pitchFamily="18" charset="0"/>
                <a:cs typeface="Times New Roman" panose="02020603050405020304" pitchFamily="18" charset="0"/>
              </a:rPr>
              <a:t>O ở </a:t>
            </a:r>
            <a:r>
              <a:rPr lang="en-US" sz="2400" b="0" i="0" dirty="0" err="1">
                <a:solidFill>
                  <a:srgbClr val="333333"/>
                </a:solidFill>
                <a:effectLst/>
                <a:latin typeface="Times New Roman" panose="02020603050405020304" pitchFamily="18" charset="0"/>
                <a:cs typeface="Times New Roman" panose="02020603050405020304" pitchFamily="18" charset="0"/>
              </a:rPr>
              <a:t>vế</a:t>
            </a:r>
            <a:r>
              <a:rPr lang="en-US" sz="2400" b="0" i="0" dirty="0">
                <a:solidFill>
                  <a:srgbClr val="333333"/>
                </a:solidFill>
                <a:effectLst/>
                <a:latin typeface="Times New Roman" panose="02020603050405020304" pitchFamily="18" charset="0"/>
                <a:cs typeface="Times New Roman" panose="02020603050405020304" pitchFamily="18" charset="0"/>
              </a:rPr>
              <a:t> </a:t>
            </a:r>
            <a:r>
              <a:rPr lang="en-US" sz="2400" b="0" i="0" dirty="0" err="1">
                <a:solidFill>
                  <a:srgbClr val="333333"/>
                </a:solidFill>
                <a:effectLst/>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25" name="Picture 24">
            <a:extLst>
              <a:ext uri="{FF2B5EF4-FFF2-40B4-BE49-F238E27FC236}">
                <a16:creationId xmlns="" xmlns:a16="http://schemas.microsoft.com/office/drawing/2014/main" id="{745DE443-D9FA-633E-48F3-24267375A8E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76405" y="5058145"/>
            <a:ext cx="904240" cy="278228"/>
          </a:xfrm>
          <a:prstGeom prst="rect">
            <a:avLst/>
          </a:prstGeom>
          <a:noFill/>
          <a:ln>
            <a:noFill/>
          </a:ln>
        </p:spPr>
      </p:pic>
      <p:sp>
        <p:nvSpPr>
          <p:cNvPr id="26" name="TextBox 25">
            <a:extLst>
              <a:ext uri="{FF2B5EF4-FFF2-40B4-BE49-F238E27FC236}">
                <a16:creationId xmlns="" xmlns:a16="http://schemas.microsoft.com/office/drawing/2014/main" id="{730C7059-8022-0289-B8CC-F8F77C48E3DD}"/>
              </a:ext>
            </a:extLst>
          </p:cNvPr>
          <p:cNvSpPr txBox="1"/>
          <p:nvPr/>
        </p:nvSpPr>
        <p:spPr>
          <a:xfrm>
            <a:off x="3282044" y="5355759"/>
            <a:ext cx="7701642" cy="461665"/>
          </a:xfrm>
          <a:prstGeom prst="rect">
            <a:avLst/>
          </a:prstGeom>
          <a:noFill/>
        </p:spPr>
        <p:txBody>
          <a:bodyPr wrap="square">
            <a:spAutoFit/>
          </a:bodyPr>
          <a:lstStyle/>
          <a:p>
            <a:r>
              <a:rPr lang="en-US" sz="2400" b="0" i="0" dirty="0">
                <a:solidFill>
                  <a:srgbClr val="333333"/>
                </a:solidFill>
                <a:effectLst/>
                <a:latin typeface="Times New Roman" panose="02020603050405020304" pitchFamily="18" charset="0"/>
                <a:cs typeface="Times New Roman" panose="02020603050405020304" pitchFamily="18" charset="0"/>
              </a:rPr>
              <a:t>C</a:t>
            </a:r>
            <a:r>
              <a:rPr lang="vi-VN" sz="2400" b="0" i="0" dirty="0">
                <a:solidFill>
                  <a:srgbClr val="333333"/>
                </a:solidFill>
                <a:effectLst/>
                <a:latin typeface="Times New Roman" panose="02020603050405020304" pitchFamily="18" charset="0"/>
                <a:cs typeface="Times New Roman" panose="02020603050405020304" pitchFamily="18" charset="0"/>
              </a:rPr>
              <a:t>ân bằng cho </a:t>
            </a:r>
            <a:r>
              <a:rPr lang="en-US" sz="2400" dirty="0">
                <a:solidFill>
                  <a:srgbClr val="333333"/>
                </a:solidFill>
                <a:latin typeface="Times New Roman" panose="02020603050405020304" pitchFamily="18" charset="0"/>
                <a:cs typeface="Times New Roman" panose="02020603050405020304" pitchFamily="18" charset="0"/>
              </a:rPr>
              <a:t>s</a:t>
            </a:r>
            <a:r>
              <a:rPr lang="vi-VN" sz="2400" b="0" i="0" dirty="0">
                <a:solidFill>
                  <a:srgbClr val="333333"/>
                </a:solidFill>
                <a:effectLst/>
                <a:latin typeface="Times New Roman" panose="02020603050405020304" pitchFamily="18" charset="0"/>
                <a:cs typeface="Times New Roman" panose="02020603050405020304" pitchFamily="18" charset="0"/>
              </a:rPr>
              <a:t>ố nguyên tử </a:t>
            </a:r>
            <a:r>
              <a:rPr lang="en-US" sz="2400" dirty="0">
                <a:solidFill>
                  <a:srgbClr val="333333"/>
                </a:solidFill>
                <a:latin typeface="Times New Roman" panose="02020603050405020304" pitchFamily="18" charset="0"/>
                <a:cs typeface="Times New Roman" panose="02020603050405020304" pitchFamily="18" charset="0"/>
              </a:rPr>
              <a:t>P</a:t>
            </a:r>
            <a:endParaRPr lang="en-US" sz="2400" dirty="0">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D87F1416-2AE9-74AA-794F-CDFF728F788F}"/>
              </a:ext>
            </a:extLst>
          </p:cNvPr>
          <p:cNvGraphicFramePr>
            <a:graphicFrameLocks noChangeAspect="1"/>
          </p:cNvGraphicFramePr>
          <p:nvPr>
            <p:extLst>
              <p:ext uri="{D42A27DB-BD31-4B8C-83A1-F6EECF244321}">
                <p14:modId xmlns:p14="http://schemas.microsoft.com/office/powerpoint/2010/main" val="3719650938"/>
              </p:ext>
            </p:extLst>
          </p:nvPr>
        </p:nvGraphicFramePr>
        <p:xfrm>
          <a:off x="4860768" y="6228481"/>
          <a:ext cx="898848" cy="560407"/>
        </p:xfrm>
        <a:graphic>
          <a:graphicData uri="http://schemas.openxmlformats.org/presentationml/2006/ole">
            <mc:AlternateContent xmlns:mc="http://schemas.openxmlformats.org/markup-compatibility/2006">
              <mc:Choice xmlns:v="urn:schemas-microsoft-com:vml" Requires="v">
                <p:oleObj spid="_x0000_s1034" r:id="rId6" imgW="406048" imgH="215713" progId="Equation.DSMT4">
                  <p:embed/>
                </p:oleObj>
              </mc:Choice>
              <mc:Fallback>
                <p:oleObj r:id="rId6" imgW="406048" imgH="215713" progId="Equation.DSMT4">
                  <p:embed/>
                  <p:pic>
                    <p:nvPicPr>
                      <p:cNvPr id="5" name="Object 4">
                        <a:extLst>
                          <a:ext uri="{FF2B5EF4-FFF2-40B4-BE49-F238E27FC236}">
                            <a16:creationId xmlns="" xmlns:a16="http://schemas.microsoft.com/office/drawing/2014/main" id="{6AA0E08E-4C1D-E74C-6ABC-693A6CC365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60768" y="6228481"/>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232088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500"/>
                                        <p:tgtEl>
                                          <p:spTgt spid="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Effect transition="in" filter="fade">
                                      <p:cBhvr>
                                        <p:cTn id="46" dur="500"/>
                                        <p:tgtEl>
                                          <p:spTgt spid="2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2"/>
                                        </p:tgtEl>
                                        <p:attrNameLst>
                                          <p:attrName>style.visibility</p:attrName>
                                        </p:attrNameLst>
                                      </p:cBhvr>
                                      <p:to>
                                        <p:strVal val="visible"/>
                                      </p:to>
                                    </p:set>
                                    <p:anim calcmode="lin" valueType="num">
                                      <p:cBhvr additive="base">
                                        <p:cTn id="64" dur="500" fill="hold"/>
                                        <p:tgtEl>
                                          <p:spTgt spid="2"/>
                                        </p:tgtEl>
                                        <p:attrNameLst>
                                          <p:attrName>ppt_x</p:attrName>
                                        </p:attrNameLst>
                                      </p:cBhvr>
                                      <p:tavLst>
                                        <p:tav tm="0">
                                          <p:val>
                                            <p:strVal val="#ppt_x"/>
                                          </p:val>
                                        </p:tav>
                                        <p:tav tm="100000">
                                          <p:val>
                                            <p:strVal val="#ppt_x"/>
                                          </p:val>
                                        </p:tav>
                                      </p:tavLst>
                                    </p:anim>
                                    <p:anim calcmode="lin" valueType="num">
                                      <p:cBhvr additive="base">
                                        <p:cTn id="65" dur="500" fill="hold"/>
                                        <p:tgtEl>
                                          <p:spTgt spid="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
                                        </p:tgtEl>
                                        <p:attrNameLst>
                                          <p:attrName>style.visibility</p:attrName>
                                        </p:attrNameLst>
                                      </p:cBhvr>
                                      <p:to>
                                        <p:strVal val="visible"/>
                                      </p:to>
                                    </p:set>
                                    <p:anim calcmode="lin" valueType="num">
                                      <p:cBhvr additive="base">
                                        <p:cTn id="68" dur="500" fill="hold"/>
                                        <p:tgtEl>
                                          <p:spTgt spid="3"/>
                                        </p:tgtEl>
                                        <p:attrNameLst>
                                          <p:attrName>ppt_x</p:attrName>
                                        </p:attrNameLst>
                                      </p:cBhvr>
                                      <p:tavLst>
                                        <p:tav tm="0">
                                          <p:val>
                                            <p:strVal val="#ppt_x"/>
                                          </p:val>
                                        </p:tav>
                                        <p:tav tm="100000">
                                          <p:val>
                                            <p:strVal val="#ppt_x"/>
                                          </p:val>
                                        </p:tav>
                                      </p:tavLst>
                                    </p:anim>
                                    <p:anim calcmode="lin" valueType="num">
                                      <p:cBhvr additive="base">
                                        <p:cTn id="6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27" grpId="0"/>
      <p:bldP spid="7" grpId="0" animBg="1"/>
      <p:bldP spid="11" grpId="0"/>
      <p:bldP spid="15" grpId="0"/>
      <p:bldP spid="18" grpId="0"/>
      <p:bldP spid="22" grpId="0"/>
      <p:bldP spid="24"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C6E53431-5D24-2AE4-EB78-ECFD991E2688}"/>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7357" y="0"/>
            <a:ext cx="12191999" cy="6858000"/>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 xmlns:a16="http://schemas.microsoft.com/office/drawing/2014/main" id="{20FFBFFA-A3C3-5AEA-638D-18458B73BEBE}"/>
                  </a:ext>
                </a:extLst>
              </p:cNvPr>
              <p:cNvSpPr txBox="1"/>
              <p:nvPr/>
            </p:nvSpPr>
            <p:spPr>
              <a:xfrm>
                <a:off x="3441674" y="3940339"/>
                <a:ext cx="6183086" cy="707758"/>
              </a:xfrm>
              <a:prstGeom prst="rect">
                <a:avLst/>
              </a:prstGeom>
              <a:noFill/>
            </p:spPr>
            <p:txBody>
              <a:bodyPr wrap="square">
                <a:spAutoFit/>
              </a:bodyPr>
              <a:lstStyle/>
              <a:p>
                <a:r>
                  <a:rPr lang="en-US" sz="2800" dirty="0">
                    <a:solidFill>
                      <a:srgbClr val="333333"/>
                    </a:solidFill>
                    <a:latin typeface="+mj-lt"/>
                  </a:rPr>
                  <a:t>2P</a:t>
                </a:r>
                <a:r>
                  <a:rPr lang="vi-VN" sz="2800" b="0" i="0" dirty="0">
                    <a:solidFill>
                      <a:srgbClr val="333333"/>
                    </a:solidFill>
                    <a:effectLst/>
                    <a:latin typeface="+mj-lt"/>
                  </a:rPr>
                  <a:t> + </a:t>
                </a:r>
                <a14:m>
                  <m:oMath xmlns:m="http://schemas.openxmlformats.org/officeDocument/2006/math">
                    <m:f>
                      <m:fPr>
                        <m:ctrlPr>
                          <a:rPr lang="vi-VN" sz="2800" b="0" i="1" smtClean="0">
                            <a:solidFill>
                              <a:srgbClr val="333333"/>
                            </a:solidFill>
                            <a:effectLst/>
                            <a:latin typeface="Cambria Math"/>
                          </a:rPr>
                        </m:ctrlPr>
                      </m:fPr>
                      <m:num>
                        <m:r>
                          <a:rPr lang="en-US" sz="2800" b="0" i="1" smtClean="0">
                            <a:solidFill>
                              <a:srgbClr val="333333"/>
                            </a:solidFill>
                            <a:effectLst/>
                            <a:latin typeface="Cambria Math" panose="02040503050406030204" pitchFamily="18" charset="0"/>
                          </a:rPr>
                          <m:t>5</m:t>
                        </m:r>
                      </m:num>
                      <m:den>
                        <m:r>
                          <a:rPr lang="en-US" sz="2800" b="0" i="1" smtClean="0">
                            <a:solidFill>
                              <a:srgbClr val="333333"/>
                            </a:solidFill>
                            <a:effectLst/>
                            <a:latin typeface="Cambria Math" panose="02040503050406030204" pitchFamily="18" charset="0"/>
                          </a:rPr>
                          <m:t>2</m:t>
                        </m:r>
                      </m:den>
                    </m:f>
                  </m:oMath>
                </a14:m>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mc:Choice>
        <mc:Fallback xmlns="">
          <p:sp>
            <p:nvSpPr>
              <p:cNvPr id="20" name="TextBox 19">
                <a:extLst>
                  <a:ext uri="{FF2B5EF4-FFF2-40B4-BE49-F238E27FC236}">
                    <a16:creationId xmlns:a16="http://schemas.microsoft.com/office/drawing/2014/main" id="{20FFBFFA-A3C3-5AEA-638D-18458B73BEBE}"/>
                  </a:ext>
                </a:extLst>
              </p:cNvPr>
              <p:cNvSpPr txBox="1">
                <a:spLocks noRot="1" noChangeAspect="1" noMove="1" noResize="1" noEditPoints="1" noAdjustHandles="1" noChangeArrowheads="1" noChangeShapeType="1" noTextEdit="1"/>
              </p:cNvSpPr>
              <p:nvPr/>
            </p:nvSpPr>
            <p:spPr>
              <a:xfrm>
                <a:off x="3441674" y="3940339"/>
                <a:ext cx="6183086" cy="707758"/>
              </a:xfrm>
              <a:prstGeom prst="rect">
                <a:avLst/>
              </a:prstGeom>
              <a:blipFill>
                <a:blip r:embed="rId5"/>
                <a:stretch>
                  <a:fillRect l="-2071" b="-12069"/>
                </a:stretch>
              </a:blipFill>
            </p:spPr>
            <p:txBody>
              <a:bodyPr/>
              <a:lstStyle/>
              <a:p>
                <a:r>
                  <a:rPr lang="en-US">
                    <a:noFill/>
                  </a:rPr>
                  <a:t> </a:t>
                </a:r>
              </a:p>
            </p:txBody>
          </p:sp>
        </mc:Fallback>
      </mc:AlternateContent>
      <p:sp>
        <p:nvSpPr>
          <p:cNvPr id="6" name="TextBox 5">
            <a:extLst>
              <a:ext uri="{FF2B5EF4-FFF2-40B4-BE49-F238E27FC236}">
                <a16:creationId xmlns="" xmlns:a16="http://schemas.microsoft.com/office/drawing/2014/main" id="{66FB0BE5-47B9-1F86-9BEE-1AD5245F7D2B}"/>
              </a:ext>
            </a:extLst>
          </p:cNvPr>
          <p:cNvSpPr txBox="1"/>
          <p:nvPr/>
        </p:nvSpPr>
        <p:spPr>
          <a:xfrm>
            <a:off x="3441674" y="5872186"/>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8" name="TextBox 7">
            <a:extLst>
              <a:ext uri="{FF2B5EF4-FFF2-40B4-BE49-F238E27FC236}">
                <a16:creationId xmlns="" xmlns:a16="http://schemas.microsoft.com/office/drawing/2014/main" id="{DFA8536E-CE96-3679-907F-778007394471}"/>
              </a:ext>
            </a:extLst>
          </p:cNvPr>
          <p:cNvSpPr txBox="1"/>
          <p:nvPr/>
        </p:nvSpPr>
        <p:spPr>
          <a:xfrm>
            <a:off x="3445328" y="5253779"/>
            <a:ext cx="6183086" cy="523220"/>
          </a:xfrm>
          <a:prstGeom prst="rect">
            <a:avLst/>
          </a:prstGeom>
          <a:noFill/>
        </p:spPr>
        <p:txBody>
          <a:bodyPr wrap="square">
            <a:spAutoFit/>
          </a:bodyPr>
          <a:lstStyle/>
          <a:p>
            <a:r>
              <a:rPr lang="en-US" sz="2800" dirty="0">
                <a:solidFill>
                  <a:srgbClr val="333333"/>
                </a:solidFill>
                <a:latin typeface="+mj-lt"/>
              </a:rPr>
              <a:t>4P</a:t>
            </a:r>
            <a:r>
              <a:rPr lang="vi-VN" sz="2800" b="0" i="0" dirty="0">
                <a:solidFill>
                  <a:srgbClr val="333333"/>
                </a:solidFill>
                <a:effectLst/>
                <a:latin typeface="+mj-lt"/>
              </a:rPr>
              <a:t> + </a:t>
            </a:r>
            <a:r>
              <a:rPr lang="en-US" sz="2800" b="0" i="0" dirty="0">
                <a:solidFill>
                  <a:srgbClr val="333333"/>
                </a:solidFill>
                <a:effectLst/>
                <a:latin typeface="+mj-lt"/>
              </a:rPr>
              <a:t>5</a:t>
            </a:r>
            <a:r>
              <a:rPr lang="vi-VN" sz="2800" b="0" i="0" dirty="0">
                <a:solidFill>
                  <a:srgbClr val="333333"/>
                </a:solidFill>
                <a:effectLst/>
                <a:latin typeface="+mj-lt"/>
              </a:rPr>
              <a:t>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2P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7" name="TextBox 6">
            <a:extLst>
              <a:ext uri="{FF2B5EF4-FFF2-40B4-BE49-F238E27FC236}">
                <a16:creationId xmlns="" xmlns:a16="http://schemas.microsoft.com/office/drawing/2014/main" id="{716A0B37-1C53-57F8-6B03-7E337F412824}"/>
              </a:ext>
            </a:extLst>
          </p:cNvPr>
          <p:cNvSpPr txBox="1"/>
          <p:nvPr/>
        </p:nvSpPr>
        <p:spPr>
          <a:xfrm>
            <a:off x="2854781" y="178737"/>
            <a:ext cx="6692475" cy="400110"/>
          </a:xfrm>
          <a:prstGeom prst="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en-US" sz="2000" b="1" i="0" dirty="0">
                <a:solidFill>
                  <a:srgbClr val="002060"/>
                </a:solidFill>
                <a:effectLst/>
                <a:latin typeface="Times New Roman" panose="02020603050405020304" pitchFamily="18" charset="0"/>
                <a:cs typeface="Times New Roman" panose="02020603050405020304" pitchFamily="18" charset="0"/>
              </a:rPr>
              <a:t>CÂN BẰNG THEO P</a:t>
            </a:r>
            <a:r>
              <a:rPr lang="vi-VN" sz="2000" b="1" i="0" dirty="0">
                <a:solidFill>
                  <a:srgbClr val="002060"/>
                </a:solidFill>
                <a:effectLst/>
                <a:latin typeface="Times New Roman" panose="02020603050405020304" pitchFamily="18" charset="0"/>
                <a:cs typeface="Times New Roman" panose="02020603050405020304" pitchFamily="18" charset="0"/>
              </a:rPr>
              <a:t>HƯƠNG PHÁP </a:t>
            </a:r>
            <a:r>
              <a:rPr lang="en-US" sz="2000" b="1" i="0" dirty="0">
                <a:solidFill>
                  <a:srgbClr val="002060"/>
                </a:solidFill>
                <a:effectLst/>
                <a:latin typeface="Times New Roman" panose="02020603050405020304" pitchFamily="18" charset="0"/>
                <a:cs typeface="Times New Roman" panose="02020603050405020304" pitchFamily="18" charset="0"/>
              </a:rPr>
              <a:t>HỆ SỐ PHÂN SỐ</a:t>
            </a:r>
          </a:p>
        </p:txBody>
      </p:sp>
      <p:sp>
        <p:nvSpPr>
          <p:cNvPr id="10" name="TextBox 3">
            <a:extLst>
              <a:ext uri="{FF2B5EF4-FFF2-40B4-BE49-F238E27FC236}">
                <a16:creationId xmlns="" xmlns:a16="http://schemas.microsoft.com/office/drawing/2014/main" id="{56A8ED4F-4B52-97E0-CB53-4C664306E516}"/>
              </a:ext>
            </a:extLst>
          </p:cNvPr>
          <p:cNvSpPr txBox="1">
            <a:spLocks noChangeArrowheads="1"/>
          </p:cNvSpPr>
          <p:nvPr/>
        </p:nvSpPr>
        <p:spPr bwMode="auto">
          <a:xfrm>
            <a:off x="439524" y="730499"/>
            <a:ext cx="11553566" cy="1952794"/>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685800" marR="0" latinLnBrk="1">
              <a:lnSpc>
                <a:spcPct val="115000"/>
              </a:lnSpc>
              <a:spcBef>
                <a:spcPts val="0"/>
              </a:spcBef>
              <a:spcAft>
                <a:spcPts val="0"/>
              </a:spcAft>
            </a:pP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 xmlns:a16="http://schemas.microsoft.com/office/drawing/2014/main" id="{4DAD380D-C9EC-6552-EEFA-8221FF019A1B}"/>
              </a:ext>
            </a:extLst>
          </p:cNvPr>
          <p:cNvCxnSpPr>
            <a:cxnSpLocks/>
          </p:cNvCxnSpPr>
          <p:nvPr/>
        </p:nvCxnSpPr>
        <p:spPr>
          <a:xfrm>
            <a:off x="5045528" y="5515389"/>
            <a:ext cx="50763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3" name="Picture 12">
            <a:extLst>
              <a:ext uri="{FF2B5EF4-FFF2-40B4-BE49-F238E27FC236}">
                <a16:creationId xmlns="" xmlns:a16="http://schemas.microsoft.com/office/drawing/2014/main" id="{58040184-2324-8284-EAE7-A31C5AC3E79B}"/>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6847" y="4136853"/>
            <a:ext cx="904240" cy="278228"/>
          </a:xfrm>
          <a:prstGeom prst="rect">
            <a:avLst/>
          </a:prstGeom>
          <a:noFill/>
          <a:ln>
            <a:noFill/>
          </a:ln>
        </p:spPr>
      </p:pic>
      <p:sp>
        <p:nvSpPr>
          <p:cNvPr id="15" name="TextBox 14">
            <a:extLst>
              <a:ext uri="{FF2B5EF4-FFF2-40B4-BE49-F238E27FC236}">
                <a16:creationId xmlns="" xmlns:a16="http://schemas.microsoft.com/office/drawing/2014/main" id="{EFA7EC74-5960-4782-EA5A-26E847E01F6C}"/>
              </a:ext>
            </a:extLst>
          </p:cNvPr>
          <p:cNvSpPr txBox="1"/>
          <p:nvPr/>
        </p:nvSpPr>
        <p:spPr>
          <a:xfrm>
            <a:off x="2819432" y="2819095"/>
            <a:ext cx="7037614" cy="523220"/>
          </a:xfrm>
          <a:prstGeom prst="rect">
            <a:avLst/>
          </a:prstGeom>
          <a:noFill/>
        </p:spPr>
        <p:txBody>
          <a:bodyPr wrap="square">
            <a:spAutoFit/>
          </a:bodyPr>
          <a:lstStyle/>
          <a:p>
            <a:r>
              <a:rPr lang="en-US" sz="2800" b="0" i="0" dirty="0">
                <a:solidFill>
                  <a:srgbClr val="333333"/>
                </a:solidFill>
                <a:effectLst/>
                <a:latin typeface="+mj-lt"/>
              </a:rPr>
              <a:t> VD: P</a:t>
            </a:r>
            <a:r>
              <a:rPr lang="vi-VN" sz="2800" b="0" i="0" dirty="0">
                <a:solidFill>
                  <a:srgbClr val="333333"/>
                </a:solidFill>
                <a:effectLst/>
                <a:latin typeface="+mj-lt"/>
              </a:rPr>
              <a:t> + O</a:t>
            </a:r>
            <a:r>
              <a:rPr lang="vi-VN" sz="2800" b="0" i="0" baseline="-25000" dirty="0">
                <a:solidFill>
                  <a:srgbClr val="333333"/>
                </a:solidFill>
                <a:effectLst/>
                <a:latin typeface="+mj-lt"/>
              </a:rPr>
              <a:t>2</a:t>
            </a:r>
            <a:r>
              <a:rPr lang="vi-VN" sz="2800" b="0" i="0" dirty="0">
                <a:solidFill>
                  <a:srgbClr val="333333"/>
                </a:solidFill>
                <a:effectLst/>
                <a:latin typeface="+mj-lt"/>
              </a:rPr>
              <a:t> </a:t>
            </a:r>
            <a:r>
              <a:rPr lang="en-US" sz="2800" dirty="0">
                <a:solidFill>
                  <a:srgbClr val="333333"/>
                </a:solidFill>
                <a:latin typeface="+mj-lt"/>
              </a:rPr>
              <a:t>    </a:t>
            </a:r>
            <a:r>
              <a:rPr lang="vi-VN" sz="2800" b="0" i="0" dirty="0">
                <a:solidFill>
                  <a:srgbClr val="333333"/>
                </a:solidFill>
                <a:effectLst/>
                <a:latin typeface="+mj-lt"/>
              </a:rPr>
              <a:t> </a:t>
            </a:r>
            <a:r>
              <a:rPr lang="en-US" sz="2800" b="0" i="0" dirty="0">
                <a:solidFill>
                  <a:srgbClr val="333333"/>
                </a:solidFill>
                <a:effectLst/>
                <a:latin typeface="+mj-lt"/>
              </a:rPr>
              <a:t>        </a:t>
            </a:r>
            <a:r>
              <a:rPr lang="en-US" sz="2800" dirty="0">
                <a:solidFill>
                  <a:srgbClr val="333333"/>
                </a:solidFill>
                <a:latin typeface="+mj-lt"/>
              </a:rPr>
              <a:t>P</a:t>
            </a:r>
            <a:r>
              <a:rPr lang="vi-VN" sz="2800" b="0" i="0" baseline="-25000" dirty="0">
                <a:solidFill>
                  <a:srgbClr val="333333"/>
                </a:solidFill>
                <a:effectLst/>
                <a:latin typeface="+mj-lt"/>
              </a:rPr>
              <a:t>2</a:t>
            </a:r>
            <a:r>
              <a:rPr lang="vi-VN" sz="2800" b="0" i="0" dirty="0">
                <a:solidFill>
                  <a:srgbClr val="333333"/>
                </a:solidFill>
                <a:effectLst/>
                <a:latin typeface="+mj-lt"/>
              </a:rPr>
              <a:t>O</a:t>
            </a:r>
            <a:r>
              <a:rPr lang="en-US" sz="2800" baseline="-25000" dirty="0">
                <a:solidFill>
                  <a:srgbClr val="333333"/>
                </a:solidFill>
                <a:latin typeface="+mj-lt"/>
              </a:rPr>
              <a:t>5</a:t>
            </a:r>
            <a:endParaRPr lang="en-US" sz="2800" dirty="0"/>
          </a:p>
        </p:txBody>
      </p:sp>
      <p:sp>
        <p:nvSpPr>
          <p:cNvPr id="18" name="TextBox 17">
            <a:extLst>
              <a:ext uri="{FF2B5EF4-FFF2-40B4-BE49-F238E27FC236}">
                <a16:creationId xmlns="" xmlns:a16="http://schemas.microsoft.com/office/drawing/2014/main" id="{E4D38853-25B3-8013-B528-28BC47F82979}"/>
              </a:ext>
            </a:extLst>
          </p:cNvPr>
          <p:cNvSpPr txBox="1"/>
          <p:nvPr/>
        </p:nvSpPr>
        <p:spPr>
          <a:xfrm>
            <a:off x="930730" y="3323170"/>
            <a:ext cx="11212283" cy="461665"/>
          </a:xfrm>
          <a:prstGeom prst="rect">
            <a:avLst/>
          </a:prstGeom>
          <a:noFill/>
        </p:spPr>
        <p:txBody>
          <a:bodyPr wrap="square">
            <a:spAutoFit/>
          </a:bodyPr>
          <a:lstStyle/>
          <a:p>
            <a:pPr algn="just"/>
            <a:r>
              <a:rPr lang="vi-VN" sz="2400" b="1" dirty="0">
                <a:solidFill>
                  <a:srgbClr val="000000"/>
                </a:solidFill>
                <a:effectLst/>
                <a:latin typeface="+mj-lt"/>
              </a:rPr>
              <a:t>Bước 1:</a:t>
            </a:r>
            <a:r>
              <a:rPr lang="vi-VN" sz="2400" dirty="0">
                <a:solidFill>
                  <a:srgbClr val="000000"/>
                </a:solidFill>
                <a:effectLst/>
                <a:latin typeface="+mj-lt"/>
              </a:rPr>
              <a:t> Đặt hệ số để cân bằng</a:t>
            </a:r>
          </a:p>
        </p:txBody>
      </p:sp>
      <p:pic>
        <p:nvPicPr>
          <p:cNvPr id="21" name="Picture 20">
            <a:extLst>
              <a:ext uri="{FF2B5EF4-FFF2-40B4-BE49-F238E27FC236}">
                <a16:creationId xmlns="" xmlns:a16="http://schemas.microsoft.com/office/drawing/2014/main" id="{451F8F60-1F5A-9A4F-39AD-4F9E60A1EC5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72871" y="3044067"/>
            <a:ext cx="904240" cy="278228"/>
          </a:xfrm>
          <a:prstGeom prst="rect">
            <a:avLst/>
          </a:prstGeom>
          <a:noFill/>
          <a:ln>
            <a:noFill/>
          </a:ln>
        </p:spPr>
      </p:pic>
      <p:sp>
        <p:nvSpPr>
          <p:cNvPr id="3" name="TextBox 2">
            <a:extLst>
              <a:ext uri="{FF2B5EF4-FFF2-40B4-BE49-F238E27FC236}">
                <a16:creationId xmlns="" xmlns:a16="http://schemas.microsoft.com/office/drawing/2014/main" id="{BF235A31-C78F-CC7E-884B-9D11EFB8B550}"/>
              </a:ext>
            </a:extLst>
          </p:cNvPr>
          <p:cNvSpPr txBox="1"/>
          <p:nvPr/>
        </p:nvSpPr>
        <p:spPr>
          <a:xfrm>
            <a:off x="596804" y="766957"/>
            <a:ext cx="11553566" cy="1815882"/>
          </a:xfrm>
          <a:prstGeom prst="rect">
            <a:avLst/>
          </a:prstGeom>
          <a:noFill/>
        </p:spPr>
        <p:txBody>
          <a:bodyPr wrap="square">
            <a:spAutoFit/>
          </a:bodyPr>
          <a:lstStyle/>
          <a:p>
            <a:pPr fontAlgn="base"/>
            <a:r>
              <a:rPr lang="vi-VN" sz="2800" b="1" dirty="0">
                <a:solidFill>
                  <a:srgbClr val="000000"/>
                </a:solidFill>
                <a:effectLst/>
                <a:latin typeface="+mj-lt"/>
              </a:rPr>
              <a:t>Bước 1:</a:t>
            </a:r>
            <a:r>
              <a:rPr lang="vi-VN" sz="2800" dirty="0">
                <a:solidFill>
                  <a:srgbClr val="000000"/>
                </a:solidFill>
                <a:effectLst/>
                <a:latin typeface="+mj-lt"/>
              </a:rPr>
              <a:t> Thay các hệ số vào phương trình hoá học sao cho thoả điều kiện số nguyên tử của mỗi nguyên tố ở 2 vế phương trình bằng nhau, không phân biệt phân số hay số nguyên.</a:t>
            </a:r>
          </a:p>
          <a:p>
            <a:pPr fontAlgn="base"/>
            <a:r>
              <a:rPr lang="vi-VN" sz="2800" b="1" dirty="0">
                <a:solidFill>
                  <a:srgbClr val="000000"/>
                </a:solidFill>
                <a:effectLst/>
                <a:latin typeface="+mj-lt"/>
              </a:rPr>
              <a:t>Bước 2:</a:t>
            </a:r>
            <a:r>
              <a:rPr lang="vi-VN" sz="2800" dirty="0">
                <a:solidFill>
                  <a:srgbClr val="000000"/>
                </a:solidFill>
                <a:effectLst/>
                <a:latin typeface="+mj-lt"/>
              </a:rPr>
              <a:t> Khử mẫu số bằng cách nhân mẫu số chung ở tất cả các hệ số.</a:t>
            </a:r>
          </a:p>
        </p:txBody>
      </p:sp>
      <p:sp>
        <p:nvSpPr>
          <p:cNvPr id="4" name="TextBox 3">
            <a:extLst>
              <a:ext uri="{FF2B5EF4-FFF2-40B4-BE49-F238E27FC236}">
                <a16:creationId xmlns="" xmlns:a16="http://schemas.microsoft.com/office/drawing/2014/main" id="{293AF53B-3D4F-4117-6BD8-699885888F02}"/>
              </a:ext>
            </a:extLst>
          </p:cNvPr>
          <p:cNvSpPr txBox="1"/>
          <p:nvPr/>
        </p:nvSpPr>
        <p:spPr>
          <a:xfrm>
            <a:off x="849745" y="4706875"/>
            <a:ext cx="10002982" cy="461665"/>
          </a:xfrm>
          <a:prstGeom prst="rect">
            <a:avLst/>
          </a:prstGeom>
          <a:noFill/>
        </p:spPr>
        <p:txBody>
          <a:bodyPr wrap="square">
            <a:spAutoFit/>
          </a:bodyPr>
          <a:lstStyle/>
          <a:p>
            <a:pPr fontAlgn="base"/>
            <a:r>
              <a:rPr lang="vi-VN" sz="2400" b="1" dirty="0">
                <a:solidFill>
                  <a:srgbClr val="000000"/>
                </a:solidFill>
                <a:effectLst/>
                <a:latin typeface="+mj-lt"/>
              </a:rPr>
              <a:t>Bước 2: </a:t>
            </a:r>
            <a:r>
              <a:rPr lang="vi-VN" sz="2400" dirty="0">
                <a:solidFill>
                  <a:srgbClr val="000000"/>
                </a:solidFill>
                <a:effectLst/>
                <a:latin typeface="+mj-lt"/>
              </a:rPr>
              <a:t>Khử các phân số bằng cách nhân hệ số với mẫu số chung nhỏ nhất</a:t>
            </a:r>
          </a:p>
        </p:txBody>
      </p:sp>
      <p:graphicFrame>
        <p:nvGraphicFramePr>
          <p:cNvPr id="2" name="Object 1">
            <a:extLst>
              <a:ext uri="{FF2B5EF4-FFF2-40B4-BE49-F238E27FC236}">
                <a16:creationId xmlns="" xmlns:a16="http://schemas.microsoft.com/office/drawing/2014/main" id="{15CF60E3-03EC-ADDF-49BD-DB8D33752109}"/>
              </a:ext>
            </a:extLst>
          </p:cNvPr>
          <p:cNvGraphicFramePr>
            <a:graphicFrameLocks noChangeAspect="1"/>
          </p:cNvGraphicFramePr>
          <p:nvPr>
            <p:extLst>
              <p:ext uri="{D42A27DB-BD31-4B8C-83A1-F6EECF244321}">
                <p14:modId xmlns:p14="http://schemas.microsoft.com/office/powerpoint/2010/main" val="1981561384"/>
              </p:ext>
            </p:extLst>
          </p:nvPr>
        </p:nvGraphicFramePr>
        <p:xfrm>
          <a:off x="5189794" y="5842849"/>
          <a:ext cx="898848" cy="560407"/>
        </p:xfrm>
        <a:graphic>
          <a:graphicData uri="http://schemas.openxmlformats.org/presentationml/2006/ole">
            <mc:AlternateContent xmlns:mc="http://schemas.openxmlformats.org/markup-compatibility/2006">
              <mc:Choice xmlns:v="urn:schemas-microsoft-com:vml" Requires="v">
                <p:oleObj spid="_x0000_s2058" r:id="rId7" imgW="406048" imgH="215713" progId="Equation.DSMT4">
                  <p:embed/>
                </p:oleObj>
              </mc:Choice>
              <mc:Fallback>
                <p:oleObj r:id="rId7" imgW="406048" imgH="215713" progId="Equation.DSMT4">
                  <p:embed/>
                  <p:pic>
                    <p:nvPicPr>
                      <p:cNvPr id="5" name="Object 4">
                        <a:extLst>
                          <a:ext uri="{FF2B5EF4-FFF2-40B4-BE49-F238E27FC236}">
                            <a16:creationId xmlns=""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89794" y="5842849"/>
                        <a:ext cx="898848" cy="560407"/>
                      </a:xfrm>
                      <a:prstGeom prst="rect">
                        <a:avLst/>
                      </a:prstGeom>
                      <a:noFill/>
                    </p:spPr>
                  </p:pic>
                </p:oleObj>
              </mc:Fallback>
            </mc:AlternateContent>
          </a:graphicData>
        </a:graphic>
      </p:graphicFrame>
    </p:spTree>
    <p:extLst>
      <p:ext uri="{BB962C8B-B14F-4D97-AF65-F5344CB8AC3E}">
        <p14:creationId xmlns:p14="http://schemas.microsoft.com/office/powerpoint/2010/main" val="310328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5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barn(inVertical)">
                                      <p:cBhvr>
                                        <p:cTn id="43" dur="500"/>
                                        <p:tgtEl>
                                          <p:spTgt spid="8"/>
                                        </p:tgtEl>
                                      </p:cBhvr>
                                    </p:animEffect>
                                  </p:childTnLst>
                                </p:cTn>
                              </p:par>
                              <p:par>
                                <p:cTn id="44" presetID="16" presetClass="entr" presetSubtype="21" fill="hold"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barn(inVertical)">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ppt_x"/>
                                          </p:val>
                                        </p:tav>
                                        <p:tav tm="100000">
                                          <p:val>
                                            <p:strVal val="#ppt_x"/>
                                          </p:val>
                                        </p:tav>
                                      </p:tavLst>
                                    </p:anim>
                                    <p:anim calcmode="lin" valueType="num">
                                      <p:cBhvr additive="base">
                                        <p:cTn id="52" dur="500" fill="hold"/>
                                        <p:tgtEl>
                                          <p:spTgt spid="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ppt_x"/>
                                          </p:val>
                                        </p:tav>
                                        <p:tav tm="100000">
                                          <p:val>
                                            <p:strVal val="#ppt_x"/>
                                          </p:val>
                                        </p:tav>
                                      </p:tavLst>
                                    </p:anim>
                                    <p:anim calcmode="lin" valueType="num">
                                      <p:cBhvr additive="base">
                                        <p:cTn id="5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6" grpId="0"/>
      <p:bldP spid="8" grpId="0"/>
      <p:bldP spid="15" grpId="0"/>
      <p:bldP spid="18" grpId="0"/>
      <p:bldP spid="3"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 xmlns:a16="http://schemas.microsoft.com/office/drawing/2014/main" id="{7117DC3F-297F-B46F-A689-E57F53E6DD9D}"/>
              </a:ext>
            </a:extLst>
          </p:cNvPr>
          <p:cNvSpPr txBox="1"/>
          <p:nvPr/>
        </p:nvSpPr>
        <p:spPr>
          <a:xfrm>
            <a:off x="4501779" y="202126"/>
            <a:ext cx="2051421"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BC85B41-F027-12DA-3398-12652C9DB469}"/>
              </a:ext>
            </a:extLst>
          </p:cNvPr>
          <p:cNvSpPr txBox="1"/>
          <p:nvPr/>
        </p:nvSpPr>
        <p:spPr>
          <a:xfrm>
            <a:off x="1655410" y="1420629"/>
            <a:ext cx="10313280" cy="4016741"/>
          </a:xfrm>
          <a:prstGeom prst="rect">
            <a:avLst/>
          </a:prstGeom>
          <a:noFill/>
        </p:spPr>
        <p:txBody>
          <a:bodyPr wrap="square">
            <a:spAutoFit/>
          </a:bodyPr>
          <a:lstStyle/>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BT 1:</a:t>
            </a:r>
            <a:r>
              <a:rPr lang="en-US" sz="28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mn-ea"/>
              </a:rPr>
              <a:t>Lập</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phương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trình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của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phản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ứng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hóa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học</a:t>
            </a:r>
            <a:r>
              <a:rPr lang="en-US" sz="2800" kern="1200" dirty="0">
                <a:effectLst/>
                <a:latin typeface="Times New Roman" panose="02020603050405020304" pitchFamily="18" charset="0"/>
                <a:ea typeface="+mn-ea"/>
              </a:rPr>
              <a:t>:</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dụng</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với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khí</a:t>
            </a:r>
            <a:r>
              <a:rPr lang="en-US" sz="2800" kern="1200" dirty="0">
                <a:effectLst/>
                <a:latin typeface="Times New Roman" panose="02020603050405020304" pitchFamily="18" charset="0"/>
                <a:ea typeface="+mn-ea"/>
              </a:rPr>
              <a:t> Oxi </a:t>
            </a:r>
            <a:r>
              <a:rPr lang="en-US" sz="2800" kern="1200" dirty="0" err="1">
                <a:effectLst/>
                <a:latin typeface="Times New Roman" panose="02020603050405020304" pitchFamily="18" charset="0"/>
                <a:ea typeface="+mn-ea"/>
              </a:rPr>
              <a:t>tạo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ra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Sắt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từ</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oxit</a:t>
            </a:r>
            <a:r>
              <a:rPr lang="en-US" sz="2800" kern="1200" dirty="0">
                <a:effectLst/>
                <a:latin typeface="Times New Roman" panose="02020603050405020304" pitchFamily="18" charset="0"/>
                <a:ea typeface="+mn-ea"/>
              </a:rPr>
              <a:t> (Fe</a:t>
            </a:r>
            <a:r>
              <a:rPr lang="vi-VN" sz="2800" kern="1200" baseline="-25000" dirty="0">
                <a:effectLst/>
                <a:latin typeface="Times New Roman" panose="02020603050405020304" pitchFamily="18" charset="0"/>
                <a:ea typeface="+mn-ea"/>
              </a:rPr>
              <a:t>3</a:t>
            </a:r>
            <a:r>
              <a:rPr lang="en-US" sz="2800" kern="1200" dirty="0">
                <a:effectLst/>
                <a:latin typeface="Times New Roman" panose="02020603050405020304" pitchFamily="18" charset="0"/>
                <a:ea typeface="+mn-ea"/>
              </a:rPr>
              <a:t>O</a:t>
            </a:r>
            <a:r>
              <a:rPr lang="vi-VN" sz="2800" kern="1200" baseline="-25000" dirty="0">
                <a:effectLst/>
                <a:latin typeface="Times New Roman" panose="02020603050405020304" pitchFamily="18" charset="0"/>
                <a:ea typeface="+mn-ea"/>
              </a:rPr>
              <a:t>4</a:t>
            </a:r>
            <a:r>
              <a:rPr lang="en-US" sz="2800" kern="1200" dirty="0">
                <a:effectLst/>
                <a:latin typeface="Times New Roman" panose="02020603050405020304" pitchFamily="18" charset="0"/>
                <a:ea typeface="+mn-ea"/>
              </a:rPr>
              <a:t>)?</a:t>
            </a:r>
            <a:endParaRPr lang="en-US" sz="2800" kern="1200" dirty="0">
              <a:latin typeface="Times New Roman" panose="02020603050405020304" pitchFamily="18" charset="0"/>
            </a:endParaRPr>
          </a:p>
          <a:p>
            <a:pPr marL="0" marR="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                BT2: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pPr marL="457200" marR="0" latinLnBrk="1">
              <a:lnSpc>
                <a:spcPct val="115000"/>
              </a:lnSpc>
              <a:spcBef>
                <a:spcPts val="0"/>
              </a:spcBef>
              <a:spcAft>
                <a:spcPts val="0"/>
              </a:spcAft>
            </a:pPr>
            <a:r>
              <a:rPr lang="en-US" sz="2800" b="1" kern="1200" dirty="0">
                <a:solidFill>
                  <a:srgbClr val="000000"/>
                </a:solidFill>
                <a:effectLst/>
                <a:latin typeface="Times New Roman" panose="02020603050405020304" pitchFamily="18" charset="0"/>
                <a:ea typeface="Times New Roman" panose="02020603050405020304" pitchFamily="18" charset="0"/>
              </a:rPr>
              <a:t>                           </a:t>
            </a:r>
            <a:r>
              <a:rPr lang="en-US" sz="2800" kern="1200" dirty="0">
                <a:solidFill>
                  <a:srgbClr val="000000"/>
                </a:solidFill>
                <a:effectLst/>
                <a:latin typeface="Times New Roman" panose="02020603050405020304" pitchFamily="18" charset="0"/>
                <a:ea typeface="Times New Roman" panose="02020603050405020304" pitchFamily="18" charset="0"/>
              </a:rPr>
              <a:t>Al + 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2</a:t>
            </a:r>
            <a:r>
              <a:rPr lang="en-US" sz="2800" kern="1200" dirty="0">
                <a:solidFill>
                  <a:srgbClr val="000000"/>
                </a:solidFill>
                <a:effectLst/>
                <a:latin typeface="Times New Roman" panose="02020603050405020304" pitchFamily="18" charset="0"/>
                <a:ea typeface="Times New Roman" panose="02020603050405020304" pitchFamily="18" charset="0"/>
              </a:rPr>
              <a:t> ---&gt;AlCl</a:t>
            </a:r>
            <a:r>
              <a:rPr lang="en-US" sz="2800" kern="1200" baseline="-25000" dirty="0">
                <a:solidFill>
                  <a:srgbClr val="000000"/>
                </a:solidFill>
                <a:effectLst/>
                <a:latin typeface="Times New Roman" panose="02020603050405020304" pitchFamily="18" charset="0"/>
                <a:ea typeface="Times New Roman" panose="02020603050405020304" pitchFamily="18" charset="0"/>
              </a:rPr>
              <a:t>3</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Cu + AgNO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 ----&gt;Cu(NO</a:t>
            </a:r>
            <a:r>
              <a:rPr lang="en-US" sz="2800" baseline="-25000" dirty="0">
                <a:solidFill>
                  <a:srgbClr val="000000"/>
                </a:solidFill>
                <a:latin typeface="Times New Roman" panose="02020603050405020304" pitchFamily="18" charset="0"/>
              </a:rPr>
              <a:t>3</a:t>
            </a:r>
            <a:r>
              <a:rPr lang="en-US" sz="2800" dirty="0">
                <a:solidFill>
                  <a:srgbClr val="000000"/>
                </a:solidFill>
                <a:latin typeface="Times New Roman" panose="02020603050405020304" pitchFamily="18" charset="0"/>
              </a:rPr>
              <a:t>)</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Ag</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Na + O</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-----&gt;Na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O</a:t>
            </a:r>
          </a:p>
          <a:p>
            <a:pPr marL="457200" marR="0" latinLnBrk="1">
              <a:lnSpc>
                <a:spcPct val="115000"/>
              </a:lnSpc>
              <a:spcBef>
                <a:spcPts val="0"/>
              </a:spcBef>
              <a:spcAft>
                <a:spcPts val="0"/>
              </a:spcAft>
            </a:pPr>
            <a:r>
              <a:rPr lang="en-US" sz="2800" dirty="0">
                <a:solidFill>
                  <a:srgbClr val="000000"/>
                </a:solidFill>
                <a:latin typeface="Times New Roman" panose="02020603050405020304" pitchFamily="18" charset="0"/>
              </a:rPr>
              <a:t>                 BaCl</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 + Na</a:t>
            </a:r>
            <a:r>
              <a:rPr lang="en-US" sz="2800" baseline="-25000" dirty="0">
                <a:solidFill>
                  <a:srgbClr val="000000"/>
                </a:solidFill>
                <a:latin typeface="Times New Roman" panose="02020603050405020304" pitchFamily="18" charset="0"/>
              </a:rPr>
              <a:t>2</a:t>
            </a:r>
            <a:r>
              <a:rPr lang="en-US" sz="2800" dirty="0">
                <a:solidFill>
                  <a:srgbClr val="000000"/>
                </a:solidFill>
                <a:latin typeface="Times New Roman" panose="02020603050405020304" pitchFamily="18" charset="0"/>
              </a:rPr>
              <a:t>SO</a:t>
            </a:r>
            <a:r>
              <a:rPr lang="en-US" sz="2800" baseline="-25000" dirty="0">
                <a:solidFill>
                  <a:srgbClr val="000000"/>
                </a:solidFill>
                <a:latin typeface="Times New Roman" panose="02020603050405020304" pitchFamily="18" charset="0"/>
              </a:rPr>
              <a:t>4</a:t>
            </a:r>
            <a:r>
              <a:rPr lang="en-US" sz="2800" dirty="0">
                <a:solidFill>
                  <a:srgbClr val="000000"/>
                </a:solidFill>
                <a:latin typeface="Times New Roman" panose="02020603050405020304" pitchFamily="18" charset="0"/>
              </a:rPr>
              <a:t> -</a:t>
            </a:r>
            <a:r>
              <a:rPr lang="en-US" sz="2800" dirty="0">
                <a:solidFill>
                  <a:srgbClr val="000000"/>
                </a:solidFill>
                <a:latin typeface="Times New Roman" panose="02020603050405020304" pitchFamily="18" charset="0"/>
                <a:sym typeface="Wingdings" panose="05000000000000000000" pitchFamily="2" charset="2"/>
              </a:rPr>
              <a:t>---&gt; NaCl + BaSO</a:t>
            </a:r>
            <a:r>
              <a:rPr lang="en-US" sz="2800" baseline="-25000" dirty="0">
                <a:solidFill>
                  <a:srgbClr val="000000"/>
                </a:solidFill>
                <a:latin typeface="Times New Roman" panose="02020603050405020304" pitchFamily="18" charset="0"/>
                <a:sym typeface="Wingdings" panose="05000000000000000000" pitchFamily="2" charset="2"/>
              </a:rPr>
              <a:t>4</a:t>
            </a:r>
            <a:endParaRPr lang="en-US" sz="2800" baseline="-25000" dirty="0"/>
          </a:p>
        </p:txBody>
      </p:sp>
    </p:spTree>
    <p:extLst>
      <p:ext uri="{BB962C8B-B14F-4D97-AF65-F5344CB8AC3E}">
        <p14:creationId xmlns:p14="http://schemas.microsoft.com/office/powerpoint/2010/main" val="3746674816"/>
      </p:ext>
    </p:extLst>
  </p:cSld>
  <p:clrMapOvr>
    <a:masterClrMapping/>
  </p:clrMapOvr>
  <p:transition advClick="0">
    <p:cover dir="l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6DE47A8A-B734-EDFF-1303-DB7569C27E56}"/>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79294" y="-71120"/>
            <a:ext cx="12192000" cy="6858000"/>
          </a:xfrm>
          <a:prstGeom prst="rect">
            <a:avLst/>
          </a:prstGeom>
        </p:spPr>
      </p:pic>
      <p:sp>
        <p:nvSpPr>
          <p:cNvPr id="4" name="TextBox 3">
            <a:extLst>
              <a:ext uri="{FF2B5EF4-FFF2-40B4-BE49-F238E27FC236}">
                <a16:creationId xmlns="" xmlns:a16="http://schemas.microsoft.com/office/drawing/2014/main" id="{967D7FF1-F0C5-72F2-7278-8AF01FC077C7}"/>
              </a:ext>
            </a:extLst>
          </p:cNvPr>
          <p:cNvSpPr txBox="1"/>
          <p:nvPr/>
        </p:nvSpPr>
        <p:spPr>
          <a:xfrm>
            <a:off x="179294" y="3029465"/>
            <a:ext cx="11080377" cy="3456587"/>
          </a:xfrm>
          <a:prstGeom prst="rect">
            <a:avLst/>
          </a:prstGeom>
          <a:noFill/>
        </p:spPr>
        <p:txBody>
          <a:bodyPr wrap="square">
            <a:spAutoFit/>
          </a:bodyPr>
          <a:lstStyle/>
          <a:p>
            <a:pPr>
              <a:lnSpc>
                <a:spcPct val="115000"/>
              </a:lnSpc>
            </a:pPr>
            <a:r>
              <a:rPr lang="nl-NL" sz="2800" dirty="0">
                <a:solidFill>
                  <a:srgbClr val="002060"/>
                </a:solidFill>
                <a:latin typeface="Times New Roman" panose="02020603050405020304" pitchFamily="18" charset="0"/>
                <a:ea typeface="Times New Roman" panose="02020603050405020304" pitchFamily="18" charset="0"/>
              </a:rPr>
              <a:t>**</a:t>
            </a:r>
            <a:r>
              <a:rPr lang="nl-NL" sz="2800" b="1" dirty="0">
                <a:ln/>
                <a:solidFill>
                  <a:srgbClr val="002060"/>
                </a:solidFill>
                <a:latin typeface="Times New Roman" panose="02020603050405020304" pitchFamily="18" charset="0"/>
                <a:ea typeface="Times New Roman" panose="02020603050405020304" pitchFamily="18" charset="0"/>
              </a:rPr>
              <a:t>Chú ý</a:t>
            </a:r>
            <a:endParaRPr lang="en-US" sz="3200" b="1" dirty="0">
              <a:ln/>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Không được thay đổi chỉ số ở chân nguyên tố trong những CTHH đã viết.</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Hệ số đặt trước CTHH và viết cao bằng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2865755" algn="ctr"/>
                <a:tab pos="5731510" algn="r"/>
              </a:tabLst>
            </a:pPr>
            <a:r>
              <a:rPr lang="pt-BR" sz="2800" dirty="0">
                <a:solidFill>
                  <a:srgbClr val="002060"/>
                </a:solidFill>
                <a:effectLst/>
                <a:latin typeface="Times New Roman" panose="02020603050405020304" pitchFamily="18" charset="0"/>
                <a:ea typeface="Times New Roman" panose="02020603050405020304" pitchFamily="18" charset="0"/>
              </a:rPr>
              <a:t>+ Nếu hệ số là 1 thì không ghi.</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Nếu trong CTHH có nhóm nguyên tử thì coi cả nhóm như một đơn vị để cân bằng. Nếu chỉ có 1 vế có nhóm nguyên tử thì tách riêng từng nguyên tố trong nhóm ra cân bằng.</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7" name="Title 2">
            <a:extLst>
              <a:ext uri="{FF2B5EF4-FFF2-40B4-BE49-F238E27FC236}">
                <a16:creationId xmlns="" xmlns:a16="http://schemas.microsoft.com/office/drawing/2014/main" id="{90BA794F-DD8D-ECEA-9780-D638EF2C220C}"/>
              </a:ext>
            </a:extLst>
          </p:cNvPr>
          <p:cNvSpPr>
            <a:spLocks noGrp="1"/>
          </p:cNvSpPr>
          <p:nvPr>
            <p:ph type="title"/>
          </p:nvPr>
        </p:nvSpPr>
        <p:spPr>
          <a:xfrm>
            <a:off x="4346986" y="5769231"/>
            <a:ext cx="8610600" cy="1143000"/>
          </a:xfrm>
        </p:spPr>
        <p:txBody>
          <a:bodyPr/>
          <a:lstStyle/>
          <a:p>
            <a:pPr marL="342900" indent="-342900">
              <a:spcBef>
                <a:spcPct val="50000"/>
              </a:spcBef>
            </a:pPr>
            <a:r>
              <a:rPr lang="en-US" altLang="en-US" sz="3200" b="1" dirty="0"/>
              <a:t>Na</a:t>
            </a:r>
            <a:r>
              <a:rPr lang="en-US" altLang="en-US" sz="3200" b="1" baseline="-25000" dirty="0"/>
              <a:t>2</a:t>
            </a:r>
            <a:r>
              <a:rPr lang="en-US" altLang="en-US" sz="3200" b="1" dirty="0">
                <a:solidFill>
                  <a:srgbClr val="FF0000"/>
                </a:solidFill>
              </a:rPr>
              <a:t>CO</a:t>
            </a:r>
            <a:r>
              <a:rPr lang="en-US" altLang="en-US" sz="3200" b="1" baseline="-25000" dirty="0">
                <a:solidFill>
                  <a:srgbClr val="FF0000"/>
                </a:solidFill>
              </a:rPr>
              <a:t>3</a:t>
            </a:r>
            <a:r>
              <a:rPr lang="en-US" altLang="en-US" sz="3200" b="1" dirty="0"/>
              <a:t> + Ca(</a:t>
            </a:r>
            <a:r>
              <a:rPr lang="en-US" altLang="en-US" sz="3200" b="1" dirty="0">
                <a:solidFill>
                  <a:srgbClr val="0000CC"/>
                </a:solidFill>
              </a:rPr>
              <a:t>OH</a:t>
            </a:r>
            <a:r>
              <a:rPr lang="en-US" altLang="en-US" sz="3200" b="1" dirty="0"/>
              <a:t>)</a:t>
            </a:r>
            <a:r>
              <a:rPr lang="en-US" altLang="en-US" sz="3200" b="1" baseline="-25000" dirty="0">
                <a:solidFill>
                  <a:srgbClr val="FF00FF"/>
                </a:solidFill>
              </a:rPr>
              <a:t>2</a:t>
            </a:r>
            <a:r>
              <a:rPr lang="en-US" altLang="en-US" sz="3200" dirty="0">
                <a:solidFill>
                  <a:srgbClr val="FF00FF"/>
                </a:solidFill>
              </a:rPr>
              <a:t> </a:t>
            </a:r>
            <a:r>
              <a:rPr lang="en-US"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altLang="en-US" sz="3200" b="1" dirty="0"/>
              <a:t> 2Na</a:t>
            </a:r>
            <a:r>
              <a:rPr lang="en-US" altLang="en-US" sz="3200" b="1" dirty="0">
                <a:solidFill>
                  <a:srgbClr val="0000CC"/>
                </a:solidFill>
              </a:rPr>
              <a:t>OH  </a:t>
            </a:r>
            <a:r>
              <a:rPr lang="en-US" altLang="en-US" sz="3200" b="1" dirty="0"/>
              <a:t>+</a:t>
            </a:r>
            <a:r>
              <a:rPr lang="en-US" altLang="en-US" sz="3200" b="1" dirty="0">
                <a:solidFill>
                  <a:srgbClr val="0000CC"/>
                </a:solidFill>
              </a:rPr>
              <a:t> </a:t>
            </a:r>
            <a:r>
              <a:rPr lang="en-US" altLang="en-US" sz="3200" b="1" dirty="0"/>
              <a:t>Ca</a:t>
            </a:r>
            <a:r>
              <a:rPr lang="en-US" altLang="en-US" sz="3200" b="1" dirty="0">
                <a:solidFill>
                  <a:srgbClr val="FF0000"/>
                </a:solidFill>
              </a:rPr>
              <a:t>CO</a:t>
            </a:r>
            <a:r>
              <a:rPr lang="en-US" altLang="en-US" sz="3200" b="1" baseline="-25000" dirty="0">
                <a:solidFill>
                  <a:srgbClr val="FF0000"/>
                </a:solidFill>
              </a:rPr>
              <a:t>3</a:t>
            </a:r>
            <a:endParaRPr lang="en-US" altLang="en-US" sz="2100" b="1" dirty="0">
              <a:solidFill>
                <a:srgbClr val="FF0000"/>
              </a:solidFill>
            </a:endParaRPr>
          </a:p>
        </p:txBody>
      </p:sp>
      <p:sp>
        <p:nvSpPr>
          <p:cNvPr id="3" name="TextBox 2">
            <a:extLst>
              <a:ext uri="{FF2B5EF4-FFF2-40B4-BE49-F238E27FC236}">
                <a16:creationId xmlns="" xmlns:a16="http://schemas.microsoft.com/office/drawing/2014/main" id="{E6503DF7-AF21-2162-CD2D-094F0ACD227B}"/>
              </a:ext>
            </a:extLst>
          </p:cNvPr>
          <p:cNvSpPr txBox="1"/>
          <p:nvPr/>
        </p:nvSpPr>
        <p:spPr>
          <a:xfrm>
            <a:off x="1865854" y="121920"/>
            <a:ext cx="10326146" cy="3025700"/>
          </a:xfrm>
          <a:prstGeom prst="rect">
            <a:avLst/>
          </a:prstGeom>
          <a:ln>
            <a:prstDash val="lgDashDotDot"/>
          </a:ln>
        </p:spPr>
        <p:style>
          <a:lnRef idx="2">
            <a:schemeClr val="accent5"/>
          </a:lnRef>
          <a:fillRef idx="1">
            <a:schemeClr val="lt1"/>
          </a:fillRef>
          <a:effectRef idx="0">
            <a:schemeClr val="accent5"/>
          </a:effectRef>
          <a:fontRef idx="minor">
            <a:schemeClr val="dk1"/>
          </a:fontRef>
        </p:style>
        <p:txBody>
          <a:bodyPr wrap="square">
            <a:spAutoFit/>
          </a:bodyPr>
          <a:lstStyle/>
          <a:p>
            <a:pPr marL="0" marR="0">
              <a:lnSpc>
                <a:spcPct val="115000"/>
              </a:lnSpc>
              <a:spcBef>
                <a:spcPts val="0"/>
              </a:spcBef>
              <a:spcAft>
                <a:spcPts val="0"/>
              </a:spcAft>
            </a:pPr>
            <a:r>
              <a:rPr lang="nl-NL" sz="2800" b="1" dirty="0">
                <a:solidFill>
                  <a:srgbClr val="002060"/>
                </a:solidFill>
                <a:effectLst/>
                <a:latin typeface="Times New Roman" panose="02020603050405020304" pitchFamily="18" charset="0"/>
                <a:ea typeface="Times New Roman" panose="02020603050405020304" pitchFamily="18" charset="0"/>
              </a:rPr>
              <a:t>**Các bước lập PTHH: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sơ đồ phản ứng: gồm CTHH của các chất phản ứng và sản phẩm.</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Cân bằng số nguyên tử nguyên tố ở 2 vế: Tìm hệ số thích hợp đặt trước các CTHH.</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nl-NL" sz="2800" dirty="0">
                <a:solidFill>
                  <a:srgbClr val="002060"/>
                </a:solidFill>
                <a:effectLst/>
                <a:latin typeface="Times New Roman" panose="02020603050405020304" pitchFamily="18" charset="0"/>
                <a:ea typeface="Times New Roman" panose="02020603050405020304" pitchFamily="18" charset="0"/>
              </a:rPr>
              <a:t>+ Viết thành PTHH.</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9218" name="Picture 2" descr="Ứng dụng ghi chú trên PDF - GoodNotes 4">
            <a:extLst>
              <a:ext uri="{FF2B5EF4-FFF2-40B4-BE49-F238E27FC236}">
                <a16:creationId xmlns="" xmlns:a16="http://schemas.microsoft.com/office/drawing/2014/main" id="{BDAF6314-E53C-F6EF-359B-C3958C71EB3F}"/>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l="17193" r="9738"/>
          <a:stretch/>
        </p:blipFill>
        <p:spPr bwMode="auto">
          <a:xfrm>
            <a:off x="104289" y="600470"/>
            <a:ext cx="1656080" cy="2266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7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7"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grpSp>
        <p:nvGrpSpPr>
          <p:cNvPr id="4" name="Group 3">
            <a:extLst>
              <a:ext uri="{FF2B5EF4-FFF2-40B4-BE49-F238E27FC236}">
                <a16:creationId xmlns="" xmlns:a16="http://schemas.microsoft.com/office/drawing/2014/main" id="{07BEC8E7-435E-4AD6-B430-F1641FB6D0D8}"/>
              </a:ext>
            </a:extLst>
          </p:cNvPr>
          <p:cNvGrpSpPr/>
          <p:nvPr/>
        </p:nvGrpSpPr>
        <p:grpSpPr>
          <a:xfrm>
            <a:off x="829340" y="0"/>
            <a:ext cx="10122195" cy="7612913"/>
            <a:chOff x="-87882" y="-334986"/>
            <a:chExt cx="5961132" cy="2594351"/>
          </a:xfrm>
        </p:grpSpPr>
        <p:pic>
          <p:nvPicPr>
            <p:cNvPr id="5" name="Hình ảnh 2">
              <a:extLst>
                <a:ext uri="{FF2B5EF4-FFF2-40B4-BE49-F238E27FC236}">
                  <a16:creationId xmlns="" xmlns:a16="http://schemas.microsoft.com/office/drawing/2014/main" id="{CBFD0F98-BF16-4CE1-B57D-047ACA34D18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20848" y1="42015" x2="21875" y2="45740"/>
                          <a14:foregroundMark x1="18175" y1="32315" x2="18772" y2="34482"/>
                          <a14:foregroundMark x1="17651" y1="30415" x2="18148" y2="32219"/>
                          <a14:foregroundMark x1="17012" y1="28097" x2="17624" y2="30318"/>
                          <a14:foregroundMark x1="21875" y1="45740" x2="21875" y2="48879"/>
                          <a14:foregroundMark x1="14000" y1="23543" x2="12113" y2="35048"/>
                          <a14:foregroundMark x1="12347" y1="45751" x2="16976" y2="55656"/>
                          <a14:foregroundMark x1="21247" y1="49176" x2="23625" y2="42825"/>
                          <a14:foregroundMark x1="22522" y1="32087" x2="21875" y2="25785"/>
                          <a14:foregroundMark x1="23625" y1="42825" x2="23575" y2="42339"/>
                          <a14:foregroundMark x1="16801" y1="24143" x2="14250" y2="23318"/>
                          <a14:foregroundMark x1="18868" y1="24812" x2="18197" y2="24595"/>
                          <a14:foregroundMark x1="21875" y1="25785" x2="19328" y2="24961"/>
                          <a14:foregroundMark x1="11661" y1="45782" x2="17070" y2="55301"/>
                          <a14:foregroundMark x1="10875" y1="47982" x2="16912" y2="55895"/>
                          <a14:foregroundMark x1="34000" y1="34753" x2="33125" y2="45740"/>
                          <a14:foregroundMark x1="31875" y1="38117" x2="35000" y2="44395"/>
                          <a14:foregroundMark x1="31625" y1="35426" x2="33125" y2="43274"/>
                          <a14:foregroundMark x1="51478" y1="39359" x2="51875" y2="39462"/>
                          <a14:foregroundMark x1="48630" y1="38622" x2="51015" y2="39239"/>
                          <a14:foregroundMark x1="39750" y1="36323" x2="45574" y2="37831"/>
                          <a14:foregroundMark x1="51875" y1="39462" x2="52625" y2="38789"/>
                          <a14:foregroundMark x1="52875" y1="30493" x2="53125" y2="39238"/>
                          <a14:foregroundMark x1="74500" y1="31839" x2="76000" y2="52691"/>
                          <a14:foregroundMark x1="73875" y1="28700" x2="81875" y2="21525"/>
                          <a14:foregroundMark x1="81875" y1="21525" x2="84500" y2="34529"/>
                          <a14:foregroundMark x1="84500" y1="34529" x2="84750" y2="34753"/>
                          <a14:foregroundMark x1="30750" y1="39013" x2="34125" y2="45291"/>
                          <a14:foregroundMark x1="13000" y1="76233" x2="45875" y2="72870"/>
                          <a14:foregroundMark x1="45875" y1="72870" x2="85500" y2="78475"/>
                          <a14:foregroundMark x1="17375" y1="72197" x2="19125" y2="79148"/>
                          <a14:foregroundMark x1="19125" y1="72197" x2="21875" y2="79821"/>
                          <a14:foregroundMark x1="46125" y1="74888" x2="50750" y2="81166"/>
                          <a14:foregroundMark x1="74125" y1="75561" x2="84125" y2="75561"/>
                          <a14:foregroundMark x1="84125" y1="75561" x2="85125" y2="76009"/>
                          <a14:foregroundMark x1="76375" y1="73767" x2="85125" y2="72870"/>
                          <a14:foregroundMark x1="85125" y1="72870" x2="85375" y2="72870"/>
                          <a14:foregroundMark x1="44375" y1="75112" x2="50500" y2="81839"/>
                          <a14:foregroundMark x1="62250" y1="77803" x2="65625" y2="79372"/>
                          <a14:foregroundMark x1="76625" y1="76009" x2="86625" y2="79821"/>
                          <a14:foregroundMark x1="86625" y1="79821" x2="87250" y2="79372"/>
                          <a14:foregroundMark x1="73500" y1="74888" x2="83000" y2="72870"/>
                          <a14:foregroundMark x1="83000" y1="72870" x2="83875" y2="74439"/>
                          <a14:foregroundMark x1="60625" y1="40135" x2="64500" y2="39238"/>
                          <a14:backgroundMark x1="15375" y1="39910" x2="20375" y2="38565"/>
                          <a14:backgroundMark x1="11250" y1="41031" x2="16125" y2="40807"/>
                          <a14:backgroundMark x1="20000" y1="36547" x2="25250" y2="38117"/>
                          <a14:backgroundMark x1="16750" y1="56502" x2="20250" y2="52915"/>
                          <a14:backgroundMark x1="18250" y1="26233" x2="18250" y2="26233"/>
                          <a14:backgroundMark x1="18750" y1="25336" x2="19750" y2="23094"/>
                          <a14:backgroundMark x1="19125" y1="27130" x2="19375" y2="22646"/>
                          <a14:backgroundMark x1="16625" y1="24664" x2="18250" y2="24439"/>
                          <a14:backgroundMark x1="10000" y1="39686" x2="13000" y2="40359"/>
                          <a14:backgroundMark x1="48000" y1="34978" x2="49250" y2="37892"/>
                          <a14:backgroundMark x1="50375" y1="41480" x2="51000" y2="41031"/>
                        </a14:backgroundRemoval>
                      </a14:imgEffect>
                      <a14:imgEffect>
                        <a14:colorTemperature colorTemp="7200"/>
                      </a14:imgEffect>
                    </a14:imgLayer>
                  </a14:imgProps>
                </a:ext>
                <a:ext uri="{28A0092B-C50C-407E-A947-70E740481C1C}">
                  <a14:useLocalDpi xmlns:a14="http://schemas.microsoft.com/office/drawing/2010/main" val="0"/>
                </a:ext>
              </a:extLst>
            </a:blip>
            <a:stretch>
              <a:fillRect/>
            </a:stretch>
          </p:blipFill>
          <p:spPr>
            <a:xfrm>
              <a:off x="-87882" y="-334986"/>
              <a:ext cx="5961132" cy="1905236"/>
            </a:xfrm>
            <a:prstGeom prst="rect">
              <a:avLst/>
            </a:prstGeom>
          </p:spPr>
        </p:pic>
        <p:sp>
          <p:nvSpPr>
            <p:cNvPr id="6" name="Hộp Văn bản 2">
              <a:extLst>
                <a:ext uri="{FF2B5EF4-FFF2-40B4-BE49-F238E27FC236}">
                  <a16:creationId xmlns="" xmlns:a16="http://schemas.microsoft.com/office/drawing/2014/main" id="{E4FB153D-3EB2-456F-B9D4-D5B5A218E6D2}"/>
                </a:ext>
              </a:extLst>
            </p:cNvPr>
            <p:cNvSpPr txBox="1"/>
            <p:nvPr/>
          </p:nvSpPr>
          <p:spPr>
            <a:xfrm>
              <a:off x="-9584" y="1469835"/>
              <a:ext cx="5804535" cy="789530"/>
            </a:xfrm>
            <a:prstGeom prst="rect">
              <a:avLst/>
            </a:prstGeom>
            <a:noFill/>
          </p:spPr>
          <p:txBody>
            <a:bodyPr wrap="square" rtlCol="0">
              <a:noAutofit/>
            </a:bodyPr>
            <a:lstStyle/>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Sơ</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đồ</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phản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ứng</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hóa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học</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giữa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hydrogen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và</a:t>
              </a:r>
              <a:r>
                <a:rPr lang="en-US" sz="2800" b="1" kern="1200"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pPr marL="0" marR="0" algn="ctr" latinLnBrk="1">
                <a:lnSpc>
                  <a:spcPct val="115000"/>
                </a:lnSpc>
                <a:spcBef>
                  <a:spcPts val="0"/>
                </a:spcBef>
                <a:spcAft>
                  <a:spcPts val="1000"/>
                </a:spcAft>
              </a:pPr>
              <a:r>
                <a:rPr lang="en-US" sz="2800" b="1" kern="1200" dirty="0" err="1">
                  <a:solidFill>
                    <a:srgbClr val="FF0000"/>
                  </a:solidFill>
                  <a:effectLst/>
                  <a:latin typeface="Times New Roman" panose="02020603050405020304" pitchFamily="18" charset="0"/>
                  <a:ea typeface="Times New Roman" panose="02020603050405020304" pitchFamily="18" charset="0"/>
                </a:rPr>
                <a:t>khí</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i="1" kern="1200" dirty="0">
                  <a:solidFill>
                    <a:srgbClr val="FF0000"/>
                  </a:solidFill>
                  <a:effectLst/>
                  <a:latin typeface="Times New Roman" panose="02020603050405020304" pitchFamily="18" charset="0"/>
                  <a:ea typeface="Times New Roman" panose="02020603050405020304" pitchFamily="18" charset="0"/>
                </a:rPr>
                <a:t>oxygen</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tạo</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ra</a:t>
              </a:r>
              <a:r>
                <a:rPr lang="en-US" sz="2800" b="1" kern="1200" dirty="0">
                  <a:solidFill>
                    <a:srgbClr val="FF0000"/>
                  </a:solidFill>
                  <a:effectLst/>
                  <a:latin typeface="Times New Roman" panose="02020603050405020304" pitchFamily="18" charset="0"/>
                  <a:ea typeface="Times New Roman" panose="02020603050405020304" pitchFamily="18" charset="0"/>
                </a:rPr>
                <a:t> </a:t>
              </a:r>
              <a:r>
                <a:rPr lang="en-US" sz="2800" b="1" kern="12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effectLst/>
                <a:latin typeface="Times New Roman" panose="02020603050405020304" pitchFamily="18" charset="0"/>
                <a:ea typeface="Times New Roman" panose="02020603050405020304" pitchFamily="18" charset="0"/>
              </a:endParaRPr>
            </a:p>
          </p:txBody>
        </p:sp>
      </p:grpSp>
      <p:cxnSp>
        <p:nvCxnSpPr>
          <p:cNvPr id="8" name="Straight Connector 7">
            <a:extLst>
              <a:ext uri="{FF2B5EF4-FFF2-40B4-BE49-F238E27FC236}">
                <a16:creationId xmlns="" xmlns:a16="http://schemas.microsoft.com/office/drawing/2014/main" id="{F8C5CB8E-D826-E5B9-3135-8375BA5F845F}"/>
              </a:ext>
            </a:extLst>
          </p:cNvPr>
          <p:cNvCxnSpPr/>
          <p:nvPr/>
        </p:nvCxnSpPr>
        <p:spPr>
          <a:xfrm>
            <a:off x="1240465" y="834887"/>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 xmlns:a16="http://schemas.microsoft.com/office/drawing/2014/main" id="{E35F76C2-E868-2A13-2CC9-80404FA0D524}"/>
              </a:ext>
            </a:extLst>
          </p:cNvPr>
          <p:cNvCxnSpPr/>
          <p:nvPr/>
        </p:nvCxnSpPr>
        <p:spPr>
          <a:xfrm>
            <a:off x="10589874" y="735495"/>
            <a:ext cx="0" cy="2796209"/>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 name="Straight Connector 9">
            <a:extLst>
              <a:ext uri="{FF2B5EF4-FFF2-40B4-BE49-F238E27FC236}">
                <a16:creationId xmlns="" xmlns:a16="http://schemas.microsoft.com/office/drawing/2014/main" id="{66E220C2-02FA-DADC-B9D5-EDADC035E8FD}"/>
              </a:ext>
            </a:extLst>
          </p:cNvPr>
          <p:cNvCxnSpPr>
            <a:cxnSpLocks/>
          </p:cNvCxnSpPr>
          <p:nvPr/>
        </p:nvCxnSpPr>
        <p:spPr>
          <a:xfrm flipH="1">
            <a:off x="1240465" y="735495"/>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 xmlns:a16="http://schemas.microsoft.com/office/drawing/2014/main" id="{B4C37B90-A460-37A2-E6CB-1725C666F9A1}"/>
              </a:ext>
            </a:extLst>
          </p:cNvPr>
          <p:cNvCxnSpPr>
            <a:cxnSpLocks/>
          </p:cNvCxnSpPr>
          <p:nvPr/>
        </p:nvCxnSpPr>
        <p:spPr>
          <a:xfrm flipH="1">
            <a:off x="1240465" y="3631096"/>
            <a:ext cx="9349409" cy="0"/>
          </a:xfrm>
          <a:prstGeom prst="line">
            <a:avLst/>
          </a:prstGeom>
          <a:ln w="19050" cap="flat" cmpd="sng" algn="ctr">
            <a:solidFill>
              <a:schemeClr val="accent6"/>
            </a:solidFill>
            <a:prstDash val="lg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2679367"/>
      </p:ext>
    </p:extLst>
  </p:cSld>
  <p:clrMapOvr>
    <a:masterClrMapping/>
  </p:clrMapOvr>
  <p:transition spd="slow" advClick="0">
    <p:wip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B243AF02-463B-51E8-A67C-C2E074CC7C50}"/>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0"/>
            <a:ext cx="12191999" cy="6858000"/>
          </a:xfrm>
          <a:prstGeom prst="rect">
            <a:avLst/>
          </a:prstGeom>
        </p:spPr>
      </p:pic>
      <p:pic>
        <p:nvPicPr>
          <p:cNvPr id="1030" name="Picture 6" descr="Thử trí thông minh với 13 câu đố mẹo">
            <a:extLst>
              <a:ext uri="{FF2B5EF4-FFF2-40B4-BE49-F238E27FC236}">
                <a16:creationId xmlns="" xmlns:a16="http://schemas.microsoft.com/office/drawing/2014/main" id="{47E7C5FE-1E48-A811-56CC-606503E31853}"/>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522" b="94565" l="10000" r="90000">
                        <a14:foregroundMark x1="20462" y1="48696" x2="36769" y2="1522"/>
                        <a14:foregroundMark x1="36769" y1="1522" x2="37846" y2="12174"/>
                        <a14:foregroundMark x1="37846" y1="12174" x2="37846" y2="12174"/>
                        <a14:foregroundMark x1="60923" y1="14130" x2="72615" y2="33696"/>
                        <a14:foregroundMark x1="40000" y1="47609" x2="64462" y2="40000"/>
                        <a14:foregroundMark x1="43538" y1="47826" x2="57385" y2="41739"/>
                        <a14:foregroundMark x1="57385" y1="41739" x2="44154" y2="51957"/>
                        <a14:foregroundMark x1="52308" y1="43043" x2="60154" y2="43913"/>
                        <a14:foregroundMark x1="32000" y1="76087" x2="54308" y2="83478"/>
                        <a14:foregroundMark x1="54308" y1="83478" x2="62769" y2="91739"/>
                        <a14:foregroundMark x1="39846" y1="94565" x2="56154" y2="94565"/>
                        <a14:foregroundMark x1="56154" y1="94565" x2="60462" y2="93913"/>
                        <a14:foregroundMark x1="18615" y1="25870" x2="23538" y2="47826"/>
                        <a14:foregroundMark x1="25385" y1="6522" x2="30308" y2="28696"/>
                        <a14:foregroundMark x1="22923" y1="51957" x2="25538" y2="52826"/>
                        <a14:foregroundMark x1="65692" y1="36739" x2="67385" y2="39565"/>
                      </a14:backgroundRemoval>
                    </a14:imgEffect>
                  </a14:imgLayer>
                </a14:imgProps>
              </a:ext>
              <a:ext uri="{28A0092B-C50C-407E-A947-70E740481C1C}">
                <a14:useLocalDpi xmlns:a14="http://schemas.microsoft.com/office/drawing/2010/main" val="0"/>
              </a:ext>
            </a:extLst>
          </a:blip>
          <a:srcRect/>
          <a:stretch>
            <a:fillRect/>
          </a:stretch>
        </p:blipFill>
        <p:spPr bwMode="auto">
          <a:xfrm>
            <a:off x="-1209378" y="1833673"/>
            <a:ext cx="7445151" cy="5268876"/>
          </a:xfrm>
          <a:prstGeom prst="rect">
            <a:avLst/>
          </a:prstGeom>
          <a:noFill/>
          <a:extLst>
            <a:ext uri="{909E8E84-426E-40DD-AFC4-6F175D3DCCD1}">
              <a14:hiddenFill xmlns:a14="http://schemas.microsoft.com/office/drawing/2010/main">
                <a:solidFill>
                  <a:srgbClr val="FFFFFF"/>
                </a:solidFill>
              </a14:hiddenFill>
            </a:ext>
          </a:extLst>
        </p:spPr>
      </p:pic>
      <p:sp>
        <p:nvSpPr>
          <p:cNvPr id="6" name="Thought Bubble: Cloud 5">
            <a:extLst>
              <a:ext uri="{FF2B5EF4-FFF2-40B4-BE49-F238E27FC236}">
                <a16:creationId xmlns="" xmlns:a16="http://schemas.microsoft.com/office/drawing/2014/main" id="{F47EAB2B-E265-C24A-94EE-F8ED0EF11280}"/>
              </a:ext>
            </a:extLst>
          </p:cNvPr>
          <p:cNvSpPr/>
          <p:nvPr/>
        </p:nvSpPr>
        <p:spPr>
          <a:xfrm>
            <a:off x="5053706" y="613460"/>
            <a:ext cx="6433078" cy="3552486"/>
          </a:xfrm>
          <a:prstGeom prst="cloudCallout">
            <a:avLst>
              <a:gd name="adj1" fmla="val -26614"/>
              <a:gd name="adj2" fmla="val 795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600" dirty="0"/>
          </a:p>
        </p:txBody>
      </p:sp>
      <p:sp>
        <p:nvSpPr>
          <p:cNvPr id="9" name="TextBox 8">
            <a:extLst>
              <a:ext uri="{FF2B5EF4-FFF2-40B4-BE49-F238E27FC236}">
                <a16:creationId xmlns="" xmlns:a16="http://schemas.microsoft.com/office/drawing/2014/main" id="{C69B4F0F-1FED-3B17-FF45-5120E5C1B73F}"/>
              </a:ext>
            </a:extLst>
          </p:cNvPr>
          <p:cNvSpPr txBox="1"/>
          <p:nvPr/>
        </p:nvSpPr>
        <p:spPr>
          <a:xfrm>
            <a:off x="5395467" y="1588700"/>
            <a:ext cx="5749556" cy="954107"/>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Nhìn vào phương trình hoá </a:t>
            </a:r>
            <a:r>
              <a:rPr lang="nl-NL" sz="2800" dirty="0">
                <a:solidFill>
                  <a:srgbClr val="002060"/>
                </a:solidFill>
                <a:effectLst/>
                <a:latin typeface="Times New Roman" panose="02020603050405020304" pitchFamily="18" charset="0"/>
                <a:ea typeface="Times New Roman" panose="02020603050405020304" pitchFamily="18" charset="0"/>
              </a:rPr>
              <a:t>học: </a:t>
            </a:r>
          </a:p>
          <a:p>
            <a:pPr algn="ctr"/>
            <a:r>
              <a:rPr lang="nl-NL" sz="2800" dirty="0">
                <a:solidFill>
                  <a:srgbClr val="002060"/>
                </a:solidFill>
                <a:effectLst/>
                <a:latin typeface="Times New Roman" panose="02020603050405020304" pitchFamily="18" charset="0"/>
                <a:ea typeface="Times New Roman" panose="02020603050405020304" pitchFamily="18" charset="0"/>
              </a:rPr>
              <a:t>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O</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            H</a:t>
            </a:r>
            <a:r>
              <a:rPr lang="nl-NL" sz="2800" baseline="-25000" dirty="0">
                <a:solidFill>
                  <a:srgbClr val="002060"/>
                </a:solidFill>
                <a:effectLst/>
                <a:latin typeface="Times New Roman" panose="02020603050405020304" pitchFamily="18" charset="0"/>
                <a:ea typeface="Times New Roman" panose="02020603050405020304" pitchFamily="18" charset="0"/>
              </a:rPr>
              <a:t>2</a:t>
            </a:r>
            <a:r>
              <a:rPr lang="nl-NL" sz="2800" dirty="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7D6FDC8F-CE3D-451C-431E-DA66C225BD39}"/>
              </a:ext>
            </a:extLst>
          </p:cNvPr>
          <p:cNvSpPr txBox="1"/>
          <p:nvPr/>
        </p:nvSpPr>
        <p:spPr>
          <a:xfrm>
            <a:off x="5286552" y="2556947"/>
            <a:ext cx="5749556" cy="461665"/>
          </a:xfrm>
          <a:prstGeom prst="rect">
            <a:avLst/>
          </a:prstGeom>
          <a:noFill/>
        </p:spPr>
        <p:txBody>
          <a:bodyPr wrap="square">
            <a:spAutoFit/>
          </a:bodyPr>
          <a:lstStyle/>
          <a:p>
            <a:pPr algn="ctr"/>
            <a:r>
              <a:rPr lang="nl-NL" sz="2400" dirty="0">
                <a:solidFill>
                  <a:srgbClr val="002060"/>
                </a:solidFill>
                <a:effectLst/>
                <a:latin typeface="Times New Roman" panose="02020603050405020304" pitchFamily="18" charset="0"/>
                <a:ea typeface="Times New Roman" panose="02020603050405020304" pitchFamily="18" charset="0"/>
              </a:rPr>
              <a:t>Cho ta biết điều gì?</a:t>
            </a:r>
            <a:endParaRPr lang="en-US"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CE3C3440-C6E2-6354-08D5-903B21CB505B}"/>
              </a:ext>
            </a:extLst>
          </p:cNvPr>
          <p:cNvGraphicFramePr>
            <a:graphicFrameLocks noChangeAspect="1"/>
          </p:cNvGraphicFramePr>
          <p:nvPr>
            <p:extLst>
              <p:ext uri="{D42A27DB-BD31-4B8C-83A1-F6EECF244321}">
                <p14:modId xmlns:p14="http://schemas.microsoft.com/office/powerpoint/2010/main" val="970021505"/>
              </p:ext>
            </p:extLst>
          </p:nvPr>
        </p:nvGraphicFramePr>
        <p:xfrm>
          <a:off x="8161330" y="1982400"/>
          <a:ext cx="898848" cy="560407"/>
        </p:xfrm>
        <a:graphic>
          <a:graphicData uri="http://schemas.openxmlformats.org/presentationml/2006/ole">
            <mc:AlternateContent xmlns:mc="http://schemas.openxmlformats.org/markup-compatibility/2006">
              <mc:Choice xmlns:v="urn:schemas-microsoft-com:vml" Requires="v">
                <p:oleObj spid="_x0000_s3082" r:id="rId7" imgW="406048" imgH="215713" progId="Equation.DSMT4">
                  <p:embed/>
                </p:oleObj>
              </mc:Choice>
              <mc:Fallback>
                <p:oleObj r:id="rId7" imgW="406048" imgH="215713" progId="Equation.DSMT4">
                  <p:embed/>
                  <p:pic>
                    <p:nvPicPr>
                      <p:cNvPr id="2" name="Object 1">
                        <a:extLst>
                          <a:ext uri="{FF2B5EF4-FFF2-40B4-BE49-F238E27FC236}">
                            <a16:creationId xmlns="" xmlns:a16="http://schemas.microsoft.com/office/drawing/2014/main" id="{15CF60E3-03EC-ADDF-49BD-DB8D337521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61330" y="198240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2744075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1D064494-AF76-A7AA-6F31-EBF29429CB37}"/>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2" name="TextBox 3">
            <a:extLst>
              <a:ext uri="{FF2B5EF4-FFF2-40B4-BE49-F238E27FC236}">
                <a16:creationId xmlns="" xmlns:a16="http://schemas.microsoft.com/office/drawing/2014/main" id="{B04D1EC0-91ED-7B86-C754-7DA4D64A96AA}"/>
              </a:ext>
            </a:extLst>
          </p:cNvPr>
          <p:cNvSpPr txBox="1">
            <a:spLocks noChangeArrowheads="1"/>
          </p:cNvSpPr>
          <p:nvPr/>
        </p:nvSpPr>
        <p:spPr bwMode="auto">
          <a:xfrm>
            <a:off x="229569" y="985020"/>
            <a:ext cx="11553566" cy="292359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R="0">
              <a:spcBef>
                <a:spcPts val="0"/>
              </a:spcBef>
              <a:spcAft>
                <a:spcPts val="0"/>
              </a:spcAft>
              <a:tabLst>
                <a:tab pos="2865755" algn="ctr"/>
                <a:tab pos="5731510" algn="r"/>
              </a:tabLst>
            </a:pPr>
            <a:r>
              <a:rPr lang="nl-NL" sz="2400" b="1" dirty="0">
                <a:effectLst/>
                <a:latin typeface="Times New Roman" panose="02020603050405020304" pitchFamily="18" charset="0"/>
                <a:ea typeface="Times New Roman" panose="02020603050405020304" pitchFamily="18" charset="0"/>
              </a:rPr>
              <a:t>1. </a:t>
            </a:r>
            <a:r>
              <a:rPr lang="nl-NL" sz="2400" dirty="0">
                <a:effectLst/>
                <a:latin typeface="Times New Roman" panose="02020603050405020304" pitchFamily="18" charset="0"/>
                <a:ea typeface="Times New Roman" panose="02020603050405020304" pitchFamily="18" charset="0"/>
              </a:rPr>
              <a:t>Sơ đồ của PƯHH khác với PTHH ở điểm nào?</a:t>
            </a:r>
          </a:p>
          <a:p>
            <a:pPr marR="0">
              <a:spcBef>
                <a:spcPts val="0"/>
              </a:spcBef>
              <a:spcAft>
                <a:spcPts val="0"/>
              </a:spcAft>
              <a:tabLst>
                <a:tab pos="2865755" algn="ctr"/>
                <a:tab pos="5731510" algn="r"/>
              </a:tabLst>
            </a:pPr>
            <a:endParaRPr lang="en-US" sz="2400" dirty="0">
              <a:effectLst/>
              <a:latin typeface="Times New Roman" panose="02020603050405020304" pitchFamily="18" charset="0"/>
              <a:ea typeface="Times New Roman" panose="02020603050405020304" pitchFamily="18" charset="0"/>
            </a:endParaRPr>
          </a:p>
          <a:p>
            <a:r>
              <a:rPr lang="nl-NL" sz="2400" b="1" dirty="0">
                <a:latin typeface="Times New Roman" panose="02020603050405020304" pitchFamily="18" charset="0"/>
                <a:ea typeface="Times New Roman" panose="02020603050405020304" pitchFamily="18" charset="0"/>
              </a:rPr>
              <a:t>2</a:t>
            </a:r>
            <a:r>
              <a:rPr lang="nl-NL" sz="2400" b="1" dirty="0">
                <a:effectLst/>
                <a:latin typeface="Times New Roman" panose="02020603050405020304" pitchFamily="18" charset="0"/>
                <a:ea typeface="Times New Roman" panose="02020603050405020304" pitchFamily="18" charset="0"/>
              </a:rPr>
              <a:t>.</a:t>
            </a:r>
            <a:r>
              <a:rPr lang="nl-NL" sz="2400" dirty="0">
                <a:effectLst/>
                <a:latin typeface="Times New Roman" panose="02020603050405020304" pitchFamily="18" charset="0"/>
                <a:ea typeface="Times New Roman" panose="02020603050405020304" pitchFamily="18" charset="0"/>
              </a:rPr>
              <a:t> Lập phương trình hoá học và xác định tỷ lệ số phân tử các chất trong sơ đồ PƯHH sau:</a:t>
            </a:r>
          </a:p>
          <a:p>
            <a:r>
              <a:rPr lang="nl-NL" sz="2400" dirty="0">
                <a:latin typeface="Times New Roman" panose="02020603050405020304" pitchFamily="18" charset="0"/>
                <a:ea typeface="Times New Roman" panose="02020603050405020304" pitchFamily="18" charset="0"/>
              </a:rPr>
              <a:t>Na</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CO3 + Ba(OH)</a:t>
            </a:r>
            <a:r>
              <a:rPr lang="nl-NL" sz="2400" baseline="-25000" dirty="0">
                <a:latin typeface="Times New Roman" panose="02020603050405020304" pitchFamily="18" charset="0"/>
                <a:ea typeface="Times New Roman" panose="02020603050405020304" pitchFamily="18" charset="0"/>
              </a:rPr>
              <a:t>2</a:t>
            </a:r>
            <a:r>
              <a:rPr lang="nl-NL" sz="2400" dirty="0">
                <a:latin typeface="Times New Roman" panose="02020603050405020304" pitchFamily="18" charset="0"/>
                <a:ea typeface="Times New Roman" panose="02020603050405020304" pitchFamily="18" charset="0"/>
              </a:rPr>
              <a:t> ---&gt; NaOH + BaCO</a:t>
            </a:r>
            <a:r>
              <a:rPr lang="nl-NL" sz="2400" baseline="-25000" dirty="0">
                <a:latin typeface="Times New Roman" panose="02020603050405020304" pitchFamily="18" charset="0"/>
                <a:ea typeface="Times New Roman" panose="02020603050405020304" pitchFamily="18" charset="0"/>
              </a:rPr>
              <a:t>3</a:t>
            </a:r>
          </a:p>
          <a:p>
            <a:endParaRPr lang="nl-NL" sz="2400" dirty="0">
              <a:effectLst/>
              <a:latin typeface="Times New Roman" panose="02020603050405020304" pitchFamily="18" charset="0"/>
              <a:ea typeface="Times New Roman" panose="02020603050405020304" pitchFamily="18" charset="0"/>
            </a:endParaRPr>
          </a:p>
          <a:p>
            <a:r>
              <a:rPr lang="en-US" sz="2400" b="1" dirty="0">
                <a:latin typeface="Times New Roman" panose="02020603050405020304" pitchFamily="18" charset="0"/>
                <a:ea typeface="Segoe UI" panose="020B0502040204020203" pitchFamily="34" charset="0"/>
              </a:rPr>
              <a:t>3</a:t>
            </a:r>
            <a:r>
              <a:rPr lang="en-US" sz="2400" b="1" dirty="0">
                <a:effectLst/>
                <a:latin typeface="Times New Roman" panose="02020603050405020304" pitchFamily="18" charset="0"/>
                <a:ea typeface="Segoe UI" panose="020B0502040204020203" pitchFamily="34" charset="0"/>
              </a:rPr>
              <a: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Giả</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thiết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không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khí</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tác</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dụng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vơi</a:t>
            </a:r>
            <a:r>
              <a:rPr lang="en-US" sz="2400" dirty="0">
                <a:effectLst/>
                <a:latin typeface="Times New Roman" panose="02020603050405020304" pitchFamily="18" charset="0"/>
                <a:ea typeface="Segoe UI" panose="020B0502040204020203" pitchFamily="34" charset="0"/>
              </a:rPr>
              <a:t> oxygen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Từ</a:t>
            </a:r>
            <a:r>
              <a:rPr lang="en-US" sz="2400" dirty="0">
                <a:effectLst/>
                <a:latin typeface="Times New Roman" panose="02020603050405020304" pitchFamily="18" charset="0"/>
                <a:ea typeface="Segoe UI" panose="020B0502040204020203" pitchFamily="34" charset="0"/>
              </a:rPr>
              <a:t> 5,6g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có</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thể</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ra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bao </a:t>
            </a:r>
            <a:r>
              <a:rPr lang="en-US" sz="2400" dirty="0" err="1">
                <a:effectLst/>
                <a:latin typeface="Times New Roman" panose="02020603050405020304" pitchFamily="18" charset="0"/>
                <a:ea typeface="Segoe UI" panose="020B0502040204020203" pitchFamily="34" charset="0"/>
              </a:rPr>
              <a:t>nhiêu</a:t>
            </a:r>
            <a:r>
              <a:rPr lang="en-US" sz="2400" dirty="0">
                <a:effectLst/>
                <a:latin typeface="Times New Roman" panose="02020603050405020304" pitchFamily="18" charset="0"/>
                <a:ea typeface="Segoe UI" panose="020B0502040204020203" pitchFamily="34" charset="0"/>
              </a:rPr>
              <a:t> gam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a:t>
            </a:r>
            <a:endParaRPr lang="en-US" sz="2400" dirty="0">
              <a:effectLst/>
              <a:latin typeface="Segoe UI" panose="020B0502040204020203" pitchFamily="34" charset="0"/>
              <a:ea typeface="Segoe UI" panose="020B0502040204020203" pitchFamily="34" charset="0"/>
            </a:endParaRPr>
          </a:p>
          <a:p>
            <a:r>
              <a:rPr lang="nl-NL" sz="2400" dirty="0">
                <a:effectLst/>
                <a:latin typeface="Times New Roman" panose="02020603050405020304" pitchFamily="18" charset="0"/>
                <a:ea typeface="Times New Roman" panose="02020603050405020304" pitchFamily="18" charset="0"/>
              </a:rPr>
              <a:t> </a:t>
            </a:r>
            <a:endParaRPr lang="en-US"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 xmlns:a16="http://schemas.microsoft.com/office/drawing/2014/main" id="{A41F5C4F-F178-F1BD-B3BF-B5FCA98D58E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pic>
        <p:nvPicPr>
          <p:cNvPr id="7" name="Picture 2" descr="Clip nghệ thuật Đồ họa học sinh Vector Đồ họa mạng di động Giáo viên - học sinh tiểu học">
            <a:extLst>
              <a:ext uri="{FF2B5EF4-FFF2-40B4-BE49-F238E27FC236}">
                <a16:creationId xmlns="" xmlns:a16="http://schemas.microsoft.com/office/drawing/2014/main" id="{97D59057-33EE-A51A-F701-369BFE1C8CB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2"/>
            <a:ext cx="4343949" cy="28149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lip nghệ thuật Đồ họa học sinh Vector Đồ họa mạng di động Giáo viên - học sinh tiểu học">
            <a:extLst>
              <a:ext uri="{FF2B5EF4-FFF2-40B4-BE49-F238E27FC236}">
                <a16:creationId xmlns="" xmlns:a16="http://schemas.microsoft.com/office/drawing/2014/main" id="{DD2835E9-F0E5-BA2D-2896-9E6A4AA1183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1024" y="4043081"/>
            <a:ext cx="4343949" cy="281491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22DF768D-C2EA-206C-FD9A-9AA8883E3D73}"/>
              </a:ext>
            </a:extLst>
          </p:cNvPr>
          <p:cNvSpPr txBox="1"/>
          <p:nvPr/>
        </p:nvSpPr>
        <p:spPr>
          <a:xfrm>
            <a:off x="2671482" y="3266746"/>
            <a:ext cx="6347012" cy="369332"/>
          </a:xfrm>
          <a:prstGeom prst="rect">
            <a:avLst/>
          </a:prstGeom>
          <a:noFill/>
        </p:spPr>
        <p:txBody>
          <a:bodyPr wrap="square">
            <a:spAutoFit/>
          </a:bodyPr>
          <a:lstStyle/>
          <a:p>
            <a:r>
              <a:rPr lang="nl-NL" sz="1800" dirty="0">
                <a:latin typeface="Times New Roman" panose="02020603050405020304" pitchFamily="18" charset="0"/>
                <a:ea typeface="Times New Roman" panose="02020603050405020304" pitchFamily="18" charset="0"/>
              </a:rPr>
              <a:t> ---&gt; </a:t>
            </a:r>
            <a:endParaRPr lang="en-US" dirty="0"/>
          </a:p>
        </p:txBody>
      </p:sp>
    </p:spTree>
    <p:extLst>
      <p:ext uri="{BB962C8B-B14F-4D97-AF65-F5344CB8AC3E}">
        <p14:creationId xmlns:p14="http://schemas.microsoft.com/office/powerpoint/2010/main" val="3209020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40A584C-25D7-9132-FECB-7EA76BEFAC21}"/>
              </a:ext>
            </a:extLst>
          </p:cNvPr>
          <p:cNvPicPr/>
          <p:nvPr/>
        </p:nvPicPr>
        <p:blipFill>
          <a:blip r:embed="rId3">
            <a:extLst>
              <a:ext uri="{BEBA8EAE-BF5A-486C-A8C5-ECC9F3942E4B}">
                <a14:imgProps xmlns:a14="http://schemas.microsoft.com/office/drawing/2010/main">
                  <a14:imgLayer r:embed="rId4">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9" name="TextBox 3">
            <a:extLst>
              <a:ext uri="{FF2B5EF4-FFF2-40B4-BE49-F238E27FC236}">
                <a16:creationId xmlns="" xmlns:a16="http://schemas.microsoft.com/office/drawing/2014/main" id="{90E314A9-CC90-8E41-32B8-E62D151BF79A}"/>
              </a:ext>
            </a:extLst>
          </p:cNvPr>
          <p:cNvSpPr txBox="1">
            <a:spLocks noChangeArrowheads="1"/>
          </p:cNvSpPr>
          <p:nvPr/>
        </p:nvSpPr>
        <p:spPr bwMode="auto">
          <a:xfrm>
            <a:off x="319214" y="693349"/>
            <a:ext cx="11767276" cy="587157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 xmlns:a16="http://schemas.microsoft.com/office/drawing/2014/main" id="{26861FE0-9207-D20A-B55D-5DA17BDA04E7}"/>
                  </a:ext>
                </a:extLst>
              </p:cNvPr>
              <p:cNvSpPr txBox="1"/>
              <p:nvPr/>
            </p:nvSpPr>
            <p:spPr>
              <a:xfrm>
                <a:off x="319214" y="725843"/>
                <a:ext cx="11767277" cy="5917902"/>
              </a:xfrm>
              <a:prstGeom prst="rect">
                <a:avLst/>
              </a:prstGeom>
              <a:noFill/>
            </p:spPr>
            <p:txBody>
              <a:bodyPr wrap="square">
                <a:spAutoFit/>
              </a:bodyPr>
              <a:lstStyle/>
              <a:p>
                <a:pPr marL="457200" marR="0" indent="-457200" algn="just">
                  <a:lnSpc>
                    <a:spcPct val="119000"/>
                  </a:lnSpc>
                  <a:spcBef>
                    <a:spcPts val="0"/>
                  </a:spcBef>
                  <a:spcAft>
                    <a:spcPts val="600"/>
                  </a:spcAft>
                  <a:buAutoNum type="arabicPeriod"/>
                </a:pP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đồ</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ứng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biết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sinh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và</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chất</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thành</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trong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p>
              <a:p>
                <a:pPr marR="0" algn="just">
                  <a:lnSpc>
                    <a:spcPct val="119000"/>
                  </a:lnSpc>
                  <a:spcBef>
                    <a:spcPts val="0"/>
                  </a:spcBef>
                  <a:spcAft>
                    <a:spcPts val="600"/>
                  </a:spcAft>
                </a:pPr>
                <a:r>
                  <a:rPr lang="en-US" sz="2400" dirty="0">
                    <a:effectLst/>
                    <a:latin typeface="Times New Roman" panose="02020603050405020304" pitchFamily="18" charset="0"/>
                    <a:ea typeface="Segoe UI" panose="020B0502040204020203" pitchFamily="34" charset="0"/>
                  </a:rPr>
                  <a:t>PTHH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sơ</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đổ</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sau</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khi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bằng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để</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tổng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số</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của</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mỗi</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nguyên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a:t>
                </a:r>
                <a:r>
                  <a:rPr lang="en-US" sz="2400" dirty="0">
                    <a:effectLst/>
                    <a:latin typeface="Times New Roman" panose="02020603050405020304" pitchFamily="18" charset="0"/>
                    <a:ea typeface="Segoe UI" panose="020B0502040204020203" pitchFamily="34" charset="0"/>
                  </a:rPr>
                  <a:t> ở </a:t>
                </a:r>
                <a:r>
                  <a:rPr lang="en-US" sz="2400" dirty="0" err="1">
                    <a:effectLst/>
                    <a:latin typeface="Times New Roman" panose="02020603050405020304" pitchFamily="18" charset="0"/>
                    <a:ea typeface="Segoe UI" panose="020B0502040204020203" pitchFamily="34" charset="0"/>
                  </a:rPr>
                  <a:t>hai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vế</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bằng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nhau</a:t>
                </a:r>
                <a:r>
                  <a:rPr lang="en-US" sz="2400" dirty="0">
                    <a:effectLst/>
                    <a:latin typeface="Times New Roman" panose="02020603050405020304" pitchFamily="18" charset="0"/>
                    <a:ea typeface="Segoe UI" panose="020B0502040204020203" pitchFamily="34" charset="0"/>
                  </a:rPr>
                  <a:t> (H).</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 pos="188531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2. Na</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CO</a:t>
                </a:r>
                <a:r>
                  <a:rPr lang="en-US" sz="2400" u="none" strike="noStrike" spc="0" baseline="-25000" dirty="0">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Ba(OH)</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BaCO</a:t>
                </a:r>
                <a:r>
                  <a:rPr lang="en-US" sz="2400" u="none" strike="noStrike" spc="0" baseline="-2500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 + 2NaOH</a:t>
                </a:r>
                <a:endParaRPr lang="en-US" sz="1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indent="279400" algn="just">
                  <a:lnSpc>
                    <a:spcPct val="120000"/>
                  </a:lnSpc>
                  <a:spcBef>
                    <a:spcPts val="0"/>
                  </a:spcBef>
                  <a:spcAft>
                    <a:spcPts val="600"/>
                  </a:spcAft>
                </a:pPr>
                <a:r>
                  <a:rPr lang="en-US" sz="2400" dirty="0" err="1">
                    <a:effectLst/>
                    <a:latin typeface="Times New Roman" panose="02020603050405020304" pitchFamily="18" charset="0"/>
                    <a:ea typeface="Segoe UI" panose="020B0502040204020203" pitchFamily="34" charset="0"/>
                  </a:rPr>
                  <a:t>Như</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vậy</a:t>
                </a:r>
                <a:r>
                  <a:rPr lang="en-US" sz="2400" dirty="0">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Na</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CO</a:t>
                </a:r>
                <a:r>
                  <a:rPr lang="en-US" sz="2400" baseline="-25000" dirty="0">
                    <a:solidFill>
                      <a:srgbClr val="4A4A4B"/>
                    </a:solidFill>
                    <a:effectLst/>
                    <a:latin typeface="Times New Roman" panose="02020603050405020304" pitchFamily="18" charset="0"/>
                    <a:ea typeface="Segoe UI" panose="020B0502040204020203" pitchFamily="34" charset="0"/>
                  </a:rPr>
                  <a:t>3</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phản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latin typeface="Times New Roman" panose="02020603050405020304" pitchFamily="18" charset="0"/>
                    <a:ea typeface="Segoe UI" panose="020B0502040204020203" pitchFamily="34" charset="0"/>
                  </a:rPr>
                  <a:t>ứ</a:t>
                </a:r>
                <a:r>
                  <a:rPr lang="en-US" sz="2400" dirty="0" err="1">
                    <a:solidFill>
                      <a:srgbClr val="4A4A4B"/>
                    </a:solidFill>
                    <a:effectLst/>
                    <a:latin typeface="Times New Roman" panose="02020603050405020304" pitchFamily="18" charset="0"/>
                    <a:ea typeface="Segoe UI" panose="020B0502040204020203" pitchFamily="34" charset="0"/>
                  </a:rPr>
                  <a:t>ng</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với</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solidFill>
                      <a:srgbClr val="4A4A4B"/>
                    </a:solidFill>
                    <a:effectLst/>
                    <a:latin typeface="Times New Roman" panose="02020603050405020304" pitchFamily="18" charset="0"/>
                    <a:ea typeface="Segoe UI" panose="020B0502040204020203" pitchFamily="34" charset="0"/>
                  </a:rPr>
                  <a:t>phân</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tử</a:t>
                </a:r>
                <a:r>
                  <a:rPr lang="en-US" sz="2400" dirty="0">
                    <a:solidFill>
                      <a:srgbClr val="4A4A4B"/>
                    </a:solidFill>
                    <a:effectLst/>
                    <a:latin typeface="Times New Roman" panose="02020603050405020304" pitchFamily="18" charset="0"/>
                    <a:ea typeface="Segoe UI" panose="020B0502040204020203" pitchFamily="34" charset="0"/>
                  </a:rPr>
                  <a:t> Ba(OH)</a:t>
                </a:r>
                <a:r>
                  <a:rPr lang="en-US" sz="2400" baseline="-25000" dirty="0">
                    <a:solidFill>
                      <a:srgbClr val="4A4A4B"/>
                    </a:solidFill>
                    <a:effectLst/>
                    <a:latin typeface="Times New Roman" panose="02020603050405020304" pitchFamily="18" charset="0"/>
                    <a:ea typeface="Segoe UI" panose="020B0502040204020203" pitchFamily="34" charset="0"/>
                  </a:rPr>
                  <a:t>2</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tạo</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err="1">
                    <a:solidFill>
                      <a:srgbClr val="4A4A4B"/>
                    </a:solidFill>
                    <a:effectLst/>
                    <a:latin typeface="Times New Roman" panose="02020603050405020304" pitchFamily="18" charset="0"/>
                    <a:ea typeface="Segoe UI" panose="020B0502040204020203" pitchFamily="34" charset="0"/>
                  </a:rPr>
                  <a:t>ra</a:t>
                </a:r>
                <a:r>
                  <a:rPr lang="en-US" sz="2400" dirty="0">
                    <a:solidFill>
                      <a:srgbClr val="4A4A4B"/>
                    </a:solidFill>
                    <a:effectLst/>
                    <a:latin typeface="Times New Roman" panose="02020603050405020304" pitchFamily="18" charset="0"/>
                    <a:ea typeface="Segoe UI" panose="020B0502040204020203" pitchFamily="34" charset="0"/>
                  </a:rPr>
                  <a:t> 1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BaCO</a:t>
                </a:r>
                <a:r>
                  <a:rPr lang="en-US" sz="2400" baseline="-25000" dirty="0">
                    <a:effectLst/>
                    <a:latin typeface="Times New Roman" panose="02020603050405020304" pitchFamily="18" charset="0"/>
                    <a:ea typeface="Segoe UI" panose="020B0502040204020203" pitchFamily="34" charset="0"/>
                  </a:rPr>
                  <a:t>3</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và</a:t>
                </a:r>
                <a:r>
                  <a:rPr lang="en-US" sz="2400" dirty="0">
                    <a:effectLst/>
                    <a:latin typeface="Times New Roman" panose="02020603050405020304" pitchFamily="18" charset="0"/>
                    <a:ea typeface="Segoe UI" panose="020B0502040204020203" pitchFamily="34" charset="0"/>
                  </a:rPr>
                  <a:t> 2 </a:t>
                </a:r>
                <a:r>
                  <a:rPr lang="en-US" sz="2400" dirty="0" err="1">
                    <a:effectLst/>
                    <a:latin typeface="Times New Roman" panose="02020603050405020304" pitchFamily="18" charset="0"/>
                    <a:ea typeface="Segoe UI" panose="020B0502040204020203" pitchFamily="34" charset="0"/>
                  </a:rPr>
                  <a:t>phân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tử</a:t>
                </a:r>
                <a:r>
                  <a:rPr lang="en-US" sz="2400" dirty="0">
                    <a:effectLst/>
                    <a:latin typeface="Times New Roman" panose="02020603050405020304" pitchFamily="18" charset="0"/>
                    <a:ea typeface="Segoe UI" panose="020B0502040204020203" pitchFamily="34" charset="0"/>
                  </a:rPr>
                  <a:t> NaOH </a:t>
                </a:r>
                <a:endParaRPr lang="en-US" sz="1400" dirty="0">
                  <a:effectLst/>
                  <a:latin typeface="Segoe UI" panose="020B0502040204020203" pitchFamily="34" charset="0"/>
                  <a:ea typeface="Segoe UI" panose="020B0502040204020203" pitchFamily="34" charset="0"/>
                </a:endParaRPr>
              </a:p>
              <a:p>
                <a:pPr marR="0" lvl="0" algn="just">
                  <a:lnSpc>
                    <a:spcPct val="119000"/>
                  </a:lnSpc>
                  <a:spcBef>
                    <a:spcPts val="0"/>
                  </a:spcBef>
                  <a:spcAft>
                    <a:spcPts val="500"/>
                  </a:spcAft>
                  <a:buClr>
                    <a:srgbClr val="232323"/>
                  </a:buClr>
                  <a:buSzPts val="1300"/>
                  <a:tabLst>
                    <a:tab pos="494665" algn="l"/>
                  </a:tabLst>
                </a:pP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3.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Số</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mol Fe </a:t>
                </a:r>
                <a:r>
                  <a:rPr lang="en-US" sz="2400" u="none" strike="noStrike" spc="0" dirty="0" err="1">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4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u="none" strike="noStrike" spc="0" dirty="0">
                    <a:solidFill>
                      <a:srgbClr val="4A4A4B"/>
                    </a:solidFill>
                    <a:effectLst/>
                    <a:latin typeface="Times New Roman" panose="02020603050405020304" pitchFamily="18" charset="0"/>
                    <a:ea typeface="Times New Roman" panose="02020603050405020304" pitchFamily="18" charset="0"/>
                    <a:cs typeface="Times New Roman" panose="02020603050405020304" pitchFamily="18" charset="0"/>
                  </a:rPr>
                  <a:t>0,1 mol.</a:t>
                </a:r>
                <a:r>
                  <a:rPr lang="en-US" sz="1400" dirty="0">
                    <a:solidFill>
                      <a:srgbClr val="4A4A4B"/>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đa</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khi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toàn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bộ</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úng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hết</a:t>
                </a:r>
                <a:r>
                  <a:rPr lang="en-US" sz="2400" dirty="0">
                    <a:effectLst/>
                    <a:latin typeface="Times New Roman" panose="02020603050405020304" pitchFamily="18" charset="0"/>
                    <a:ea typeface="Segoe UI" panose="020B0502040204020203" pitchFamily="34" charset="0"/>
                  </a:rPr>
                  <a:t>.</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7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4Fe + 3O</a:t>
                </a:r>
                <a:r>
                  <a:rPr lang="en-US" sz="2400" baseline="-25000" dirty="0">
                    <a:effectLst/>
                    <a:latin typeface="Times New Roman" panose="02020603050405020304" pitchFamily="18" charset="0"/>
                    <a:ea typeface="Segoe UI" panose="020B0502040204020203" pitchFamily="34" charset="0"/>
                  </a:rPr>
                  <a:t>2</a:t>
                </a:r>
                <a14:m>
                  <m:oMath xmlns:m="http://schemas.openxmlformats.org/officeDocument/2006/math">
                    <m:r>
                      <a:rPr lang="en-US" sz="4800" i="1" baseline="-25000">
                        <a:effectLst/>
                        <a:latin typeface="Cambria Math" panose="02040503050406030204" pitchFamily="18" charset="0"/>
                        <a:ea typeface="Segoe UI" panose="020B0502040204020203" pitchFamily="34" charset="0"/>
                        <a:cs typeface="Times New Roman" panose="02020603050405020304" pitchFamily="18" charset="0"/>
                      </a:rPr>
                      <m:t> </m:t>
                    </m:r>
                    <m:r>
                      <a:rPr lang="en-US" sz="4800" b="0" i="1" baseline="-25000" smtClean="0">
                        <a:effectLst/>
                        <a:latin typeface="Cambria Math" panose="02040503050406030204" pitchFamily="18" charset="0"/>
                        <a:ea typeface="Segoe UI" panose="020B0502040204020203" pitchFamily="34" charset="0"/>
                        <a:cs typeface="Times New Roman" panose="02020603050405020304" pitchFamily="18" charset="0"/>
                      </a:rPr>
                      <m:t>  </m:t>
                    </m:r>
                  </m:oMath>
                </a14:m>
                <a:r>
                  <a:rPr lang="en-US" sz="2400" dirty="0">
                    <a:effectLst/>
                    <a:latin typeface="Times New Roman" panose="02020603050405020304" pitchFamily="18" charset="0"/>
                    <a:ea typeface="Segoe UI" panose="020B0502040204020203" pitchFamily="34" charset="0"/>
                  </a:rPr>
                  <a:t>         2Fe</a:t>
                </a:r>
                <a:r>
                  <a:rPr lang="en-US" sz="2400" baseline="-25000" dirty="0">
                    <a:effectLst/>
                    <a:latin typeface="Times New Roman" panose="02020603050405020304" pitchFamily="18" charset="0"/>
                    <a:ea typeface="Segoe UI" panose="020B0502040204020203" pitchFamily="34" charset="0"/>
                  </a:rPr>
                  <a:t>2</a:t>
                </a:r>
                <a:r>
                  <a:rPr lang="en-US" sz="2400" dirty="0">
                    <a:effectLst/>
                    <a:latin typeface="Times New Roman" panose="02020603050405020304" pitchFamily="18" charset="0"/>
                    <a:ea typeface="Segoe UI" panose="020B0502040204020203" pitchFamily="34" charset="0"/>
                  </a:rPr>
                  <a:t>O</a:t>
                </a:r>
                <a:r>
                  <a:rPr lang="en-US" sz="2400" baseline="-25000" dirty="0">
                    <a:effectLst/>
                    <a:latin typeface="Times New Roman" panose="02020603050405020304" pitchFamily="18" charset="0"/>
                    <a:ea typeface="Segoe UI" panose="020B0502040204020203" pitchFamily="34" charset="0"/>
                  </a:rPr>
                  <a:t>3</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2489200" algn="l"/>
                  </a:tabLst>
                </a:pPr>
                <a:r>
                  <a:rPr lang="en-US" sz="2400" dirty="0" err="1">
                    <a:effectLst/>
                    <a:latin typeface="Times New Roman" panose="02020603050405020304" pitchFamily="18" charset="0"/>
                    <a:ea typeface="Segoe UI" panose="020B0502040204020203" pitchFamily="34" charset="0"/>
                  </a:rPr>
                  <a:t>Tỉ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lệ</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trong</a:t>
                </a:r>
                <a:r>
                  <a:rPr lang="en-US" sz="2400" dirty="0">
                    <a:effectLst/>
                    <a:latin typeface="Times New Roman" panose="02020603050405020304" pitchFamily="18" charset="0"/>
                    <a:ea typeface="Segoe UI" panose="020B0502040204020203" pitchFamily="34" charset="0"/>
                  </a:rPr>
                  <a:t> PTHH: 2 mol	1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600"/>
                  </a:spcAft>
                  <a:tabLst>
                    <a:tab pos="1349375" algn="l"/>
                    <a:tab pos="2269490" algn="l"/>
                  </a:tabLst>
                </a:pPr>
                <a:r>
                  <a:rPr lang="en-US" sz="2400" dirty="0" err="1">
                    <a:effectLst/>
                    <a:latin typeface="Times New Roman" panose="02020603050405020304" pitchFamily="18" charset="0"/>
                    <a:ea typeface="Segoe UI" panose="020B0502040204020203" pitchFamily="34" charset="0"/>
                  </a:rPr>
                  <a:t>Phản</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ứng</a:t>
                </a:r>
                <a:r>
                  <a:rPr lang="en-US" sz="2400" dirty="0">
                    <a:effectLst/>
                    <a:latin typeface="Times New Roman" panose="02020603050405020304" pitchFamily="18" charset="0"/>
                    <a:ea typeface="Segoe UI" panose="020B0502040204020203" pitchFamily="34" charset="0"/>
                  </a:rPr>
                  <a:t>:	0,1 mol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&gt; 0,05 mol</a:t>
                </a:r>
                <a:endParaRPr lang="en-US" sz="1400" dirty="0">
                  <a:effectLst/>
                  <a:latin typeface="Segoe UI" panose="020B0502040204020203" pitchFamily="34" charset="0"/>
                  <a:ea typeface="Segoe UI" panose="020B0502040204020203" pitchFamily="34" charset="0"/>
                </a:endParaRPr>
              </a:p>
              <a:p>
                <a:pPr marL="0" marR="0" indent="279400" algn="just">
                  <a:lnSpc>
                    <a:spcPct val="119000"/>
                  </a:lnSpc>
                  <a:spcBef>
                    <a:spcPts val="0"/>
                  </a:spcBef>
                  <a:spcAft>
                    <a:spcPts val="1100"/>
                  </a:spcAft>
                </a:pPr>
                <a:r>
                  <a:rPr lang="en-US" sz="2400" dirty="0" err="1">
                    <a:effectLst/>
                    <a:latin typeface="Times New Roman" panose="02020603050405020304" pitchFamily="18" charset="0"/>
                    <a:ea typeface="Segoe UI" panose="020B0502040204020203" pitchFamily="34" charset="0"/>
                  </a:rPr>
                  <a:t>Khối</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lượng</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gỉ</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sắt</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tạo</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thành</a:t>
                </a:r>
                <a:r>
                  <a:rPr lang="en-US" sz="2400" dirty="0">
                    <a:effectLst/>
                    <a:latin typeface="Times New Roman" panose="02020603050405020304" pitchFamily="18" charset="0"/>
                    <a:ea typeface="Segoe UI" panose="020B0502040204020203" pitchFamily="34" charset="0"/>
                  </a:rPr>
                  <a:t> </a:t>
                </a:r>
                <a:r>
                  <a:rPr lang="en-US" sz="2400" dirty="0" err="1">
                    <a:effectLst/>
                    <a:latin typeface="Times New Roman" panose="02020603050405020304" pitchFamily="18" charset="0"/>
                    <a:ea typeface="Segoe UI" panose="020B0502040204020203" pitchFamily="34" charset="0"/>
                  </a:rPr>
                  <a:t>là</a:t>
                </a:r>
                <a:r>
                  <a:rPr lang="en-US" sz="2400" dirty="0">
                    <a:effectLst/>
                    <a:latin typeface="Times New Roman" panose="02020603050405020304" pitchFamily="18" charset="0"/>
                    <a:ea typeface="Segoe UI" panose="020B0502040204020203" pitchFamily="34" charset="0"/>
                  </a:rPr>
                  <a:t>: 0,05 • 160 </a:t>
                </a:r>
                <a:r>
                  <a:rPr lang="en-US" sz="2400" dirty="0">
                    <a:solidFill>
                      <a:srgbClr val="4A4A4B"/>
                    </a:solidFill>
                    <a:effectLst/>
                    <a:latin typeface="Times New Roman" panose="02020603050405020304" pitchFamily="18" charset="0"/>
                    <a:ea typeface="Segoe UI" panose="020B0502040204020203" pitchFamily="34" charset="0"/>
                  </a:rPr>
                  <a:t>= </a:t>
                </a:r>
                <a:r>
                  <a:rPr lang="en-US" sz="2400" dirty="0">
                    <a:effectLst/>
                    <a:latin typeface="Times New Roman" panose="02020603050405020304" pitchFamily="18" charset="0"/>
                    <a:ea typeface="Segoe UI" panose="020B0502040204020203" pitchFamily="34" charset="0"/>
                  </a:rPr>
                  <a:t>8 (g) </a:t>
                </a:r>
                <a:endParaRPr lang="en-US" sz="1400" dirty="0">
                  <a:effectLst/>
                  <a:latin typeface="Segoe UI" panose="020B0502040204020203" pitchFamily="34" charset="0"/>
                  <a:ea typeface="Segoe UI" panose="020B0502040204020203" pitchFamily="34" charset="0"/>
                </a:endParaRPr>
              </a:p>
            </p:txBody>
          </p:sp>
        </mc:Choice>
        <mc:Fallback xmlns="">
          <p:sp>
            <p:nvSpPr>
              <p:cNvPr id="6" name="TextBox 5">
                <a:extLst>
                  <a:ext uri="{FF2B5EF4-FFF2-40B4-BE49-F238E27FC236}">
                    <a16:creationId xmlns:a16="http://schemas.microsoft.com/office/drawing/2014/main" id="{26861FE0-9207-D20A-B55D-5DA17BDA04E7}"/>
                  </a:ext>
                </a:extLst>
              </p:cNvPr>
              <p:cNvSpPr txBox="1">
                <a:spLocks noRot="1" noChangeAspect="1" noMove="1" noResize="1" noEditPoints="1" noAdjustHandles="1" noChangeArrowheads="1" noChangeShapeType="1" noTextEdit="1"/>
              </p:cNvSpPr>
              <p:nvPr/>
            </p:nvSpPr>
            <p:spPr>
              <a:xfrm>
                <a:off x="319214" y="725843"/>
                <a:ext cx="11767277" cy="5917902"/>
              </a:xfrm>
              <a:prstGeom prst="rect">
                <a:avLst/>
              </a:prstGeom>
              <a:blipFill>
                <a:blip r:embed="rId5"/>
                <a:stretch>
                  <a:fillRect l="-777" t="-206" r="-777" b="-1442"/>
                </a:stretch>
              </a:blipFill>
            </p:spPr>
            <p:txBody>
              <a:bodyPr/>
              <a:lstStyle/>
              <a:p>
                <a:r>
                  <a:rPr lang="en-US">
                    <a:noFill/>
                  </a:rPr>
                  <a:t> </a:t>
                </a:r>
              </a:p>
            </p:txBody>
          </p:sp>
        </mc:Fallback>
      </mc:AlternateContent>
      <p:sp>
        <p:nvSpPr>
          <p:cNvPr id="8" name="TextBox 7">
            <a:extLst>
              <a:ext uri="{FF2B5EF4-FFF2-40B4-BE49-F238E27FC236}">
                <a16:creationId xmlns="" xmlns:a16="http://schemas.microsoft.com/office/drawing/2014/main" id="{679F0064-5120-7A60-EAD4-E2DC47E74D8C}"/>
              </a:ext>
            </a:extLst>
          </p:cNvPr>
          <p:cNvSpPr txBox="1"/>
          <p:nvPr/>
        </p:nvSpPr>
        <p:spPr>
          <a:xfrm>
            <a:off x="3919073"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effectLst/>
                <a:latin typeface="Times New Roman" panose="02020603050405020304" pitchFamily="18" charset="0"/>
                <a:ea typeface="Times New Roman" panose="02020603050405020304" pitchFamily="18" charset="0"/>
              </a:rPr>
              <a:t>PHIẾU HỌC TẬP 6</a:t>
            </a:r>
            <a:endParaRPr lang="en-US" sz="2800" dirty="0">
              <a:effectLst/>
              <a:latin typeface="Times New Roman" panose="02020603050405020304" pitchFamily="18" charset="0"/>
              <a:ea typeface="Times New Roman" panose="02020603050405020304" pitchFamily="18" charset="0"/>
            </a:endParaRPr>
          </a:p>
        </p:txBody>
      </p:sp>
      <p:graphicFrame>
        <p:nvGraphicFramePr>
          <p:cNvPr id="2" name="Object 1">
            <a:extLst>
              <a:ext uri="{FF2B5EF4-FFF2-40B4-BE49-F238E27FC236}">
                <a16:creationId xmlns="" xmlns:a16="http://schemas.microsoft.com/office/drawing/2014/main" id="{5EE2B3DF-7C48-5CFF-01AA-5321B702E894}"/>
              </a:ext>
            </a:extLst>
          </p:cNvPr>
          <p:cNvGraphicFramePr>
            <a:graphicFrameLocks noChangeAspect="1"/>
          </p:cNvGraphicFramePr>
          <p:nvPr>
            <p:extLst>
              <p:ext uri="{D42A27DB-BD31-4B8C-83A1-F6EECF244321}">
                <p14:modId xmlns:p14="http://schemas.microsoft.com/office/powerpoint/2010/main" val="4031057116"/>
              </p:ext>
            </p:extLst>
          </p:nvPr>
        </p:nvGraphicFramePr>
        <p:xfrm>
          <a:off x="3919073" y="4397354"/>
          <a:ext cx="898848" cy="560407"/>
        </p:xfrm>
        <a:graphic>
          <a:graphicData uri="http://schemas.openxmlformats.org/presentationml/2006/ole">
            <mc:AlternateContent xmlns:mc="http://schemas.openxmlformats.org/markup-compatibility/2006">
              <mc:Choice xmlns:v="urn:schemas-microsoft-com:vml" Requires="v">
                <p:oleObj spid="_x0000_s4106" r:id="rId6" imgW="406048" imgH="215713" progId="Equation.DSMT4">
                  <p:embed/>
                </p:oleObj>
              </mc:Choice>
              <mc:Fallback>
                <p:oleObj r:id="rId6" imgW="406048" imgH="215713" progId="Equation.DSMT4">
                  <p:embed/>
                  <p:pic>
                    <p:nvPicPr>
                      <p:cNvPr id="2" name="Object 1">
                        <a:extLst>
                          <a:ext uri="{FF2B5EF4-FFF2-40B4-BE49-F238E27FC236}">
                            <a16:creationId xmlns="" xmlns:a16="http://schemas.microsoft.com/office/drawing/2014/main" id="{CE3C3440-C6E2-6354-08D5-903B21CB505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19073" y="4397354"/>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4789016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 xmlns:a16="http://schemas.microsoft.com/office/drawing/2014/main" id="{F53CF6D4-A5BF-A803-6C60-884820063E5E}"/>
              </a:ext>
            </a:extLst>
          </p:cNvPr>
          <p:cNvGraphicFramePr>
            <a:graphicFrameLocks noGrp="1"/>
          </p:cNvGraphicFramePr>
          <p:nvPr>
            <p:extLst>
              <p:ext uri="{D42A27DB-BD31-4B8C-83A1-F6EECF244321}">
                <p14:modId xmlns:p14="http://schemas.microsoft.com/office/powerpoint/2010/main" val="1322937840"/>
              </p:ext>
            </p:extLst>
          </p:nvPr>
        </p:nvGraphicFramePr>
        <p:xfrm>
          <a:off x="161621" y="2975097"/>
          <a:ext cx="10980907" cy="3657600"/>
        </p:xfrm>
        <a:graphic>
          <a:graphicData uri="http://schemas.openxmlformats.org/drawingml/2006/table">
            <a:tbl>
              <a:tblPr>
                <a:tableStyleId>{5C22544A-7EE6-4342-B048-85BDC9FD1C3A}</a:tableStyleId>
              </a:tblPr>
              <a:tblGrid>
                <a:gridCol w="10980907">
                  <a:extLst>
                    <a:ext uri="{9D8B030D-6E8A-4147-A177-3AD203B41FA5}">
                      <a16:colId xmlns="" xmlns:a16="http://schemas.microsoft.com/office/drawing/2014/main" val="957432312"/>
                    </a:ext>
                  </a:extLst>
                </a:gridCol>
              </a:tblGrid>
              <a:tr h="0">
                <a:tc>
                  <a:txBody>
                    <a:bodyPr/>
                    <a:lstStyle/>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VD: </a:t>
                      </a: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Vậy</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ra</a:t>
                      </a:r>
                      <a:r>
                        <a:rPr lang="en-US" sz="2400" dirty="0">
                          <a:effectLst/>
                          <a:latin typeface="Times New Roman" panose="02020603050405020304" pitchFamily="18" charset="0"/>
                          <a:cs typeface="Times New Roman" panose="02020603050405020304" pitchFamily="18" charset="0"/>
                        </a:rPr>
                        <a:t> 2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phân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tử</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Đây</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cũng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chính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là</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tỉ</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lệ</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      +    O</a:t>
                      </a:r>
                      <a:r>
                        <a:rPr lang="nl-NL" sz="2400" baseline="-25000" dirty="0">
                          <a:effectLst/>
                          <a:latin typeface="Times New Roman" panose="02020603050405020304" pitchFamily="18" charset="0"/>
                          <a:cs typeface="Times New Roman" panose="02020603050405020304" pitchFamily="18" charset="0"/>
                        </a:rPr>
                        <a:t>2 </a:t>
                      </a:r>
                      <a:r>
                        <a:rPr lang="nl-NL" sz="2400" dirty="0">
                          <a:effectLst/>
                          <a:latin typeface="Times New Roman" panose="02020603050405020304" pitchFamily="18" charset="0"/>
                          <a:cs typeface="Times New Roman" panose="02020603050405020304" pitchFamily="18" charset="0"/>
                        </a:rPr>
                        <a:t>              2H</a:t>
                      </a:r>
                      <a:r>
                        <a:rPr lang="nl-NL" sz="2400" baseline="-25000" dirty="0">
                          <a:effectLst/>
                          <a:latin typeface="Times New Roman" panose="02020603050405020304" pitchFamily="18" charset="0"/>
                          <a:cs typeface="Times New Roman" panose="02020603050405020304" pitchFamily="18" charset="0"/>
                        </a:rPr>
                        <a:t>2</a:t>
                      </a:r>
                      <a:r>
                        <a:rPr lang="nl-NL" sz="2400" dirty="0">
                          <a:effectLst/>
                          <a:latin typeface="Times New Roman" panose="02020603050405020304" pitchFamily="18" charset="0"/>
                          <a:cs typeface="Times New Roman" panose="02020603050405020304" pitchFamily="18" charset="0"/>
                        </a:rPr>
                        <a:t>O</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2mol          1mol           2mol</a:t>
                      </a:r>
                    </a:p>
                    <a:p>
                      <a:pPr marL="0" marR="0" algn="l">
                        <a:spcBef>
                          <a:spcPts val="0"/>
                        </a:spcBef>
                        <a:spcAft>
                          <a:spcPts val="0"/>
                        </a:spcAft>
                        <a:tabLst>
                          <a:tab pos="2865755" algn="ctr"/>
                          <a:tab pos="5731510" algn="r"/>
                        </a:tabLst>
                      </a:pP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Số</a:t>
                      </a:r>
                      <a:r>
                        <a:rPr lang="en-US" sz="2400" dirty="0">
                          <a:effectLst/>
                          <a:latin typeface="Times New Roman" panose="02020603050405020304" pitchFamily="18" charset="0"/>
                          <a:cs typeface="Times New Roman" panose="02020603050405020304" pitchFamily="18" charset="0"/>
                        </a:rPr>
                        <a:t> mol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 1: 2</a:t>
                      </a: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=&gt; Tỉ lệ về khối lượng:</a:t>
                      </a:r>
                      <a:endParaRPr lang="en-US" sz="2400" dirty="0">
                        <a:effectLst/>
                        <a:latin typeface="Times New Roman" panose="02020603050405020304" pitchFamily="18" charset="0"/>
                        <a:cs typeface="Times New Roman" panose="02020603050405020304" pitchFamily="18" charset="0"/>
                      </a:endParaRPr>
                    </a:p>
                    <a:p>
                      <a:pPr marL="0" marR="0" algn="l">
                        <a:spcBef>
                          <a:spcPts val="0"/>
                        </a:spcBef>
                        <a:spcAft>
                          <a:spcPts val="0"/>
                        </a:spcAft>
                        <a:tabLst>
                          <a:tab pos="2865755" algn="ctr"/>
                          <a:tab pos="5731510" algn="r"/>
                        </a:tabLst>
                      </a:pPr>
                      <a:r>
                        <a:rPr lang="nl-NL"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 </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O</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 : </a:t>
                      </a:r>
                      <a:r>
                        <a:rPr lang="en-US" sz="2400" dirty="0" err="1">
                          <a:effectLst/>
                          <a:latin typeface="Times New Roman" panose="02020603050405020304" pitchFamily="18" charset="0"/>
                          <a:cs typeface="Times New Roman" panose="02020603050405020304" pitchFamily="18" charset="0"/>
                        </a:rPr>
                        <a:t>Khối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H</a:t>
                      </a:r>
                      <a:r>
                        <a:rPr lang="en-US" sz="2400" baseline="-25000" dirty="0">
                          <a:effectLst/>
                          <a:latin typeface="Times New Roman" panose="02020603050405020304" pitchFamily="18" charset="0"/>
                          <a:cs typeface="Times New Roman" panose="02020603050405020304" pitchFamily="18" charset="0"/>
                        </a:rPr>
                        <a:t>2</a:t>
                      </a:r>
                      <a:r>
                        <a:rPr lang="en-US" sz="2400" dirty="0">
                          <a:effectLst/>
                          <a:latin typeface="Times New Roman" panose="02020603050405020304" pitchFamily="18" charset="0"/>
                          <a:cs typeface="Times New Roman" panose="02020603050405020304" pitchFamily="18" charset="0"/>
                        </a:rPr>
                        <a:t>O = (2. 1) : (1. 32) : (2. 18) </a:t>
                      </a:r>
                    </a:p>
                    <a:p>
                      <a:pPr marL="0" marR="0" algn="l">
                        <a:spcBef>
                          <a:spcPts val="0"/>
                        </a:spcBef>
                        <a:spcAft>
                          <a:spcPts val="0"/>
                        </a:spcAft>
                        <a:tabLst>
                          <a:tab pos="2865755" algn="ctr"/>
                          <a:tab pos="5731510" algn="r"/>
                        </a:tabLst>
                      </a:pPr>
                      <a:r>
                        <a:rPr lang="en-US" sz="2400" dirty="0">
                          <a:effectLst/>
                          <a:latin typeface="Times New Roman" panose="02020603050405020304" pitchFamily="18" charset="0"/>
                          <a:cs typeface="Times New Roman" panose="02020603050405020304" pitchFamily="18" charset="0"/>
                        </a:rPr>
                        <a:t>= 2 : 32: 36 = 1 : 16 : 18     </a:t>
                      </a:r>
                    </a:p>
                  </a:txBody>
                  <a:tcPr marL="114300" marR="114300" marT="0" marB="0"/>
                </a:tc>
                <a:extLst>
                  <a:ext uri="{0D108BD9-81ED-4DB2-BD59-A6C34878D82A}">
                    <a16:rowId xmlns="" xmlns:a16="http://schemas.microsoft.com/office/drawing/2014/main" val="2084176009"/>
                  </a:ext>
                </a:extLst>
              </a:tr>
            </a:tbl>
          </a:graphicData>
        </a:graphic>
      </p:graphicFrame>
      <p:pic>
        <p:nvPicPr>
          <p:cNvPr id="8" name="Picture 7">
            <a:extLst>
              <a:ext uri="{FF2B5EF4-FFF2-40B4-BE49-F238E27FC236}">
                <a16:creationId xmlns="" xmlns:a16="http://schemas.microsoft.com/office/drawing/2014/main" id="{B54409D3-0F41-2C8F-4B5E-1C5CBF9460EE}"/>
              </a:ext>
            </a:extLst>
          </p:cNvPr>
          <p:cNvPicPr/>
          <p:nvPr/>
        </p:nvPicPr>
        <p:blipFill>
          <a:blip r:embed="rId3">
            <a:extLst>
              <a:ext uri="{BEBA8EAE-BF5A-486C-A8C5-ECC9F3942E4B}">
                <a14:imgProps xmlns:a14="http://schemas.microsoft.com/office/drawing/2010/main">
                  <a14:imgLayer r:embed="rId4">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497840" y="0"/>
            <a:ext cx="12689839" cy="6821586"/>
          </a:xfrm>
          <a:prstGeom prst="rect">
            <a:avLst/>
          </a:prstGeom>
        </p:spPr>
      </p:pic>
      <p:sp>
        <p:nvSpPr>
          <p:cNvPr id="6" name="Rectangle 3">
            <a:extLst>
              <a:ext uri="{FF2B5EF4-FFF2-40B4-BE49-F238E27FC236}">
                <a16:creationId xmlns="" xmlns:a16="http://schemas.microsoft.com/office/drawing/2014/main" id="{5D9ACF60-40B5-5C3E-5CE4-E264B7735E4B}"/>
              </a:ext>
            </a:extLst>
          </p:cNvPr>
          <p:cNvSpPr>
            <a:spLocks noChangeArrowheads="1"/>
          </p:cNvSpPr>
          <p:nvPr/>
        </p:nvSpPr>
        <p:spPr bwMode="auto">
          <a:xfrm>
            <a:off x="2609215" y="207626"/>
            <a:ext cx="9188192" cy="2677656"/>
          </a:xfrm>
          <a:prstGeom prst="rect">
            <a:avLst/>
          </a:prstGeom>
          <a:solidFill>
            <a:srgbClr val="F2DB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1pPr>
            <a:lvl2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2pPr>
            <a:lvl3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3pPr>
            <a:lvl4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4pPr>
            <a:lvl5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5pPr>
            <a:lvl6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6pPr>
            <a:lvl7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7pPr>
            <a:lvl8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8pPr>
            <a:lvl9pPr eaLnBrk="0" fontAlgn="base" hangingPunct="0">
              <a:spcBef>
                <a:spcPct val="0"/>
              </a:spcBef>
              <a:spcAft>
                <a:spcPct val="0"/>
              </a:spcAft>
              <a:tabLst>
                <a:tab pos="2865438" algn="ctr"/>
                <a:tab pos="5730875" algn="r"/>
              </a:tabLst>
              <a:defRPr>
                <a:solidFill>
                  <a:schemeClr val="tx1"/>
                </a:solidFill>
                <a:latin typeface="Arial" panose="020B0604020202020204" pitchFamily="34" charset="0"/>
              </a:defRPr>
            </a:lvl9pPr>
          </a:lstStyle>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1" i="1"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kumimoji="0" lang="nl-NL" altLang="en-US" sz="2400" b="1" i="0" u="sng"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nghĩa của phương trình hoá học</a:t>
            </a: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tỷ lệ chất tham gia và chất tạo thành sau phản ứng.</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nl-NL"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Tỷ lệ số nguyên tử, phân tử các chất .</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342900" algn="l" defTabSz="914400" rtl="0" eaLnBrk="0" fontAlgn="base" latinLnBrk="0" hangingPunct="0">
              <a:lnSpc>
                <a:spcPct val="100000"/>
              </a:lnSpc>
              <a:spcBef>
                <a:spcPct val="0"/>
              </a:spcBef>
              <a:spcAft>
                <a:spcPct val="0"/>
              </a:spcAft>
              <a:buClrTx/>
              <a:buSzTx/>
              <a:buFontTx/>
              <a:buNone/>
              <a:tabLst>
                <a:tab pos="2865438" algn="ctr"/>
                <a:tab pos="5730875" algn="r"/>
              </a:tabLst>
            </a:pP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PTHH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mol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tử</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phản</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kumimoji="0" lang="en-US" altLang="en-US" sz="2400" b="0"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pic>
        <p:nvPicPr>
          <p:cNvPr id="4105" name="Picture 9" descr="Hình ảnh Giấy Bài Viết Bút Ghi Chép PNG , Hồ, Sơ, Bút PNG miễn phí tải tập  tin PSDComment và Vector">
            <a:extLst>
              <a:ext uri="{FF2B5EF4-FFF2-40B4-BE49-F238E27FC236}">
                <a16:creationId xmlns="" xmlns:a16="http://schemas.microsoft.com/office/drawing/2014/main" id="{D39FEF4E-6F95-C56F-A24F-A0F63D8C7DB2}"/>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25" b="96875" l="5156" r="90625">
                        <a14:foregroundMark x1="25156" y1="17031" x2="57656" y2="73594"/>
                        <a14:foregroundMark x1="57656" y1="73594" x2="60000" y2="89063"/>
                        <a14:foregroundMark x1="41719" y1="3906" x2="49063" y2="781"/>
                        <a14:foregroundMark x1="12031" y1="26563" x2="31406" y2="93125"/>
                        <a14:foregroundMark x1="24219" y1="32813" x2="67344" y2="68438"/>
                        <a14:foregroundMark x1="67344" y1="68438" x2="82969" y2="71875"/>
                        <a14:foregroundMark x1="25938" y1="34219" x2="38750" y2="81563"/>
                        <a14:foregroundMark x1="44688" y1="16875" x2="69531" y2="41406"/>
                        <a14:foregroundMark x1="69531" y1="41406" x2="69531" y2="41406"/>
                        <a14:foregroundMark x1="77656" y1="53125" x2="84063" y2="79375"/>
                        <a14:foregroundMark x1="23906" y1="61406" x2="32500" y2="73594"/>
                        <a14:foregroundMark x1="32500" y1="73594" x2="45938" y2="79375"/>
                        <a14:foregroundMark x1="45938" y1="79375" x2="52969" y2="75313"/>
                        <a14:foregroundMark x1="75938" y1="76719" x2="35625" y2="86563"/>
                        <a14:foregroundMark x1="36719" y1="20781" x2="58906" y2="13438"/>
                        <a14:foregroundMark x1="44531" y1="35938" x2="69375" y2="31875"/>
                        <a14:foregroundMark x1="63750" y1="7031" x2="70625" y2="31094"/>
                        <a14:foregroundMark x1="32500" y1="20781" x2="45781" y2="23594"/>
                        <a14:foregroundMark x1="46250" y1="44531" x2="71094" y2="57188"/>
                        <a14:foregroundMark x1="61406" y1="38281" x2="65156" y2="53594"/>
                        <a14:foregroundMark x1="31094" y1="96875" x2="38125" y2="95313"/>
                        <a14:foregroundMark x1="90469" y1="7656" x2="90781" y2="9688"/>
                        <a14:foregroundMark x1="5156" y1="25156" x2="6875" y2="28438"/>
                      </a14:backgroundRemoval>
                    </a14:imgEffect>
                  </a14:imgLayer>
                </a14:imgProps>
              </a:ext>
              <a:ext uri="{28A0092B-C50C-407E-A947-70E740481C1C}">
                <a14:useLocalDpi xmlns:a14="http://schemas.microsoft.com/office/drawing/2010/main" val="0"/>
              </a:ext>
            </a:extLst>
          </a:blip>
          <a:srcRect/>
          <a:stretch>
            <a:fillRect/>
          </a:stretch>
        </p:blipFill>
        <p:spPr bwMode="auto">
          <a:xfrm>
            <a:off x="-116731" y="-89815"/>
            <a:ext cx="2541634" cy="254163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bject 9">
            <a:extLst>
              <a:ext uri="{FF2B5EF4-FFF2-40B4-BE49-F238E27FC236}">
                <a16:creationId xmlns="" xmlns:a16="http://schemas.microsoft.com/office/drawing/2014/main" id="{8E57E02D-2EFA-A220-36D5-E40754D964E2}"/>
              </a:ext>
            </a:extLst>
          </p:cNvPr>
          <p:cNvGraphicFramePr>
            <a:graphicFrameLocks noChangeAspect="1"/>
          </p:cNvGraphicFramePr>
          <p:nvPr>
            <p:extLst>
              <p:ext uri="{D42A27DB-BD31-4B8C-83A1-F6EECF244321}">
                <p14:modId xmlns:p14="http://schemas.microsoft.com/office/powerpoint/2010/main" val="3702140744"/>
              </p:ext>
            </p:extLst>
          </p:nvPr>
        </p:nvGraphicFramePr>
        <p:xfrm>
          <a:off x="2207415" y="2993033"/>
          <a:ext cx="434975" cy="236537"/>
        </p:xfrm>
        <a:graphic>
          <a:graphicData uri="http://schemas.openxmlformats.org/presentationml/2006/ole">
            <mc:AlternateContent xmlns:mc="http://schemas.openxmlformats.org/markup-compatibility/2006">
              <mc:Choice xmlns:v="urn:schemas-microsoft-com:vml" Requires="v">
                <p:oleObj spid="_x0000_s5138" r:id="rId7" imgW="431613" imgH="228501" progId="Equation.3">
                  <p:embed/>
                </p:oleObj>
              </mc:Choice>
              <mc:Fallback>
                <p:oleObj r:id="rId7" imgW="431613" imgH="228501" progId="Equation.3">
                  <p:embed/>
                  <p:pic>
                    <p:nvPicPr>
                      <p:cNvPr id="3" name="Object 2">
                        <a:extLst>
                          <a:ext uri="{FF2B5EF4-FFF2-40B4-BE49-F238E27FC236}">
                            <a16:creationId xmlns="" xmlns:a16="http://schemas.microsoft.com/office/drawing/2014/main" id="{7BDA9DC7-0E72-F217-4643-7D280986BF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7415" y="2993033"/>
                        <a:ext cx="434975" cy="236537"/>
                      </a:xfrm>
                      <a:prstGeom prst="rect">
                        <a:avLst/>
                      </a:prstGeom>
                      <a:noFill/>
                    </p:spPr>
                  </p:pic>
                </p:oleObj>
              </mc:Fallback>
            </mc:AlternateContent>
          </a:graphicData>
        </a:graphic>
      </p:graphicFrame>
      <p:graphicFrame>
        <p:nvGraphicFramePr>
          <p:cNvPr id="2" name="Object 1">
            <a:extLst>
              <a:ext uri="{FF2B5EF4-FFF2-40B4-BE49-F238E27FC236}">
                <a16:creationId xmlns="" xmlns:a16="http://schemas.microsoft.com/office/drawing/2014/main" id="{EA301A5A-754E-4E9C-B3C2-676F74061023}"/>
              </a:ext>
            </a:extLst>
          </p:cNvPr>
          <p:cNvGraphicFramePr>
            <a:graphicFrameLocks noChangeAspect="1"/>
          </p:cNvGraphicFramePr>
          <p:nvPr>
            <p:extLst>
              <p:ext uri="{D42A27DB-BD31-4B8C-83A1-F6EECF244321}">
                <p14:modId xmlns:p14="http://schemas.microsoft.com/office/powerpoint/2010/main" val="1856857745"/>
              </p:ext>
            </p:extLst>
          </p:nvPr>
        </p:nvGraphicFramePr>
        <p:xfrm>
          <a:off x="2159791" y="4280250"/>
          <a:ext cx="898848" cy="560407"/>
        </p:xfrm>
        <a:graphic>
          <a:graphicData uri="http://schemas.openxmlformats.org/presentationml/2006/ole">
            <mc:AlternateContent xmlns:mc="http://schemas.openxmlformats.org/markup-compatibility/2006">
              <mc:Choice xmlns:v="urn:schemas-microsoft-com:vml" Requires="v">
                <p:oleObj spid="_x0000_s5139" r:id="rId9" imgW="406048" imgH="215713" progId="Equation.DSMT4">
                  <p:embed/>
                </p:oleObj>
              </mc:Choice>
              <mc:Fallback>
                <p:oleObj r:id="rId9" imgW="406048" imgH="215713" progId="Equation.DSMT4">
                  <p:embed/>
                  <p:pic>
                    <p:nvPicPr>
                      <p:cNvPr id="2" name="Object 1">
                        <a:extLst>
                          <a:ext uri="{FF2B5EF4-FFF2-40B4-BE49-F238E27FC236}">
                            <a16:creationId xmlns="" xmlns:a16="http://schemas.microsoft.com/office/drawing/2014/main" id="{5EE2B3DF-7C48-5CFF-01AA-5321B702E89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9791" y="4280250"/>
                        <a:ext cx="898848" cy="560407"/>
                      </a:xfrm>
                      <a:prstGeom prst="rect">
                        <a:avLst/>
                      </a:prstGeom>
                      <a:noFill/>
                      <a:ln>
                        <a:solidFill>
                          <a:schemeClr val="accent1"/>
                        </a:solidFill>
                      </a:ln>
                    </p:spPr>
                  </p:pic>
                </p:oleObj>
              </mc:Fallback>
            </mc:AlternateContent>
          </a:graphicData>
        </a:graphic>
      </p:graphicFrame>
    </p:spTree>
    <p:extLst>
      <p:ext uri="{BB962C8B-B14F-4D97-AF65-F5344CB8AC3E}">
        <p14:creationId xmlns:p14="http://schemas.microsoft.com/office/powerpoint/2010/main" val="74303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240A584C-25D7-9132-FECB-7EA76BEFAC21}"/>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1" y="13709"/>
            <a:ext cx="12191999" cy="6858000"/>
          </a:xfrm>
          <a:prstGeom prst="rect">
            <a:avLst/>
          </a:prstGeom>
        </p:spPr>
      </p:pic>
      <p:sp>
        <p:nvSpPr>
          <p:cNvPr id="8" name="TextBox 7">
            <a:extLst>
              <a:ext uri="{FF2B5EF4-FFF2-40B4-BE49-F238E27FC236}">
                <a16:creationId xmlns="" xmlns:a16="http://schemas.microsoft.com/office/drawing/2014/main" id="{679F0064-5120-7A60-EAD4-E2DC47E74D8C}"/>
              </a:ext>
            </a:extLst>
          </p:cNvPr>
          <p:cNvSpPr txBox="1"/>
          <p:nvPr/>
        </p:nvSpPr>
        <p:spPr>
          <a:xfrm>
            <a:off x="3919074" y="49569"/>
            <a:ext cx="4353851" cy="548099"/>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PHIẾU HỌC TẬP SỐ 7</a:t>
            </a:r>
            <a:endParaRPr lang="en-US" sz="2800" dirty="0">
              <a:effectLst/>
              <a:latin typeface="Times New Roman" panose="02020603050405020304" pitchFamily="18" charset="0"/>
              <a:ea typeface="Times New Roman" panose="02020603050405020304" pitchFamily="18" charset="0"/>
            </a:endParaRPr>
          </a:p>
        </p:txBody>
      </p:sp>
      <p:sp>
        <p:nvSpPr>
          <p:cNvPr id="9" name="TextBox 3">
            <a:extLst>
              <a:ext uri="{FF2B5EF4-FFF2-40B4-BE49-F238E27FC236}">
                <a16:creationId xmlns="" xmlns:a16="http://schemas.microsoft.com/office/drawing/2014/main" id="{90E314A9-CC90-8E41-32B8-E62D151BF79A}"/>
              </a:ext>
            </a:extLst>
          </p:cNvPr>
          <p:cNvSpPr txBox="1">
            <a:spLocks noChangeArrowheads="1"/>
          </p:cNvSpPr>
          <p:nvPr/>
        </p:nvSpPr>
        <p:spPr bwMode="auto">
          <a:xfrm>
            <a:off x="319216" y="907302"/>
            <a:ext cx="11553566" cy="54540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noAutofit/>
          </a:bodyPr>
          <a:lstStyle/>
          <a:p>
            <a:pPr marL="457200" marR="0" indent="-457200">
              <a:spcBef>
                <a:spcPts val="0"/>
              </a:spcBef>
              <a:spcAft>
                <a:spcPts val="0"/>
              </a:spcAft>
              <a:buAutoNum type="arabicPeriod"/>
              <a:tabLst>
                <a:tab pos="2865755" algn="ctr"/>
                <a:tab pos="5731510" algn="r"/>
              </a:tabLst>
            </a:pPr>
            <a:endParaRPr lang="en-US" dirty="0">
              <a:effectLst/>
              <a:latin typeface="Times New Roman" panose="02020603050405020304" pitchFamily="18" charset="0"/>
              <a:ea typeface="Times New Roman" panose="02020603050405020304" pitchFamily="18" charset="0"/>
            </a:endParaRPr>
          </a:p>
        </p:txBody>
      </p:sp>
      <p:sp>
        <p:nvSpPr>
          <p:cNvPr id="61" name="TextBox 60">
            <a:extLst>
              <a:ext uri="{FF2B5EF4-FFF2-40B4-BE49-F238E27FC236}">
                <a16:creationId xmlns="" xmlns:a16="http://schemas.microsoft.com/office/drawing/2014/main" id="{0C927E4E-C53C-A519-C7C7-ED35CA1E54FB}"/>
              </a:ext>
            </a:extLst>
          </p:cNvPr>
          <p:cNvSpPr txBox="1"/>
          <p:nvPr/>
        </p:nvSpPr>
        <p:spPr>
          <a:xfrm>
            <a:off x="469956" y="907302"/>
            <a:ext cx="11017624" cy="5632311"/>
          </a:xfrm>
          <a:prstGeom prst="rect">
            <a:avLst/>
          </a:prstGeom>
          <a:noFill/>
        </p:spPr>
        <p:txBody>
          <a:bodyPr wrap="square" rtlCol="0">
            <a:spAutoFit/>
          </a:bodyPr>
          <a:lstStyle/>
          <a:p>
            <a:r>
              <a:rPr lang="en-US" sz="2800" b="1" dirty="0" err="1">
                <a:solidFill>
                  <a:srgbClr val="0000CC"/>
                </a:solidFill>
                <a:effectLst/>
                <a:latin typeface="Times New Roman" panose="02020603050405020304" pitchFamily="18" charset="0"/>
                <a:ea typeface="Times New Roman" panose="02020603050405020304" pitchFamily="18" charset="0"/>
              </a:rPr>
              <a:t>Câu</a:t>
            </a:r>
            <a:r>
              <a:rPr lang="en-US" sz="2800" b="1" dirty="0">
                <a:solidFill>
                  <a:srgbClr val="0000CC"/>
                </a:solidFill>
                <a:effectLst/>
                <a:latin typeface="Times New Roman" panose="02020603050405020304" pitchFamily="18" charset="0"/>
                <a:ea typeface="Times New Roman" panose="02020603050405020304" pitchFamily="18" charset="0"/>
              </a:rPr>
              <a:t> 1.</a:t>
            </a:r>
            <a:r>
              <a:rPr lang="en-US" sz="2800" b="1"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Cho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sau</a:t>
            </a:r>
            <a:r>
              <a:rPr lang="en-US" sz="2800" dirty="0">
                <a:effectLst/>
                <a:latin typeface="Times New Roman" panose="02020603050405020304" pitchFamily="18" charset="0"/>
                <a:ea typeface="Times New Roman" panose="02020603050405020304" pitchFamily="18" charset="0"/>
              </a:rPr>
              <a:t>:</a:t>
            </a:r>
          </a:p>
          <a:p>
            <a:r>
              <a:rPr lang="nl-NL" sz="2800" dirty="0">
                <a:latin typeface="Times New Roman" panose="02020603050405020304" pitchFamily="18" charset="0"/>
                <a:ea typeface="Times New Roman" panose="02020603050405020304" pitchFamily="18" charset="0"/>
              </a:rPr>
              <a:t>                           K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K</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Mg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MgO</a:t>
            </a:r>
          </a:p>
          <a:p>
            <a:r>
              <a:rPr lang="nl-NL" sz="2800" dirty="0">
                <a:latin typeface="Times New Roman" panose="02020603050405020304" pitchFamily="18" charset="0"/>
                <a:ea typeface="Times New Roman" panose="02020603050405020304" pitchFamily="18" charset="0"/>
              </a:rPr>
              <a:t>                        Fe + HCl ---&gt; FeCl</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p>
          <a:p>
            <a:r>
              <a:rPr lang="nl-NL" sz="2800" dirty="0">
                <a:latin typeface="Times New Roman" panose="02020603050405020304" pitchFamily="18" charset="0"/>
                <a:ea typeface="Times New Roman" panose="02020603050405020304" pitchFamily="18" charset="0"/>
              </a:rPr>
              <a:t>                        CH</a:t>
            </a:r>
            <a:r>
              <a:rPr lang="nl-NL" sz="2800" baseline="-25000" dirty="0">
                <a:latin typeface="Times New Roman" panose="02020603050405020304" pitchFamily="18" charset="0"/>
                <a:ea typeface="Times New Roman" panose="02020603050405020304" pitchFamily="18" charset="0"/>
              </a:rPr>
              <a:t>4</a:t>
            </a:r>
            <a:r>
              <a:rPr lang="nl-NL" sz="2800" dirty="0">
                <a:latin typeface="Times New Roman" panose="02020603050405020304" pitchFamily="18" charset="0"/>
                <a:ea typeface="Times New Roman" panose="02020603050405020304" pitchFamily="18" charset="0"/>
              </a:rPr>
              <a:t> + O</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CO</a:t>
            </a:r>
            <a:r>
              <a:rPr lang="nl-NL" sz="2800" baseline="-25000" dirty="0">
                <a:latin typeface="Times New Roman" panose="02020603050405020304" pitchFamily="18" charset="0"/>
                <a:ea typeface="Times New Roman" panose="02020603050405020304" pitchFamily="18" charset="0"/>
              </a:rPr>
              <a:t>2   </a:t>
            </a:r>
            <a:r>
              <a:rPr lang="nl-NL" sz="2800" dirty="0">
                <a:latin typeface="Times New Roman" panose="02020603050405020304" pitchFamily="18" charset="0"/>
                <a:ea typeface="Times New Roman" panose="02020603050405020304" pitchFamily="18" charset="0"/>
              </a:rPr>
              <a:t>+  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O</a:t>
            </a:r>
          </a:p>
          <a:p>
            <a:r>
              <a:rPr lang="nl-NL" sz="2800" dirty="0">
                <a:latin typeface="Times New Roman" panose="02020603050405020304" pitchFamily="18" charset="0"/>
                <a:ea typeface="Times New Roman" panose="02020603050405020304" pitchFamily="18" charset="0"/>
              </a:rPr>
              <a:t>         Na</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Ca(OH)</a:t>
            </a:r>
            <a:r>
              <a:rPr lang="nl-NL" sz="2800" baseline="-25000" dirty="0">
                <a:latin typeface="Times New Roman" panose="02020603050405020304" pitchFamily="18" charset="0"/>
                <a:ea typeface="Times New Roman" panose="02020603050405020304" pitchFamily="18" charset="0"/>
              </a:rPr>
              <a:t>2</a:t>
            </a:r>
            <a:r>
              <a:rPr lang="nl-NL" sz="2800" dirty="0">
                <a:latin typeface="Times New Roman" panose="02020603050405020304" pitchFamily="18" charset="0"/>
                <a:ea typeface="Times New Roman" panose="02020603050405020304" pitchFamily="18" charset="0"/>
              </a:rPr>
              <a:t> ---&gt;  CaCO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NaOH</a:t>
            </a:r>
          </a:p>
          <a:p>
            <a:r>
              <a:rPr lang="nl-NL" sz="2800" dirty="0">
                <a:latin typeface="Times New Roman" panose="02020603050405020304" pitchFamily="18" charset="0"/>
                <a:ea typeface="Times New Roman" panose="02020603050405020304" pitchFamily="18" charset="0"/>
              </a:rPr>
              <a:t>               FeCl</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---&gt; Fe(NO</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a:t>
            </a:r>
            <a:r>
              <a:rPr lang="nl-NL" sz="2800" baseline="-25000" dirty="0">
                <a:latin typeface="Times New Roman" panose="02020603050405020304" pitchFamily="18" charset="0"/>
                <a:ea typeface="Times New Roman" panose="02020603050405020304" pitchFamily="18" charset="0"/>
              </a:rPr>
              <a:t>3</a:t>
            </a:r>
            <a:r>
              <a:rPr lang="nl-NL" sz="2800" dirty="0">
                <a:latin typeface="Times New Roman" panose="02020603050405020304" pitchFamily="18" charset="0"/>
                <a:ea typeface="Times New Roman" panose="02020603050405020304" pitchFamily="18" charset="0"/>
              </a:rPr>
              <a:t> + AgCl</a:t>
            </a:r>
          </a:p>
          <a:p>
            <a:r>
              <a:rPr lang="en-US" sz="2800" dirty="0">
                <a:effectLst/>
                <a:latin typeface="Times New Roman" panose="02020603050405020304" pitchFamily="18" charset="0"/>
                <a:ea typeface="Times New Roman" panose="02020603050405020304" pitchFamily="18" charset="0"/>
              </a:rPr>
              <a:t>                     Fe + HNO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a:effectLst/>
                <a:latin typeface="Times New Roman" panose="02020603050405020304" pitchFamily="18" charset="0"/>
                <a:ea typeface="Times New Roman" panose="02020603050405020304" pitchFamily="18" charset="0"/>
              </a:rPr>
              <a:t>Fe(NO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NO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p>
          <a:p>
            <a:r>
              <a:rPr lang="en-US" sz="2800" dirty="0">
                <a:effectLst/>
                <a:latin typeface="Times New Roman" panose="02020603050405020304" pitchFamily="18" charset="0"/>
                <a:ea typeface="Times New Roman" panose="02020603050405020304" pitchFamily="18" charset="0"/>
              </a:rPr>
              <a:t>                   CuFeS</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CuO</a:t>
            </a:r>
            <a:r>
              <a:rPr lang="en-US" sz="2800" dirty="0">
                <a:effectLst/>
                <a:latin typeface="Times New Roman" panose="02020603050405020304" pitchFamily="18" charset="0"/>
                <a:ea typeface="Times New Roman" panose="02020603050405020304" pitchFamily="18" charset="0"/>
              </a:rPr>
              <a:t> + Fe</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 SO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                KMnO</a:t>
            </a:r>
            <a:r>
              <a:rPr lang="en-US" sz="2800" baseline="-25000" dirty="0">
                <a:effectLst/>
                <a:latin typeface="Times New Roman" panose="02020603050405020304" pitchFamily="18" charset="0"/>
                <a:ea typeface="Times New Roman" panose="02020603050405020304" pitchFamily="18" charset="0"/>
              </a:rPr>
              <a:t>4</a:t>
            </a:r>
            <a:r>
              <a:rPr lang="en-US" sz="2800" dirty="0">
                <a:effectLst/>
                <a:latin typeface="Times New Roman" panose="02020603050405020304" pitchFamily="18" charset="0"/>
                <a:ea typeface="Times New Roman" panose="02020603050405020304" pitchFamily="18" charset="0"/>
              </a:rPr>
              <a:t> + HCl </a:t>
            </a:r>
            <a:r>
              <a:rPr lang="nl-NL" sz="2800" dirty="0">
                <a:latin typeface="Times New Roman" panose="02020603050405020304" pitchFamily="18" charset="0"/>
                <a:ea typeface="Times New Roman" panose="02020603050405020304" pitchFamily="18" charset="0"/>
              </a:rPr>
              <a:t> ---&gt; </a:t>
            </a:r>
            <a:r>
              <a:rPr lang="en-US" sz="2800" dirty="0" err="1">
                <a:effectLst/>
                <a:latin typeface="Times New Roman" panose="02020603050405020304" pitchFamily="18" charset="0"/>
                <a:ea typeface="Times New Roman" panose="02020603050405020304" pitchFamily="18" charset="0"/>
              </a:rPr>
              <a:t>KCl</a:t>
            </a:r>
            <a:r>
              <a:rPr lang="en-US" sz="2800" dirty="0">
                <a:effectLst/>
                <a:latin typeface="Times New Roman" panose="02020603050405020304" pitchFamily="18" charset="0"/>
                <a:ea typeface="Times New Roman" panose="02020603050405020304" pitchFamily="18" charset="0"/>
              </a:rPr>
              <a:t> + MnCl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Cl</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 H</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O</a:t>
            </a:r>
            <a:endParaRPr lang="nl-NL" sz="2800" baseline="-25000" dirty="0">
              <a:latin typeface="Times New Roman" panose="02020603050405020304" pitchFamily="18" charset="0"/>
              <a:ea typeface="Times New Roman" panose="02020603050405020304" pitchFamily="18" charset="0"/>
            </a:endParaRPr>
          </a:p>
          <a:p>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lập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hóa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học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tỉ</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lệ</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p>
          <a:p>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mỗi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endParaRPr lang="en-US" sz="2400" dirty="0"/>
          </a:p>
        </p:txBody>
      </p:sp>
      <p:pic>
        <p:nvPicPr>
          <p:cNvPr id="62" name="Picture 2" descr="Clip nghệ thuật Đồ họa học sinh Vector Đồ họa mạng di động Giáo viên - học sinh tiểu học">
            <a:extLst>
              <a:ext uri="{FF2B5EF4-FFF2-40B4-BE49-F238E27FC236}">
                <a16:creationId xmlns="" xmlns:a16="http://schemas.microsoft.com/office/drawing/2014/main" id="{F864B7A6-39B2-5D56-A514-53E079295B1E}"/>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375" b="99167" l="1556" r="99556">
                        <a14:foregroundMark x1="3778" y1="63333" x2="19257" y2="42429"/>
                        <a14:foregroundMark x1="23208" y1="37542" x2="38000" y2="26250"/>
                        <a14:foregroundMark x1="49611" y1="25009" x2="59444" y2="23958"/>
                        <a14:foregroundMark x1="38000" y1="26250" x2="44865" y2="25516"/>
                        <a14:foregroundMark x1="59444" y1="23958" x2="70960" y2="27997"/>
                        <a14:foregroundMark x1="75608" y1="30396" x2="82667" y2="40417"/>
                        <a14:foregroundMark x1="82667" y1="40417" x2="92889" y2="65417"/>
                        <a14:foregroundMark x1="7333" y1="28958" x2="7889" y2="94583"/>
                        <a14:foregroundMark x1="7889" y1="94583" x2="7889" y2="94583"/>
                        <a14:foregroundMark x1="10889" y1="89583" x2="30222" y2="90625"/>
                        <a14:foregroundMark x1="30222" y1="90625" x2="73111" y2="84792"/>
                        <a14:foregroundMark x1="73111" y1="84792" x2="83222" y2="88750"/>
                        <a14:foregroundMark x1="15778" y1="58542" x2="66778" y2="74792"/>
                        <a14:foregroundMark x1="56778" y1="47083" x2="83444" y2="99167"/>
                        <a14:foregroundMark x1="83444" y1="99167" x2="84222" y2="91042"/>
                        <a14:foregroundMark x1="48246" y1="9920" x2="61667" y2="10417"/>
                        <a14:foregroundMark x1="27889" y1="9167" x2="43438" y2="9742"/>
                        <a14:foregroundMark x1="61667" y1="10417" x2="68222" y2="9583"/>
                        <a14:foregroundMark x1="51889" y1="29167" x2="65444" y2="38750"/>
                        <a14:foregroundMark x1="79444" y1="25208" x2="94889" y2="29167"/>
                        <a14:foregroundMark x1="95444" y1="43542" x2="99556" y2="44167"/>
                        <a14:foregroundMark x1="1333" y1="36458" x2="1556" y2="58125"/>
                        <a14:foregroundMark x1="1556" y1="58125" x2="1889" y2="59792"/>
                        <a14:foregroundMark x1="56556" y1="68333" x2="57556" y2="63333"/>
                        <a14:foregroundMark x1="20444" y1="71042" x2="20889" y2="81042"/>
                        <a14:backgroundMark x1="45222" y1="11875" x2="48333" y2="24167"/>
                        <a14:backgroundMark x1="45556" y1="6667" x2="47667" y2="30000"/>
                        <a14:backgroundMark x1="75444" y1="21250" x2="72556" y2="31875"/>
                        <a14:backgroundMark x1="72556" y1="31875" x2="72556" y2="31875"/>
                        <a14:backgroundMark x1="18444" y1="30625" x2="23222" y2="46667"/>
                      </a14:backgroundRemoval>
                    </a14:imgEffect>
                  </a14:imgLayer>
                </a14:imgProps>
              </a:ext>
              <a:ext uri="{28A0092B-C50C-407E-A947-70E740481C1C}">
                <a14:useLocalDpi xmlns:a14="http://schemas.microsoft.com/office/drawing/2010/main" val="0"/>
              </a:ext>
            </a:extLst>
          </a:blip>
          <a:srcRect/>
          <a:stretch>
            <a:fillRect/>
          </a:stretch>
        </p:blipFill>
        <p:spPr bwMode="auto">
          <a:xfrm>
            <a:off x="8373035" y="4355050"/>
            <a:ext cx="3939017" cy="25525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68840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17" name="TextBox 16">
            <a:extLst>
              <a:ext uri="{FF2B5EF4-FFF2-40B4-BE49-F238E27FC236}">
                <a16:creationId xmlns="" xmlns:a16="http://schemas.microsoft.com/office/drawing/2014/main" id="{7117DC3F-297F-B46F-A689-E57F53E6DD9D}"/>
              </a:ext>
            </a:extLst>
          </p:cNvPr>
          <p:cNvSpPr txBox="1"/>
          <p:nvPr/>
        </p:nvSpPr>
        <p:spPr>
          <a:xfrm>
            <a:off x="4501779" y="202126"/>
            <a:ext cx="3160662" cy="548099"/>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2800" dirty="0">
                <a:latin typeface="Times New Roman" panose="02020603050405020304" pitchFamily="18" charset="0"/>
                <a:ea typeface="Times New Roman" panose="02020603050405020304" pitchFamily="18" charset="0"/>
              </a:rPr>
              <a:t>BÀI TẬP</a:t>
            </a:r>
            <a:endParaRPr lang="en-US" sz="2800" dirty="0">
              <a:effectLst/>
              <a:latin typeface="Times New Roman" panose="02020603050405020304" pitchFamily="18" charset="0"/>
              <a:ea typeface="Times New Roman" panose="02020603050405020304" pitchFamily="18" charset="0"/>
            </a:endParaRPr>
          </a:p>
        </p:txBody>
      </p:sp>
      <p:pic>
        <p:nvPicPr>
          <p:cNvPr id="2052" name="Picture 4" descr="Hình ảnh bé trai đang ngồi học bài - PNG">
            <a:extLst>
              <a:ext uri="{FF2B5EF4-FFF2-40B4-BE49-F238E27FC236}">
                <a16:creationId xmlns="" xmlns:a16="http://schemas.microsoft.com/office/drawing/2014/main" id="{2354CFF2-61DC-8A28-88E2-EF2C203C504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371" b="93319" l="500" r="90000">
                        <a14:foregroundMark x1="6864" y1="29545" x2="15500" y2="14655"/>
                        <a14:foregroundMark x1="15500" y1="14655" x2="27250" y2="3017"/>
                        <a14:foregroundMark x1="27250" y1="3017" x2="35019" y2="2786"/>
                        <a14:foregroundMark x1="42284" y1="4886" x2="44000" y2="12284"/>
                        <a14:foregroundMark x1="2069" y1="22629" x2="3457" y2="30448"/>
                        <a14:foregroundMark x1="18250" y1="86853" x2="41000" y2="80172"/>
                        <a14:foregroundMark x1="10982" y1="67658" x2="45250" y2="92241"/>
                        <a14:foregroundMark x1="9500" y1="66595" x2="10109" y2="67032"/>
                        <a14:foregroundMark x1="13000" y1="75862" x2="17000" y2="86422"/>
                        <a14:foregroundMark x1="17000" y1="86422" x2="17000" y2="93319"/>
                        <a14:foregroundMark x1="54916" y1="44303" x2="54750" y2="45474"/>
                        <a14:foregroundMark x1="56000" y1="36638" x2="55864" y2="37602"/>
                        <a14:foregroundMark x1="52500" y1="44311" x2="52500" y2="46983"/>
                        <a14:foregroundMark x1="52500" y1="40814" x2="52500" y2="42402"/>
                        <a14:foregroundMark x1="52500" y1="37284" x2="52500" y2="40335"/>
                        <a14:backgroundMark x1="750" y1="80603" x2="1250" y2="92457"/>
                        <a14:backgroundMark x1="1250" y1="92457" x2="2500" y2="95474"/>
                        <a14:backgroundMark x1="45250" y1="1293" x2="33500" y2="647"/>
                        <a14:backgroundMark x1="1750" y1="31681" x2="6750" y2="35560"/>
                        <a14:backgroundMark x1="500" y1="12284" x2="500" y2="22629"/>
                        <a14:backgroundMark x1="12500" y1="63793" x2="20000" y2="63793"/>
                        <a14:backgroundMark x1="47500" y1="35560" x2="39750" y2="40948"/>
                        <a14:backgroundMark x1="59250" y1="38362" x2="57250" y2="44828"/>
                        <a14:backgroundMark x1="46500" y1="41379" x2="48500" y2="43319"/>
                        <a14:backgroundMark x1="48500" y1="43319" x2="50500" y2="45474"/>
                      </a14:backgroundRemoval>
                    </a14:imgEffect>
                  </a14:imgLayer>
                </a14:imgProps>
              </a:ext>
              <a:ext uri="{28A0092B-C50C-407E-A947-70E740481C1C}">
                <a14:useLocalDpi xmlns:a14="http://schemas.microsoft.com/office/drawing/2010/main" val="0"/>
              </a:ext>
            </a:extLst>
          </a:blip>
          <a:srcRect/>
          <a:stretch>
            <a:fillRect/>
          </a:stretch>
        </p:blipFill>
        <p:spPr bwMode="auto">
          <a:xfrm>
            <a:off x="0" y="3030071"/>
            <a:ext cx="3390007" cy="39324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 xmlns:a16="http://schemas.microsoft.com/office/drawing/2014/main" id="{FBC85B41-F027-12DA-3398-12652C9DB469}"/>
              </a:ext>
            </a:extLst>
          </p:cNvPr>
          <p:cNvSpPr txBox="1"/>
          <p:nvPr/>
        </p:nvSpPr>
        <p:spPr>
          <a:xfrm>
            <a:off x="1238721" y="1038991"/>
            <a:ext cx="10313280" cy="1539139"/>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1: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FeS</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Fe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S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lần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7 gam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4 gam.</a:t>
            </a:r>
            <a:r>
              <a:rPr lang="en-US" sz="2800" b="1"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 xmlns:a16="http://schemas.microsoft.com/office/drawing/2014/main" id="{D0014B11-2332-6510-E1B4-9A1F6991C332}"/>
              </a:ext>
            </a:extLst>
          </p:cNvPr>
          <p:cNvSpPr txBox="1"/>
          <p:nvPr/>
        </p:nvSpPr>
        <p:spPr>
          <a:xfrm>
            <a:off x="2861840" y="2694584"/>
            <a:ext cx="9144964" cy="4025076"/>
          </a:xfrm>
          <a:prstGeom prst="rect">
            <a:avLst/>
          </a:prstGeom>
          <a:ln>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nSpc>
                <a:spcPct val="115000"/>
              </a:lnSpc>
              <a:spcBef>
                <a:spcPts val="0"/>
              </a:spcBef>
              <a:spcAft>
                <a:spcPts val="0"/>
              </a:spcAft>
              <a:tabLst>
                <a:tab pos="90170" algn="l"/>
                <a:tab pos="1620520" algn="l"/>
                <a:tab pos="3060700" algn="l"/>
                <a:tab pos="4500880" algn="l"/>
              </a:tabLst>
            </a:pP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Bài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tập</a:t>
            </a:r>
            <a:r>
              <a:rPr lang="en-US" sz="2800" b="1" dirty="0">
                <a:effectLst/>
                <a:latin typeface="Times New Roman" panose="02020603050405020304" pitchFamily="18" charset="0"/>
                <a:ea typeface="Times New Roman" panose="02020603050405020304" pitchFamily="18" charset="0"/>
              </a:rPr>
              <a:t> 2:</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err="1">
                <a:effectLst/>
                <a:latin typeface="Times New Roman" panose="02020603050405020304" pitchFamily="18" charset="0"/>
                <a:ea typeface="Times New Roman" panose="02020603050405020304" pitchFamily="18" charset="0"/>
              </a:rPr>
              <a:t>Đốt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hết</a:t>
            </a:r>
            <a:r>
              <a:rPr lang="en-US" sz="2800" dirty="0">
                <a:effectLst/>
                <a:latin typeface="Times New Roman" panose="02020603050405020304" pitchFamily="18" charset="0"/>
                <a:ea typeface="Times New Roman" panose="02020603050405020304" pitchFamily="18" charset="0"/>
              </a:rPr>
              <a:t> 9 gam </a:t>
            </a:r>
            <a:r>
              <a:rPr lang="en-US" sz="2800" dirty="0" err="1">
                <a:effectLst/>
                <a:latin typeface="Times New Roman" panose="02020603050405020304" pitchFamily="18" charset="0"/>
                <a:ea typeface="Times New Roman" panose="02020603050405020304" pitchFamily="18" charset="0"/>
              </a:rPr>
              <a:t>kim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loại</a:t>
            </a:r>
            <a:r>
              <a:rPr lang="en-US" sz="2800" dirty="0">
                <a:effectLst/>
                <a:latin typeface="Times New Roman" panose="02020603050405020304" pitchFamily="18" charset="0"/>
                <a:ea typeface="Times New Roman" panose="02020603050405020304" pitchFamily="18" charset="0"/>
              </a:rPr>
              <a:t> magnesium (Mg)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15 gam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magnesium oxide (MgO).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rằng</a:t>
            </a:r>
            <a:r>
              <a:rPr lang="en-US" sz="2800" dirty="0">
                <a:effectLst/>
                <a:latin typeface="Times New Roman" panose="02020603050405020304" pitchFamily="18" charset="0"/>
                <a:ea typeface="Times New Roman" panose="02020603050405020304" pitchFamily="18" charset="0"/>
              </a:rPr>
              <a:t>, magnesium </a:t>
            </a:r>
            <a:r>
              <a:rPr lang="en-US" sz="2800" dirty="0" err="1">
                <a:effectLst/>
                <a:latin typeface="Times New Roman" panose="02020603050405020304" pitchFamily="18" charset="0"/>
                <a:ea typeface="Times New Roman" panose="02020603050405020304" pitchFamily="18" charset="0"/>
              </a:rPr>
              <a:t>cháy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oxygen </a:t>
            </a:r>
            <a:r>
              <a:rPr lang="en-US" sz="2800" dirty="0" err="1">
                <a:effectLst/>
                <a:latin typeface="Times New Roman" panose="02020603050405020304" pitchFamily="18" charset="0"/>
                <a:ea typeface="Times New Roman" panose="02020603050405020304" pitchFamily="18" charset="0"/>
              </a:rPr>
              <a:t>đã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462620365"/>
      </p:ext>
    </p:extLst>
  </p:cSld>
  <p:clrMapOvr>
    <a:masterClrMapping/>
  </p:clrMapOvr>
  <p:transition advClick="0">
    <p:cover dir="l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49193"/>
            <a:ext cx="12192000" cy="6858000"/>
          </a:xfrm>
          <a:prstGeom prst="rect">
            <a:avLst/>
          </a:prstGeom>
        </p:spPr>
      </p:pic>
      <p:sp>
        <p:nvSpPr>
          <p:cNvPr id="12" name="TextBox 11">
            <a:extLst>
              <a:ext uri="{FF2B5EF4-FFF2-40B4-BE49-F238E27FC236}">
                <a16:creationId xmlns="" xmlns:a16="http://schemas.microsoft.com/office/drawing/2014/main" id="{A6888735-D65A-F414-AF34-307FFBAFE7B8}"/>
              </a:ext>
            </a:extLst>
          </p:cNvPr>
          <p:cNvSpPr txBox="1"/>
          <p:nvPr/>
        </p:nvSpPr>
        <p:spPr>
          <a:xfrm>
            <a:off x="3240052" y="339248"/>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351214" y="1221837"/>
            <a:ext cx="11327524" cy="4016741"/>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1: </a:t>
            </a:r>
            <a:r>
              <a:rPr lang="pt-BR" sz="2800" dirty="0">
                <a:solidFill>
                  <a:srgbClr val="002060"/>
                </a:solidFill>
                <a:effectLst/>
                <a:latin typeface="Times New Roman" panose="02020603050405020304" pitchFamily="18" charset="0"/>
                <a:ea typeface="Times New Roman" panose="02020603050405020304" pitchFamily="18" charset="0"/>
              </a:rPr>
              <a:t>Cho khí oxygen tác dụng với khí hydrogen, sau phản ứng thu được nước (H</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pt-BR" sz="2800" dirty="0">
                <a:solidFill>
                  <a:srgbClr val="002060"/>
                </a:solidFill>
                <a:effectLst/>
                <a:latin typeface="Times New Roman" panose="02020603050405020304" pitchFamily="18" charset="0"/>
                <a:ea typeface="Times New Roman" panose="02020603050405020304" pitchFamily="18" charset="0"/>
              </a:rPr>
              <a:t>O). Theo định luật bảo toàn khối lượng ta có</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A.                                              B.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r>
              <a:rPr lang="pt-BR" sz="2800" dirty="0">
                <a:solidFill>
                  <a:srgbClr val="002060"/>
                </a:solidFill>
                <a:latin typeface="Times New Roman" panose="02020603050405020304" pitchFamily="18" charset="0"/>
                <a:ea typeface="Times New Roman" panose="02020603050405020304" pitchFamily="18" charset="0"/>
              </a:rPr>
              <a:t>           C.                                              D. </a:t>
            </a:r>
          </a:p>
          <a:p>
            <a:pPr marL="0" marR="0">
              <a:lnSpc>
                <a:spcPct val="115000"/>
              </a:lnSpc>
              <a:spcBef>
                <a:spcPts val="0"/>
              </a:spcBef>
              <a:spcAft>
                <a:spcPts val="0"/>
              </a:spcAft>
            </a:pPr>
            <a:endParaRPr lang="pt-BR" sz="2800" dirty="0">
              <a:solidFill>
                <a:srgbClr val="002060"/>
              </a:solidFill>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 xmlns:a16="http://schemas.microsoft.com/office/drawing/2014/main" id="{7AA4601D-A327-6867-F31C-6F7D61B297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 name="Object 14">
            <a:extLst>
              <a:ext uri="{FF2B5EF4-FFF2-40B4-BE49-F238E27FC236}">
                <a16:creationId xmlns="" xmlns:a16="http://schemas.microsoft.com/office/drawing/2014/main" id="{7D006820-0E24-091A-5BF1-0336C9F5BA2B}"/>
              </a:ext>
            </a:extLst>
          </p:cNvPr>
          <p:cNvGraphicFramePr>
            <a:graphicFrameLocks noChangeAspect="1"/>
          </p:cNvGraphicFramePr>
          <p:nvPr>
            <p:extLst>
              <p:ext uri="{D42A27DB-BD31-4B8C-83A1-F6EECF244321}">
                <p14:modId xmlns:p14="http://schemas.microsoft.com/office/powerpoint/2010/main" val="3608881247"/>
              </p:ext>
            </p:extLst>
          </p:nvPr>
        </p:nvGraphicFramePr>
        <p:xfrm>
          <a:off x="1951430" y="2700457"/>
          <a:ext cx="3232335" cy="728543"/>
        </p:xfrm>
        <a:graphic>
          <a:graphicData uri="http://schemas.openxmlformats.org/presentationml/2006/ole">
            <mc:AlternateContent xmlns:mc="http://schemas.openxmlformats.org/markup-compatibility/2006">
              <mc:Choice xmlns:v="urn:schemas-microsoft-com:vml" Requires="v">
                <p:oleObj spid="_x0000_s6178" r:id="rId7" imgW="1104900" imgH="254000" progId="Equation.DSMT4">
                  <p:embed/>
                </p:oleObj>
              </mc:Choice>
              <mc:Fallback>
                <p:oleObj r:id="rId7" imgW="1104900" imgH="254000" progId="Equation.DSMT4">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1430" y="2700457"/>
                        <a:ext cx="3232335" cy="728543"/>
                      </a:xfrm>
                      <a:prstGeom prst="rect">
                        <a:avLst/>
                      </a:prstGeom>
                      <a:noFill/>
                    </p:spPr>
                  </p:pic>
                </p:oleObj>
              </mc:Fallback>
            </mc:AlternateContent>
          </a:graphicData>
        </a:graphic>
      </p:graphicFrame>
      <p:sp>
        <p:nvSpPr>
          <p:cNvPr id="18" name="Rectangle 14">
            <a:extLst>
              <a:ext uri="{FF2B5EF4-FFF2-40B4-BE49-F238E27FC236}">
                <a16:creationId xmlns=""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9" name="Object 18">
            <a:extLst>
              <a:ext uri="{FF2B5EF4-FFF2-40B4-BE49-F238E27FC236}">
                <a16:creationId xmlns="" xmlns:a16="http://schemas.microsoft.com/office/drawing/2014/main" id="{5D1CB074-573D-356C-91A3-3F18681295C9}"/>
              </a:ext>
            </a:extLst>
          </p:cNvPr>
          <p:cNvGraphicFramePr>
            <a:graphicFrameLocks noChangeAspect="1"/>
          </p:cNvGraphicFramePr>
          <p:nvPr>
            <p:extLst>
              <p:ext uri="{D42A27DB-BD31-4B8C-83A1-F6EECF244321}">
                <p14:modId xmlns:p14="http://schemas.microsoft.com/office/powerpoint/2010/main" val="3179511817"/>
              </p:ext>
            </p:extLst>
          </p:nvPr>
        </p:nvGraphicFramePr>
        <p:xfrm>
          <a:off x="6238753" y="2725870"/>
          <a:ext cx="3119585" cy="703130"/>
        </p:xfrm>
        <a:graphic>
          <a:graphicData uri="http://schemas.openxmlformats.org/presentationml/2006/ole">
            <mc:AlternateContent xmlns:mc="http://schemas.openxmlformats.org/markup-compatibility/2006">
              <mc:Choice xmlns:v="urn:schemas-microsoft-com:vml" Requires="v">
                <p:oleObj spid="_x0000_s6179" r:id="rId9" imgW="1104900" imgH="254000" progId="Equation.DSMT4">
                  <p:embed/>
                </p:oleObj>
              </mc:Choice>
              <mc:Fallback>
                <p:oleObj r:id="rId9" imgW="1104900" imgH="254000" progId="Equation.DSMT4">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38753" y="2725870"/>
                        <a:ext cx="3119585" cy="703130"/>
                      </a:xfrm>
                      <a:prstGeom prst="rect">
                        <a:avLst/>
                      </a:prstGeom>
                      <a:noFill/>
                    </p:spPr>
                  </p:pic>
                </p:oleObj>
              </mc:Fallback>
            </mc:AlternateContent>
          </a:graphicData>
        </a:graphic>
      </p:graphicFrame>
      <p:sp>
        <p:nvSpPr>
          <p:cNvPr id="20" name="Rectangle 16">
            <a:extLst>
              <a:ext uri="{FF2B5EF4-FFF2-40B4-BE49-F238E27FC236}">
                <a16:creationId xmlns=""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1" name="Object 20">
            <a:extLst>
              <a:ext uri="{FF2B5EF4-FFF2-40B4-BE49-F238E27FC236}">
                <a16:creationId xmlns="" xmlns:a16="http://schemas.microsoft.com/office/drawing/2014/main" id="{C2DB89FB-A4B6-BD54-20A9-6505E1C4C066}"/>
              </a:ext>
            </a:extLst>
          </p:cNvPr>
          <p:cNvGraphicFramePr>
            <a:graphicFrameLocks noChangeAspect="1"/>
          </p:cNvGraphicFramePr>
          <p:nvPr>
            <p:extLst>
              <p:ext uri="{D42A27DB-BD31-4B8C-83A1-F6EECF244321}">
                <p14:modId xmlns:p14="http://schemas.microsoft.com/office/powerpoint/2010/main" val="2030314796"/>
              </p:ext>
            </p:extLst>
          </p:nvPr>
        </p:nvGraphicFramePr>
        <p:xfrm>
          <a:off x="1869541" y="3624419"/>
          <a:ext cx="3232335" cy="728543"/>
        </p:xfrm>
        <a:graphic>
          <a:graphicData uri="http://schemas.openxmlformats.org/presentationml/2006/ole">
            <mc:AlternateContent xmlns:mc="http://schemas.openxmlformats.org/markup-compatibility/2006">
              <mc:Choice xmlns:v="urn:schemas-microsoft-com:vml" Requires="v">
                <p:oleObj spid="_x0000_s6180" r:id="rId11" imgW="1104900" imgH="254000" progId="Equation.DSMT4">
                  <p:embed/>
                </p:oleObj>
              </mc:Choice>
              <mc:Fallback>
                <p:oleObj r:id="rId11" imgW="1104900" imgH="254000" progId="Equation.DSMT4">
                  <p:embed/>
                  <p:pic>
                    <p:nvPicPr>
                      <p:cNvPr id="0" name="Object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69541" y="3624419"/>
                        <a:ext cx="3232335" cy="728543"/>
                      </a:xfrm>
                      <a:prstGeom prst="rect">
                        <a:avLst/>
                      </a:prstGeom>
                      <a:noFill/>
                    </p:spPr>
                  </p:pic>
                </p:oleObj>
              </mc:Fallback>
            </mc:AlternateContent>
          </a:graphicData>
        </a:graphic>
      </p:graphicFrame>
      <p:sp>
        <p:nvSpPr>
          <p:cNvPr id="22" name="Rectangle 18">
            <a:extLst>
              <a:ext uri="{FF2B5EF4-FFF2-40B4-BE49-F238E27FC236}">
                <a16:creationId xmlns=""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3" name="Object 22">
            <a:extLst>
              <a:ext uri="{FF2B5EF4-FFF2-40B4-BE49-F238E27FC236}">
                <a16:creationId xmlns="" xmlns:a16="http://schemas.microsoft.com/office/drawing/2014/main" id="{389FF3B6-5684-2508-C1D6-0780BF6108A0}"/>
              </a:ext>
            </a:extLst>
          </p:cNvPr>
          <p:cNvGraphicFramePr>
            <a:graphicFrameLocks noChangeAspect="1"/>
          </p:cNvGraphicFramePr>
          <p:nvPr>
            <p:extLst>
              <p:ext uri="{D42A27DB-BD31-4B8C-83A1-F6EECF244321}">
                <p14:modId xmlns:p14="http://schemas.microsoft.com/office/powerpoint/2010/main" val="691641564"/>
              </p:ext>
            </p:extLst>
          </p:nvPr>
        </p:nvGraphicFramePr>
        <p:xfrm>
          <a:off x="6238753" y="3664688"/>
          <a:ext cx="3232335" cy="728543"/>
        </p:xfrm>
        <a:graphic>
          <a:graphicData uri="http://schemas.openxmlformats.org/presentationml/2006/ole">
            <mc:AlternateContent xmlns:mc="http://schemas.openxmlformats.org/markup-compatibility/2006">
              <mc:Choice xmlns:v="urn:schemas-microsoft-com:vml" Requires="v">
                <p:oleObj spid="_x0000_s6181" r:id="rId13" imgW="1104900" imgH="254000" progId="Equation.DSMT4">
                  <p:embed/>
                </p:oleObj>
              </mc:Choice>
              <mc:Fallback>
                <p:oleObj r:id="rId13" imgW="1104900" imgH="254000" progId="Equation.DSMT4">
                  <p:embed/>
                  <p:pic>
                    <p:nvPicPr>
                      <p:cNvPr id="0" name="Object 1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38753" y="3664688"/>
                        <a:ext cx="3232335" cy="728543"/>
                      </a:xfrm>
                      <a:prstGeom prst="rect">
                        <a:avLst/>
                      </a:prstGeom>
                      <a:noFill/>
                    </p:spPr>
                  </p:pic>
                </p:oleObj>
              </mc:Fallback>
            </mc:AlternateContent>
          </a:graphicData>
        </a:graphic>
      </p:graphicFrame>
      <p:sp>
        <p:nvSpPr>
          <p:cNvPr id="24" name="Smiley Face 23">
            <a:extLst>
              <a:ext uri="{FF2B5EF4-FFF2-40B4-BE49-F238E27FC236}">
                <a16:creationId xmlns="" xmlns:a16="http://schemas.microsoft.com/office/drawing/2014/main" id="{84145D9D-5D0B-FAA7-ED97-67CDF9332DE8}"/>
              </a:ext>
            </a:extLst>
          </p:cNvPr>
          <p:cNvSpPr/>
          <p:nvPr/>
        </p:nvSpPr>
        <p:spPr>
          <a:xfrm>
            <a:off x="1037030" y="2637441"/>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4450185"/>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81024" y="0"/>
            <a:ext cx="12192000" cy="6858000"/>
          </a:xfrm>
          <a:prstGeom prst="rect">
            <a:avLst/>
          </a:prstGeom>
        </p:spPr>
      </p:pic>
      <p:sp>
        <p:nvSpPr>
          <p:cNvPr id="12" name="TextBox 11">
            <a:extLst>
              <a:ext uri="{FF2B5EF4-FFF2-40B4-BE49-F238E27FC236}">
                <a16:creationId xmlns=""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351214" y="1221837"/>
            <a:ext cx="11327524" cy="43183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fontAlgn="ctr">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Câu</a:t>
            </a:r>
            <a:r>
              <a:rPr lang="en-US" sz="2800" b="1"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Đốt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cháy</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một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mẩu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trong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thì</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tác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dụng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thành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oxide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Phương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trình</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hóa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học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biểu</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diễn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của</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nhôm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aluminium</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khí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là</a:t>
            </a: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A. 2Al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B</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4Al + 3O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smtClean="0">
                <a:solidFill>
                  <a:srgbClr val="002060"/>
                </a:solidFill>
                <a:effectLst/>
                <a:latin typeface="Times New Roman" panose="02020603050405020304" pitchFamily="18" charset="0"/>
                <a:ea typeface="Times New Roman" panose="02020603050405020304" pitchFamily="18" charset="0"/>
              </a:rPr>
              <a:t> 2Al</a:t>
            </a:r>
            <a:r>
              <a:rPr lang="en-US" sz="2800" baseline="-25000" dirty="0" smtClean="0">
                <a:solidFill>
                  <a:srgbClr val="002060"/>
                </a:solidFill>
                <a:effectLst/>
                <a:latin typeface="Times New Roman" panose="02020603050405020304" pitchFamily="18" charset="0"/>
                <a:ea typeface="Times New Roman" panose="02020603050405020304" pitchFamily="18" charset="0"/>
              </a:rPr>
              <a:t>2</a:t>
            </a:r>
            <a:r>
              <a:rPr lang="en-US" sz="2800" dirty="0" smtClean="0">
                <a:solidFill>
                  <a:srgbClr val="002060"/>
                </a:solidFill>
                <a:effectLst/>
                <a:latin typeface="Times New Roman" panose="02020603050405020304" pitchFamily="18" charset="0"/>
                <a:ea typeface="Times New Roman" panose="02020603050405020304" pitchFamily="18" charset="0"/>
              </a:rPr>
              <a:t>O</a:t>
            </a:r>
            <a:r>
              <a:rPr lang="en-US" sz="2800" baseline="-25000" dirty="0" smtClean="0">
                <a:solidFill>
                  <a:srgbClr val="002060"/>
                </a:solidFill>
                <a:effectLst/>
                <a:latin typeface="Times New Roman" panose="02020603050405020304" pitchFamily="18" charset="0"/>
                <a:ea typeface="Times New Roman" panose="02020603050405020304" pitchFamily="18" charset="0"/>
              </a:rPr>
              <a:t>3</a:t>
            </a:r>
            <a:r>
              <a:rPr lang="en-US" sz="2800" dirty="0" smtClean="0">
                <a:solidFill>
                  <a:srgbClr val="002060"/>
                </a:solidFill>
                <a:effectLst/>
                <a:latin typeface="Times New Roman" panose="02020603050405020304" pitchFamily="18" charset="0"/>
                <a:ea typeface="Times New Roman" panose="02020603050405020304" pitchFamily="18" charset="0"/>
              </a:rPr>
              <a:t> </a:t>
            </a:r>
            <a:endParaRPr lang="en-US" sz="2800" dirty="0">
              <a:solidFill>
                <a:srgbClr val="002060"/>
              </a:solidFill>
              <a:effectLst/>
              <a:latin typeface="Times New Roman" panose="02020603050405020304" pitchFamily="18" charset="0"/>
              <a:ea typeface="Times New Roman" panose="02020603050405020304" pitchFamily="18" charset="0"/>
            </a:endParaRP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4Al + 6O             2Al</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a:t>
            </a:r>
            <a:r>
              <a:rPr lang="en-US" sz="2800" baseline="-25000" dirty="0">
                <a:solidFill>
                  <a:srgbClr val="002060"/>
                </a:solidFill>
                <a:effectLst/>
                <a:latin typeface="Times New Roman" panose="02020603050405020304" pitchFamily="18" charset="0"/>
                <a:ea typeface="Times New Roman" panose="02020603050405020304" pitchFamily="18" charset="0"/>
              </a:rPr>
              <a:t>3</a:t>
            </a:r>
            <a:r>
              <a:rPr lang="en-US" sz="2800" b="1" dirty="0">
                <a:solidFill>
                  <a:srgbClr val="002060"/>
                </a:solidFill>
                <a:effectLst/>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a:t>
            </a:r>
            <a:r>
              <a:rPr lang="en-US" sz="2800" b="1" spc="-20" dirty="0">
                <a:solidFill>
                  <a:srgbClr val="002060"/>
                </a:solidFill>
                <a:effectLst/>
                <a:latin typeface="Times New Roman" panose="02020603050405020304" pitchFamily="18" charset="0"/>
                <a:ea typeface="Times New Roman" panose="02020603050405020304" pitchFamily="18" charset="0"/>
              </a:rPr>
              <a:t>.</a:t>
            </a:r>
            <a:r>
              <a:rPr lang="en-US" sz="2800" spc="-20" dirty="0">
                <a:solidFill>
                  <a:srgbClr val="002060"/>
                </a:solidFill>
                <a:effectLst/>
                <a:latin typeface="Times New Roman" panose="02020603050405020304" pitchFamily="18" charset="0"/>
                <a:ea typeface="Times New Roman" panose="02020603050405020304" pitchFamily="18" charset="0"/>
              </a:rPr>
              <a:t> 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+ 3O</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 </a:t>
            </a:r>
            <a:r>
              <a:rPr lang="pt-BR" sz="280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2Al</a:t>
            </a:r>
            <a:r>
              <a:rPr lang="en-US" sz="2800" spc="-20" baseline="-25000" dirty="0">
                <a:solidFill>
                  <a:srgbClr val="002060"/>
                </a:solidFill>
                <a:effectLst/>
                <a:latin typeface="Times New Roman" panose="02020603050405020304" pitchFamily="18" charset="0"/>
                <a:ea typeface="Times New Roman" panose="02020603050405020304" pitchFamily="18" charset="0"/>
              </a:rPr>
              <a:t>2</a:t>
            </a:r>
            <a:r>
              <a:rPr lang="en-US" sz="2800" spc="-20" dirty="0">
                <a:solidFill>
                  <a:srgbClr val="002060"/>
                </a:solidFill>
                <a:effectLst/>
                <a:latin typeface="Times New Roman" panose="02020603050405020304" pitchFamily="18" charset="0"/>
                <a:ea typeface="Times New Roman" panose="02020603050405020304" pitchFamily="18" charset="0"/>
              </a:rPr>
              <a:t>O</a:t>
            </a:r>
            <a:r>
              <a:rPr lang="en-US" sz="2800" spc="-20" baseline="-25000" dirty="0">
                <a:solidFill>
                  <a:srgbClr val="002060"/>
                </a:solidFill>
                <a:effectLst/>
                <a:latin typeface="Times New Roman" panose="02020603050405020304" pitchFamily="18" charset="0"/>
                <a:ea typeface="Times New Roman" panose="02020603050405020304" pitchFamily="18" charset="0"/>
              </a:rPr>
              <a:t>3</a:t>
            </a:r>
            <a:r>
              <a:rPr lang="pt-BR" sz="2800" dirty="0">
                <a:solidFill>
                  <a:srgbClr val="002060"/>
                </a:solidFill>
                <a:latin typeface="Times New Roman" panose="02020603050405020304" pitchFamily="18" charset="0"/>
                <a:ea typeface="Times New Roman" panose="02020603050405020304" pitchFamily="18" charset="0"/>
              </a:rPr>
              <a:t>    </a:t>
            </a: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 xmlns:a16="http://schemas.microsoft.com/office/drawing/2014/main" id="{7AA4601D-A327-6867-F31C-6F7D61B297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 xmlns:a16="http://schemas.microsoft.com/office/drawing/2014/main" id="{6AA0E08E-4C1D-E74C-6ABC-693A6CC36593}"/>
              </a:ext>
            </a:extLst>
          </p:cNvPr>
          <p:cNvGraphicFramePr>
            <a:graphicFrameLocks noChangeAspect="1"/>
          </p:cNvGraphicFramePr>
          <p:nvPr>
            <p:extLst>
              <p:ext uri="{D42A27DB-BD31-4B8C-83A1-F6EECF244321}">
                <p14:modId xmlns:p14="http://schemas.microsoft.com/office/powerpoint/2010/main" val="132061577"/>
              </p:ext>
            </p:extLst>
          </p:nvPr>
        </p:nvGraphicFramePr>
        <p:xfrm>
          <a:off x="2858866" y="3732663"/>
          <a:ext cx="898848" cy="560407"/>
        </p:xfrm>
        <a:graphic>
          <a:graphicData uri="http://schemas.openxmlformats.org/presentationml/2006/ole">
            <mc:AlternateContent xmlns:mc="http://schemas.openxmlformats.org/markup-compatibility/2006">
              <mc:Choice xmlns:v="urn:schemas-microsoft-com:vml" Requires="v">
                <p:oleObj spid="_x0000_s7206" r:id="rId7" imgW="406048" imgH="215713" progId="Equation.DSMT4">
                  <p:embed/>
                </p:oleObj>
              </mc:Choice>
              <mc:Fallback>
                <p:oleObj r:id="rId7" imgW="406048" imgH="215713"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8866" y="3732663"/>
                        <a:ext cx="898848" cy="560407"/>
                      </a:xfrm>
                      <a:prstGeom prst="rect">
                        <a:avLst/>
                      </a:prstGeom>
                      <a:noFill/>
                    </p:spPr>
                  </p:pic>
                </p:oleObj>
              </mc:Fallback>
            </mc:AlternateContent>
          </a:graphicData>
        </a:graphic>
      </p:graphicFrame>
      <p:graphicFrame>
        <p:nvGraphicFramePr>
          <p:cNvPr id="6" name="Object 5">
            <a:extLst>
              <a:ext uri="{FF2B5EF4-FFF2-40B4-BE49-F238E27FC236}">
                <a16:creationId xmlns="" xmlns:a16="http://schemas.microsoft.com/office/drawing/2014/main" id="{82D89CDC-7EE9-BE9B-68C3-B8D59CAF9BF0}"/>
              </a:ext>
            </a:extLst>
          </p:cNvPr>
          <p:cNvGraphicFramePr>
            <a:graphicFrameLocks noChangeAspect="1"/>
          </p:cNvGraphicFramePr>
          <p:nvPr>
            <p:extLst>
              <p:ext uri="{D42A27DB-BD31-4B8C-83A1-F6EECF244321}">
                <p14:modId xmlns:p14="http://schemas.microsoft.com/office/powerpoint/2010/main" val="2438981150"/>
              </p:ext>
            </p:extLst>
          </p:nvPr>
        </p:nvGraphicFramePr>
        <p:xfrm>
          <a:off x="2858866" y="4391563"/>
          <a:ext cx="898848" cy="560407"/>
        </p:xfrm>
        <a:graphic>
          <a:graphicData uri="http://schemas.openxmlformats.org/presentationml/2006/ole">
            <mc:AlternateContent xmlns:mc="http://schemas.openxmlformats.org/markup-compatibility/2006">
              <mc:Choice xmlns:v="urn:schemas-microsoft-com:vml" Requires="v">
                <p:oleObj spid="_x0000_s7207" r:id="rId9" imgW="406048" imgH="215713" progId="Equation.DSMT4">
                  <p:embed/>
                </p:oleObj>
              </mc:Choice>
              <mc:Fallback>
                <p:oleObj r:id="rId9" imgW="406048" imgH="215713" progId="Equation.DSMT4">
                  <p:embed/>
                  <p:pic>
                    <p:nvPicPr>
                      <p:cNvPr id="5" name="Object 4">
                        <a:extLst>
                          <a:ext uri="{FF2B5EF4-FFF2-40B4-BE49-F238E27FC236}">
                            <a16:creationId xmlns=""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8866" y="4391563"/>
                        <a:ext cx="898848" cy="560407"/>
                      </a:xfrm>
                      <a:prstGeom prst="rect">
                        <a:avLst/>
                      </a:prstGeom>
                      <a:noFill/>
                    </p:spPr>
                  </p:pic>
                </p:oleObj>
              </mc:Fallback>
            </mc:AlternateContent>
          </a:graphicData>
        </a:graphic>
      </p:graphicFrame>
      <p:graphicFrame>
        <p:nvGraphicFramePr>
          <p:cNvPr id="7" name="Object 6">
            <a:extLst>
              <a:ext uri="{FF2B5EF4-FFF2-40B4-BE49-F238E27FC236}">
                <a16:creationId xmlns="" xmlns:a16="http://schemas.microsoft.com/office/drawing/2014/main" id="{17E0897B-E35F-1C8E-26FB-F5E6897E71E3}"/>
              </a:ext>
            </a:extLst>
          </p:cNvPr>
          <p:cNvGraphicFramePr>
            <a:graphicFrameLocks noChangeAspect="1"/>
          </p:cNvGraphicFramePr>
          <p:nvPr>
            <p:extLst>
              <p:ext uri="{D42A27DB-BD31-4B8C-83A1-F6EECF244321}">
                <p14:modId xmlns:p14="http://schemas.microsoft.com/office/powerpoint/2010/main" val="229132002"/>
              </p:ext>
            </p:extLst>
          </p:nvPr>
        </p:nvGraphicFramePr>
        <p:xfrm>
          <a:off x="7984864" y="3732036"/>
          <a:ext cx="898848" cy="560407"/>
        </p:xfrm>
        <a:graphic>
          <a:graphicData uri="http://schemas.openxmlformats.org/presentationml/2006/ole">
            <mc:AlternateContent xmlns:mc="http://schemas.openxmlformats.org/markup-compatibility/2006">
              <mc:Choice xmlns:v="urn:schemas-microsoft-com:vml" Requires="v">
                <p:oleObj spid="_x0000_s7208" r:id="rId10" imgW="406048" imgH="215713" progId="Equation.DSMT4">
                  <p:embed/>
                </p:oleObj>
              </mc:Choice>
              <mc:Fallback>
                <p:oleObj r:id="rId10" imgW="406048" imgH="215713" progId="Equation.DSMT4">
                  <p:embed/>
                  <p:pic>
                    <p:nvPicPr>
                      <p:cNvPr id="6" name="Object 5">
                        <a:extLst>
                          <a:ext uri="{FF2B5EF4-FFF2-40B4-BE49-F238E27FC236}">
                            <a16:creationId xmlns="" xmlns:a16="http://schemas.microsoft.com/office/drawing/2014/main" id="{82D89CDC-7EE9-BE9B-68C3-B8D59CAF9BF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4864" y="3732036"/>
                        <a:ext cx="898848" cy="560407"/>
                      </a:xfrm>
                      <a:prstGeom prst="rect">
                        <a:avLst/>
                      </a:prstGeom>
                      <a:noFill/>
                    </p:spPr>
                  </p:pic>
                </p:oleObj>
              </mc:Fallback>
            </mc:AlternateContent>
          </a:graphicData>
        </a:graphic>
      </p:graphicFrame>
      <p:graphicFrame>
        <p:nvGraphicFramePr>
          <p:cNvPr id="8" name="Object 7">
            <a:extLst>
              <a:ext uri="{FF2B5EF4-FFF2-40B4-BE49-F238E27FC236}">
                <a16:creationId xmlns="" xmlns:a16="http://schemas.microsoft.com/office/drawing/2014/main" id="{C8C2F591-0BC7-E8D2-99E2-7B135D8A5D76}"/>
              </a:ext>
            </a:extLst>
          </p:cNvPr>
          <p:cNvGraphicFramePr>
            <a:graphicFrameLocks noChangeAspect="1"/>
          </p:cNvGraphicFramePr>
          <p:nvPr>
            <p:extLst>
              <p:ext uri="{D42A27DB-BD31-4B8C-83A1-F6EECF244321}">
                <p14:modId xmlns:p14="http://schemas.microsoft.com/office/powerpoint/2010/main" val="83256214"/>
              </p:ext>
            </p:extLst>
          </p:nvPr>
        </p:nvGraphicFramePr>
        <p:xfrm>
          <a:off x="7984864" y="4390936"/>
          <a:ext cx="898848" cy="560407"/>
        </p:xfrm>
        <a:graphic>
          <a:graphicData uri="http://schemas.openxmlformats.org/presentationml/2006/ole">
            <mc:AlternateContent xmlns:mc="http://schemas.openxmlformats.org/markup-compatibility/2006">
              <mc:Choice xmlns:v="urn:schemas-microsoft-com:vml" Requires="v">
                <p:oleObj spid="_x0000_s7209" r:id="rId11" imgW="406048" imgH="215713" progId="Equation.DSMT4">
                  <p:embed/>
                </p:oleObj>
              </mc:Choice>
              <mc:Fallback>
                <p:oleObj r:id="rId11" imgW="406048" imgH="215713" progId="Equation.DSMT4">
                  <p:embed/>
                  <p:pic>
                    <p:nvPicPr>
                      <p:cNvPr id="7" name="Object 6">
                        <a:extLst>
                          <a:ext uri="{FF2B5EF4-FFF2-40B4-BE49-F238E27FC236}">
                            <a16:creationId xmlns="" xmlns:a16="http://schemas.microsoft.com/office/drawing/2014/main" id="{17E0897B-E35F-1C8E-26FB-F5E6897E71E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84864" y="4390936"/>
                        <a:ext cx="898848" cy="560407"/>
                      </a:xfrm>
                      <a:prstGeom prst="rect">
                        <a:avLst/>
                      </a:prstGeom>
                      <a:noFill/>
                    </p:spPr>
                  </p:pic>
                </p:oleObj>
              </mc:Fallback>
            </mc:AlternateContent>
          </a:graphicData>
        </a:graphic>
      </p:graphicFrame>
      <p:sp>
        <p:nvSpPr>
          <p:cNvPr id="9" name="Smiley Face 8">
            <a:extLst>
              <a:ext uri="{FF2B5EF4-FFF2-40B4-BE49-F238E27FC236}">
                <a16:creationId xmlns="" xmlns:a16="http://schemas.microsoft.com/office/drawing/2014/main" id="{240200E8-544E-DDB2-270B-408504BC2EEC}"/>
              </a:ext>
            </a:extLst>
          </p:cNvPr>
          <p:cNvSpPr/>
          <p:nvPr/>
        </p:nvSpPr>
        <p:spPr>
          <a:xfrm>
            <a:off x="5541482" y="372311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07680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 xmlns:a16="http://schemas.microsoft.com/office/drawing/2014/main" id="{A6888735-D65A-F414-AF34-307FFBAFE7B8}"/>
              </a:ext>
            </a:extLst>
          </p:cNvPr>
          <p:cNvSpPr txBox="1"/>
          <p:nvPr/>
        </p:nvSpPr>
        <p:spPr>
          <a:xfrm>
            <a:off x="3308290" y="34856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351214" y="1221837"/>
            <a:ext cx="11327524" cy="4124462"/>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15000"/>
              </a:lnSpc>
              <a:spcBef>
                <a:spcPts val="0"/>
              </a:spcBef>
              <a:spcAft>
                <a:spcPts val="0"/>
              </a:spcAft>
            </a:pPr>
            <a:r>
              <a:rPr lang="pt-BR" sz="2800" b="1" dirty="0">
                <a:solidFill>
                  <a:srgbClr val="0033CC"/>
                </a:solidFill>
                <a:effectLst/>
                <a:latin typeface="Times New Roman" panose="02020603050405020304" pitchFamily="18" charset="0"/>
                <a:ea typeface="Times New Roman" panose="02020603050405020304" pitchFamily="18" charset="0"/>
              </a:rPr>
              <a:t>Câu 3. </a:t>
            </a:r>
            <a:r>
              <a:rPr lang="pt-BR" sz="2800" dirty="0">
                <a:effectLst/>
                <a:latin typeface="Times New Roman" panose="02020603050405020304" pitchFamily="18" charset="0"/>
                <a:ea typeface="Times New Roman" panose="02020603050405020304" pitchFamily="18" charset="0"/>
              </a:rPr>
              <a:t>Rượu ethylic (C</a:t>
            </a:r>
            <a:r>
              <a:rPr lang="pt-BR" sz="2800" baseline="-25000" dirty="0">
                <a:effectLst/>
                <a:latin typeface="Times New Roman" panose="02020603050405020304" pitchFamily="18" charset="0"/>
                <a:ea typeface="Times New Roman" panose="02020603050405020304" pitchFamily="18" charset="0"/>
              </a:rPr>
              <a:t>2</a:t>
            </a:r>
            <a:r>
              <a:rPr lang="pt-BR" sz="2800" dirty="0">
                <a:effectLst/>
                <a:latin typeface="Times New Roman" panose="02020603050405020304" pitchFamily="18" charset="0"/>
                <a:ea typeface="Times New Roman" panose="02020603050405020304" pitchFamily="18" charset="0"/>
              </a:rPr>
              <a:t>H</a:t>
            </a:r>
            <a:r>
              <a:rPr lang="pt-BR" sz="2800" baseline="-25000" dirty="0">
                <a:effectLst/>
                <a:latin typeface="Times New Roman" panose="02020603050405020304" pitchFamily="18" charset="0"/>
                <a:ea typeface="Times New Roman" panose="02020603050405020304" pitchFamily="18" charset="0"/>
              </a:rPr>
              <a:t>5</a:t>
            </a:r>
            <a:r>
              <a:rPr lang="pt-BR" sz="2800" dirty="0">
                <a:effectLst/>
                <a:latin typeface="Times New Roman" panose="02020603050405020304" pitchFamily="18" charset="0"/>
                <a:ea typeface="Times New Roman" panose="02020603050405020304" pitchFamily="18" charset="0"/>
              </a:rPr>
              <a:t>OH) cháy trong khí oxygen tạo ra khí carbon dioxide và nước. Phương trình hoá học biểu diễn phản ứng trên là</a:t>
            </a:r>
            <a:endParaRPr lang="en-US" sz="2800" dirty="0">
              <a:effectLst/>
              <a:latin typeface="Times New Roman" panose="02020603050405020304" pitchFamily="18" charset="0"/>
              <a:ea typeface="Times New Roman" panose="02020603050405020304" pitchFamily="18" charset="0"/>
            </a:endParaRPr>
          </a:p>
          <a:p>
            <a:pPr marR="0">
              <a:lnSpc>
                <a:spcPct val="150000"/>
              </a:lnSpc>
              <a:spcBef>
                <a:spcPts val="0"/>
              </a:spcBef>
              <a:spcAft>
                <a:spcPts val="0"/>
              </a:spcAft>
            </a:pPr>
            <a:r>
              <a:rPr lang="en-US" sz="2800" dirty="0">
                <a:solidFill>
                  <a:srgbClr val="002060"/>
                </a:solidFill>
                <a:latin typeface="Times New Roman" panose="02020603050405020304" pitchFamily="18" charset="0"/>
                <a:ea typeface="Times New Roman" panose="02020603050405020304" pitchFamily="18" charset="0"/>
              </a:rPr>
              <a:t>                       </a:t>
            </a:r>
            <a:r>
              <a:rPr lang="en-US" sz="2800" dirty="0">
                <a:solidFill>
                  <a:srgbClr val="002060"/>
                </a:solidFill>
                <a:effectLst/>
                <a:latin typeface="Times New Roman" panose="02020603050405020304" pitchFamily="18" charset="0"/>
                <a:ea typeface="Times New Roman" panose="02020603050405020304" pitchFamily="18" charset="0"/>
              </a:rPr>
              <a:t> A.                                                 </a:t>
            </a:r>
          </a:p>
          <a:p>
            <a:pPr marR="0">
              <a:lnSpc>
                <a:spcPct val="150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                       B. </a:t>
            </a:r>
          </a:p>
          <a:p>
            <a:pPr>
              <a:lnSpc>
                <a:spcPct val="150000"/>
              </a:lnSpc>
            </a:pPr>
            <a:r>
              <a:rPr lang="en-US" sz="2800" dirty="0">
                <a:solidFill>
                  <a:srgbClr val="002060"/>
                </a:solidFill>
                <a:effectLst/>
                <a:latin typeface="Times New Roman" panose="02020603050405020304" pitchFamily="18" charset="0"/>
                <a:ea typeface="Times New Roman" panose="02020603050405020304" pitchFamily="18" charset="0"/>
              </a:rPr>
              <a:t>                       C. </a:t>
            </a:r>
          </a:p>
          <a:p>
            <a:pPr>
              <a:lnSpc>
                <a:spcPct val="150000"/>
              </a:lnSpc>
            </a:pPr>
            <a:r>
              <a:rPr lang="en-US" sz="2800" spc="-20" dirty="0">
                <a:solidFill>
                  <a:srgbClr val="002060"/>
                </a:solidFill>
                <a:latin typeface="Times New Roman" panose="02020603050405020304" pitchFamily="18" charset="0"/>
                <a:ea typeface="Times New Roman" panose="02020603050405020304" pitchFamily="18" charset="0"/>
              </a:rPr>
              <a:t>                        </a:t>
            </a:r>
            <a:r>
              <a:rPr lang="en-US" sz="2800" spc="-20" dirty="0">
                <a:solidFill>
                  <a:srgbClr val="002060"/>
                </a:solidFill>
                <a:effectLst/>
                <a:latin typeface="Times New Roman" panose="02020603050405020304" pitchFamily="18" charset="0"/>
                <a:ea typeface="Times New Roman" panose="02020603050405020304" pitchFamily="18" charset="0"/>
              </a:rPr>
              <a:t>D. </a:t>
            </a:r>
            <a:endParaRPr lang="pt-BR" sz="2800" dirty="0">
              <a:solidFill>
                <a:srgbClr val="002060"/>
              </a:solidFill>
              <a:latin typeface="Times New Roman" panose="02020603050405020304" pitchFamily="18" charset="0"/>
              <a:ea typeface="Times New Roman" panose="02020603050405020304" pitchFamily="18" charset="0"/>
            </a:endParaRPr>
          </a:p>
          <a:p>
            <a:pPr marL="0" marR="0">
              <a:lnSpc>
                <a:spcPct val="115000"/>
              </a:lnSpc>
              <a:spcBef>
                <a:spcPts val="0"/>
              </a:spcBef>
              <a:spcAft>
                <a:spcPts val="0"/>
              </a:spcAf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 xmlns:a16="http://schemas.microsoft.com/office/drawing/2014/main" id="{7AA4601D-A327-6867-F31C-6F7D61B297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Object 9">
            <a:extLst>
              <a:ext uri="{FF2B5EF4-FFF2-40B4-BE49-F238E27FC236}">
                <a16:creationId xmlns="" xmlns:a16="http://schemas.microsoft.com/office/drawing/2014/main" id="{889F3256-3A74-8A73-BBEA-29BD6FB593D6}"/>
              </a:ext>
            </a:extLst>
          </p:cNvPr>
          <p:cNvGraphicFramePr>
            <a:graphicFrameLocks noChangeAspect="1"/>
          </p:cNvGraphicFramePr>
          <p:nvPr>
            <p:extLst>
              <p:ext uri="{D42A27DB-BD31-4B8C-83A1-F6EECF244321}">
                <p14:modId xmlns:p14="http://schemas.microsoft.com/office/powerpoint/2010/main" val="3524701422"/>
              </p:ext>
            </p:extLst>
          </p:nvPr>
        </p:nvGraphicFramePr>
        <p:xfrm>
          <a:off x="2896448" y="2944381"/>
          <a:ext cx="4782826" cy="574666"/>
        </p:xfrm>
        <a:graphic>
          <a:graphicData uri="http://schemas.openxmlformats.org/presentationml/2006/ole">
            <mc:AlternateContent xmlns:mc="http://schemas.openxmlformats.org/markup-compatibility/2006">
              <mc:Choice xmlns:v="urn:schemas-microsoft-com:vml" Requires="v">
                <p:oleObj spid="_x0000_s8226" r:id="rId7" imgW="2108200" imgH="254000" progId="Equation.DSMT4">
                  <p:embed/>
                </p:oleObj>
              </mc:Choice>
              <mc:Fallback>
                <p:oleObj r:id="rId7" imgW="2108200" imgH="254000"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96448" y="2944381"/>
                        <a:ext cx="4782826" cy="574666"/>
                      </a:xfrm>
                      <a:prstGeom prst="rect">
                        <a:avLst/>
                      </a:prstGeom>
                      <a:noFill/>
                    </p:spPr>
                  </p:pic>
                </p:oleObj>
              </mc:Fallback>
            </mc:AlternateContent>
          </a:graphicData>
        </a:graphic>
      </p:graphicFrame>
      <p:graphicFrame>
        <p:nvGraphicFramePr>
          <p:cNvPr id="14" name="Object 13">
            <a:extLst>
              <a:ext uri="{FF2B5EF4-FFF2-40B4-BE49-F238E27FC236}">
                <a16:creationId xmlns="" xmlns:a16="http://schemas.microsoft.com/office/drawing/2014/main" id="{84574FED-61FE-6C82-263B-F8F8FB4671A2}"/>
              </a:ext>
            </a:extLst>
          </p:cNvPr>
          <p:cNvGraphicFramePr>
            <a:graphicFrameLocks noChangeAspect="1"/>
          </p:cNvGraphicFramePr>
          <p:nvPr>
            <p:extLst>
              <p:ext uri="{D42A27DB-BD31-4B8C-83A1-F6EECF244321}">
                <p14:modId xmlns:p14="http://schemas.microsoft.com/office/powerpoint/2010/main" val="2440495280"/>
              </p:ext>
            </p:extLst>
          </p:nvPr>
        </p:nvGraphicFramePr>
        <p:xfrm>
          <a:off x="2989460" y="2323651"/>
          <a:ext cx="4488214" cy="574666"/>
        </p:xfrm>
        <a:graphic>
          <a:graphicData uri="http://schemas.openxmlformats.org/presentationml/2006/ole">
            <mc:AlternateContent xmlns:mc="http://schemas.openxmlformats.org/markup-compatibility/2006">
              <mc:Choice xmlns:v="urn:schemas-microsoft-com:vml" Requires="v">
                <p:oleObj spid="_x0000_s8227" r:id="rId9" imgW="1968500" imgH="254000" progId="Equation.DSMT4">
                  <p:embed/>
                </p:oleObj>
              </mc:Choice>
              <mc:Fallback>
                <p:oleObj r:id="rId9" imgW="1968500" imgH="254000" progId="Equation.DSMT4">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89460" y="2323651"/>
                        <a:ext cx="4488214" cy="574666"/>
                      </a:xfrm>
                      <a:prstGeom prst="rect">
                        <a:avLst/>
                      </a:prstGeom>
                      <a:noFill/>
                    </p:spPr>
                  </p:pic>
                </p:oleObj>
              </mc:Fallback>
            </mc:AlternateContent>
          </a:graphicData>
        </a:graphic>
      </p:graphicFrame>
      <p:graphicFrame>
        <p:nvGraphicFramePr>
          <p:cNvPr id="15" name="Object 14">
            <a:extLst>
              <a:ext uri="{FF2B5EF4-FFF2-40B4-BE49-F238E27FC236}">
                <a16:creationId xmlns="" xmlns:a16="http://schemas.microsoft.com/office/drawing/2014/main" id="{C00C95E4-A1AD-AF85-875A-738DEAC08E01}"/>
              </a:ext>
            </a:extLst>
          </p:cNvPr>
          <p:cNvGraphicFramePr>
            <a:graphicFrameLocks noChangeAspect="1"/>
          </p:cNvGraphicFramePr>
          <p:nvPr>
            <p:extLst>
              <p:ext uri="{D42A27DB-BD31-4B8C-83A1-F6EECF244321}">
                <p14:modId xmlns:p14="http://schemas.microsoft.com/office/powerpoint/2010/main" val="2942760232"/>
              </p:ext>
            </p:extLst>
          </p:nvPr>
        </p:nvGraphicFramePr>
        <p:xfrm>
          <a:off x="2896448" y="3605272"/>
          <a:ext cx="4488214" cy="574666"/>
        </p:xfrm>
        <a:graphic>
          <a:graphicData uri="http://schemas.openxmlformats.org/presentationml/2006/ole">
            <mc:AlternateContent xmlns:mc="http://schemas.openxmlformats.org/markup-compatibility/2006">
              <mc:Choice xmlns:v="urn:schemas-microsoft-com:vml" Requires="v">
                <p:oleObj spid="_x0000_s8228" r:id="rId11" imgW="1968500" imgH="254000" progId="Equation.DSMT4">
                  <p:embed/>
                </p:oleObj>
              </mc:Choice>
              <mc:Fallback>
                <p:oleObj r:id="rId11" imgW="1968500" imgH="254000" progId="Equation.DSMT4">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6448" y="3605272"/>
                        <a:ext cx="4488214" cy="574666"/>
                      </a:xfrm>
                      <a:prstGeom prst="rect">
                        <a:avLst/>
                      </a:prstGeom>
                      <a:noFill/>
                    </p:spPr>
                  </p:pic>
                </p:oleObj>
              </mc:Fallback>
            </mc:AlternateContent>
          </a:graphicData>
        </a:graphic>
      </p:graphicFrame>
      <p:graphicFrame>
        <p:nvGraphicFramePr>
          <p:cNvPr id="17" name="Object 16">
            <a:extLst>
              <a:ext uri="{FF2B5EF4-FFF2-40B4-BE49-F238E27FC236}">
                <a16:creationId xmlns="" xmlns:a16="http://schemas.microsoft.com/office/drawing/2014/main" id="{7CA38109-4817-CB80-5DF8-9854808CFC9A}"/>
              </a:ext>
            </a:extLst>
          </p:cNvPr>
          <p:cNvGraphicFramePr>
            <a:graphicFrameLocks noChangeAspect="1"/>
          </p:cNvGraphicFramePr>
          <p:nvPr>
            <p:extLst>
              <p:ext uri="{D42A27DB-BD31-4B8C-83A1-F6EECF244321}">
                <p14:modId xmlns:p14="http://schemas.microsoft.com/office/powerpoint/2010/main" val="561022561"/>
              </p:ext>
            </p:extLst>
          </p:nvPr>
        </p:nvGraphicFramePr>
        <p:xfrm>
          <a:off x="2896448" y="4271179"/>
          <a:ext cx="4488206" cy="574665"/>
        </p:xfrm>
        <a:graphic>
          <a:graphicData uri="http://schemas.openxmlformats.org/presentationml/2006/ole">
            <mc:AlternateContent xmlns:mc="http://schemas.openxmlformats.org/markup-compatibility/2006">
              <mc:Choice xmlns:v="urn:schemas-microsoft-com:vml" Requires="v">
                <p:oleObj spid="_x0000_s8229" r:id="rId13" imgW="1968500" imgH="254000" progId="Equation.DSMT4">
                  <p:embed/>
                </p:oleObj>
              </mc:Choice>
              <mc:Fallback>
                <p:oleObj r:id="rId13" imgW="1968500" imgH="254000" progId="Equation.DSMT4">
                  <p:embed/>
                  <p:pic>
                    <p:nvPicPr>
                      <p:cNvPr id="0" name="Object 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96448" y="4271179"/>
                        <a:ext cx="4488206" cy="574665"/>
                      </a:xfrm>
                      <a:prstGeom prst="rect">
                        <a:avLst/>
                      </a:prstGeom>
                      <a:noFill/>
                    </p:spPr>
                  </p:pic>
                </p:oleObj>
              </mc:Fallback>
            </mc:AlternateContent>
          </a:graphicData>
        </a:graphic>
      </p:graphicFrame>
      <p:sp>
        <p:nvSpPr>
          <p:cNvPr id="24" name="Smiley Face 23">
            <a:extLst>
              <a:ext uri="{FF2B5EF4-FFF2-40B4-BE49-F238E27FC236}">
                <a16:creationId xmlns="" xmlns:a16="http://schemas.microsoft.com/office/drawing/2014/main" id="{31E35CB5-3668-8D3F-1536-454BFB3DD8DC}"/>
              </a:ext>
            </a:extLst>
          </p:cNvPr>
          <p:cNvSpPr/>
          <p:nvPr/>
        </p:nvSpPr>
        <p:spPr>
          <a:xfrm>
            <a:off x="1982048" y="2888288"/>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0989716"/>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9904" y="-22957"/>
            <a:ext cx="12192000" cy="6858000"/>
          </a:xfrm>
          <a:prstGeom prst="rect">
            <a:avLst/>
          </a:prstGeom>
        </p:spPr>
      </p:pic>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 xmlns:a16="http://schemas.microsoft.com/office/drawing/2014/main" id="{A6888735-D65A-F414-AF34-307FFBAFE7B8}"/>
              </a:ext>
            </a:extLst>
          </p:cNvPr>
          <p:cNvSpPr txBox="1"/>
          <p:nvPr/>
        </p:nvSpPr>
        <p:spPr>
          <a:xfrm>
            <a:off x="3308290" y="7424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351214" y="63255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nSpc>
                <a:spcPct val="150000"/>
              </a:lnSpc>
              <a:spcBef>
                <a:spcPts val="0"/>
              </a:spcBef>
              <a:spcAft>
                <a:spcPts val="0"/>
              </a:spcAft>
            </a:pPr>
            <a:r>
              <a:rPr lang="nl-NL" sz="2400" b="1" dirty="0">
                <a:solidFill>
                  <a:srgbClr val="002060"/>
                </a:solidFill>
                <a:effectLst/>
                <a:latin typeface="Times New Roman" panose="02020603050405020304" pitchFamily="18" charset="0"/>
                <a:ea typeface="Times New Roman" panose="02020603050405020304" pitchFamily="18" charset="0"/>
              </a:rPr>
              <a:t>Câu 4. </a:t>
            </a:r>
            <a:r>
              <a:rPr lang="nl-NL" sz="2400" dirty="0">
                <a:solidFill>
                  <a:srgbClr val="002060"/>
                </a:solidFill>
                <a:effectLst/>
                <a:latin typeface="Times New Roman" panose="02020603050405020304" pitchFamily="18" charset="0"/>
                <a:ea typeface="Times New Roman" panose="02020603050405020304" pitchFamily="18" charset="0"/>
              </a:rPr>
              <a:t>Trong một phản ứng hoá học, các chất phản ứng và chất tạo thành phải chứa cùng</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A. </a:t>
            </a:r>
            <a:r>
              <a:rPr lang="nl-NL" sz="2400" dirty="0">
                <a:solidFill>
                  <a:srgbClr val="002060"/>
                </a:solidFill>
                <a:effectLst/>
                <a:latin typeface="Times New Roman" panose="02020603050405020304" pitchFamily="18" charset="0"/>
                <a:ea typeface="Times New Roman" panose="02020603050405020304" pitchFamily="18" charset="0"/>
              </a:rPr>
              <a:t>số nguyên tử của mỗi nguyên tố.</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B. </a:t>
            </a:r>
            <a:r>
              <a:rPr lang="nl-NL" sz="2400" dirty="0">
                <a:solidFill>
                  <a:srgbClr val="002060"/>
                </a:solidFill>
                <a:effectLst/>
                <a:latin typeface="Times New Roman" panose="02020603050405020304" pitchFamily="18" charset="0"/>
                <a:ea typeface="Times New Roman" panose="02020603050405020304" pitchFamily="18" charset="0"/>
              </a:rPr>
              <a:t>Số nguyên tử trong mỗi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nl-NL" sz="2400" b="1" dirty="0">
                <a:solidFill>
                  <a:srgbClr val="002060"/>
                </a:solidFill>
                <a:effectLst/>
                <a:latin typeface="Times New Roman" panose="02020603050405020304" pitchFamily="18" charset="0"/>
                <a:ea typeface="Times New Roman" panose="02020603050405020304" pitchFamily="18" charset="0"/>
              </a:rPr>
              <a:t>C. </a:t>
            </a:r>
            <a:r>
              <a:rPr lang="nl-NL" sz="2400" dirty="0">
                <a:solidFill>
                  <a:srgbClr val="002060"/>
                </a:solidFill>
                <a:effectLst/>
                <a:latin typeface="Times New Roman" panose="02020603050405020304" pitchFamily="18" charset="0"/>
                <a:ea typeface="Times New Roman" panose="02020603050405020304" pitchFamily="18" charset="0"/>
              </a:rPr>
              <a:t>số phân tử trong mỗi chất.</a:t>
            </a:r>
            <a:r>
              <a:rPr lang="pt-BR" sz="2400" b="1" dirty="0">
                <a:solidFill>
                  <a:srgbClr val="002060"/>
                </a:solidFill>
                <a:effectLst/>
                <a:latin typeface="Times New Roman" panose="02020603050405020304" pitchFamily="18" charset="0"/>
                <a:ea typeface="Times New Roman" panose="02020603050405020304" pitchFamily="18" charset="0"/>
              </a:rPr>
              <a:t>	               </a:t>
            </a:r>
            <a:r>
              <a:rPr lang="nl-NL" sz="2400" b="1" dirty="0">
                <a:solidFill>
                  <a:srgbClr val="002060"/>
                </a:solidFill>
                <a:effectLst/>
                <a:latin typeface="Times New Roman" panose="02020603050405020304" pitchFamily="18" charset="0"/>
                <a:ea typeface="Times New Roman" panose="02020603050405020304" pitchFamily="18" charset="0"/>
              </a:rPr>
              <a:t>D. </a:t>
            </a:r>
            <a:r>
              <a:rPr lang="nl-NL" sz="2400" dirty="0">
                <a:solidFill>
                  <a:srgbClr val="002060"/>
                </a:solidFill>
                <a:effectLst/>
                <a:latin typeface="Times New Roman" panose="02020603050405020304" pitchFamily="18" charset="0"/>
                <a:ea typeface="Times New Roman" panose="02020603050405020304" pitchFamily="18" charset="0"/>
              </a:rPr>
              <a:t>số nguyên tố tạo ra chất.</a:t>
            </a:r>
            <a:endParaRPr lang="en-US" sz="2400" dirty="0">
              <a:solidFill>
                <a:srgbClr val="002060"/>
              </a:solidFill>
              <a:effectLst/>
              <a:latin typeface="Times New Roman" panose="02020603050405020304" pitchFamily="18" charset="0"/>
              <a:ea typeface="Times New Roman" panose="02020603050405020304" pitchFamily="18" charset="0"/>
            </a:endParaRPr>
          </a:p>
          <a:p>
            <a:pPr marL="0" marR="0">
              <a:lnSpc>
                <a:spcPct val="150000"/>
              </a:lnSpc>
              <a:spcBef>
                <a:spcPts val="0"/>
              </a:spcBef>
              <a:spcAft>
                <a:spcPts val="0"/>
              </a:spcAft>
            </a:pPr>
            <a:endParaRPr lang="en-US" sz="2400" dirty="0">
              <a:solidFill>
                <a:srgbClr val="002060"/>
              </a:solidFill>
              <a:effectLst/>
              <a:latin typeface="Times New Roman" panose="02020603050405020304" pitchFamily="18" charset="0"/>
              <a:ea typeface="Times New Roman" panose="02020603050405020304" pitchFamily="18" charset="0"/>
            </a:endParaRPr>
          </a:p>
        </p:txBody>
      </p:sp>
      <p:pic>
        <p:nvPicPr>
          <p:cNvPr id="3074" name="Picture 2" descr="Chọn loại hình doanh nghiệp nào?">
            <a:extLst>
              <a:ext uri="{FF2B5EF4-FFF2-40B4-BE49-F238E27FC236}">
                <a16:creationId xmlns="" xmlns:a16="http://schemas.microsoft.com/office/drawing/2014/main" id="{7AA4601D-A327-6867-F31C-6F7D61B297C5}"/>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188" b="90000" l="9973" r="89936">
                        <a14:foregroundMark x1="46844" y1="9313" x2="59652" y2="9125"/>
                        <a14:foregroundMark x1="59652" y1="9125" x2="61208" y2="9125"/>
                        <a14:foregroundMark x1="81976" y1="188" x2="81976" y2="188"/>
                      </a14:backgroundRemoval>
                    </a14:imgEffect>
                  </a14:imgLayer>
                </a14:imgProps>
              </a:ext>
              <a:ext uri="{28A0092B-C50C-407E-A947-70E740481C1C}">
                <a14:useLocalDpi xmlns:a14="http://schemas.microsoft.com/office/drawing/2010/main" val="0"/>
              </a:ext>
            </a:extLst>
          </a:blip>
          <a:srcRect/>
          <a:stretch>
            <a:fillRect/>
          </a:stretch>
        </p:blipFill>
        <p:spPr bwMode="auto">
          <a:xfrm>
            <a:off x="9442209" y="3069060"/>
            <a:ext cx="2872873" cy="420562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3">
            <a:extLst>
              <a:ext uri="{FF2B5EF4-FFF2-40B4-BE49-F238E27FC236}">
                <a16:creationId xmlns="" xmlns:a16="http://schemas.microsoft.com/office/drawing/2014/main" id="{BC62CC9D-BD22-C3A7-A4E7-7B06D76D0159}"/>
              </a:ext>
            </a:extLst>
          </p:cNvPr>
          <p:cNvSpPr txBox="1">
            <a:spLocks noChangeArrowheads="1"/>
          </p:cNvSpPr>
          <p:nvPr/>
        </p:nvSpPr>
        <p:spPr bwMode="auto">
          <a:xfrm>
            <a:off x="351214" y="3344567"/>
            <a:ext cx="11327524" cy="2241960"/>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lnSpc>
                <a:spcPct val="150000"/>
              </a:lnSpc>
            </a:pPr>
            <a:r>
              <a:rPr lang="it-IT" sz="2400" b="1" dirty="0">
                <a:solidFill>
                  <a:srgbClr val="002060"/>
                </a:solidFill>
                <a:latin typeface="Times New Roman" panose="02020603050405020304" pitchFamily="18" charset="0"/>
                <a:ea typeface="Times New Roman" panose="02020603050405020304" pitchFamily="18" charset="0"/>
              </a:rPr>
              <a:t>Câu 5. </a:t>
            </a:r>
            <a:r>
              <a:rPr lang="it-IT" sz="2400" dirty="0">
                <a:solidFill>
                  <a:srgbClr val="002060"/>
                </a:solidFill>
                <a:latin typeface="Times New Roman" panose="02020603050405020304" pitchFamily="18" charset="0"/>
                <a:ea typeface="Times New Roman" panose="02020603050405020304" pitchFamily="18" charset="0"/>
              </a:rPr>
              <a:t>Cứ 4 mol sắt (iron) sẽ phản ứng được 3 mol khí oxygen.</a:t>
            </a:r>
          </a:p>
          <a:p>
            <a:pPr algn="just">
              <a:lnSpc>
                <a:spcPct val="150000"/>
              </a:lnSpc>
            </a:pPr>
            <a:r>
              <a:rPr lang="it-IT" sz="2400" dirty="0">
                <a:solidFill>
                  <a:srgbClr val="002060"/>
                </a:solidFill>
                <a:latin typeface="Times New Roman" panose="02020603050405020304" pitchFamily="18" charset="0"/>
                <a:ea typeface="Times New Roman" panose="02020603050405020304" pitchFamily="18" charset="0"/>
              </a:rPr>
              <a:t> Phương trình nào sau đây là đúng?</a:t>
            </a:r>
          </a:p>
          <a:p>
            <a:pPr algn="just">
              <a:lnSpc>
                <a:spcPct val="150000"/>
              </a:lnSpc>
            </a:pPr>
            <a:r>
              <a:rPr lang="pt-BR" sz="2400" b="1" dirty="0">
                <a:solidFill>
                  <a:srgbClr val="002060"/>
                </a:solidFill>
                <a:effectLst/>
                <a:latin typeface="Times New Roman" panose="02020603050405020304" pitchFamily="18" charset="0"/>
                <a:ea typeface="Times New Roman" panose="02020603050405020304" pitchFamily="18" charset="0"/>
              </a:rPr>
              <a:t>     A.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pt-BR" sz="2400" dirty="0">
                <a:solidFill>
                  <a:srgbClr val="002060"/>
                </a:solidFill>
                <a:effectLst/>
                <a:latin typeface="Times New Roman" panose="02020603050405020304" pitchFamily="18" charset="0"/>
                <a:ea typeface="Times New Roman" panose="02020603050405020304" pitchFamily="18" charset="0"/>
              </a:rPr>
              <a:t>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	</a:t>
            </a:r>
            <a:r>
              <a:rPr lang="pt-BR" sz="2400" b="1" dirty="0">
                <a:solidFill>
                  <a:srgbClr val="002060"/>
                </a:solidFill>
                <a:effectLst/>
                <a:latin typeface="Times New Roman" panose="02020603050405020304" pitchFamily="18" charset="0"/>
                <a:ea typeface="Times New Roman" panose="02020603050405020304" pitchFamily="18" charset="0"/>
              </a:rPr>
              <a:t>	    B. </a:t>
            </a:r>
            <a:r>
              <a:rPr lang="pt-BR" sz="2400" dirty="0">
                <a:solidFill>
                  <a:srgbClr val="002060"/>
                </a:solidFill>
                <a:effectLst/>
                <a:latin typeface="Times New Roman" panose="02020603050405020304" pitchFamily="18" charset="0"/>
                <a:ea typeface="Times New Roman" panose="02020603050405020304" pitchFamily="18" charset="0"/>
              </a:rPr>
              <a:t>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effectLst/>
              <a:latin typeface="Times New Roman" panose="02020603050405020304" pitchFamily="18" charset="0"/>
              <a:ea typeface="Times New Roman" panose="02020603050405020304" pitchFamily="18" charset="0"/>
            </a:endParaRPr>
          </a:p>
          <a:p>
            <a:pPr algn="just">
              <a:lnSpc>
                <a:spcPct val="150000"/>
              </a:lnSpc>
            </a:pPr>
            <a:r>
              <a:rPr lang="pt-BR" sz="2400" dirty="0">
                <a:solidFill>
                  <a:srgbClr val="002060"/>
                </a:solidFill>
                <a:effectLst/>
                <a:latin typeface="Times New Roman" panose="02020603050405020304" pitchFamily="18" charset="0"/>
                <a:ea typeface="Times New Roman" panose="02020603050405020304" pitchFamily="18" charset="0"/>
              </a:rPr>
              <a:t>    C. 4Fe + 3O</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2Fe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r>
              <a:rPr lang="pt-BR" sz="2400" b="1" dirty="0">
                <a:solidFill>
                  <a:srgbClr val="002060"/>
                </a:solidFill>
                <a:effectLst/>
                <a:latin typeface="Times New Roman" panose="02020603050405020304" pitchFamily="18" charset="0"/>
                <a:ea typeface="Times New Roman" panose="02020603050405020304" pitchFamily="18" charset="0"/>
              </a:rPr>
              <a:t>	     D. </a:t>
            </a:r>
            <a:r>
              <a:rPr lang="pt-BR" sz="2400" dirty="0">
                <a:solidFill>
                  <a:srgbClr val="002060"/>
                </a:solidFill>
                <a:effectLst/>
                <a:latin typeface="Times New Roman" panose="02020603050405020304" pitchFamily="18" charset="0"/>
                <a:ea typeface="Times New Roman" panose="02020603050405020304" pitchFamily="18" charset="0"/>
              </a:rPr>
              <a:t>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 + 3O                 Fe</a:t>
            </a:r>
            <a:r>
              <a:rPr lang="pt-BR" sz="2400" baseline="-25000" dirty="0">
                <a:solidFill>
                  <a:srgbClr val="002060"/>
                </a:solidFill>
                <a:effectLst/>
                <a:latin typeface="Times New Roman" panose="02020603050405020304" pitchFamily="18" charset="0"/>
                <a:ea typeface="Times New Roman" panose="02020603050405020304" pitchFamily="18" charset="0"/>
              </a:rPr>
              <a:t>2</a:t>
            </a:r>
            <a:r>
              <a:rPr lang="pt-BR" sz="2400" dirty="0">
                <a:solidFill>
                  <a:srgbClr val="002060"/>
                </a:solidFill>
                <a:effectLst/>
                <a:latin typeface="Times New Roman" panose="02020603050405020304" pitchFamily="18" charset="0"/>
                <a:ea typeface="Times New Roman" panose="02020603050405020304" pitchFamily="18" charset="0"/>
              </a:rPr>
              <a:t>O</a:t>
            </a:r>
            <a:r>
              <a:rPr lang="pt-BR" sz="2400" baseline="-25000" dirty="0">
                <a:solidFill>
                  <a:srgbClr val="002060"/>
                </a:solidFill>
                <a:effectLst/>
                <a:latin typeface="Times New Roman" panose="02020603050405020304" pitchFamily="18" charset="0"/>
                <a:ea typeface="Times New Roman" panose="02020603050405020304" pitchFamily="18" charset="0"/>
              </a:rPr>
              <a:t>3</a:t>
            </a:r>
            <a:r>
              <a:rPr lang="it-IT" sz="2400" dirty="0">
                <a:solidFill>
                  <a:srgbClr val="002060"/>
                </a:solidFill>
                <a:effectLst/>
                <a:latin typeface="Times New Roman" panose="02020603050405020304" pitchFamily="18" charset="0"/>
                <a:ea typeface="Times New Roman" panose="02020603050405020304" pitchFamily="18" charset="0"/>
              </a:rPr>
              <a:t>.</a:t>
            </a:r>
            <a:endParaRPr lang="en-US" sz="2400" dirty="0">
              <a:solidFill>
                <a:srgbClr val="002060"/>
              </a:solidFill>
              <a:latin typeface="Times New Roman" panose="02020603050405020304" pitchFamily="18" charset="0"/>
              <a:ea typeface="Times New Roman" panose="02020603050405020304" pitchFamily="18" charset="0"/>
            </a:endParaRPr>
          </a:p>
        </p:txBody>
      </p:sp>
      <p:graphicFrame>
        <p:nvGraphicFramePr>
          <p:cNvPr id="7" name="Object 6">
            <a:extLst>
              <a:ext uri="{FF2B5EF4-FFF2-40B4-BE49-F238E27FC236}">
                <a16:creationId xmlns="" xmlns:a16="http://schemas.microsoft.com/office/drawing/2014/main" id="{EF8B307E-78CC-1BC1-CA0F-E3DDCFE79DA3}"/>
              </a:ext>
            </a:extLst>
          </p:cNvPr>
          <p:cNvGraphicFramePr>
            <a:graphicFrameLocks noChangeAspect="1"/>
          </p:cNvGraphicFramePr>
          <p:nvPr>
            <p:extLst>
              <p:ext uri="{D42A27DB-BD31-4B8C-83A1-F6EECF244321}">
                <p14:modId xmlns:p14="http://schemas.microsoft.com/office/powerpoint/2010/main" val="3403024255"/>
              </p:ext>
            </p:extLst>
          </p:nvPr>
        </p:nvGraphicFramePr>
        <p:xfrm>
          <a:off x="2204720" y="4465547"/>
          <a:ext cx="869890" cy="560407"/>
        </p:xfrm>
        <a:graphic>
          <a:graphicData uri="http://schemas.openxmlformats.org/presentationml/2006/ole">
            <mc:AlternateContent xmlns:mc="http://schemas.openxmlformats.org/markup-compatibility/2006">
              <mc:Choice xmlns:v="urn:schemas-microsoft-com:vml" Requires="v">
                <p:oleObj spid="_x0000_s9250" r:id="rId7" imgW="406048" imgH="215713" progId="Equation.DSMT4">
                  <p:embed/>
                </p:oleObj>
              </mc:Choice>
              <mc:Fallback>
                <p:oleObj r:id="rId7" imgW="406048" imgH="215713" progId="Equation.DSMT4">
                  <p:embed/>
                  <p:pic>
                    <p:nvPicPr>
                      <p:cNvPr id="5" name="Object 4">
                        <a:extLst>
                          <a:ext uri="{FF2B5EF4-FFF2-40B4-BE49-F238E27FC236}">
                            <a16:creationId xmlns="" xmlns:a16="http://schemas.microsoft.com/office/drawing/2014/main" id="{6AA0E08E-4C1D-E74C-6ABC-693A6CC3659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04720" y="4465547"/>
                        <a:ext cx="869890" cy="560407"/>
                      </a:xfrm>
                      <a:prstGeom prst="rect">
                        <a:avLst/>
                      </a:prstGeom>
                      <a:noFill/>
                    </p:spPr>
                  </p:pic>
                </p:oleObj>
              </mc:Fallback>
            </mc:AlternateContent>
          </a:graphicData>
        </a:graphic>
      </p:graphicFrame>
      <p:graphicFrame>
        <p:nvGraphicFramePr>
          <p:cNvPr id="8" name="Object 7">
            <a:extLst>
              <a:ext uri="{FF2B5EF4-FFF2-40B4-BE49-F238E27FC236}">
                <a16:creationId xmlns="" xmlns:a16="http://schemas.microsoft.com/office/drawing/2014/main" id="{D6255EFF-9B91-0694-1EBF-0BE0978DDB8C}"/>
              </a:ext>
            </a:extLst>
          </p:cNvPr>
          <p:cNvGraphicFramePr>
            <a:graphicFrameLocks noChangeAspect="1"/>
          </p:cNvGraphicFramePr>
          <p:nvPr>
            <p:extLst>
              <p:ext uri="{D42A27DB-BD31-4B8C-83A1-F6EECF244321}">
                <p14:modId xmlns:p14="http://schemas.microsoft.com/office/powerpoint/2010/main" val="1595972174"/>
              </p:ext>
            </p:extLst>
          </p:nvPr>
        </p:nvGraphicFramePr>
        <p:xfrm>
          <a:off x="7020560" y="4465546"/>
          <a:ext cx="869890" cy="560407"/>
        </p:xfrm>
        <a:graphic>
          <a:graphicData uri="http://schemas.openxmlformats.org/presentationml/2006/ole">
            <mc:AlternateContent xmlns:mc="http://schemas.openxmlformats.org/markup-compatibility/2006">
              <mc:Choice xmlns:v="urn:schemas-microsoft-com:vml" Requires="v">
                <p:oleObj spid="_x0000_s9251" r:id="rId9" imgW="406048" imgH="215713" progId="Equation.DSMT4">
                  <p:embed/>
                </p:oleObj>
              </mc:Choice>
              <mc:Fallback>
                <p:oleObj r:id="rId9" imgW="406048" imgH="215713" progId="Equation.DSMT4">
                  <p:embed/>
                  <p:pic>
                    <p:nvPicPr>
                      <p:cNvPr id="7" name="Object 6">
                        <a:extLst>
                          <a:ext uri="{FF2B5EF4-FFF2-40B4-BE49-F238E27FC236}">
                            <a16:creationId xmlns="" xmlns:a16="http://schemas.microsoft.com/office/drawing/2014/main" id="{EF8B307E-78CC-1BC1-CA0F-E3DDCFE79D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560" y="4465546"/>
                        <a:ext cx="869890" cy="560407"/>
                      </a:xfrm>
                      <a:prstGeom prst="rect">
                        <a:avLst/>
                      </a:prstGeom>
                      <a:noFill/>
                    </p:spPr>
                  </p:pic>
                </p:oleObj>
              </mc:Fallback>
            </mc:AlternateContent>
          </a:graphicData>
        </a:graphic>
      </p:graphicFrame>
      <p:graphicFrame>
        <p:nvGraphicFramePr>
          <p:cNvPr id="19" name="Object 18">
            <a:extLst>
              <a:ext uri="{FF2B5EF4-FFF2-40B4-BE49-F238E27FC236}">
                <a16:creationId xmlns="" xmlns:a16="http://schemas.microsoft.com/office/drawing/2014/main" id="{80FC2D9A-2B1F-0BB6-2862-7C5AF7D78214}"/>
              </a:ext>
            </a:extLst>
          </p:cNvPr>
          <p:cNvGraphicFramePr>
            <a:graphicFrameLocks noChangeAspect="1"/>
          </p:cNvGraphicFramePr>
          <p:nvPr>
            <p:extLst>
              <p:ext uri="{D42A27DB-BD31-4B8C-83A1-F6EECF244321}">
                <p14:modId xmlns:p14="http://schemas.microsoft.com/office/powerpoint/2010/main" val="3781848319"/>
              </p:ext>
            </p:extLst>
          </p:nvPr>
        </p:nvGraphicFramePr>
        <p:xfrm>
          <a:off x="7020560" y="5021256"/>
          <a:ext cx="869890" cy="560407"/>
        </p:xfrm>
        <a:graphic>
          <a:graphicData uri="http://schemas.openxmlformats.org/presentationml/2006/ole">
            <mc:AlternateContent xmlns:mc="http://schemas.openxmlformats.org/markup-compatibility/2006">
              <mc:Choice xmlns:v="urn:schemas-microsoft-com:vml" Requires="v">
                <p:oleObj spid="_x0000_s9252" r:id="rId10" imgW="406048" imgH="215713" progId="Equation.DSMT4">
                  <p:embed/>
                </p:oleObj>
              </mc:Choice>
              <mc:Fallback>
                <p:oleObj r:id="rId10" imgW="406048" imgH="215713" progId="Equation.DSMT4">
                  <p:embed/>
                  <p:pic>
                    <p:nvPicPr>
                      <p:cNvPr id="8" name="Object 7">
                        <a:extLst>
                          <a:ext uri="{FF2B5EF4-FFF2-40B4-BE49-F238E27FC236}">
                            <a16:creationId xmlns="" xmlns:a16="http://schemas.microsoft.com/office/drawing/2014/main" id="{D6255EFF-9B91-0694-1EBF-0BE0978DDB8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20560" y="5021256"/>
                        <a:ext cx="869890" cy="560407"/>
                      </a:xfrm>
                      <a:prstGeom prst="rect">
                        <a:avLst/>
                      </a:prstGeom>
                      <a:noFill/>
                    </p:spPr>
                  </p:pic>
                </p:oleObj>
              </mc:Fallback>
            </mc:AlternateContent>
          </a:graphicData>
        </a:graphic>
      </p:graphicFrame>
      <p:graphicFrame>
        <p:nvGraphicFramePr>
          <p:cNvPr id="21" name="Object 20">
            <a:extLst>
              <a:ext uri="{FF2B5EF4-FFF2-40B4-BE49-F238E27FC236}">
                <a16:creationId xmlns="" xmlns:a16="http://schemas.microsoft.com/office/drawing/2014/main" id="{0C191111-D86A-73C1-290F-73C55008B1F8}"/>
              </a:ext>
            </a:extLst>
          </p:cNvPr>
          <p:cNvGraphicFramePr>
            <a:graphicFrameLocks noChangeAspect="1"/>
          </p:cNvGraphicFramePr>
          <p:nvPr>
            <p:extLst>
              <p:ext uri="{D42A27DB-BD31-4B8C-83A1-F6EECF244321}">
                <p14:modId xmlns:p14="http://schemas.microsoft.com/office/powerpoint/2010/main" val="1546081905"/>
              </p:ext>
            </p:extLst>
          </p:nvPr>
        </p:nvGraphicFramePr>
        <p:xfrm>
          <a:off x="2271213" y="4965573"/>
          <a:ext cx="869890" cy="560407"/>
        </p:xfrm>
        <a:graphic>
          <a:graphicData uri="http://schemas.openxmlformats.org/presentationml/2006/ole">
            <mc:AlternateContent xmlns:mc="http://schemas.openxmlformats.org/markup-compatibility/2006">
              <mc:Choice xmlns:v="urn:schemas-microsoft-com:vml" Requires="v">
                <p:oleObj spid="_x0000_s9253" r:id="rId11" imgW="406048" imgH="215713" progId="Equation.DSMT4">
                  <p:embed/>
                </p:oleObj>
              </mc:Choice>
              <mc:Fallback>
                <p:oleObj r:id="rId11" imgW="406048" imgH="215713" progId="Equation.DSMT4">
                  <p:embed/>
                  <p:pic>
                    <p:nvPicPr>
                      <p:cNvPr id="19" name="Object 18">
                        <a:extLst>
                          <a:ext uri="{FF2B5EF4-FFF2-40B4-BE49-F238E27FC236}">
                            <a16:creationId xmlns="" xmlns:a16="http://schemas.microsoft.com/office/drawing/2014/main" id="{80FC2D9A-2B1F-0BB6-2862-7C5AF7D7821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1213" y="4965573"/>
                        <a:ext cx="869890" cy="560407"/>
                      </a:xfrm>
                      <a:prstGeom prst="rect">
                        <a:avLst/>
                      </a:prstGeom>
                      <a:noFill/>
                    </p:spPr>
                  </p:pic>
                </p:oleObj>
              </mc:Fallback>
            </mc:AlternateContent>
          </a:graphicData>
        </a:graphic>
      </p:graphicFrame>
      <p:sp>
        <p:nvSpPr>
          <p:cNvPr id="23" name="Smiley Face 22">
            <a:extLst>
              <a:ext uri="{FF2B5EF4-FFF2-40B4-BE49-F238E27FC236}">
                <a16:creationId xmlns="" xmlns:a16="http://schemas.microsoft.com/office/drawing/2014/main" id="{2C692315-AB58-B55A-FF66-3C4C3F8974A6}"/>
              </a:ext>
            </a:extLst>
          </p:cNvPr>
          <p:cNvSpPr/>
          <p:nvPr/>
        </p:nvSpPr>
        <p:spPr>
          <a:xfrm>
            <a:off x="56062" y="1109324"/>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4" name="Smiley Face 23">
            <a:extLst>
              <a:ext uri="{FF2B5EF4-FFF2-40B4-BE49-F238E27FC236}">
                <a16:creationId xmlns="" xmlns:a16="http://schemas.microsoft.com/office/drawing/2014/main" id="{F0483991-EE8A-58DA-EC24-509BAF8175CB}"/>
              </a:ext>
            </a:extLst>
          </p:cNvPr>
          <p:cNvSpPr/>
          <p:nvPr/>
        </p:nvSpPr>
        <p:spPr>
          <a:xfrm>
            <a:off x="123734" y="5014790"/>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1867003"/>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DD8A0168-0ED7-1709-5510-B58213B6A65E}"/>
              </a:ext>
            </a:extLst>
          </p:cNvPr>
          <p:cNvPicPr/>
          <p:nvPr/>
        </p:nvPicPr>
        <p:blipFill>
          <a:blip r:embed="rId2">
            <a:extLst>
              <a:ext uri="{BEBA8EAE-BF5A-486C-A8C5-ECC9F3942E4B}">
                <a14:imgProps xmlns:a14="http://schemas.microsoft.com/office/drawing/2010/main">
                  <a14:imgLayer r:embed="rId3">
                    <a14:imgEffect>
                      <a14:backgroundRemoval t="0" b="97222" l="438" r="99750">
                        <a14:foregroundMark x1="1250" y1="889" x2="1938" y2="11444"/>
                        <a14:foregroundMark x1="1938" y1="11444" x2="4438" y2="14444"/>
                        <a14:foregroundMark x1="2625" y1="0" x2="438" y2="4222"/>
                        <a14:foregroundMark x1="93313" y1="4333" x2="97438" y2="8889"/>
                        <a14:foregroundMark x1="97438" y1="8889" x2="99250" y2="19556"/>
                        <a14:foregroundMark x1="99250" y1="19556" x2="98625" y2="21889"/>
                        <a14:foregroundMark x1="93125" y1="89111" x2="99750" y2="95667"/>
                        <a14:foregroundMark x1="625" y1="97222" x2="8938" y2="81000"/>
                        <a14:foregroundMark x1="8938" y1="81000" x2="3250" y2="95222"/>
                        <a14:backgroundMark x1="55375" y1="58556" x2="65563" y2="73778"/>
                      </a14:backgroundRemoval>
                    </a14:imgEffect>
                  </a14:imgLayer>
                </a14:imgProps>
              </a:ext>
            </a:extLst>
          </a:blip>
          <a:stretch>
            <a:fillRect/>
          </a:stretch>
        </p:blipFill>
        <p:spPr>
          <a:xfrm>
            <a:off x="0" y="0"/>
            <a:ext cx="12191999" cy="6858000"/>
          </a:xfrm>
          <a:prstGeom prst="rect">
            <a:avLst/>
          </a:prstGeom>
        </p:spPr>
      </p:pic>
      <p:sp>
        <p:nvSpPr>
          <p:cNvPr id="3" name="TextBox 2">
            <a:extLst>
              <a:ext uri="{FF2B5EF4-FFF2-40B4-BE49-F238E27FC236}">
                <a16:creationId xmlns="" xmlns:a16="http://schemas.microsoft.com/office/drawing/2014/main" id="{C9246B49-41EB-8AE4-8B37-04164815E3DB}"/>
              </a:ext>
            </a:extLst>
          </p:cNvPr>
          <p:cNvSpPr txBox="1"/>
          <p:nvPr/>
        </p:nvSpPr>
        <p:spPr>
          <a:xfrm>
            <a:off x="659626" y="593749"/>
            <a:ext cx="7463294" cy="4512261"/>
          </a:xfrm>
          <a:prstGeom prst="rect">
            <a:avLst/>
          </a:prstGeom>
          <a:ln w="12700">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phẩm</a:t>
            </a:r>
            <a:r>
              <a:rPr lang="en-US" sz="2800" b="1" dirty="0" smtClean="0">
                <a:effectLst/>
                <a:latin typeface="Times New Roman" panose="02020603050405020304" pitchFamily="18" charset="0"/>
                <a:ea typeface="Times New Roman" panose="02020603050405020304" pitchFamily="18" charset="0"/>
              </a:rPr>
              <a:t>?</a:t>
            </a:r>
            <a:r>
              <a:rPr lang="vi-VN" sz="2800" b="1" dirty="0" smtClean="0">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ctr">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ctr">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ctr">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pic>
        <p:nvPicPr>
          <p:cNvPr id="1026" name="Picture 2" descr="Luyện từ và câu: Ôn tập về từ và cấu tạo từ trang 166 - Tin Tức Giáo Dục  Học Tập Tiny">
            <a:extLst>
              <a:ext uri="{FF2B5EF4-FFF2-40B4-BE49-F238E27FC236}">
                <a16:creationId xmlns="" xmlns:a16="http://schemas.microsoft.com/office/drawing/2014/main" id="{8E20DE60-4448-ACDB-059D-14388D73446A}"/>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5995" b="95368" l="6429" r="96571">
                        <a14:foregroundMark x1="22571" y1="7629" x2="31429" y2="8447"/>
                        <a14:foregroundMark x1="31429" y1="8447" x2="34857" y2="10627"/>
                        <a14:foregroundMark x1="46857" y1="6267" x2="54286" y2="6267"/>
                        <a14:foregroundMark x1="89143" y1="66213" x2="96571" y2="65123"/>
                        <a14:foregroundMark x1="96571" y1="65123" x2="96857" y2="65123"/>
                        <a14:foregroundMark x1="6571" y1="49591" x2="17571" y2="54223"/>
                        <a14:foregroundMark x1="32000" y1="64305" x2="38286" y2="69482"/>
                        <a14:foregroundMark x1="42286" y1="90463" x2="49571" y2="92371"/>
                        <a14:foregroundMark x1="49571" y1="92371" x2="52714" y2="95368"/>
                      </a14:backgroundRemoval>
                    </a14:imgEffect>
                  </a14:imgLayer>
                </a14:imgProps>
              </a:ext>
              <a:ext uri="{28A0092B-C50C-407E-A947-70E740481C1C}">
                <a14:useLocalDpi xmlns:a14="http://schemas.microsoft.com/office/drawing/2010/main" val="0"/>
              </a:ext>
            </a:extLst>
          </a:blip>
          <a:srcRect t="7018" r="6947"/>
          <a:stretch/>
        </p:blipFill>
        <p:spPr bwMode="auto">
          <a:xfrm>
            <a:off x="7566659" y="4434839"/>
            <a:ext cx="4625340" cy="2423161"/>
          </a:xfrm>
          <a:prstGeom prst="rect">
            <a:avLst/>
          </a:prstGeom>
          <a:noFill/>
          <a:extLst>
            <a:ext uri="{909E8E84-426E-40DD-AFC4-6F175D3DCCD1}">
              <a14:hiddenFill xmlns:a14="http://schemas.microsoft.com/office/drawing/2010/main">
                <a:solidFill>
                  <a:srgbClr val="FFFFFF"/>
                </a:solidFill>
              </a14:hiddenFill>
            </a:ext>
          </a:extLst>
        </p:spPr>
      </p:pic>
      <p:sp>
        <p:nvSpPr>
          <p:cNvPr id="6" name="Explosion: 14 Points 5">
            <a:extLst>
              <a:ext uri="{FF2B5EF4-FFF2-40B4-BE49-F238E27FC236}">
                <a16:creationId xmlns="" xmlns:a16="http://schemas.microsoft.com/office/drawing/2014/main" id="{C2D04E9A-0970-A3C7-9DBF-924D72D28AAF}"/>
              </a:ext>
            </a:extLst>
          </p:cNvPr>
          <p:cNvSpPr/>
          <p:nvPr/>
        </p:nvSpPr>
        <p:spPr>
          <a:xfrm>
            <a:off x="8442959" y="914401"/>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7" name="TextBox 6">
            <a:extLst>
              <a:ext uri="{FF2B5EF4-FFF2-40B4-BE49-F238E27FC236}">
                <a16:creationId xmlns="" xmlns:a16="http://schemas.microsoft.com/office/drawing/2014/main" id="{FFEC6ADE-D239-E3DE-4D9D-2D3EB2787538}"/>
              </a:ext>
            </a:extLst>
          </p:cNvPr>
          <p:cNvSpPr txBox="1"/>
          <p:nvPr/>
        </p:nvSpPr>
        <p:spPr>
          <a:xfrm>
            <a:off x="9367837" y="1761441"/>
            <a:ext cx="1579245" cy="1323439"/>
          </a:xfrm>
          <a:prstGeom prst="rect">
            <a:avLst/>
          </a:prstGeom>
          <a:noFill/>
        </p:spPr>
        <p:txBody>
          <a:bodyPr wrap="square" rtlCol="0">
            <a:spAutoFit/>
          </a:bodyPr>
          <a:lstStyle/>
          <a:p>
            <a:pPr algn="ctr"/>
            <a:r>
              <a:rPr lang="en-US" sz="4000" b="1" dirty="0">
                <a:solidFill>
                  <a:srgbClr val="FF0000"/>
                </a:solidFill>
              </a:rPr>
              <a:t>THẢO LUẬN</a:t>
            </a:r>
          </a:p>
        </p:txBody>
      </p:sp>
    </p:spTree>
    <p:extLst>
      <p:ext uri="{BB962C8B-B14F-4D97-AF65-F5344CB8AC3E}">
        <p14:creationId xmlns:p14="http://schemas.microsoft.com/office/powerpoint/2010/main" val="3728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2AF998BC-B3C6-B49D-BFB4-2BEDB6FCA4E7}"/>
              </a:ext>
            </a:extLst>
          </p:cNvPr>
          <p:cNvPicPr/>
          <p:nvPr/>
        </p:nvPicPr>
        <p:blipFill>
          <a:blip r:embed="rId3">
            <a:extLst>
              <a:ext uri="{BEBA8EAE-BF5A-486C-A8C5-ECC9F3942E4B}">
                <a14:imgProps xmlns:a14="http://schemas.microsoft.com/office/drawing/2010/main">
                  <a14:imgLayer r:embed="rId4">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0" y="0"/>
            <a:ext cx="12192000" cy="6858000"/>
          </a:xfrm>
          <a:prstGeom prst="rect">
            <a:avLst/>
          </a:prstGeom>
        </p:spPr>
      </p:pic>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sp>
        <p:nvSpPr>
          <p:cNvPr id="12" name="TextBox 11">
            <a:extLst>
              <a:ext uri="{FF2B5EF4-FFF2-40B4-BE49-F238E27FC236}">
                <a16:creationId xmlns="" xmlns:a16="http://schemas.microsoft.com/office/drawing/2014/main" id="{A6888735-D65A-F414-AF34-307FFBAFE7B8}"/>
              </a:ext>
            </a:extLst>
          </p:cNvPr>
          <p:cNvSpPr txBox="1"/>
          <p:nvPr/>
        </p:nvSpPr>
        <p:spPr>
          <a:xfrm>
            <a:off x="3127537" y="842490"/>
            <a:ext cx="10788868" cy="584775"/>
          </a:xfrm>
          <a:prstGeom prst="rect">
            <a:avLst/>
          </a:prstGeom>
          <a:noFill/>
        </p:spPr>
        <p:txBody>
          <a:bodyPr wrap="square">
            <a:spAutoFit/>
          </a:bodyPr>
          <a:lstStyle/>
          <a:p>
            <a:r>
              <a:rPr lang="en-US" sz="3200" b="1" dirty="0">
                <a:solidFill>
                  <a:srgbClr val="FF0000"/>
                </a:solidFill>
                <a:latin typeface="Times New Roman" panose="02020603050405020304" pitchFamily="18" charset="0"/>
              </a:rPr>
              <a:t>CÂU HỎI TRẮC NGHIỆM</a:t>
            </a:r>
            <a:endParaRPr lang="en-US" sz="3200" dirty="0">
              <a:solidFill>
                <a:srgbClr val="FF0000"/>
              </a:solidFill>
            </a:endParaRPr>
          </a:p>
        </p:txBody>
      </p:sp>
      <p:sp>
        <p:nvSpPr>
          <p:cNvPr id="16" name="TextBox 3">
            <a:extLst>
              <a:ext uri="{FF2B5EF4-FFF2-40B4-BE49-F238E27FC236}">
                <a16:creationId xmlns="" xmlns:a16="http://schemas.microsoft.com/office/drawing/2014/main" id="{426512F1-F5C7-2684-8156-CFB4AA0471C7}"/>
              </a:ext>
            </a:extLst>
          </p:cNvPr>
          <p:cNvSpPr txBox="1">
            <a:spLocks noChangeArrowheads="1"/>
          </p:cNvSpPr>
          <p:nvPr/>
        </p:nvSpPr>
        <p:spPr bwMode="auto">
          <a:xfrm>
            <a:off x="432238" y="1812556"/>
            <a:ext cx="11327524" cy="2600199"/>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0" marR="0" algn="just">
              <a:lnSpc>
                <a:spcPct val="150000"/>
              </a:lnSpc>
              <a:spcBef>
                <a:spcPts val="0"/>
              </a:spcBef>
              <a:spcAft>
                <a:spcPts val="0"/>
              </a:spcAft>
            </a:pPr>
            <a:r>
              <a:rPr lang="pt-BR" sz="2800" b="1" dirty="0">
                <a:solidFill>
                  <a:srgbClr val="002060"/>
                </a:solidFill>
                <a:effectLst/>
                <a:latin typeface="Times New Roman" panose="02020603050405020304" pitchFamily="18" charset="0"/>
                <a:ea typeface="Times New Roman" panose="02020603050405020304" pitchFamily="18" charset="0"/>
              </a:rPr>
              <a:t>Câu 6. </a:t>
            </a:r>
            <a:r>
              <a:rPr lang="pt-BR" sz="2800" dirty="0">
                <a:solidFill>
                  <a:srgbClr val="002060"/>
                </a:solidFill>
                <a:effectLst/>
                <a:latin typeface="Times New Roman" panose="02020603050405020304" pitchFamily="18" charset="0"/>
                <a:ea typeface="Times New Roman" panose="02020603050405020304" pitchFamily="18" charset="0"/>
              </a:rPr>
              <a:t>Cho phương trình hoá học:                                      </a:t>
            </a:r>
          </a:p>
          <a:p>
            <a:pPr marL="0" marR="0" algn="just">
              <a:lnSpc>
                <a:spcPct val="150000"/>
              </a:lnSpc>
              <a:spcBef>
                <a:spcPts val="0"/>
              </a:spcBef>
              <a:spcAft>
                <a:spcPts val="0"/>
              </a:spcAft>
            </a:pPr>
            <a:r>
              <a:rPr lang="pt-BR" sz="2800" dirty="0">
                <a:solidFill>
                  <a:srgbClr val="002060"/>
                </a:solidFill>
                <a:effectLst/>
                <a:latin typeface="Times New Roman" panose="02020603050405020304" pitchFamily="18" charset="0"/>
                <a:ea typeface="Times New Roman" panose="02020603050405020304" pitchFamily="18" charset="0"/>
              </a:rPr>
              <a:t>Công thức hóa học và hệ số của X là</a:t>
            </a:r>
            <a:endParaRPr lang="pt-BR" sz="2800" b="1" dirty="0">
              <a:solidFill>
                <a:srgbClr val="002060"/>
              </a:solidFill>
              <a:effectLst/>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r>
              <a:rPr lang="pt-BR" sz="2800" b="1" dirty="0">
                <a:solidFill>
                  <a:srgbClr val="002060"/>
                </a:solidFill>
                <a:latin typeface="Times New Roman" panose="02020603050405020304" pitchFamily="18" charset="0"/>
                <a:ea typeface="Times New Roman" panose="02020603050405020304" pitchFamily="18" charset="0"/>
              </a:rPr>
              <a:t>  </a:t>
            </a:r>
            <a:r>
              <a:rPr lang="pt-BR" sz="2800" b="1" dirty="0">
                <a:solidFill>
                  <a:srgbClr val="002060"/>
                </a:solidFill>
                <a:effectLst/>
                <a:latin typeface="Times New Roman" panose="02020603050405020304" pitchFamily="18" charset="0"/>
                <a:ea typeface="Times New Roman" panose="02020603050405020304" pitchFamily="18" charset="0"/>
              </a:rPr>
              <a:t>A.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4</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B. </a:t>
            </a:r>
            <a:r>
              <a:rPr lang="pt-BR" sz="2800" dirty="0">
                <a:solidFill>
                  <a:srgbClr val="002060"/>
                </a:solidFill>
                <a:effectLst/>
                <a:latin typeface="Times New Roman" panose="02020603050405020304" pitchFamily="18" charset="0"/>
                <a:ea typeface="Times New Roman" panose="02020603050405020304" pitchFamily="18" charset="0"/>
              </a:rPr>
              <a:t>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C. </a:t>
            </a:r>
            <a:r>
              <a:rPr lang="pt-BR" sz="2800" dirty="0">
                <a:solidFill>
                  <a:srgbClr val="002060"/>
                </a:solidFill>
                <a:effectLst/>
                <a:latin typeface="Times New Roman" panose="02020603050405020304" pitchFamily="18" charset="0"/>
                <a:ea typeface="Times New Roman" panose="02020603050405020304" pitchFamily="18" charset="0"/>
              </a:rPr>
              <a:t>2O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r>
              <a:rPr lang="pt-BR" sz="2800" b="1" dirty="0">
                <a:solidFill>
                  <a:srgbClr val="002060"/>
                </a:solidFill>
                <a:effectLst/>
                <a:latin typeface="Times New Roman" panose="02020603050405020304" pitchFamily="18" charset="0"/>
                <a:ea typeface="Times New Roman" panose="02020603050405020304" pitchFamily="18" charset="0"/>
              </a:rPr>
              <a:t>	               D. </a:t>
            </a:r>
            <a:r>
              <a:rPr lang="pt-BR" sz="2800" dirty="0">
                <a:solidFill>
                  <a:srgbClr val="002060"/>
                </a:solidFill>
                <a:effectLst/>
                <a:latin typeface="Times New Roman" panose="02020603050405020304" pitchFamily="18" charset="0"/>
                <a:ea typeface="Times New Roman" panose="02020603050405020304" pitchFamily="18" charset="0"/>
              </a:rPr>
              <a:t>3O</a:t>
            </a:r>
            <a:r>
              <a:rPr lang="pt-BR" sz="2800" baseline="-25000" dirty="0">
                <a:solidFill>
                  <a:srgbClr val="002060"/>
                </a:solidFill>
                <a:effectLst/>
                <a:latin typeface="Times New Roman" panose="02020603050405020304" pitchFamily="18" charset="0"/>
                <a:ea typeface="Times New Roman" panose="02020603050405020304" pitchFamily="18" charset="0"/>
              </a:rPr>
              <a:t>2</a:t>
            </a:r>
            <a:r>
              <a:rPr lang="it-IT" sz="2800" dirty="0">
                <a:solidFill>
                  <a:srgbClr val="002060"/>
                </a:solidFill>
                <a:effectLst/>
                <a:latin typeface="Times New Roman" panose="02020603050405020304" pitchFamily="18" charset="0"/>
                <a:ea typeface="Times New Roman" panose="02020603050405020304" pitchFamily="18" charset="0"/>
              </a:rPr>
              <a:t>.</a:t>
            </a:r>
            <a:endParaRPr lang="en-US" sz="2800" dirty="0">
              <a:solidFill>
                <a:srgbClr val="002060"/>
              </a:solidFill>
              <a:latin typeface="Times New Roman" panose="02020603050405020304" pitchFamily="18" charset="0"/>
              <a:ea typeface="Times New Roman" panose="02020603050405020304" pitchFamily="18" charset="0"/>
            </a:endParaRPr>
          </a:p>
          <a:p>
            <a:pPr marL="0" marR="0" indent="179705" algn="just">
              <a:lnSpc>
                <a:spcPct val="150000"/>
              </a:lnSpc>
              <a:spcBef>
                <a:spcPts val="0"/>
              </a:spcBef>
              <a:spcAft>
                <a:spcPts val="0"/>
              </a:spcAft>
              <a:tabLst>
                <a:tab pos="179705" algn="l"/>
                <a:tab pos="1800225" algn="l"/>
                <a:tab pos="3420110" algn="l"/>
                <a:tab pos="5039995" algn="l"/>
              </a:tabLst>
            </a:pP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 xmlns:a16="http://schemas.microsoft.com/office/drawing/2014/main" id="{871BD091-179E-37BE-7467-C0F407BDD533}"/>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4">
            <a:extLst>
              <a:ext uri="{FF2B5EF4-FFF2-40B4-BE49-F238E27FC236}">
                <a16:creationId xmlns="" xmlns:a16="http://schemas.microsoft.com/office/drawing/2014/main" id="{185209EB-7F91-62AC-AB3C-E100F58D0C4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16">
            <a:extLst>
              <a:ext uri="{FF2B5EF4-FFF2-40B4-BE49-F238E27FC236}">
                <a16:creationId xmlns="" xmlns:a16="http://schemas.microsoft.com/office/drawing/2014/main" id="{0E0BEFD6-1110-A502-6F21-48CF7CCF119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2" name="Rectangle 18">
            <a:extLst>
              <a:ext uri="{FF2B5EF4-FFF2-40B4-BE49-F238E27FC236}">
                <a16:creationId xmlns="" xmlns:a16="http://schemas.microsoft.com/office/drawing/2014/main" id="{77956B35-EA19-01DC-9875-391C0F07B3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 xmlns:a16="http://schemas.microsoft.com/office/drawing/2014/main" id="{6CBC87D4-ED6E-314F-1B51-20AD191DE53E}"/>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2">
            <a:extLst>
              <a:ext uri="{FF2B5EF4-FFF2-40B4-BE49-F238E27FC236}">
                <a16:creationId xmlns="" xmlns:a16="http://schemas.microsoft.com/office/drawing/2014/main" id="{5CCA476A-091D-7ECA-2F7C-BD2ADBC501B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 xmlns:a16="http://schemas.microsoft.com/office/drawing/2014/main" id="{BF789D7C-F675-BC65-49A9-D15EEA28F4B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 xmlns:a16="http://schemas.microsoft.com/office/drawing/2014/main" id="{5A4AEB4A-5A63-2334-70A6-1B12F43825A8}"/>
              </a:ext>
            </a:extLst>
          </p:cNvPr>
          <p:cNvGraphicFramePr>
            <a:graphicFrameLocks noChangeAspect="1"/>
          </p:cNvGraphicFramePr>
          <p:nvPr>
            <p:extLst>
              <p:ext uri="{D42A27DB-BD31-4B8C-83A1-F6EECF244321}">
                <p14:modId xmlns:p14="http://schemas.microsoft.com/office/powerpoint/2010/main" val="1294566396"/>
              </p:ext>
            </p:extLst>
          </p:nvPr>
        </p:nvGraphicFramePr>
        <p:xfrm>
          <a:off x="5500688" y="1897063"/>
          <a:ext cx="3201987" cy="647700"/>
        </p:xfrm>
        <a:graphic>
          <a:graphicData uri="http://schemas.openxmlformats.org/presentationml/2006/ole">
            <mc:AlternateContent xmlns:mc="http://schemas.openxmlformats.org/markup-compatibility/2006">
              <mc:Choice xmlns:v="urn:schemas-microsoft-com:vml" Requires="v">
                <p:oleObj spid="_x0000_s10250" r:id="rId5" imgW="1269449" imgH="253890" progId="Equation.DSMT4">
                  <p:embed/>
                </p:oleObj>
              </mc:Choice>
              <mc:Fallback>
                <p:oleObj r:id="rId5" imgW="1269449" imgH="25389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0688" y="1897063"/>
                        <a:ext cx="3201987" cy="647700"/>
                      </a:xfrm>
                      <a:prstGeom prst="rect">
                        <a:avLst/>
                      </a:prstGeom>
                      <a:noFill/>
                    </p:spPr>
                  </p:pic>
                </p:oleObj>
              </mc:Fallback>
            </mc:AlternateContent>
          </a:graphicData>
        </a:graphic>
      </p:graphicFrame>
      <p:pic>
        <p:nvPicPr>
          <p:cNvPr id="6148" name="Picture 4" descr="Âm thanh trả lời đúng | Lữ Đại Hoàng Minh - YouTube">
            <a:extLst>
              <a:ext uri="{FF2B5EF4-FFF2-40B4-BE49-F238E27FC236}">
                <a16:creationId xmlns="" xmlns:a16="http://schemas.microsoft.com/office/drawing/2014/main" id="{5AC26417-522E-AEFA-0BF2-4D7B59628F4B}"/>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538483" y="3854873"/>
            <a:ext cx="5858539" cy="3295428"/>
          </a:xfrm>
          <a:prstGeom prst="rect">
            <a:avLst/>
          </a:prstGeom>
          <a:noFill/>
          <a:extLst>
            <a:ext uri="{909E8E84-426E-40DD-AFC4-6F175D3DCCD1}">
              <a14:hiddenFill xmlns:a14="http://schemas.microsoft.com/office/drawing/2010/main">
                <a:solidFill>
                  <a:srgbClr val="FFFFFF"/>
                </a:solidFill>
              </a14:hiddenFill>
            </a:ext>
          </a:extLst>
        </p:spPr>
      </p:pic>
      <p:sp>
        <p:nvSpPr>
          <p:cNvPr id="10" name="Smiley Face 9">
            <a:extLst>
              <a:ext uri="{FF2B5EF4-FFF2-40B4-BE49-F238E27FC236}">
                <a16:creationId xmlns="" xmlns:a16="http://schemas.microsoft.com/office/drawing/2014/main" id="{437EA01E-F1F8-2B3D-424F-C9591E0467CE}"/>
              </a:ext>
            </a:extLst>
          </p:cNvPr>
          <p:cNvSpPr/>
          <p:nvPr/>
        </p:nvSpPr>
        <p:spPr>
          <a:xfrm>
            <a:off x="5111262" y="3083052"/>
            <a:ext cx="914400" cy="791559"/>
          </a:xfrm>
          <a:prstGeom prst="smileyFac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18420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B2B69DE8-DEA3-61F5-2BB3-FE79CC89D685}"/>
              </a:ext>
            </a:extLst>
          </p:cNvPr>
          <p:cNvSpPr txBox="1"/>
          <p:nvPr/>
        </p:nvSpPr>
        <p:spPr>
          <a:xfrm>
            <a:off x="4560277" y="217905"/>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5" name="Rectangle: Rounded Corners 4">
            <a:extLst>
              <a:ext uri="{FF2B5EF4-FFF2-40B4-BE49-F238E27FC236}">
                <a16:creationId xmlns="" xmlns:a16="http://schemas.microsoft.com/office/drawing/2014/main" id="{FBBECAD3-4374-3CF0-5C91-A3F3171E317B}"/>
              </a:ext>
            </a:extLst>
          </p:cNvPr>
          <p:cNvSpPr/>
          <p:nvPr/>
        </p:nvSpPr>
        <p:spPr>
          <a:xfrm>
            <a:off x="350520" y="1608560"/>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7" name="TextBox 6">
            <a:extLst>
              <a:ext uri="{FF2B5EF4-FFF2-40B4-BE49-F238E27FC236}">
                <a16:creationId xmlns="" xmlns:a16="http://schemas.microsoft.com/office/drawing/2014/main" id="{BEA333B6-5D26-75C8-C1D0-99411B411D85}"/>
              </a:ext>
            </a:extLst>
          </p:cNvPr>
          <p:cNvSpPr txBox="1"/>
          <p:nvPr/>
        </p:nvSpPr>
        <p:spPr>
          <a:xfrm>
            <a:off x="2085190" y="1261524"/>
            <a:ext cx="9931549" cy="2530180"/>
          </a:xfrm>
          <a:prstGeom prst="rect">
            <a:avLst/>
          </a:prstGeom>
          <a:ln w="19050">
            <a:prstDash val="dash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rPr>
              <a:t>vung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nung</a:t>
            </a:r>
            <a:r>
              <a:rPr lang="en-US" sz="2800" dirty="0">
                <a:effectLst/>
                <a:latin typeface="Times New Roman" panose="02020603050405020304" pitchFamily="18" charset="0"/>
                <a:ea typeface="Times New Roman" panose="02020603050405020304" pitchFamily="18" charset="0"/>
              </a:rPr>
              <a:t> 5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(CaCO</a:t>
            </a:r>
            <a:r>
              <a:rPr lang="en-US" sz="2800" baseline="-25000" dirty="0">
                <a:effectLst/>
                <a:latin typeface="Times New Roman" panose="02020603050405020304" pitchFamily="18" charset="0"/>
                <a:ea typeface="Times New Roman" panose="02020603050405020304" pitchFamily="18" charset="0"/>
              </a:rPr>
              <a:t>3</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2,8 </a:t>
            </a:r>
            <a:r>
              <a:rPr lang="en-US" sz="2800" dirty="0" err="1">
                <a:effectLst/>
                <a:latin typeface="Times New Roman" panose="02020603050405020304" pitchFamily="18" charset="0"/>
                <a:ea typeface="Times New Roman" panose="02020603050405020304" pitchFamily="18" charset="0"/>
              </a:rPr>
              <a:t>tấn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vôi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sống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CaO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(CO</a:t>
            </a:r>
            <a:r>
              <a:rPr lang="en-US" sz="2800" baseline="-25000" dirty="0">
                <a:effectLst/>
                <a:latin typeface="Times New Roman" panose="02020603050405020304" pitchFamily="18" charset="0"/>
                <a:ea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rPr>
              <a:t>).</a:t>
            </a: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(a)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phương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chữ</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PTHH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thức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về</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phản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ứng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a:p>
            <a:pPr marL="0" marR="0" algn="just">
              <a:lnSpc>
                <a:spcPct val="11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(c) </a:t>
            </a:r>
            <a:r>
              <a:rPr lang="en-US" sz="2800" dirty="0" err="1">
                <a:effectLst/>
                <a:latin typeface="Times New Roman" panose="02020603050405020304" pitchFamily="18" charset="0"/>
                <a:ea typeface="Times New Roman" panose="02020603050405020304" pitchFamily="18" charset="0"/>
              </a:rPr>
              <a:t>Tính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lượng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khí</a:t>
            </a:r>
            <a:r>
              <a:rPr lang="en-US" sz="2800" dirty="0">
                <a:effectLst/>
                <a:latin typeface="Times New Roman" panose="02020603050405020304" pitchFamily="18" charset="0"/>
                <a:ea typeface="Times New Roman" panose="02020603050405020304" pitchFamily="18" charset="0"/>
              </a:rPr>
              <a:t> carbon dioxide </a:t>
            </a:r>
            <a:r>
              <a:rPr lang="en-US" sz="2800" dirty="0" err="1">
                <a:effectLst/>
                <a:latin typeface="Times New Roman" panose="02020603050405020304" pitchFamily="18" charset="0"/>
                <a:ea typeface="Times New Roman" panose="02020603050405020304" pitchFamily="18" charset="0"/>
              </a:rPr>
              <a:t>thoát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endParaRPr lang="en-US" sz="2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 xmlns:a16="http://schemas.microsoft.com/office/drawing/2014/main" id="{F0268061-78A4-1485-7A7D-167CB543CEB9}"/>
              </a:ext>
            </a:extLst>
          </p:cNvPr>
          <p:cNvSpPr txBox="1"/>
          <p:nvPr/>
        </p:nvSpPr>
        <p:spPr>
          <a:xfrm>
            <a:off x="2798152" y="4226554"/>
            <a:ext cx="8705850" cy="2276457"/>
          </a:xfrm>
          <a:prstGeom prst="rect">
            <a:avLst/>
          </a:prstGeom>
          <a:ln w="19050">
            <a:prstDash val="lgDashDotDot"/>
          </a:ln>
        </p:spPr>
        <p:style>
          <a:lnRef idx="2">
            <a:schemeClr val="accent6"/>
          </a:lnRef>
          <a:fillRef idx="1">
            <a:schemeClr val="lt1"/>
          </a:fillRef>
          <a:effectRef idx="0">
            <a:schemeClr val="accent6"/>
          </a:effectRef>
          <a:fontRef idx="minor">
            <a:schemeClr val="dk1"/>
          </a:fontRef>
        </p:style>
        <p:txBody>
          <a:bodyPr wrap="square">
            <a:spAutoFit/>
          </a:bodyPr>
          <a:lstStyle/>
          <a:p>
            <a:pPr marL="0" marR="0" indent="292735" algn="just">
              <a:lnSpc>
                <a:spcPct val="130000"/>
              </a:lnSpc>
              <a:spcBef>
                <a:spcPts val="0"/>
              </a:spcBef>
              <a:spcAft>
                <a:spcPts val="0"/>
              </a:spcAft>
            </a:pPr>
            <a:r>
              <a:rPr lang="en-US" sz="2800" dirty="0" err="1">
                <a:effectLst/>
                <a:latin typeface="Times New Roman" panose="02020603050405020304" pitchFamily="18" charset="0"/>
                <a:ea typeface="Segoe UI" panose="020B0502040204020203" pitchFamily="34" charset="0"/>
              </a:rPr>
              <a:t>Vì</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sao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cuộc</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và</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trong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trồng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trọt</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người</a:t>
            </a:r>
            <a:r>
              <a:rPr lang="en-US" sz="2800" dirty="0">
                <a:effectLst/>
                <a:latin typeface="Times New Roman" panose="02020603050405020304" pitchFamily="18" charset="0"/>
                <a:ea typeface="Segoe UI" panose="020B0502040204020203" pitchFamily="34" charset="0"/>
              </a:rPr>
              <a:t> ta </a:t>
            </a:r>
            <a:r>
              <a:rPr lang="en-US" sz="2800" dirty="0" err="1">
                <a:effectLst/>
                <a:latin typeface="Times New Roman" panose="02020603050405020304" pitchFamily="18" charset="0"/>
                <a:ea typeface="Segoe UI" panose="020B0502040204020203" pitchFamily="34" charset="0"/>
              </a:rPr>
              <a:t>sử</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dụng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vôi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sống</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để</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cải</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tạo</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độ</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chua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của</a:t>
            </a:r>
            <a:r>
              <a:rPr lang="en-US" sz="2800" dirty="0">
                <a:effectLst/>
                <a:latin typeface="Times New Roman" panose="02020603050405020304" pitchFamily="18" charset="0"/>
                <a:ea typeface="Segoe UI" panose="020B0502040204020203" pitchFamily="34" charset="0"/>
              </a:rPr>
              <a:t> </a:t>
            </a:r>
            <a:r>
              <a:rPr lang="en-US" sz="2800" dirty="0" err="1">
                <a:effectLst/>
                <a:latin typeface="Times New Roman" panose="02020603050405020304" pitchFamily="18" charset="0"/>
                <a:ea typeface="Segoe UI" panose="020B0502040204020203" pitchFamily="34" charset="0"/>
              </a:rPr>
              <a:t>đất</a:t>
            </a:r>
            <a:r>
              <a:rPr lang="en-US" sz="2800" dirty="0">
                <a:effectLst/>
                <a:latin typeface="Times New Roman" panose="02020603050405020304" pitchFamily="18" charset="0"/>
                <a:ea typeface="Segoe UI" panose="020B0502040204020203" pitchFamily="34" charset="0"/>
              </a:rPr>
              <a:t>?</a:t>
            </a:r>
            <a:r>
              <a:rPr lang="en-US" sz="2800" spc="30" dirty="0">
                <a:effectLst/>
                <a:latin typeface="Segoe UI" panose="020B0502040204020203" pitchFamily="34" charset="0"/>
                <a:ea typeface="Segoe UI" panose="020B0502040204020203" pitchFamily="34" charset="0"/>
              </a:rPr>
              <a:t> </a:t>
            </a:r>
            <a:r>
              <a:rPr lang="en-US" sz="2800" spc="30" dirty="0">
                <a:effectLst/>
                <a:latin typeface="Times New Roman" panose="02020603050405020304" pitchFamily="18" charset="0"/>
                <a:ea typeface="Segoe UI" panose="020B0502040204020203" pitchFamily="34" charset="0"/>
              </a:rPr>
              <a:t>Hoàn </a:t>
            </a:r>
            <a:r>
              <a:rPr lang="en-US" sz="2800" spc="30" dirty="0" err="1">
                <a:effectLst/>
                <a:latin typeface="Times New Roman" panose="02020603050405020304" pitchFamily="18" charset="0"/>
                <a:ea typeface="Segoe UI" panose="020B0502040204020203" pitchFamily="34" charset="0"/>
              </a:rPr>
              <a:t>thành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dự</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án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học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tập</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là</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báo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cáo</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phân</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tích</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về</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ứng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dụng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của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vôi</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sống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trong</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việc</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khử</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chua</a:t>
            </a:r>
            <a:r>
              <a:rPr lang="en-US" sz="2800" spc="30" dirty="0">
                <a:effectLst/>
                <a:latin typeface="Times New Roman" panose="02020603050405020304" pitchFamily="18" charset="0"/>
                <a:ea typeface="Segoe UI" panose="020B0502040204020203" pitchFamily="34" charset="0"/>
              </a:rPr>
              <a:t> </a:t>
            </a:r>
            <a:r>
              <a:rPr lang="en-US" sz="2800" spc="30" dirty="0" err="1">
                <a:effectLst/>
                <a:latin typeface="Times New Roman" panose="02020603050405020304" pitchFamily="18" charset="0"/>
                <a:ea typeface="Segoe UI" panose="020B0502040204020203" pitchFamily="34" charset="0"/>
              </a:rPr>
              <a:t>đất</a:t>
            </a:r>
            <a:r>
              <a:rPr lang="en-US" sz="2800" spc="30" dirty="0">
                <a:effectLst/>
                <a:latin typeface="Times New Roman" panose="02020603050405020304" pitchFamily="18" charset="0"/>
                <a:ea typeface="Segoe UI" panose="020B0502040204020203" pitchFamily="34" charset="0"/>
              </a:rPr>
              <a:t>.</a:t>
            </a:r>
            <a:endParaRPr lang="en-US" sz="1600" dirty="0">
              <a:effectLst/>
              <a:latin typeface="Segoe UI" panose="020B0502040204020203" pitchFamily="34" charset="0"/>
              <a:ea typeface="Segoe UI" panose="020B0502040204020203" pitchFamily="34" charset="0"/>
            </a:endParaRPr>
          </a:p>
        </p:txBody>
      </p:sp>
      <p:sp>
        <p:nvSpPr>
          <p:cNvPr id="10" name="TextBox 9">
            <a:extLst>
              <a:ext uri="{FF2B5EF4-FFF2-40B4-BE49-F238E27FC236}">
                <a16:creationId xmlns="" xmlns:a16="http://schemas.microsoft.com/office/drawing/2014/main" id="{01939925-0705-779F-DFDC-62D49E367F22}"/>
              </a:ext>
            </a:extLst>
          </p:cNvPr>
          <p:cNvSpPr txBox="1"/>
          <p:nvPr/>
        </p:nvSpPr>
        <p:spPr>
          <a:xfrm>
            <a:off x="175260" y="1730755"/>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1</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
        <p:nvSpPr>
          <p:cNvPr id="11" name="Rectangle: Rounded Corners 10">
            <a:extLst>
              <a:ext uri="{FF2B5EF4-FFF2-40B4-BE49-F238E27FC236}">
                <a16:creationId xmlns="" xmlns:a16="http://schemas.microsoft.com/office/drawing/2014/main" id="{ABD121FD-AC03-8874-B578-8F9E80DE23C4}"/>
              </a:ext>
            </a:extLst>
          </p:cNvPr>
          <p:cNvSpPr/>
          <p:nvPr/>
        </p:nvSpPr>
        <p:spPr>
          <a:xfrm>
            <a:off x="350520" y="4937662"/>
            <a:ext cx="1581150" cy="854242"/>
          </a:xfrm>
          <a:prstGeom prst="roundRect">
            <a:avLst/>
          </a:prstGeom>
          <a:solidFill>
            <a:schemeClr val="accent2">
              <a:lumMod val="20000"/>
              <a:lumOff val="8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2" name="TextBox 11">
            <a:extLst>
              <a:ext uri="{FF2B5EF4-FFF2-40B4-BE49-F238E27FC236}">
                <a16:creationId xmlns="" xmlns:a16="http://schemas.microsoft.com/office/drawing/2014/main" id="{BBF94857-5818-99B0-0A76-2FD09291566D}"/>
              </a:ext>
            </a:extLst>
          </p:cNvPr>
          <p:cNvSpPr txBox="1"/>
          <p:nvPr/>
        </p:nvSpPr>
        <p:spPr>
          <a:xfrm>
            <a:off x="181646" y="5090500"/>
            <a:ext cx="9315450" cy="1043619"/>
          </a:xfrm>
          <a:prstGeom prst="rect">
            <a:avLst/>
          </a:prstGeom>
          <a:noFill/>
        </p:spPr>
        <p:txBody>
          <a:bodyPr wrap="square">
            <a:spAutoFit/>
          </a:bodyPr>
          <a:lstStyle/>
          <a:p>
            <a:pPr marL="0" marR="0" indent="457200" algn="just">
              <a:lnSpc>
                <a:spcPct val="115000"/>
              </a:lnSpc>
              <a:spcBef>
                <a:spcPts val="0"/>
              </a:spcBef>
              <a:spcAft>
                <a:spcPts val="0"/>
              </a:spcAft>
            </a:pPr>
            <a:r>
              <a:rPr lang="en-US" sz="2800" b="1" dirty="0" err="1">
                <a:solidFill>
                  <a:srgbClr val="002060"/>
                </a:solidFill>
                <a:effectLst/>
                <a:latin typeface="Times New Roman" panose="02020603050405020304" pitchFamily="18" charset="0"/>
                <a:ea typeface="Times New Roman" panose="02020603050405020304" pitchFamily="18" charset="0"/>
              </a:rPr>
              <a:t>Bài</a:t>
            </a:r>
            <a:r>
              <a:rPr lang="en-US" sz="2800" b="1" dirty="0">
                <a:solidFill>
                  <a:srgbClr val="002060"/>
                </a:solidFill>
                <a:effectLst/>
                <a:latin typeface="Times New Roman" panose="02020603050405020304" pitchFamily="18" charset="0"/>
                <a:ea typeface="Times New Roman" panose="02020603050405020304" pitchFamily="18" charset="0"/>
              </a:rPr>
              <a:t> 2</a:t>
            </a:r>
            <a:endParaRPr lang="en-US" sz="28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522291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8F6C3E5C-1550-66D6-75FE-E7C91A3E5CC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3" name="TextBox 2">
            <a:extLst>
              <a:ext uri="{FF2B5EF4-FFF2-40B4-BE49-F238E27FC236}">
                <a16:creationId xmlns="" xmlns:a16="http://schemas.microsoft.com/office/drawing/2014/main" id="{B2B69DE8-DEA3-61F5-2BB3-FE79CC89D685}"/>
              </a:ext>
            </a:extLst>
          </p:cNvPr>
          <p:cNvSpPr txBox="1"/>
          <p:nvPr/>
        </p:nvSpPr>
        <p:spPr>
          <a:xfrm>
            <a:off x="3645877" y="180607"/>
            <a:ext cx="5181600" cy="743473"/>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algn="ctr">
              <a:lnSpc>
                <a:spcPct val="115000"/>
              </a:lnSpc>
              <a:spcBef>
                <a:spcPts val="0"/>
              </a:spcBef>
              <a:spcAft>
                <a:spcPts val="0"/>
              </a:spcAft>
            </a:pPr>
            <a:r>
              <a:rPr lang="nl-NL" sz="4000" b="1" dirty="0">
                <a:effectLst/>
                <a:latin typeface="Times New Roman" panose="02020603050405020304" pitchFamily="18" charset="0"/>
                <a:ea typeface="Times New Roman" panose="02020603050405020304" pitchFamily="18" charset="0"/>
              </a:rPr>
              <a:t>Nhiệm vụ giao về nhà</a:t>
            </a:r>
            <a:endParaRPr lang="en-US" sz="4000" b="1"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 xmlns:a16="http://schemas.microsoft.com/office/drawing/2014/main" id="{2E40DF62-EC79-818D-4939-1526CE3DC397}"/>
              </a:ext>
            </a:extLst>
          </p:cNvPr>
          <p:cNvSpPr txBox="1"/>
          <p:nvPr/>
        </p:nvSpPr>
        <p:spPr>
          <a:xfrm>
            <a:off x="140678" y="1167646"/>
            <a:ext cx="11347938" cy="4500912"/>
          </a:xfrm>
          <a:prstGeom prst="rect">
            <a:avLst/>
          </a:prstGeom>
          <a:noFill/>
        </p:spPr>
        <p:txBody>
          <a:bodyPr wrap="square">
            <a:spAutoFit/>
          </a:bodyPr>
          <a:lstStyle/>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Nội</a:t>
            </a:r>
            <a:r>
              <a:rPr lang="en-US" sz="3600" dirty="0">
                <a:solidFill>
                  <a:srgbClr val="002060"/>
                </a:solidFill>
                <a:effectLst/>
                <a:latin typeface="Times New Roman" panose="02020603050405020304" pitchFamily="18" charset="0"/>
                <a:ea typeface="Times New Roman" panose="02020603050405020304" pitchFamily="18" charset="0"/>
              </a:rPr>
              <a:t> dung:</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bày</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giải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bài</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tập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trên</a:t>
            </a:r>
            <a:r>
              <a:rPr lang="en-US" sz="3600" dirty="0">
                <a:solidFill>
                  <a:srgbClr val="002060"/>
                </a:solidFill>
                <a:effectLst/>
                <a:latin typeface="Times New Roman" panose="02020603050405020304" pitchFamily="18" charset="0"/>
                <a:ea typeface="Times New Roman" panose="02020603050405020304" pitchFamily="18" charset="0"/>
              </a:rPr>
              <a:t> </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Nêu</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được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ứng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dụng</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của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endParaRPr lang="en-US" sz="3600" dirty="0">
              <a:solidFill>
                <a:srgbClr val="002060"/>
              </a:solidFill>
              <a:effectLst/>
              <a:latin typeface="Times New Roman" panose="02020603050405020304" pitchFamily="18" charset="0"/>
              <a:ea typeface="Times New Roman" panose="02020603050405020304" pitchFamily="18" charset="0"/>
            </a:endParaRP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Nguyên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nào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CaO</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khử</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chua</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đất</a:t>
            </a:r>
            <a:r>
              <a:rPr lang="en-US" sz="3600" dirty="0">
                <a:solidFill>
                  <a:srgbClr val="002060"/>
                </a:solidFill>
                <a:effectLst/>
                <a:latin typeface="Times New Roman" panose="02020603050405020304" pitchFamily="18" charset="0"/>
                <a:ea typeface="Times New Roman" panose="02020603050405020304" pitchFamily="18" charset="0"/>
              </a:rPr>
              <a:t> (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rõ</a:t>
            </a:r>
            <a:r>
              <a:rPr lang="en-US" sz="3600" dirty="0">
                <a:solidFill>
                  <a:srgbClr val="002060"/>
                </a:solidFill>
                <a:effectLst/>
                <a:latin typeface="Times New Roman" panose="02020603050405020304" pitchFamily="18" charset="0"/>
                <a:ea typeface="Times New Roman" panose="02020603050405020304" pitchFamily="18" charset="0"/>
              </a:rPr>
              <a:t> PTHH)</a:t>
            </a:r>
          </a:p>
          <a:p>
            <a:pPr marL="0" marR="0" indent="457200" algn="just">
              <a:lnSpc>
                <a:spcPct val="115000"/>
              </a:lnSpc>
              <a:spcBef>
                <a:spcPts val="0"/>
              </a:spcBef>
              <a:spcAft>
                <a:spcPts val="0"/>
              </a:spcAft>
            </a:pP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Hình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Thức</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Sạch</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đẹp</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viết</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tay</a:t>
            </a:r>
            <a:r>
              <a:rPr lang="en-US" sz="3600" dirty="0">
                <a:solidFill>
                  <a:srgbClr val="002060"/>
                </a:solidFill>
                <a:effectLst/>
                <a:latin typeface="Times New Roman" panose="02020603050405020304" pitchFamily="18" charset="0"/>
                <a:ea typeface="Times New Roman" panose="02020603050405020304" pitchFamily="18" charset="0"/>
              </a:rPr>
              <a:t>, word, Power point, Video </a:t>
            </a:r>
            <a:r>
              <a:rPr lang="en-US" sz="3600" dirty="0" err="1">
                <a:solidFill>
                  <a:srgbClr val="002060"/>
                </a:solidFill>
                <a:effectLst/>
                <a:latin typeface="Times New Roman" panose="02020603050405020304" pitchFamily="18" charset="0"/>
                <a:ea typeface="Times New Roman" panose="02020603050405020304" pitchFamily="18" charset="0"/>
              </a:rPr>
              <a:t>có</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thể</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hiện</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thông</a:t>
            </a:r>
            <a:r>
              <a:rPr lang="en-US" sz="3600" dirty="0">
                <a:solidFill>
                  <a:srgbClr val="002060"/>
                </a:solidFill>
                <a:effectLst/>
                <a:latin typeface="Times New Roman" panose="02020603050405020304" pitchFamily="18" charset="0"/>
                <a:ea typeface="Times New Roman" panose="02020603050405020304" pitchFamily="18" charset="0"/>
              </a:rPr>
              <a:t> tin </a:t>
            </a:r>
            <a:r>
              <a:rPr lang="en-US" sz="3600" dirty="0" err="1">
                <a:solidFill>
                  <a:srgbClr val="002060"/>
                </a:solidFill>
                <a:effectLst/>
                <a:latin typeface="Times New Roman" panose="02020603050405020304" pitchFamily="18" charset="0"/>
                <a:ea typeface="Times New Roman" panose="02020603050405020304" pitchFamily="18" charset="0"/>
              </a:rPr>
              <a:t>cá</a:t>
            </a:r>
            <a:r>
              <a:rPr lang="en-US" sz="3600" dirty="0">
                <a:solidFill>
                  <a:srgbClr val="002060"/>
                </a:solidFill>
                <a:effectLst/>
                <a:latin typeface="Times New Roman" panose="02020603050405020304" pitchFamily="18" charset="0"/>
                <a:ea typeface="Times New Roman" panose="02020603050405020304" pitchFamily="18" charset="0"/>
              </a:rPr>
              <a:t> </a:t>
            </a:r>
            <a:r>
              <a:rPr lang="en-US" sz="3600" dirty="0" err="1">
                <a:solidFill>
                  <a:srgbClr val="002060"/>
                </a:solidFill>
                <a:effectLst/>
                <a:latin typeface="Times New Roman" panose="02020603050405020304" pitchFamily="18" charset="0"/>
                <a:ea typeface="Times New Roman" panose="02020603050405020304" pitchFamily="18" charset="0"/>
              </a:rPr>
              <a:t>nhân</a:t>
            </a:r>
            <a:r>
              <a:rPr lang="en-US" sz="3600" dirty="0">
                <a:solidFill>
                  <a:srgbClr val="002060"/>
                </a:solidFill>
                <a:effectLst/>
                <a:latin typeface="Times New Roman" panose="02020603050405020304" pitchFamily="18" charset="0"/>
                <a:ea typeface="Times New Roman" panose="02020603050405020304" pitchFamily="18" charset="0"/>
              </a:rPr>
              <a:t>.</a:t>
            </a:r>
          </a:p>
        </p:txBody>
      </p:sp>
      <p:sp>
        <p:nvSpPr>
          <p:cNvPr id="14" name="Explosion: 14 Points 13">
            <a:extLst>
              <a:ext uri="{FF2B5EF4-FFF2-40B4-BE49-F238E27FC236}">
                <a16:creationId xmlns="" xmlns:a16="http://schemas.microsoft.com/office/drawing/2014/main" id="{0586C319-D371-9AF0-C8F6-2C80E85E157F}"/>
              </a:ext>
            </a:extLst>
          </p:cNvPr>
          <p:cNvSpPr/>
          <p:nvPr/>
        </p:nvSpPr>
        <p:spPr>
          <a:xfrm>
            <a:off x="8442960" y="180607"/>
            <a:ext cx="3749040" cy="2892028"/>
          </a:xfrm>
          <a:prstGeom prst="irregularSeal2">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TextBox 14">
            <a:extLst>
              <a:ext uri="{FF2B5EF4-FFF2-40B4-BE49-F238E27FC236}">
                <a16:creationId xmlns="" xmlns:a16="http://schemas.microsoft.com/office/drawing/2014/main" id="{36E1DB7D-D90B-31A6-E052-ED12B475EDAE}"/>
              </a:ext>
            </a:extLst>
          </p:cNvPr>
          <p:cNvSpPr txBox="1"/>
          <p:nvPr/>
        </p:nvSpPr>
        <p:spPr>
          <a:xfrm>
            <a:off x="9221221" y="1272678"/>
            <a:ext cx="1980520" cy="707886"/>
          </a:xfrm>
          <a:prstGeom prst="rect">
            <a:avLst/>
          </a:prstGeom>
          <a:noFill/>
        </p:spPr>
        <p:txBody>
          <a:bodyPr wrap="square" rtlCol="0">
            <a:spAutoFit/>
          </a:bodyPr>
          <a:lstStyle/>
          <a:p>
            <a:pPr algn="ctr"/>
            <a:r>
              <a:rPr lang="en-US" sz="4000" b="1" dirty="0">
                <a:solidFill>
                  <a:srgbClr val="FF0000"/>
                </a:solidFill>
              </a:rPr>
              <a:t>NHÓM</a:t>
            </a:r>
          </a:p>
        </p:txBody>
      </p:sp>
    </p:spTree>
    <p:extLst>
      <p:ext uri="{BB962C8B-B14F-4D97-AF65-F5344CB8AC3E}">
        <p14:creationId xmlns:p14="http://schemas.microsoft.com/office/powerpoint/2010/main" val="262737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4" grpId="0" animBg="1"/>
      <p:bldP spid="1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7ED962D-AA9B-0931-D459-7BE718040DEE}"/>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graphicFrame>
        <p:nvGraphicFramePr>
          <p:cNvPr id="3" name="Table 2">
            <a:extLst>
              <a:ext uri="{FF2B5EF4-FFF2-40B4-BE49-F238E27FC236}">
                <a16:creationId xmlns:a16="http://schemas.microsoft.com/office/drawing/2014/main" xmlns="" id="{CAD7267D-D7B4-D094-8BCE-D50ADC26FA0F}"/>
              </a:ext>
            </a:extLst>
          </p:cNvPr>
          <p:cNvGraphicFramePr>
            <a:graphicFrameLocks noGrp="1"/>
          </p:cNvGraphicFramePr>
          <p:nvPr>
            <p:extLst>
              <p:ext uri="{D42A27DB-BD31-4B8C-83A1-F6EECF244321}">
                <p14:modId xmlns:p14="http://schemas.microsoft.com/office/powerpoint/2010/main" val="3091114006"/>
              </p:ext>
            </p:extLst>
          </p:nvPr>
        </p:nvGraphicFramePr>
        <p:xfrm>
          <a:off x="0" y="835572"/>
          <a:ext cx="12192000" cy="5708251"/>
        </p:xfrm>
        <a:graphic>
          <a:graphicData uri="http://schemas.openxmlformats.org/drawingml/2006/table">
            <a:tbl>
              <a:tblPr firstRow="1" firstCol="1" bandRow="1">
                <a:tableStyleId>{5940675A-B579-460E-94D1-54222C63F5DA}</a:tableStyleId>
              </a:tblPr>
              <a:tblGrid>
                <a:gridCol w="3094892">
                  <a:extLst>
                    <a:ext uri="{9D8B030D-6E8A-4147-A177-3AD203B41FA5}">
                      <a16:colId xmlns:a16="http://schemas.microsoft.com/office/drawing/2014/main" xmlns="" val="1432969831"/>
                    </a:ext>
                  </a:extLst>
                </a:gridCol>
                <a:gridCol w="7375583">
                  <a:extLst>
                    <a:ext uri="{9D8B030D-6E8A-4147-A177-3AD203B41FA5}">
                      <a16:colId xmlns:a16="http://schemas.microsoft.com/office/drawing/2014/main" xmlns="" val="146952184"/>
                    </a:ext>
                  </a:extLst>
                </a:gridCol>
                <a:gridCol w="1721525">
                  <a:extLst>
                    <a:ext uri="{9D8B030D-6E8A-4147-A177-3AD203B41FA5}">
                      <a16:colId xmlns:a16="http://schemas.microsoft.com/office/drawing/2014/main" xmlns="" val="4097000960"/>
                    </a:ext>
                  </a:extLst>
                </a:gridCol>
              </a:tblGrid>
              <a:tr h="659688">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tiêu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Điểm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tối</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đa</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xmlns="" val="2828953719"/>
                  </a:ext>
                </a:extLst>
              </a:tr>
              <a:tr h="296931">
                <a:tc rowSpan="4">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Nội</a:t>
                      </a:r>
                      <a:r>
                        <a:rPr lang="en-US" sz="2400" dirty="0">
                          <a:solidFill>
                            <a:srgbClr val="002060"/>
                          </a:solidFill>
                          <a:effectLst/>
                          <a:latin typeface="Times New Roman" panose="02020603050405020304" pitchFamily="18" charset="0"/>
                          <a:cs typeface="Times New Roman" panose="02020603050405020304" pitchFamily="18" charset="0"/>
                        </a:rPr>
                        <a:t> dung </a:t>
                      </a: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Bảo</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đảm</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chính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xác</a:t>
                      </a:r>
                      <a:r>
                        <a:rPr lang="en-US" sz="2400" dirty="0">
                          <a:solidFill>
                            <a:srgbClr val="002060"/>
                          </a:solidFill>
                          <a:effectLst/>
                          <a:latin typeface="Times New Roman" panose="02020603050405020304" pitchFamily="18" charset="0"/>
                          <a:cs typeface="Times New Roman" panose="02020603050405020304" pitchFamily="18" charset="0"/>
                        </a:rPr>
                        <a:t>, khoa </a:t>
                      </a:r>
                      <a:r>
                        <a:rPr lang="en-US" sz="2400" dirty="0" err="1">
                          <a:solidFill>
                            <a:srgbClr val="002060"/>
                          </a:solidFill>
                          <a:effectLst/>
                          <a:latin typeface="Times New Roman" panose="02020603050405020304" pitchFamily="18" charset="0"/>
                          <a:cs typeface="Times New Roman" panose="02020603050405020304" pitchFamily="18" charset="0"/>
                        </a:rPr>
                        <a:t>học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thể</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hiện</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được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đầy</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đủ</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các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yêu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cầu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sau</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5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xmlns="" val="767323151"/>
                  </a:ext>
                </a:extLst>
              </a:tr>
              <a:tr h="958979">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khái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quát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hiện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bị</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hưởng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của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đối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với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sản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xuất</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nghiệp</a:t>
                      </a:r>
                      <a:r>
                        <a:rPr lang="en-US" sz="2400" dirty="0">
                          <a:effectLst/>
                          <a:latin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xmlns="" val="846109861"/>
                  </a:ext>
                </a:extLst>
              </a:tr>
              <a:tr h="583271">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Nêu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được</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nguyên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nhân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khả</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khử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đất</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a:solidFill>
                            <a:srgbClr val="FF0000"/>
                          </a:solidFill>
                          <a:effectLst/>
                          <a:latin typeface="Times New Roman" panose="02020603050405020304" pitchFamily="18" charset="0"/>
                          <a:cs typeface="Times New Roman" panose="02020603050405020304" pitchFamily="18" charset="0"/>
                        </a:rPr>
                        <a:t>2</a:t>
                      </a:r>
                      <a:endParaRPr lang="en-US" sz="24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xmlns="" val="1589897577"/>
                  </a:ext>
                </a:extLst>
              </a:tr>
              <a:tr h="824162">
                <a:tc vMerge="1">
                  <a:txBody>
                    <a:bodyPr/>
                    <a:lstStyle/>
                    <a:p>
                      <a:endParaRPr lang="en-US"/>
                    </a:p>
                  </a:txBody>
                  <a:tcPr/>
                </a:tc>
                <a:tc>
                  <a:txBody>
                    <a:bodyPr/>
                    <a:lstStyle/>
                    <a:p>
                      <a:pPr marL="0" marR="0">
                        <a:lnSpc>
                          <a:spcPct val="115000"/>
                        </a:lnSpc>
                        <a:spcBef>
                          <a:spcPts val="0"/>
                        </a:spcBef>
                        <a:spcAft>
                          <a:spcPts val="0"/>
                        </a:spcAft>
                      </a:pPr>
                      <a:r>
                        <a:rPr lang="en-US" sz="2400">
                          <a:effectLst/>
                          <a:latin typeface="Times New Roman" panose="02020603050405020304" pitchFamily="18" charset="0"/>
                          <a:cs typeface="Times New Roman" panose="02020603050405020304" pitchFamily="18" charset="0"/>
                        </a:rPr>
                        <a:t>Lấy được VD cụ thể về việc sử dụng CaO trong việc khử chua đất </a:t>
                      </a:r>
                      <a:endParaRPr lang="en-US" sz="2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xmlns="" val="1150224099"/>
                  </a:ext>
                </a:extLst>
              </a:tr>
              <a:tr h="499084">
                <a:tc rowSpan="2">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thức</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trình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bày</a:t>
                      </a:r>
                      <a:endParaRPr lang="en-US" sz="2400" dirty="0">
                        <a:solidFill>
                          <a:srgbClr val="002060"/>
                        </a:solidFill>
                        <a:effectLst/>
                        <a:latin typeface="Times New Roman" panose="02020603050405020304" pitchFamily="18" charset="0"/>
                        <a:cs typeface="Times New Roman" panose="02020603050405020304" pitchFamily="18" charset="0"/>
                      </a:endParaRPr>
                    </a:p>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Rõ</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ràng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sạch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sẽ</a:t>
                      </a:r>
                      <a:r>
                        <a:rPr lang="en-US" sz="2400" dirty="0">
                          <a:solidFill>
                            <a:srgbClr val="002060"/>
                          </a:solidFill>
                          <a:effectLst/>
                          <a:latin typeface="Times New Roman" panose="02020603050405020304" pitchFamily="18" charset="0"/>
                          <a:cs typeface="Times New Roman" panose="02020603050405020304" pitchFamily="18" charset="0"/>
                        </a:rPr>
                        <a:t>, khoa hoc, </a:t>
                      </a:r>
                      <a:r>
                        <a:rPr lang="en-US" sz="2400" dirty="0" err="1">
                          <a:solidFill>
                            <a:srgbClr val="002060"/>
                          </a:solidFill>
                          <a:effectLst/>
                          <a:latin typeface="Times New Roman" panose="02020603050405020304" pitchFamily="18" charset="0"/>
                          <a:cs typeface="Times New Roman" panose="02020603050405020304" pitchFamily="18" charset="0"/>
                        </a:rPr>
                        <a:t>có</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nhiều</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hình</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ảnh</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xmlns="" val="1911733462"/>
                  </a:ext>
                </a:extLst>
              </a:tr>
              <a:tr h="1324733">
                <a:tc vMerge="1">
                  <a:txBody>
                    <a:bodyPr/>
                    <a:lstStyle/>
                    <a:p>
                      <a:endParaRPr lang="en-US"/>
                    </a:p>
                  </a:txBody>
                  <a:tcPr/>
                </a:tc>
                <a:tc>
                  <a:txBody>
                    <a:bodyPr/>
                    <a:lstStyle/>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nhiều</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video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r>
                        <a:rPr lang="en-US" sz="2400" dirty="0">
                          <a:effectLst/>
                          <a:latin typeface="Times New Roman" panose="02020603050405020304" pitchFamily="18" charset="0"/>
                          <a:cs typeface="Times New Roman" panose="02020603050405020304" pitchFamily="18" charset="0"/>
                        </a:rPr>
                        <a:t> </a:t>
                      </a:r>
                    </a:p>
                    <a:p>
                      <a:pPr marL="0" marR="0">
                        <a:lnSpc>
                          <a:spcPct val="115000"/>
                        </a:lnSpc>
                        <a:spcBef>
                          <a:spcPts val="0"/>
                        </a:spcBef>
                        <a:spcAft>
                          <a:spcPts val="0"/>
                        </a:spcAft>
                      </a:pPr>
                      <a:r>
                        <a:rPr lang="en-US" sz="2400" dirty="0">
                          <a:effectLst/>
                          <a:latin typeface="Times New Roman" panose="02020603050405020304" pitchFamily="18" charset="0"/>
                          <a:cs typeface="Times New Roman" panose="02020603050405020304" pitchFamily="18" charset="0"/>
                        </a:rPr>
                        <a:t>-</a:t>
                      </a:r>
                      <a:r>
                        <a:rPr lang="en-US" sz="2400" dirty="0" err="1">
                          <a:effectLst/>
                          <a:latin typeface="Times New Roman" panose="02020603050405020304" pitchFamily="18" charset="0"/>
                          <a:cs typeface="Times New Roman" panose="02020603050405020304" pitchFamily="18" charset="0"/>
                        </a:rPr>
                        <a:t>Sử</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dụng</a:t>
                      </a:r>
                      <a:r>
                        <a:rPr lang="en-US" sz="2400" dirty="0">
                          <a:effectLst/>
                          <a:latin typeface="Times New Roman" panose="02020603050405020304" pitchFamily="18" charset="0"/>
                          <a:cs typeface="Times New Roman" panose="02020603050405020304" pitchFamily="18" charset="0"/>
                        </a:rPr>
                        <a:t> it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effectLst/>
                        <a:latin typeface="Times New Roman" panose="02020603050405020304" pitchFamily="18" charset="0"/>
                        <a:cs typeface="Times New Roman" panose="02020603050405020304" pitchFamily="18" charset="0"/>
                      </a:endParaRPr>
                    </a:p>
                    <a:p>
                      <a:pPr marL="0" marR="0">
                        <a:lnSpc>
                          <a:spcPct val="115000"/>
                        </a:lnSpc>
                        <a:spcBef>
                          <a:spcPts val="0"/>
                        </a:spcBef>
                        <a:spcAft>
                          <a:spcPts val="0"/>
                        </a:spcAft>
                      </a:pPr>
                      <a:r>
                        <a:rPr lang="en-US" sz="2400" dirty="0" err="1">
                          <a:effectLst/>
                          <a:latin typeface="Times New Roman" panose="02020603050405020304" pitchFamily="18" charset="0"/>
                          <a:cs typeface="Times New Roman" panose="02020603050405020304" pitchFamily="18" charset="0"/>
                        </a:rPr>
                        <a:t>Không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có</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ảnh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liệu</a:t>
                      </a:r>
                      <a:endPar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a:txBody>
                    <a:bodyPr/>
                    <a:lstStyle/>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4</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3</a:t>
                      </a:r>
                    </a:p>
                    <a:p>
                      <a:pPr marL="0" marR="0">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2</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extLst>
                  <a:ext uri="{0D108BD9-81ED-4DB2-BD59-A6C34878D82A}">
                    <a16:rowId xmlns:a16="http://schemas.microsoft.com/office/drawing/2014/main" xmlns="" val="384764849"/>
                  </a:ext>
                </a:extLst>
              </a:tr>
              <a:tr h="394875">
                <a:tc>
                  <a:txBody>
                    <a:bodyPr/>
                    <a:lstStyle/>
                    <a:p>
                      <a:pPr marL="0" marR="0" algn="ctr">
                        <a:lnSpc>
                          <a:spcPct val="115000"/>
                        </a:lnSpc>
                        <a:spcBef>
                          <a:spcPts val="0"/>
                        </a:spcBef>
                        <a:spcAft>
                          <a:spcPts val="0"/>
                        </a:spcAft>
                      </a:pPr>
                      <a:r>
                        <a:rPr lang="en-US" sz="2400" dirty="0" err="1">
                          <a:solidFill>
                            <a:srgbClr val="002060"/>
                          </a:solidFill>
                          <a:effectLst/>
                          <a:latin typeface="Times New Roman" panose="02020603050405020304" pitchFamily="18" charset="0"/>
                          <a:cs typeface="Times New Roman" panose="02020603050405020304" pitchFamily="18" charset="0"/>
                        </a:rPr>
                        <a:t>Sáng</a:t>
                      </a:r>
                      <a:r>
                        <a:rPr lang="en-US" sz="2400" dirty="0">
                          <a:solidFill>
                            <a:srgbClr val="002060"/>
                          </a:solidFill>
                          <a:effectLst/>
                          <a:latin typeface="Times New Roman" panose="02020603050405020304" pitchFamily="18" charset="0"/>
                          <a:cs typeface="Times New Roman" panose="02020603050405020304" pitchFamily="18" charset="0"/>
                        </a:rPr>
                        <a:t> </a:t>
                      </a:r>
                      <a:r>
                        <a:rPr lang="en-US" sz="2400" dirty="0" err="1">
                          <a:solidFill>
                            <a:srgbClr val="002060"/>
                          </a:solidFill>
                          <a:effectLst/>
                          <a:latin typeface="Times New Roman" panose="02020603050405020304" pitchFamily="18" charset="0"/>
                          <a:cs typeface="Times New Roman" panose="02020603050405020304" pitchFamily="18" charset="0"/>
                        </a:rPr>
                        <a:t>tạo</a:t>
                      </a:r>
                      <a:endParaRPr lang="en-US" sz="24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gridSpan="2">
                  <a:txBody>
                    <a:bodyPr/>
                    <a:lstStyle/>
                    <a:p>
                      <a:pPr marL="0" marR="0" algn="ctr">
                        <a:lnSpc>
                          <a:spcPct val="115000"/>
                        </a:lnSpc>
                        <a:spcBef>
                          <a:spcPts val="0"/>
                        </a:spcBef>
                        <a:spcAft>
                          <a:spcPts val="0"/>
                        </a:spcAft>
                      </a:pPr>
                      <a:r>
                        <a:rPr lang="en-US" sz="2400" dirty="0">
                          <a:solidFill>
                            <a:srgbClr val="FF0000"/>
                          </a:solidFill>
                          <a:effectLst/>
                          <a:latin typeface="Times New Roman" panose="02020603050405020304" pitchFamily="18" charset="0"/>
                          <a:cs typeface="Times New Roman" panose="02020603050405020304" pitchFamily="18" charset="0"/>
                        </a:rPr>
                        <a:t>1 </a:t>
                      </a:r>
                      <a:r>
                        <a:rPr lang="en-US" sz="2400" dirty="0" err="1">
                          <a:solidFill>
                            <a:srgbClr val="FF0000"/>
                          </a:solidFill>
                          <a:effectLst/>
                          <a:latin typeface="Times New Roman" panose="02020603050405020304" pitchFamily="18" charset="0"/>
                          <a:cs typeface="Times New Roman" panose="02020603050405020304" pitchFamily="18" charset="0"/>
                        </a:rPr>
                        <a:t>điểm</a:t>
                      </a:r>
                      <a:endParaRPr lang="en-US"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51" marR="61351" marT="0" marB="0"/>
                </a:tc>
                <a:tc hMerge="1">
                  <a:txBody>
                    <a:bodyPr/>
                    <a:lstStyle/>
                    <a:p>
                      <a:pPr marL="0" marR="0" algn="ctr">
                        <a:lnSpc>
                          <a:spcPct val="115000"/>
                        </a:lnSpc>
                        <a:spcBef>
                          <a:spcPts val="0"/>
                        </a:spcBef>
                        <a:spcAft>
                          <a:spcPts val="0"/>
                        </a:spcAft>
                      </a:pPr>
                      <a:endParaRPr lang="en-US" sz="1300" dirty="0">
                        <a:solidFill>
                          <a:srgbClr val="000000"/>
                        </a:solidFill>
                        <a:effectLst/>
                        <a:latin typeface="Times New Roman" panose="02020603050405020304" pitchFamily="18" charset="0"/>
                        <a:ea typeface="Times New Roman" panose="02020603050405020304" pitchFamily="18" charset="0"/>
                      </a:endParaRPr>
                    </a:p>
                  </a:txBody>
                  <a:tcPr marL="61351" marR="61351" marT="0" marB="0"/>
                </a:tc>
                <a:extLst>
                  <a:ext uri="{0D108BD9-81ED-4DB2-BD59-A6C34878D82A}">
                    <a16:rowId xmlns:a16="http://schemas.microsoft.com/office/drawing/2014/main" xmlns="" val="2493597523"/>
                  </a:ext>
                </a:extLst>
              </a:tr>
            </a:tbl>
          </a:graphicData>
        </a:graphic>
      </p:graphicFrame>
      <p:sp>
        <p:nvSpPr>
          <p:cNvPr id="6" name="TextBox 5">
            <a:extLst>
              <a:ext uri="{FF2B5EF4-FFF2-40B4-BE49-F238E27FC236}">
                <a16:creationId xmlns:a16="http://schemas.microsoft.com/office/drawing/2014/main" xmlns="" id="{38D97FC7-A8BC-627A-0703-A9BA2C7A5B0B}"/>
              </a:ext>
            </a:extLst>
          </p:cNvPr>
          <p:cNvSpPr txBox="1"/>
          <p:nvPr/>
        </p:nvSpPr>
        <p:spPr>
          <a:xfrm>
            <a:off x="4376477" y="159897"/>
            <a:ext cx="6189784" cy="461665"/>
          </a:xfrm>
          <a:prstGeom prst="rect">
            <a:avLst/>
          </a:prstGeom>
          <a:noFill/>
        </p:spPr>
        <p:txBody>
          <a:bodyPr wrap="square">
            <a:spAutoFit/>
          </a:bodyPr>
          <a:lstStyle/>
          <a:p>
            <a:r>
              <a:rPr lang="en-US" sz="2400" b="1" dirty="0">
                <a:solidFill>
                  <a:srgbClr val="002060"/>
                </a:solidFill>
                <a:effectLst/>
                <a:latin typeface="Times New Roman" panose="02020603050405020304" pitchFamily="18" charset="0"/>
                <a:ea typeface="Times New Roman" panose="02020603050405020304" pitchFamily="18" charset="0"/>
              </a:rPr>
              <a:t>BẢNG KIỂM ĐÁNH GIÁ</a:t>
            </a:r>
            <a:endParaRPr lang="en-US" sz="2400" dirty="0">
              <a:solidFill>
                <a:srgbClr val="002060"/>
              </a:solidFill>
            </a:endParaRPr>
          </a:p>
        </p:txBody>
      </p:sp>
    </p:spTree>
    <p:extLst>
      <p:ext uri="{BB962C8B-B14F-4D97-AF65-F5344CB8AC3E}">
        <p14:creationId xmlns:p14="http://schemas.microsoft.com/office/powerpoint/2010/main" val="3329918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ictur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1981200"/>
            <a:ext cx="1219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8832850" y="374650"/>
            <a:ext cx="1219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7620000" y="5105401"/>
            <a:ext cx="16827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3086894" y="3009106"/>
            <a:ext cx="198755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Entertainment-02-june"/>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257800" y="4876800"/>
            <a:ext cx="2438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0120" name="AutoShape 8">
            <a:hlinkClick r:id="" action="ppaction://noaction" highlightClick="1">
              <a:snd r:embed="rId8" name="applause.wav"/>
            </a:hlinkClick>
          </p:cNvPr>
          <p:cNvSpPr>
            <a:spLocks noChangeArrowheads="1"/>
          </p:cNvSpPr>
          <p:nvPr/>
        </p:nvSpPr>
        <p:spPr bwMode="auto">
          <a:xfrm>
            <a:off x="9829800" y="6248400"/>
            <a:ext cx="381000" cy="533400"/>
          </a:xfrm>
          <a:prstGeom prst="actionButtonSou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0" fontAlgn="base" hangingPunct="0">
              <a:spcBef>
                <a:spcPct val="0"/>
              </a:spcBef>
              <a:spcAft>
                <a:spcPct val="0"/>
              </a:spcAft>
              <a:buClrTx/>
              <a:buSzTx/>
              <a:buFontTx/>
              <a:buNone/>
            </a:pPr>
            <a:endParaRPr lang="en-US" altLang="en-US">
              <a:solidFill>
                <a:prstClr val="black"/>
              </a:solidFill>
              <a:latin typeface="Arial" panose="020B0604020202020204" pitchFamily="34" charset="0"/>
              <a:cs typeface="Arial" panose="020B0604020202020204" pitchFamily="34" charset="0"/>
            </a:endParaRPr>
          </a:p>
        </p:txBody>
      </p:sp>
      <p:sp>
        <p:nvSpPr>
          <p:cNvPr id="90121" name="Rectangle 9"/>
          <p:cNvSpPr>
            <a:spLocks noChangeArrowheads="1"/>
          </p:cNvSpPr>
          <p:nvPr/>
        </p:nvSpPr>
        <p:spPr bwMode="auto">
          <a:xfrm>
            <a:off x="1524000" y="1219201"/>
            <a:ext cx="9144000"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6" tIns="45718" rIns="91436" bIns="45718"/>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fontAlgn="base">
              <a:spcBef>
                <a:spcPct val="20000"/>
              </a:spcBef>
              <a:spcAft>
                <a:spcPct val="0"/>
              </a:spcAft>
              <a:buClr>
                <a:srgbClr val="5FCBEF"/>
              </a:buClr>
              <a:buSzTx/>
              <a:buFont typeface="Wingdings" panose="05000000000000000000" pitchFamily="2" charset="2"/>
              <a:buNone/>
            </a:pPr>
            <a:r>
              <a:rPr lang="en-US" altLang="en-US" sz="4800" b="1" dirty="0">
                <a:solidFill>
                  <a:srgbClr val="FF3399"/>
                </a:solidFill>
                <a:latin typeface="Times New Roman" panose="02020603050405020304" pitchFamily="18" charset="0"/>
                <a:cs typeface="Arial" panose="020B0604020202020204" pitchFamily="34" charset="0"/>
              </a:rPr>
              <a:t>Cảm ơn quý thầy cô và các em học sinh đã tham dự tiết học này</a:t>
            </a:r>
          </a:p>
          <a:p>
            <a:pPr algn="r" fontAlgn="base">
              <a:spcBef>
                <a:spcPct val="20000"/>
              </a:spcBef>
              <a:spcAft>
                <a:spcPct val="0"/>
              </a:spcAft>
              <a:buClr>
                <a:srgbClr val="5FCBEF"/>
              </a:buClr>
              <a:buSzTx/>
              <a:buFont typeface="Wingdings" panose="05000000000000000000" pitchFamily="2" charset="2"/>
              <a:buNone/>
            </a:pPr>
            <a:endParaRPr lang="en-US" altLang="en-US" sz="4800" b="1" dirty="0">
              <a:solidFill>
                <a:srgbClr val="FF3399"/>
              </a:solidFill>
              <a:latin typeface="VNI-Book" pitchFamily="2" charset="0"/>
              <a:cs typeface="Arial" panose="020B0604020202020204" pitchFamily="34" charset="0"/>
              <a:sym typeface="Wingdings 2" panose="05020102010507070707" pitchFamily="18" charset="2"/>
            </a:endParaRPr>
          </a:p>
        </p:txBody>
      </p:sp>
      <p:pic>
        <p:nvPicPr>
          <p:cNvPr id="27658" name="Picture 10" descr="h14"/>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rot="-403343">
            <a:off x="1295401" y="4157664"/>
            <a:ext cx="1770063" cy="300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Picture 11"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381000"/>
            <a:ext cx="2133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Picture 12"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778500"/>
            <a:ext cx="2286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3"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991600" y="3886200"/>
            <a:ext cx="1219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14" descr="DSTARS-P"/>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400800" y="3505200"/>
            <a:ext cx="12192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27" name="ve que ngoai - giang truong .mp3">
            <a:hlinkClick r:id="" action="ppaction://media"/>
          </p:cNvPr>
          <p:cNvPicPr>
            <a:picLocks noRot="1" noChangeAspect="1" noChangeArrowheads="1"/>
          </p:cNvPicPr>
          <p:nvPr>
            <a:audioFile r:link="rId1"/>
          </p:nvPr>
        </p:nvPicPr>
        <p:blipFill>
          <a:blip r:embed="rId10">
            <a:extLst>
              <a:ext uri="{28A0092B-C50C-407E-A947-70E740481C1C}">
                <a14:useLocalDpi xmlns:a14="http://schemas.microsoft.com/office/drawing/2010/main" val="0"/>
              </a:ext>
            </a:extLst>
          </a:blip>
          <a:srcRect/>
          <a:stretch>
            <a:fillRect/>
          </a:stretch>
        </p:blipFill>
        <p:spPr bwMode="auto">
          <a:xfrm>
            <a:off x="1752600" y="228600"/>
            <a:ext cx="914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435283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90120"/>
                                        </p:tgtEl>
                                        <p:attrNameLst>
                                          <p:attrName>style.visibility</p:attrName>
                                        </p:attrNameLst>
                                      </p:cBhvr>
                                      <p:to>
                                        <p:strVal val="visible"/>
                                      </p:to>
                                    </p:set>
                                    <p:animEffect transition="in" filter="box(in)">
                                      <p:cBhvr>
                                        <p:cTn id="7" dur="1000"/>
                                        <p:tgtEl>
                                          <p:spTgt spid="90120"/>
                                        </p:tgtEl>
                                      </p:cBhvr>
                                    </p:animEffect>
                                  </p:childTnLst>
                                  <p:subTnLst>
                                    <p:audio>
                                      <p:cMediaNode>
                                        <p:cTn display="0" masterRel="sameClick">
                                          <p:stCondLst>
                                            <p:cond evt="begin" delay="0">
                                              <p:tn val="5"/>
                                            </p:cond>
                                          </p:stCondLst>
                                          <p:endCondLst>
                                            <p:cond evt="onStopAudio" delay="0">
                                              <p:tgtEl>
                                                <p:sldTgt/>
                                              </p:tgtEl>
                                            </p:cond>
                                          </p:endCondLst>
                                        </p:cTn>
                                        <p:tgtEl>
                                          <p:sndTgt r:embed="rId3" name="Vo tay-chuc mung ban.wav"/>
                                        </p:tgtEl>
                                      </p:cMediaNode>
                                    </p:audio>
                                  </p:subTnLst>
                                </p:cTn>
                              </p:par>
                              <p:par>
                                <p:cTn id="8" presetID="9" presetClass="entr" presetSubtype="0" fill="hold" grpId="3" nodeType="withEffect">
                                  <p:stCondLst>
                                    <p:cond delay="0"/>
                                  </p:stCondLst>
                                  <p:childTnLst>
                                    <p:set>
                                      <p:cBhvr>
                                        <p:cTn id="9" dur="1" fill="hold">
                                          <p:stCondLst>
                                            <p:cond delay="0"/>
                                          </p:stCondLst>
                                        </p:cTn>
                                        <p:tgtEl>
                                          <p:spTgt spid="90121">
                                            <p:txEl>
                                              <p:pRg st="0" end="0"/>
                                            </p:txEl>
                                          </p:spTgt>
                                        </p:tgtEl>
                                        <p:attrNameLst>
                                          <p:attrName>style.visibility</p:attrName>
                                        </p:attrNameLst>
                                      </p:cBhvr>
                                      <p:to>
                                        <p:strVal val="visible"/>
                                      </p:to>
                                    </p:set>
                                    <p:animEffect transition="in" filter="dissolve">
                                      <p:cBhvr>
                                        <p:cTn id="10" dur="500"/>
                                        <p:tgtEl>
                                          <p:spTgt spid="90121">
                                            <p:txEl>
                                              <p:pRg st="0" end="0"/>
                                            </p:txEl>
                                          </p:spTgt>
                                        </p:tgtEl>
                                      </p:cBhvr>
                                    </p:animEffect>
                                  </p:childTnLst>
                                  <p:subTnLst>
                                    <p:audio>
                                      <p:cMediaNode>
                                        <p:cTn display="0" masterRel="sameClick">
                                          <p:stCondLst>
                                            <p:cond evt="begin" delay="0">
                                              <p:tn val="8"/>
                                            </p:cond>
                                          </p:stCondLst>
                                          <p:endCondLst>
                                            <p:cond evt="onStopAudio" delay="0">
                                              <p:tgtEl>
                                                <p:sldTgt/>
                                              </p:tgtEl>
                                            </p:cond>
                                          </p:endCondLst>
                                        </p:cTn>
                                        <p:tgtEl>
                                          <p:sndTgt r:embed="rId4" name="loi dat nuoc goi ta.wav"/>
                                        </p:tgtEl>
                                      </p:cMediaNode>
                                    </p:audio>
                                  </p:subTnLst>
                                </p:cTn>
                              </p:par>
                              <p:par>
                                <p:cTn id="11" presetID="3" presetClass="emph" presetSubtype="6" repeatCount="indefinite" fill="hold" grpId="0" nodeType="withEffect">
                                  <p:stCondLst>
                                    <p:cond delay="0"/>
                                  </p:stCondLst>
                                  <p:childTnLst>
                                    <p:animClr clrSpc="hsl" dir="cw">
                                      <p:cBhvr override="childStyle">
                                        <p:cTn id="12" dur="5000" fill="hold"/>
                                        <p:tgtEl>
                                          <p:spTgt spid="90121">
                                            <p:txEl>
                                              <p:pRg st="0" end="0"/>
                                            </p:txEl>
                                          </p:spTgt>
                                        </p:tgtEl>
                                        <p:attrNameLst>
                                          <p:attrName>style.color</p:attrName>
                                        </p:attrNameLst>
                                      </p:cBhvr>
                                      <p:to>
                                        <a:schemeClr val="accent2"/>
                                      </p:to>
                                    </p:animClr>
                                  </p:childTnLst>
                                </p:cTn>
                              </p:par>
                            </p:childTnLst>
                          </p:cTn>
                        </p:par>
                        <p:par>
                          <p:cTn id="13" fill="hold" nodeType="afterGroup">
                            <p:stCondLst>
                              <p:cond delay="5000"/>
                            </p:stCondLst>
                            <p:childTnLst>
                              <p:par>
                                <p:cTn id="14" presetID="3" presetClass="emph" presetSubtype="6" repeatCount="indefinite" fill="hold" grpId="1" nodeType="afterEffect">
                                  <p:stCondLst>
                                    <p:cond delay="0"/>
                                  </p:stCondLst>
                                  <p:childTnLst>
                                    <p:animClr clrSpc="hsl" dir="cw">
                                      <p:cBhvr override="childStyle">
                                        <p:cTn id="15" dur="5000" fill="hold"/>
                                        <p:tgtEl>
                                          <p:spTgt spid="90121">
                                            <p:txEl>
                                              <p:pRg st="0" end="0"/>
                                            </p:txEl>
                                          </p:spTgt>
                                        </p:tgtEl>
                                        <p:attrNameLst>
                                          <p:attrName>style.color</p:attrName>
                                        </p:attrNameLst>
                                      </p:cBhvr>
                                      <p:to>
                                        <a:schemeClr val="accent2"/>
                                      </p:to>
                                    </p:animClr>
                                  </p:childTnLst>
                                </p:cTn>
                              </p:par>
                            </p:childTnLst>
                          </p:cTn>
                        </p:par>
                        <p:par>
                          <p:cTn id="16" fill="hold" nodeType="afterGroup">
                            <p:stCondLst>
                              <p:cond delay="10000"/>
                            </p:stCondLst>
                            <p:childTnLst>
                              <p:par>
                                <p:cTn id="17" presetID="3" presetClass="emph" presetSubtype="6" repeatCount="indefinite" fill="hold" grpId="2" nodeType="afterEffect">
                                  <p:stCondLst>
                                    <p:cond delay="0"/>
                                  </p:stCondLst>
                                  <p:childTnLst>
                                    <p:animClr clrSpc="hsl" dir="cw">
                                      <p:cBhvr override="childStyle">
                                        <p:cTn id="18" dur="2000" fill="hold"/>
                                        <p:tgtEl>
                                          <p:spTgt spid="90121">
                                            <p:txEl>
                                              <p:pRg st="0" end="0"/>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90127"/>
                    </p:tgtEl>
                  </p:cond>
                </p:stCondLst>
                <p:endSync evt="end" delay="0">
                  <p:rtn val="all"/>
                </p:endSync>
                <p:childTnLst>
                  <p:par>
                    <p:cTn id="20" fill="hold" nodeType="clickPar">
                      <p:stCondLst>
                        <p:cond delay="0"/>
                      </p:stCondLst>
                      <p:childTnLst>
                        <p:par>
                          <p:cTn id="21" fill="hold" nodeType="withGroup">
                            <p:stCondLst>
                              <p:cond delay="0"/>
                            </p:stCondLst>
                            <p:childTnLst>
                              <p:par>
                                <p:cTn id="22" presetID="1" presetClass="mediacall" presetSubtype="0" fill="hold" nodeType="clickEffect">
                                  <p:stCondLst>
                                    <p:cond delay="0"/>
                                  </p:stCondLst>
                                  <p:childTnLst>
                                    <p:cmd type="call" cmd="playFrom(0.0)">
                                      <p:cBhvr>
                                        <p:cTn id="23" dur="288069" fill="hold"/>
                                        <p:tgtEl>
                                          <p:spTgt spid="90127"/>
                                        </p:tgtEl>
                                      </p:cBhvr>
                                    </p:cmd>
                                  </p:childTnLst>
                                </p:cTn>
                              </p:par>
                            </p:childTnLst>
                          </p:cTn>
                        </p:par>
                      </p:childTnLst>
                    </p:cTn>
                  </p:par>
                </p:childTnLst>
              </p:cTn>
              <p:nextCondLst>
                <p:cond evt="onClick" delay="0">
                  <p:tgtEl>
                    <p:spTgt spid="90127"/>
                  </p:tgtEl>
                </p:cond>
              </p:nextCondLst>
            </p:seq>
            <p:audio>
              <p:cMediaNode>
                <p:cTn id="24" fill="hold" display="0">
                  <p:stCondLst>
                    <p:cond delay="indefinite"/>
                  </p:stCondLst>
                  <p:endCondLst>
                    <p:cond evt="onNext" delay="0">
                      <p:tgtEl>
                        <p:sldTgt/>
                      </p:tgtEl>
                    </p:cond>
                    <p:cond evt="onPrev" delay="0">
                      <p:tgtEl>
                        <p:sldTgt/>
                      </p:tgtEl>
                    </p:cond>
                    <p:cond evt="onStopAudio" delay="0">
                      <p:tgtEl>
                        <p:sldTgt/>
                      </p:tgtEl>
                    </p:cond>
                  </p:endCondLst>
                </p:cTn>
                <p:tgtEl>
                  <p:spTgt spid="90127"/>
                </p:tgtEl>
              </p:cMediaNode>
            </p:audio>
          </p:childTnLst>
        </p:cTn>
      </p:par>
    </p:tnLst>
    <p:bldLst>
      <p:bldP spid="90120" grpId="0" animBg="1"/>
      <p:bldP spid="90121" grpId="0" build="allAtOnce"/>
      <p:bldP spid="90121" grpId="1" build="allAtOnce"/>
      <p:bldP spid="90121" grpId="2" build="allAtOnce"/>
      <p:bldP spid="90121" grpId="3"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 xmlns:a16="http://schemas.microsoft.com/office/drawing/2014/main" id="{EAECEAD3-342C-1D25-9BB2-E09064A5931A}"/>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16289" y1="60682" x2="17938" y2="66667"/>
                        <a14:foregroundMark x1="3063" y1="12667" x2="5637" y2="22010"/>
                        <a14:foregroundMark x1="17938" y1="66667" x2="16375" y2="92444"/>
                        <a14:foregroundMark x1="17053" y1="23254" x2="23750" y2="34444"/>
                        <a14:foregroundMark x1="4000" y1="1444" x2="11287" y2="13620"/>
                        <a14:foregroundMark x1="250" y1="8667" x2="5438" y2="15000"/>
                        <a14:foregroundMark x1="2456" y1="53526" x2="4563" y2="96889"/>
                        <a14:foregroundMark x1="2063" y1="45444" x2="2297" y2="50256"/>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997" y1="92491" x2="17813" y2="99556"/>
                        <a14:backgroundMark x1="8875" y1="17222" x2="10563" y2="81000"/>
                        <a14:backgroundMark x1="10563" y1="81000" x2="11500" y2="82778"/>
                        <a14:backgroundMark x1="12937" y1="24000" x2="20313" y2="50556"/>
                        <a14:backgroundMark x1="5125" y1="47333" x2="12375" y2="47000"/>
                        <a14:backgroundMark x1="12375" y1="47000" x2="18750" y2="47556"/>
                        <a14:backgroundMark x1="20438" y1="35556" x2="26000" y2="37222"/>
                        <a14:backgroundMark x1="6188" y1="16000" x2="17688" y2="17333"/>
                        <a14:backgroundMark x1="17688" y1="17333" x2="18563" y2="17778"/>
                        <a14:backgroundMark x1="10813" y1="17667" x2="15063" y2="22222"/>
                        <a14:backgroundMark x1="8000" y1="21889" x2="7313" y2="29778"/>
                        <a14:backgroundMark x1="6625" y1="28667" x2="4875" y2="37667"/>
                        <a14:backgroundMark x1="4875" y1="37667" x2="4563" y2="54889"/>
                        <a14:backgroundMark x1="7313" y1="73222" x2="10000" y2="79444"/>
                        <a14:backgroundMark x1="10000" y1="79444" x2="10813" y2="90778"/>
                        <a14:backgroundMark x1="10813" y1="90778" x2="8875" y2="96778"/>
                        <a14:backgroundMark x1="13688" y1="75778" x2="14938" y2="97222"/>
                        <a14:backgroundMark x1="5500" y1="26778" x2="10875" y2="29222"/>
                        <a14:backgroundMark x1="10875" y1="29222" x2="16563" y2="23556"/>
                        <a14:backgroundMark x1="15188" y1="19111" x2="15875" y2="23111"/>
                        <a14:backgroundMark x1="7062" y1="21111" x2="6438" y2="28111"/>
                        <a14:backgroundMark x1="9313" y1="38889" x2="15687" y2="54667"/>
                        <a14:backgroundMark x1="15687" y1="54667" x2="14563" y2="56000"/>
                        <a14:backgroundMark x1="14625" y1="56556" x2="16063" y2="57778"/>
                        <a14:backgroundMark x1="2250" y1="50333" x2="4563" y2="53444"/>
                        <a14:backgroundMark x1="11500" y1="13444" x2="12125" y2="15667"/>
                        <a14:backgroundMark x1="17000" y1="22000" x2="16813" y2="22667"/>
                        <a14:backgroundMark x1="15500" y1="19889" x2="15937" y2="21667"/>
                        <a14:backgroundMark x1="15063" y1="20889" x2="17188" y2="23000"/>
                        <a14:backgroundMark x1="15687" y1="57778" x2="16313" y2="60667"/>
                      </a14:backgroundRemoval>
                    </a14:imgEffect>
                  </a14:imgLayer>
                </a14:imgProps>
              </a:ext>
            </a:extLst>
          </a:blip>
          <a:stretch>
            <a:fillRect/>
          </a:stretch>
        </p:blipFill>
        <p:spPr>
          <a:xfrm>
            <a:off x="7088" y="0"/>
            <a:ext cx="12192000" cy="6858000"/>
          </a:xfrm>
          <a:prstGeom prst="rect">
            <a:avLst/>
          </a:prstGeom>
        </p:spPr>
      </p:pic>
      <p:cxnSp>
        <p:nvCxnSpPr>
          <p:cNvPr id="11" name="Straight Connector 10">
            <a:extLst>
              <a:ext uri="{FF2B5EF4-FFF2-40B4-BE49-F238E27FC236}">
                <a16:creationId xmlns="" xmlns:a16="http://schemas.microsoft.com/office/drawing/2014/main" id="{2B024E25-FECE-E3B0-CB83-997DEC271D88}"/>
              </a:ext>
            </a:extLst>
          </p:cNvPr>
          <p:cNvCxnSpPr/>
          <p:nvPr/>
        </p:nvCxnSpPr>
        <p:spPr>
          <a:xfrm flipH="1">
            <a:off x="48807" y="1801792"/>
            <a:ext cx="57873"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3" name="Straight Connector 12">
            <a:extLst>
              <a:ext uri="{FF2B5EF4-FFF2-40B4-BE49-F238E27FC236}">
                <a16:creationId xmlns="" xmlns:a16="http://schemas.microsoft.com/office/drawing/2014/main" id="{B79A69C7-954A-1813-B796-A670E11CA25E}"/>
              </a:ext>
            </a:extLst>
          </p:cNvPr>
          <p:cNvCxnSpPr>
            <a:cxnSpLocks/>
          </p:cNvCxnSpPr>
          <p:nvPr/>
        </p:nvCxnSpPr>
        <p:spPr>
          <a:xfrm>
            <a:off x="265710" y="567070"/>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4" name="Straight Connector 13">
            <a:extLst>
              <a:ext uri="{FF2B5EF4-FFF2-40B4-BE49-F238E27FC236}">
                <a16:creationId xmlns="" xmlns:a16="http://schemas.microsoft.com/office/drawing/2014/main" id="{BE4AADFF-67EF-1D9D-6EDD-45EE0B2334CE}"/>
              </a:ext>
            </a:extLst>
          </p:cNvPr>
          <p:cNvCxnSpPr>
            <a:cxnSpLocks/>
          </p:cNvCxnSpPr>
          <p:nvPr/>
        </p:nvCxnSpPr>
        <p:spPr>
          <a:xfrm>
            <a:off x="265710" y="567070"/>
            <a:ext cx="0" cy="5688598"/>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9" name="Straight Connector 18">
            <a:extLst>
              <a:ext uri="{FF2B5EF4-FFF2-40B4-BE49-F238E27FC236}">
                <a16:creationId xmlns="" xmlns:a16="http://schemas.microsoft.com/office/drawing/2014/main" id="{F240D503-1C24-1E12-A1B8-C1C84AF59E45}"/>
              </a:ext>
            </a:extLst>
          </p:cNvPr>
          <p:cNvCxnSpPr>
            <a:cxnSpLocks/>
          </p:cNvCxnSpPr>
          <p:nvPr/>
        </p:nvCxnSpPr>
        <p:spPr>
          <a:xfrm>
            <a:off x="12093267" y="729511"/>
            <a:ext cx="0" cy="5526157"/>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 xmlns:a16="http://schemas.microsoft.com/office/drawing/2014/main" id="{254E1923-3C86-0089-016D-ED1C8C2DE7B1}"/>
              </a:ext>
            </a:extLst>
          </p:cNvPr>
          <p:cNvCxnSpPr>
            <a:cxnSpLocks/>
          </p:cNvCxnSpPr>
          <p:nvPr/>
        </p:nvCxnSpPr>
        <p:spPr>
          <a:xfrm>
            <a:off x="265710" y="6255668"/>
            <a:ext cx="11827557" cy="0"/>
          </a:xfrm>
          <a:prstGeom prst="line">
            <a:avLst/>
          </a:prstGeom>
          <a:ln w="28575" cap="flat" cmpd="sng" algn="ctr">
            <a:solidFill>
              <a:schemeClr val="accent1"/>
            </a:solidFill>
            <a:prstDash val="dashDot"/>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8" name="TextBox 27">
            <a:extLst>
              <a:ext uri="{FF2B5EF4-FFF2-40B4-BE49-F238E27FC236}">
                <a16:creationId xmlns="" xmlns:a16="http://schemas.microsoft.com/office/drawing/2014/main" id="{9E501592-3269-8BDC-E856-CC9FC2BB0EA9}"/>
              </a:ext>
            </a:extLst>
          </p:cNvPr>
          <p:cNvSpPr txBox="1"/>
          <p:nvPr/>
        </p:nvSpPr>
        <p:spPr>
          <a:xfrm>
            <a:off x="265709" y="534499"/>
            <a:ext cx="12563057" cy="5503301"/>
          </a:xfrm>
          <a:prstGeom prst="rect">
            <a:avLst/>
          </a:prstGeom>
          <a:noFill/>
        </p:spPr>
        <p:txBody>
          <a:bodyPr wrap="square">
            <a:spAutoFit/>
          </a:bodyPr>
          <a:lstStyle/>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1. </a:t>
            </a:r>
            <a:r>
              <a:rPr lang="en-US" sz="2800" b="1" dirty="0" err="1">
                <a:effectLst/>
                <a:latin typeface="Times New Roman" panose="02020603050405020304" pitchFamily="18" charset="0"/>
                <a:ea typeface="Times New Roman" panose="02020603050405020304" pitchFamily="18" charset="0"/>
              </a:rPr>
              <a:t>Tên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chất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sản</a:t>
            </a:r>
            <a:r>
              <a:rPr lang="en-US" sz="2800" b="1" dirty="0">
                <a:effectLst/>
                <a:latin typeface="Times New Roman" panose="02020603050405020304" pitchFamily="18" charset="0"/>
                <a:ea typeface="Times New Roman" panose="02020603050405020304" pitchFamily="18" charset="0"/>
              </a:rPr>
              <a:t> </a:t>
            </a:r>
            <a:r>
              <a:rPr lang="en-US" sz="2800" b="1" dirty="0" err="1" smtClean="0">
                <a:effectLst/>
                <a:latin typeface="Times New Roman" panose="02020603050405020304" pitchFamily="18" charset="0"/>
                <a:ea typeface="Times New Roman" panose="02020603050405020304" pitchFamily="18" charset="0"/>
              </a:rPr>
              <a:t>phẩm</a:t>
            </a:r>
            <a:r>
              <a:rPr lang="en-US" sz="2800" b="1" dirty="0">
                <a:latin typeface="Times New Roman" panose="02020603050405020304" pitchFamily="18" charset="0"/>
                <a:ea typeface="Times New Roman" panose="02020603050405020304" pitchFamily="18" charset="0"/>
              </a:rPr>
              <a:t>?</a:t>
            </a: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solidFill>
                  <a:srgbClr val="000000"/>
                </a:solidFill>
                <a:effectLst/>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2. Liên </a:t>
            </a:r>
            <a:r>
              <a:rPr lang="en-US" sz="2800" b="1" dirty="0" err="1">
                <a:effectLst/>
                <a:latin typeface="Times New Roman" panose="02020603050405020304" pitchFamily="18" charset="0"/>
                <a:ea typeface="Times New Roman" panose="02020603050405020304" pitchFamily="18" charset="0"/>
              </a:rPr>
              <a:t>kết</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giữa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như</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thể</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trước và sau phản ứng</a:t>
            </a:r>
            <a:r>
              <a:rPr lang="en-US" sz="2800" b="1" dirty="0">
                <a:effectLst/>
                <a:latin typeface="Times New Roman" panose="02020603050405020304" pitchFamily="18" charset="0"/>
                <a:ea typeface="Times New Roman" panose="02020603050405020304" pitchFamily="18" charset="0"/>
              </a:rPr>
              <a:t>? </a:t>
            </a:r>
          </a:p>
          <a:p>
            <a:pPr marR="0" lvl="0" algn="just">
              <a:lnSpc>
                <a:spcPct val="115000"/>
              </a:lnSpc>
              <a:spcBef>
                <a:spcPts val="0"/>
              </a:spcBef>
              <a:spcAft>
                <a:spcPts val="0"/>
              </a:spcAft>
            </a:pP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biến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phân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nào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mới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được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tạo</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ra</a:t>
            </a:r>
            <a:r>
              <a:rPr lang="en-US" sz="2800" b="1" dirty="0">
                <a:effectLst/>
                <a:latin typeface="Times New Roman" panose="02020603050405020304" pitchFamily="18" charset="0"/>
                <a:ea typeface="Times New Roman" panose="02020603050405020304" pitchFamily="18" charset="0"/>
              </a:rPr>
              <a:t>?</a:t>
            </a: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endParaRPr lang="en-US" sz="2800" b="1" dirty="0">
              <a:effectLst/>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a:p>
            <a:pPr marR="0" lvl="0" algn="just">
              <a:lnSpc>
                <a:spcPct val="115000"/>
              </a:lnSpc>
              <a:spcBef>
                <a:spcPts val="0"/>
              </a:spcBef>
              <a:spcAft>
                <a:spcPts val="0"/>
              </a:spcAft>
            </a:pPr>
            <a:r>
              <a:rPr lang="en-US" sz="2800" b="1" dirty="0">
                <a:effectLst/>
                <a:latin typeface="Times New Roman" panose="02020603050405020304" pitchFamily="18" charset="0"/>
                <a:ea typeface="Times New Roman" panose="02020603050405020304" pitchFamily="18" charset="0"/>
              </a:rPr>
              <a:t>3. </a:t>
            </a:r>
            <a:r>
              <a:rPr lang="en-US" sz="2800" b="1" dirty="0" err="1">
                <a:effectLst/>
                <a:latin typeface="Times New Roman" panose="02020603050405020304" pitchFamily="18" charset="0"/>
                <a:ea typeface="Times New Roman" panose="02020603050405020304" pitchFamily="18" charset="0"/>
              </a:rPr>
              <a:t>Trước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phản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ứng</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tử</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của</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mỗi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nguyên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tố</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có</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thay</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đổi</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không</a:t>
            </a:r>
            <a:r>
              <a:rPr lang="en-US" sz="2800" b="1" dirty="0">
                <a:effectLst/>
                <a:latin typeface="Times New Roman" panose="02020603050405020304" pitchFamily="18" charset="0"/>
                <a:ea typeface="Times New Roman" panose="02020603050405020304" pitchFamily="18" charset="0"/>
              </a:rPr>
              <a:t>?</a:t>
            </a:r>
          </a:p>
          <a:p>
            <a:pPr algn="just">
              <a:lnSpc>
                <a:spcPct val="115000"/>
              </a:lnSpc>
            </a:pPr>
            <a:r>
              <a:rPr lang="en-US" sz="2800" b="1" dirty="0">
                <a:solidFill>
                  <a:srgbClr val="000000"/>
                </a:solidFill>
                <a:latin typeface="Times New Roman" panose="02020603050405020304" pitchFamily="18" charset="0"/>
                <a:ea typeface="Times New Roman" panose="02020603050405020304" pitchFamily="18" charset="0"/>
              </a:rPr>
              <a:t>            </a:t>
            </a:r>
            <a:endParaRPr lang="en-US" sz="2800" b="1" dirty="0">
              <a:effectLst/>
              <a:latin typeface="Times New Roman" panose="02020603050405020304" pitchFamily="18" charset="0"/>
              <a:ea typeface="Times New Roman" panose="02020603050405020304" pitchFamily="18" charset="0"/>
            </a:endParaRPr>
          </a:p>
        </p:txBody>
      </p:sp>
      <p:sp>
        <p:nvSpPr>
          <p:cNvPr id="32" name="TextBox 31">
            <a:extLst>
              <a:ext uri="{FF2B5EF4-FFF2-40B4-BE49-F238E27FC236}">
                <a16:creationId xmlns="" xmlns:a16="http://schemas.microsoft.com/office/drawing/2014/main" id="{A923CF4E-2204-6B97-435E-40EEB23EFC82}"/>
              </a:ext>
            </a:extLst>
          </p:cNvPr>
          <p:cNvSpPr txBox="1"/>
          <p:nvPr/>
        </p:nvSpPr>
        <p:spPr>
          <a:xfrm>
            <a:off x="954822" y="1041426"/>
            <a:ext cx="9607824" cy="1043619"/>
          </a:xfrm>
          <a:prstGeom prst="rect">
            <a:avLst/>
          </a:prstGeom>
          <a:noFill/>
        </p:spPr>
        <p:txBody>
          <a:bodyPr wrap="square">
            <a:spAutoFit/>
          </a:bodyPr>
          <a:lstStyle/>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chất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ứng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hydrogen </a:t>
            </a:r>
            <a:r>
              <a:rPr lang="en-US" sz="2800" dirty="0" err="1">
                <a:solidFill>
                  <a:srgbClr val="FF0000"/>
                </a:solidFill>
                <a:effectLst/>
                <a:latin typeface="Times New Roman" panose="02020603050405020304" pitchFamily="18" charset="0"/>
                <a:ea typeface="Times New Roman" panose="02020603050405020304" pitchFamily="18" charset="0"/>
              </a:rPr>
              <a:t>và</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khí</a:t>
            </a:r>
            <a:r>
              <a:rPr lang="en-US" sz="2800" dirty="0">
                <a:solidFill>
                  <a:srgbClr val="FF0000"/>
                </a:solidFill>
                <a:effectLst/>
                <a:latin typeface="Times New Roman" panose="02020603050405020304" pitchFamily="18" charset="0"/>
                <a:ea typeface="Times New Roman" panose="02020603050405020304" pitchFamily="18" charset="0"/>
              </a:rPr>
              <a:t> oxygen</a:t>
            </a:r>
          </a:p>
          <a:p>
            <a:pPr marR="0" lvl="0" algn="just">
              <a:lnSpc>
                <a:spcPct val="115000"/>
              </a:lnSpc>
              <a:spcBef>
                <a:spcPts val="0"/>
              </a:spcBef>
              <a:spcAft>
                <a:spcPts val="0"/>
              </a:spcAft>
            </a:pPr>
            <a:r>
              <a:rPr lang="en-US" sz="2800" dirty="0" err="1">
                <a:solidFill>
                  <a:srgbClr val="FF0000"/>
                </a:solidFill>
                <a:effectLst/>
                <a:latin typeface="Times New Roman" panose="02020603050405020304" pitchFamily="18" charset="0"/>
                <a:ea typeface="Times New Roman" panose="02020603050405020304" pitchFamily="18" charset="0"/>
              </a:rPr>
              <a:t>Tên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sản</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nước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 xmlns:a16="http://schemas.microsoft.com/office/drawing/2014/main" id="{FEF7C88C-2417-EF9C-8437-56C7B3FA6A06}"/>
              </a:ext>
            </a:extLst>
          </p:cNvPr>
          <p:cNvSpPr txBox="1"/>
          <p:nvPr/>
        </p:nvSpPr>
        <p:spPr>
          <a:xfrm>
            <a:off x="477740" y="3018730"/>
            <a:ext cx="11362315" cy="2074414"/>
          </a:xfrm>
          <a:prstGeom prst="rect">
            <a:avLst/>
          </a:prstGeom>
          <a:noFill/>
        </p:spPr>
        <p:txBody>
          <a:bodyPr wrap="square">
            <a:spAutoFit/>
          </a:bodyPr>
          <a:lstStyle/>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Trước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a:t>
            </a:r>
            <a:r>
              <a:rPr lang="vi-VN" sz="2800" dirty="0">
                <a:solidFill>
                  <a:srgbClr val="002060"/>
                </a:solidFill>
                <a:effectLst/>
                <a:latin typeface="Times New Roman" panose="02020603050405020304" pitchFamily="18" charset="0"/>
                <a:ea typeface="Times New Roman" panose="02020603050405020304" pitchFamily="18" charset="0"/>
              </a:rPr>
              <a:t>4</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hydrogen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oxygen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nhau</a:t>
            </a:r>
            <a:r>
              <a:rPr lang="en-US" sz="2800" dirty="0">
                <a:solidFill>
                  <a:srgbClr val="002060"/>
                </a:solidFill>
                <a:effectLst/>
                <a:latin typeface="Times New Roman" panose="02020603050405020304" pitchFamily="18" charset="0"/>
                <a:ea typeface="Times New Roman" panose="02020603050405020304" pitchFamily="18" charset="0"/>
              </a:rPr>
              <a:t>.</a:t>
            </a:r>
          </a:p>
          <a:p>
            <a:pPr marL="457200" marR="0" algn="just">
              <a:lnSpc>
                <a:spcPct val="115000"/>
              </a:lnSpc>
              <a:spcBef>
                <a:spcPts val="0"/>
              </a:spcBef>
              <a:spcAft>
                <a:spcPts val="0"/>
              </a:spcAft>
            </a:pPr>
            <a:r>
              <a:rPr lang="en-US" sz="2800" dirty="0">
                <a:solidFill>
                  <a:srgbClr val="002060"/>
                </a:solidFill>
                <a:effectLst/>
                <a:latin typeface="Times New Roman" panose="02020603050405020304" pitchFamily="18" charset="0"/>
                <a:ea typeface="Times New Roman" panose="02020603050405020304" pitchFamily="18" charset="0"/>
              </a:rPr>
              <a:t>Sau </a:t>
            </a:r>
            <a:r>
              <a:rPr lang="en-US" sz="2800" dirty="0" err="1">
                <a:solidFill>
                  <a:srgbClr val="002060"/>
                </a:solidFill>
                <a:effectLst/>
                <a:latin typeface="Times New Roman" panose="02020603050405020304" pitchFamily="18" charset="0"/>
                <a:ea typeface="Times New Roman" panose="02020603050405020304" pitchFamily="18" charset="0"/>
              </a:rPr>
              <a:t>phản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ứng</a:t>
            </a:r>
            <a:r>
              <a:rPr lang="en-US" sz="2800" dirty="0">
                <a:solidFill>
                  <a:srgbClr val="002060"/>
                </a:solidFill>
                <a:effectLst/>
                <a:latin typeface="Times New Roman" panose="02020603050405020304" pitchFamily="18" charset="0"/>
                <a:ea typeface="Times New Roman" panose="02020603050405020304" pitchFamily="18" charset="0"/>
              </a:rPr>
              <a:t>: 2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 </a:t>
            </a:r>
            <a:r>
              <a:rPr lang="en-US" sz="2800" dirty="0" err="1">
                <a:solidFill>
                  <a:srgbClr val="002060"/>
                </a:solidFill>
                <a:effectLst/>
                <a:latin typeface="Times New Roman" panose="02020603050405020304" pitchFamily="18" charset="0"/>
                <a:ea typeface="Times New Roman" panose="02020603050405020304" pitchFamily="18" charset="0"/>
              </a:rPr>
              <a:t>liên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kết</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với</a:t>
            </a:r>
            <a:r>
              <a:rPr lang="en-US" sz="2800" dirty="0">
                <a:solidFill>
                  <a:srgbClr val="002060"/>
                </a:solidFill>
                <a:effectLst/>
                <a:latin typeface="Times New Roman" panose="02020603050405020304" pitchFamily="18" charset="0"/>
                <a:ea typeface="Times New Roman" panose="02020603050405020304" pitchFamily="18" charset="0"/>
              </a:rPr>
              <a:t> 1 </a:t>
            </a:r>
            <a:r>
              <a:rPr lang="en-US" sz="2800" dirty="0" err="1">
                <a:solidFill>
                  <a:srgbClr val="002060"/>
                </a:solidFill>
                <a:effectLst/>
                <a:latin typeface="Times New Roman" panose="02020603050405020304" pitchFamily="18" charset="0"/>
                <a:ea typeface="Times New Roman" panose="02020603050405020304" pitchFamily="18" charset="0"/>
              </a:rPr>
              <a:t>nguyên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smtClean="0">
                <a:solidFill>
                  <a:srgbClr val="002060"/>
                </a:solidFill>
                <a:effectLst/>
                <a:latin typeface="Times New Roman" panose="02020603050405020304" pitchFamily="18" charset="0"/>
                <a:ea typeface="Times New Roman" panose="02020603050405020304" pitchFamily="18" charset="0"/>
              </a:rPr>
              <a:t>O.</a:t>
            </a:r>
            <a:endParaRPr lang="en-US" sz="2800" dirty="0">
              <a:solidFill>
                <a:srgbClr val="002060"/>
              </a:solidFill>
              <a:effectLst/>
              <a:latin typeface="Times New Roman" panose="02020603050405020304" pitchFamily="18" charset="0"/>
              <a:ea typeface="Times New Roman" panose="02020603050405020304" pitchFamily="18" charset="0"/>
            </a:endParaRPr>
          </a:p>
          <a:p>
            <a:pPr marL="457200" marR="0" algn="just">
              <a:lnSpc>
                <a:spcPct val="115000"/>
              </a:lnSpc>
              <a:spcBef>
                <a:spcPts val="0"/>
              </a:spcBef>
              <a:spcAft>
                <a:spcPts val="0"/>
              </a:spcAft>
            </a:pP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và</a:t>
            </a:r>
            <a:r>
              <a:rPr lang="en-US" sz="2800" dirty="0">
                <a:solidFill>
                  <a:srgbClr val="002060"/>
                </a:solidFill>
                <a:effectLst/>
                <a:latin typeface="Times New Roman" panose="02020603050405020304" pitchFamily="18" charset="0"/>
                <a:ea typeface="Times New Roman" panose="02020603050405020304" pitchFamily="18" charset="0"/>
              </a:rPr>
              <a:t> O</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bị</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biến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đổi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phân</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tử</a:t>
            </a:r>
            <a:r>
              <a:rPr lang="en-US" sz="2800" dirty="0">
                <a:solidFill>
                  <a:srgbClr val="002060"/>
                </a:solidFill>
                <a:effectLst/>
                <a:latin typeface="Times New Roman" panose="02020603050405020304" pitchFamily="18" charset="0"/>
                <a:ea typeface="Times New Roman" panose="02020603050405020304" pitchFamily="18" charset="0"/>
              </a:rPr>
              <a:t> H</a:t>
            </a:r>
            <a:r>
              <a:rPr lang="en-US" sz="2800" baseline="-25000" dirty="0">
                <a:solidFill>
                  <a:srgbClr val="002060"/>
                </a:solidFill>
                <a:effectLst/>
                <a:latin typeface="Times New Roman" panose="02020603050405020304" pitchFamily="18" charset="0"/>
                <a:ea typeface="Times New Roman" panose="02020603050405020304" pitchFamily="18" charset="0"/>
              </a:rPr>
              <a:t>2</a:t>
            </a:r>
            <a:r>
              <a:rPr lang="en-US" sz="2800" dirty="0">
                <a:solidFill>
                  <a:srgbClr val="002060"/>
                </a:solidFill>
                <a:effectLst/>
                <a:latin typeface="Times New Roman" panose="02020603050405020304" pitchFamily="18" charset="0"/>
                <a:ea typeface="Times New Roman" panose="02020603050405020304" pitchFamily="18" charset="0"/>
              </a:rPr>
              <a:t>O </a:t>
            </a:r>
            <a:r>
              <a:rPr lang="en-US" sz="2800" dirty="0" err="1">
                <a:solidFill>
                  <a:srgbClr val="002060"/>
                </a:solidFill>
                <a:effectLst/>
                <a:latin typeface="Times New Roman" panose="02020603050405020304" pitchFamily="18" charset="0"/>
                <a:ea typeface="Times New Roman" panose="02020603050405020304" pitchFamily="18" charset="0"/>
              </a:rPr>
              <a:t>mới</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được</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tạo</a:t>
            </a:r>
            <a:r>
              <a:rPr lang="en-US" sz="2800" dirty="0">
                <a:solidFill>
                  <a:srgbClr val="002060"/>
                </a:solidFill>
                <a:effectLst/>
                <a:latin typeface="Times New Roman" panose="02020603050405020304" pitchFamily="18" charset="0"/>
                <a:ea typeface="Times New Roman" panose="02020603050405020304" pitchFamily="18" charset="0"/>
              </a:rPr>
              <a:t> </a:t>
            </a:r>
            <a:r>
              <a:rPr lang="en-US" sz="2800" dirty="0" err="1">
                <a:solidFill>
                  <a:srgbClr val="002060"/>
                </a:solidFill>
                <a:effectLst/>
                <a:latin typeface="Times New Roman" panose="02020603050405020304" pitchFamily="18" charset="0"/>
                <a:ea typeface="Times New Roman" panose="02020603050405020304" pitchFamily="18" charset="0"/>
              </a:rPr>
              <a:t>ra.</a:t>
            </a:r>
            <a:endParaRPr lang="en-US" sz="2800" dirty="0">
              <a:solidFill>
                <a:srgbClr val="002060"/>
              </a:solidFill>
              <a:effectLst/>
              <a:latin typeface="Times New Roman" panose="02020603050405020304" pitchFamily="18" charset="0"/>
              <a:ea typeface="Times New Roman" panose="02020603050405020304" pitchFamily="18" charset="0"/>
            </a:endParaRPr>
          </a:p>
        </p:txBody>
      </p:sp>
      <p:sp>
        <p:nvSpPr>
          <p:cNvPr id="36" name="TextBox 35">
            <a:extLst>
              <a:ext uri="{FF2B5EF4-FFF2-40B4-BE49-F238E27FC236}">
                <a16:creationId xmlns="" xmlns:a16="http://schemas.microsoft.com/office/drawing/2014/main" id="{20AD9427-5291-EF8C-9DB4-DE546A97066D}"/>
              </a:ext>
            </a:extLst>
          </p:cNvPr>
          <p:cNvSpPr txBox="1"/>
          <p:nvPr/>
        </p:nvSpPr>
        <p:spPr>
          <a:xfrm>
            <a:off x="1347180" y="5473352"/>
            <a:ext cx="10792470" cy="548099"/>
          </a:xfrm>
          <a:prstGeom prst="rect">
            <a:avLst/>
          </a:prstGeom>
          <a:noFill/>
        </p:spPr>
        <p:txBody>
          <a:bodyPr wrap="square">
            <a:spAutoFit/>
          </a:bodyPr>
          <a:lstStyle/>
          <a:p>
            <a:pPr algn="just">
              <a:lnSpc>
                <a:spcPct val="115000"/>
              </a:lnSpc>
            </a:pPr>
            <a:r>
              <a:rPr lang="en-US" sz="2800" dirty="0" err="1">
                <a:solidFill>
                  <a:srgbClr val="7030A0"/>
                </a:solidFill>
                <a:effectLst/>
                <a:latin typeface="Times New Roman" panose="02020603050405020304" pitchFamily="18" charset="0"/>
                <a:ea typeface="Times New Roman" panose="02020603050405020304" pitchFamily="18" charset="0"/>
              </a:rPr>
              <a:t>Trước</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và</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sau</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phản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ứng</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số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tử</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của</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mỗi</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nguyên</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dirty="0" err="1">
                <a:solidFill>
                  <a:srgbClr val="7030A0"/>
                </a:solidFill>
                <a:effectLst/>
                <a:latin typeface="Times New Roman" panose="02020603050405020304" pitchFamily="18" charset="0"/>
                <a:ea typeface="Times New Roman" panose="02020603050405020304" pitchFamily="18" charset="0"/>
              </a:rPr>
              <a:t>tố</a:t>
            </a:r>
            <a:r>
              <a:rPr lang="en-US" sz="2800"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không</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thay</a:t>
            </a:r>
            <a:r>
              <a:rPr lang="en-US" sz="2800" i="1" dirty="0">
                <a:solidFill>
                  <a:srgbClr val="7030A0"/>
                </a:solidFill>
                <a:effectLst/>
                <a:latin typeface="Times New Roman" panose="02020603050405020304" pitchFamily="18" charset="0"/>
                <a:ea typeface="Times New Roman" panose="02020603050405020304" pitchFamily="18" charset="0"/>
              </a:rPr>
              <a:t> </a:t>
            </a:r>
            <a:r>
              <a:rPr lang="en-US" sz="2800" i="1" dirty="0" err="1">
                <a:solidFill>
                  <a:srgbClr val="7030A0"/>
                </a:solidFill>
                <a:effectLst/>
                <a:latin typeface="Times New Roman" panose="02020603050405020304" pitchFamily="18" charset="0"/>
                <a:ea typeface="Times New Roman" panose="02020603050405020304" pitchFamily="18" charset="0"/>
              </a:rPr>
              <a:t>đổi</a:t>
            </a:r>
            <a:r>
              <a:rPr lang="en-US" sz="2800" i="1" dirty="0">
                <a:solidFill>
                  <a:srgbClr val="7030A0"/>
                </a:solidFill>
                <a:effectLst/>
                <a:latin typeface="Times New Roman" panose="02020603050405020304" pitchFamily="18" charset="0"/>
                <a:ea typeface="Times New Roman" panose="02020603050405020304" pitchFamily="18" charset="0"/>
              </a:rPr>
              <a:t>.</a:t>
            </a:r>
            <a:endParaRPr lang="en-US" sz="2800" dirty="0">
              <a:solidFill>
                <a:srgbClr val="7030A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62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
                                            <p:txEl>
                                              <p:pRg st="0" end="0"/>
                                            </p:txEl>
                                          </p:spTgt>
                                        </p:tgtEl>
                                        <p:attrNameLst>
                                          <p:attrName>style.visibility</p:attrName>
                                        </p:attrNameLst>
                                      </p:cBhvr>
                                      <p:to>
                                        <p:strVal val="visible"/>
                                      </p:to>
                                    </p:set>
                                    <p:anim calcmode="lin" valueType="num">
                                      <p:cBhvr additive="base">
                                        <p:cTn id="13" dur="500" fill="hold"/>
                                        <p:tgtEl>
                                          <p:spTgt spid="3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anim calcmode="lin" valueType="num">
                                      <p:cBhvr additive="base">
                                        <p:cTn id="21" dur="500" fill="hold"/>
                                        <p:tgtEl>
                                          <p:spTgt spid="34">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4DE6AA56-90C4-0504-BC4C-A2CE1EDD4E80}"/>
              </a:ext>
            </a:extLst>
          </p:cNvPr>
          <p:cNvPicPr/>
          <p:nvPr/>
        </p:nvPicPr>
        <p:blipFill>
          <a:blip r:embed="rId2">
            <a:extLst>
              <a:ext uri="{BEBA8EAE-BF5A-486C-A8C5-ECC9F3942E4B}">
                <a14:imgProps xmlns:a14="http://schemas.microsoft.com/office/drawing/2010/main">
                  <a14:imgLayer r:embed="rId3">
                    <a14:imgEffect>
                      <a14:backgroundRemoval t="1000" b="99556" l="250" r="99500">
                        <a14:foregroundMark x1="3063" y1="12667" x2="17938" y2="66667"/>
                        <a14:foregroundMark x1="17938" y1="66667" x2="16375" y2="92444"/>
                        <a14:foregroundMark x1="4000" y1="1444" x2="23750" y2="34444"/>
                        <a14:foregroundMark x1="250" y1="8667" x2="5438" y2="15000"/>
                        <a14:foregroundMark x1="2063" y1="45444" x2="4563" y2="96889"/>
                        <a14:foregroundMark x1="6563" y1="8111" x2="21813" y2="10111"/>
                        <a14:foregroundMark x1="21813" y1="10111" x2="23125" y2="10889"/>
                        <a14:foregroundMark x1="22250" y1="48333" x2="23188" y2="76000"/>
                        <a14:foregroundMark x1="23188" y1="76000" x2="23188" y2="76000"/>
                        <a14:foregroundMark x1="94375" y1="94222" x2="94375" y2="94222"/>
                        <a14:foregroundMark x1="94375" y1="94222" x2="99250" y2="95333"/>
                        <a14:foregroundMark x1="94875" y1="10111" x2="99500" y2="14778"/>
                        <a14:foregroundMark x1="15500" y1="90556" x2="17813" y2="99556"/>
                      </a14:backgroundRemoval>
                    </a14:imgEffect>
                  </a14:imgLayer>
                </a14:imgProps>
              </a:ext>
            </a:extLst>
          </a:blip>
          <a:stretch>
            <a:fillRect/>
          </a:stretch>
        </p:blipFill>
        <p:spPr>
          <a:xfrm>
            <a:off x="0" y="0"/>
            <a:ext cx="12192000" cy="6858000"/>
          </a:xfrm>
          <a:prstGeom prst="rect">
            <a:avLst/>
          </a:prstGeom>
        </p:spPr>
      </p:pic>
      <p:sp>
        <p:nvSpPr>
          <p:cNvPr id="6" name="Arrow: Down 5">
            <a:extLst>
              <a:ext uri="{FF2B5EF4-FFF2-40B4-BE49-F238E27FC236}">
                <a16:creationId xmlns="" xmlns:a16="http://schemas.microsoft.com/office/drawing/2014/main" id="{56DC9933-57EB-456D-F2F2-A7D6E71CF002}"/>
              </a:ext>
            </a:extLst>
          </p:cNvPr>
          <p:cNvSpPr/>
          <p:nvPr/>
        </p:nvSpPr>
        <p:spPr>
          <a:xfrm>
            <a:off x="6911163" y="3116399"/>
            <a:ext cx="212652" cy="830998"/>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 xmlns:a16="http://schemas.microsoft.com/office/drawing/2014/main" id="{12209F12-9CB8-75F8-2D02-5056CB452D9C}"/>
              </a:ext>
            </a:extLst>
          </p:cNvPr>
          <p:cNvSpPr txBox="1"/>
          <p:nvPr/>
        </p:nvSpPr>
        <p:spPr>
          <a:xfrm>
            <a:off x="3320016" y="294503"/>
            <a:ext cx="8524653" cy="2616101"/>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marL="0" marR="0" latinLnBrk="1">
              <a:spcBef>
                <a:spcPts val="0"/>
              </a:spcBef>
              <a:spcAft>
                <a:spcPts val="0"/>
              </a:spcAft>
            </a:pPr>
            <a:endParaRPr lang="en-US" sz="18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 xmlns:a16="http://schemas.microsoft.com/office/drawing/2014/main" id="{1A6B7528-27DB-F1FA-F5BA-252C2A943571}"/>
              </a:ext>
            </a:extLst>
          </p:cNvPr>
          <p:cNvSpPr txBox="1"/>
          <p:nvPr/>
        </p:nvSpPr>
        <p:spPr>
          <a:xfrm>
            <a:off x="3583171" y="479168"/>
            <a:ext cx="7998341" cy="2246769"/>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marL="0" marR="0" latinLnBrk="1">
              <a:spcBef>
                <a:spcPts val="0"/>
              </a:spcBef>
              <a:spcAft>
                <a:spcPts val="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Trong quá trình phản ứng hoá học xảy ra, </a:t>
            </a:r>
            <a:r>
              <a:rPr lang="en-US" sz="2800" kern="1200" dirty="0" err="1">
                <a:effectLst/>
                <a:latin typeface="Times New Roman" panose="02020603050405020304" pitchFamily="18" charset="0"/>
                <a:ea typeface="+mn-ea"/>
              </a:rPr>
              <a:t>chỉ</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có</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liên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kết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giữa</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nguyên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thay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làm</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cho</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p>
          <a:p>
            <a:pPr marL="0" marR="0" latinLnBrk="1">
              <a:spcBef>
                <a:spcPts val="0"/>
              </a:spcBef>
              <a:spcAft>
                <a:spcPts val="0"/>
              </a:spcAft>
            </a:pP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này</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biến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đổi</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thành</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phân</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tử</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chất</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khác</a:t>
            </a:r>
            <a:r>
              <a:rPr lang="en-US" sz="2800" kern="1200" dirty="0">
                <a:effectLst/>
                <a:latin typeface="Times New Roman" panose="02020603050405020304" pitchFamily="18" charset="0"/>
                <a:ea typeface="+mn-ea"/>
              </a:rPr>
              <a:t>. </a:t>
            </a:r>
            <a:r>
              <a:rPr lang="en-US" sz="2800" kern="1200" dirty="0" err="1">
                <a:effectLst/>
                <a:latin typeface="Times New Roman" panose="02020603050405020304" pitchFamily="18" charset="0"/>
                <a:ea typeface="+mn-ea"/>
              </a:rPr>
              <a:t>Vậy</a:t>
            </a:r>
            <a:r>
              <a:rPr lang="en-US" sz="2800" dirty="0">
                <a:effectLst/>
                <a:latin typeface="Times New Roman" panose="02020603050405020304" pitchFamily="18" charset="0"/>
                <a:ea typeface="Times New Roman" panose="02020603050405020304" pitchFamily="18" charset="0"/>
              </a:rPr>
              <a:t> </a:t>
            </a:r>
            <a:r>
              <a:rPr lang="vi-VN" sz="2800" kern="1200" dirty="0">
                <a:effectLst/>
                <a:latin typeface="Times New Roman" panose="02020603050405020304" pitchFamily="18" charset="0"/>
                <a:ea typeface="+mn-ea"/>
              </a:rPr>
              <a:t>tổng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khối lượng các chất trước và sau phản ứng có bằng </a:t>
            </a:r>
            <a:endParaRPr lang="en-US" sz="2800" kern="1200" dirty="0">
              <a:effectLst/>
              <a:latin typeface="Times New Roman" panose="02020603050405020304" pitchFamily="18" charset="0"/>
              <a:ea typeface="+mn-ea"/>
            </a:endParaRPr>
          </a:p>
          <a:p>
            <a:pPr marL="0" marR="0" latinLnBrk="1">
              <a:spcBef>
                <a:spcPts val="0"/>
              </a:spcBef>
              <a:spcAft>
                <a:spcPts val="0"/>
              </a:spcAft>
            </a:pPr>
            <a:r>
              <a:rPr lang="vi-VN" sz="2800" kern="1200" dirty="0">
                <a:effectLst/>
                <a:latin typeface="Times New Roman" panose="02020603050405020304" pitchFamily="18" charset="0"/>
                <a:ea typeface="+mn-ea"/>
              </a:rPr>
              <a:t>nhau không?</a:t>
            </a:r>
            <a:endParaRPr lang="en-US" sz="2800"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 xmlns:a16="http://schemas.microsoft.com/office/drawing/2014/main" id="{F27F0F21-A7AD-7407-39DA-FB13AB35FD1B}"/>
              </a:ext>
            </a:extLst>
          </p:cNvPr>
          <p:cNvSpPr txBox="1"/>
          <p:nvPr/>
        </p:nvSpPr>
        <p:spPr>
          <a:xfrm>
            <a:off x="3185335" y="4038968"/>
            <a:ext cx="8524653" cy="830997"/>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marL="0" marR="0" latinLnBrk="1">
              <a:spcBef>
                <a:spcPts val="0"/>
              </a:spcBef>
              <a:spcAft>
                <a:spcPts val="0"/>
              </a:spcAft>
            </a:pPr>
            <a:endParaRPr lang="en-US" sz="1600" i="1" dirty="0">
              <a:solidFill>
                <a:srgbClr val="000000"/>
              </a:solidFill>
              <a:effectLst/>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i="1" dirty="0">
              <a:solidFill>
                <a:srgbClr val="000000"/>
              </a:solidFill>
              <a:latin typeface="Times New Roman" panose="02020603050405020304" pitchFamily="18" charset="0"/>
              <a:ea typeface="Times New Roman" panose="02020603050405020304" pitchFamily="18" charset="0"/>
            </a:endParaRPr>
          </a:p>
          <a:p>
            <a:pPr marL="0" marR="0" latinLnBrk="1">
              <a:spcBef>
                <a:spcPts val="0"/>
              </a:spcBef>
              <a:spcAft>
                <a:spcPts val="0"/>
              </a:spcAft>
            </a:pPr>
            <a:endParaRPr lang="en-US" sz="16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 xmlns:a16="http://schemas.microsoft.com/office/drawing/2014/main" id="{E08404C5-EBEF-6E60-4150-097839D3DAF8}"/>
              </a:ext>
            </a:extLst>
          </p:cNvPr>
          <p:cNvSpPr txBox="1"/>
          <p:nvPr/>
        </p:nvSpPr>
        <p:spPr>
          <a:xfrm>
            <a:off x="3448490" y="4182962"/>
            <a:ext cx="7998341" cy="52322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latinLnBrk="1"/>
            <a:r>
              <a:rPr lang="en-US" sz="2800" b="1" dirty="0">
                <a:solidFill>
                  <a:srgbClr val="FF0000"/>
                </a:solidFill>
                <a:effectLst/>
                <a:latin typeface="Times New Roman" panose="02020603050405020304" pitchFamily="18" charset="0"/>
                <a:ea typeface="Times New Roman" panose="02020603050405020304" pitchFamily="18" charset="0"/>
              </a:rPr>
              <a:t>ĐỊNH LUẬT BẢO TOÀN KHỐI LƯỢNG</a:t>
            </a:r>
            <a:endParaRPr lang="en-US" sz="2800" dirty="0"/>
          </a:p>
        </p:txBody>
      </p:sp>
    </p:spTree>
    <p:extLst>
      <p:ext uri="{BB962C8B-B14F-4D97-AF65-F5344CB8AC3E}">
        <p14:creationId xmlns:p14="http://schemas.microsoft.com/office/powerpoint/2010/main" val="255770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0A95AAFA-BE6D-451B-81C8-BB1E69A68D92}"/>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92F18A92-C307-44B4-8462-D27E19B3F61B}"/>
              </a:ext>
            </a:extLst>
          </p:cNvPr>
          <p:cNvPicPr/>
          <p:nvPr/>
        </p:nvPicPr>
        <p:blipFill>
          <a:blip r:embed="rId2">
            <a:extLst>
              <a:ext uri="{BEBA8EAE-BF5A-486C-A8C5-ECC9F3942E4B}">
                <a14:imgProps xmlns:a14="http://schemas.microsoft.com/office/drawing/2010/main">
                  <a14:imgLayer r:embed="rId3">
                    <a14:imgEffect>
                      <a14:backgroundRemoval t="2667" b="99000" l="1250" r="99063">
                        <a14:foregroundMark x1="7250" y1="2667" x2="7250" y2="2667"/>
                        <a14:foregroundMark x1="7250" y1="1889" x2="1250" y2="15222"/>
                        <a14:foregroundMark x1="1250" y1="15222" x2="3063" y2="17000"/>
                        <a14:foregroundMark x1="2000" y1="85778" x2="19625" y2="97556"/>
                        <a14:foregroundMark x1="92188" y1="89889" x2="99000" y2="99111"/>
                        <a14:foregroundMark x1="93375" y1="889" x2="96563" y2="14000"/>
                        <a14:foregroundMark x1="96563" y1="14000" x2="99063" y2="17778"/>
                        <a14:foregroundMark x1="8875" y1="92444" x2="10375" y2="87778"/>
                        <a14:backgroundMark x1="25313" y1="50333" x2="53563" y2="55556"/>
                        <a14:backgroundMark x1="27750" y1="53333" x2="36563" y2="61333"/>
                        <a14:backgroundMark x1="36563" y1="61333" x2="45500" y2="64444"/>
                        <a14:backgroundMark x1="45500" y1="64444" x2="45813" y2="64333"/>
                        <a14:backgroundMark x1="31250" y1="58000" x2="38875" y2="83778"/>
                        <a14:backgroundMark x1="38875" y1="83778" x2="39938" y2="85889"/>
                        <a14:backgroundMark x1="29500" y1="77000" x2="51688" y2="87444"/>
                        <a14:backgroundMark x1="42750" y1="71000" x2="63563" y2="86667"/>
                        <a14:backgroundMark x1="63563" y1="86667" x2="63563" y2="86667"/>
                        <a14:backgroundMark x1="66000" y1="68889" x2="83188" y2="87778"/>
                      </a14:backgroundRemoval>
                    </a14:imgEffect>
                  </a14:imgLayer>
                </a14:imgProps>
              </a:ext>
            </a:extLst>
          </a:blip>
          <a:stretch>
            <a:fillRect/>
          </a:stretch>
        </p:blipFill>
        <p:spPr>
          <a:xfrm>
            <a:off x="40300" y="0"/>
            <a:ext cx="12192000" cy="6858000"/>
          </a:xfrm>
          <a:prstGeom prst="rect">
            <a:avLst/>
          </a:prstGeom>
        </p:spPr>
      </p:pic>
      <p:sp>
        <p:nvSpPr>
          <p:cNvPr id="9" name="Text Box 3">
            <a:extLst>
              <a:ext uri="{FF2B5EF4-FFF2-40B4-BE49-F238E27FC236}">
                <a16:creationId xmlns="" xmlns:a16="http://schemas.microsoft.com/office/drawing/2014/main" id="{F72AFE7B-07A3-68BB-FFBB-9638C640E24C}"/>
              </a:ext>
            </a:extLst>
          </p:cNvPr>
          <p:cNvSpPr txBox="1">
            <a:spLocks noChangeArrowheads="1"/>
          </p:cNvSpPr>
          <p:nvPr/>
        </p:nvSpPr>
        <p:spPr bwMode="auto">
          <a:xfrm>
            <a:off x="6064269" y="5654739"/>
            <a:ext cx="5257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800" b="1" dirty="0">
                <a:solidFill>
                  <a:schemeClr val="hlink"/>
                </a:solidFill>
              </a:rPr>
              <a:t>TRƯỚC PHẢN ỨNG</a:t>
            </a:r>
          </a:p>
        </p:txBody>
      </p:sp>
      <p:pic>
        <p:nvPicPr>
          <p:cNvPr id="10" name="Picture 4">
            <a:extLst>
              <a:ext uri="{FF2B5EF4-FFF2-40B4-BE49-F238E27FC236}">
                <a16:creationId xmlns="" xmlns:a16="http://schemas.microsoft.com/office/drawing/2014/main" id="{76120D20-1A0C-4C57-04CE-E0566535F7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39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a:extLst>
              <a:ext uri="{FF2B5EF4-FFF2-40B4-BE49-F238E27FC236}">
                <a16:creationId xmlns="" xmlns:a16="http://schemas.microsoft.com/office/drawing/2014/main" id="{B7E03C3B-823A-CD08-D087-79B51E8648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4526" y="2846385"/>
            <a:ext cx="1023395" cy="108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6">
            <a:extLst>
              <a:ext uri="{FF2B5EF4-FFF2-40B4-BE49-F238E27FC236}">
                <a16:creationId xmlns="" xmlns:a16="http://schemas.microsoft.com/office/drawing/2014/main" id="{F332C1BD-384E-3E6D-06A6-0EA20B99E961}"/>
              </a:ext>
            </a:extLst>
          </p:cNvPr>
          <p:cNvGrpSpPr>
            <a:grpSpLocks/>
          </p:cNvGrpSpPr>
          <p:nvPr/>
        </p:nvGrpSpPr>
        <p:grpSpPr bwMode="auto">
          <a:xfrm>
            <a:off x="9726763" y="3509319"/>
            <a:ext cx="1653177" cy="469022"/>
            <a:chOff x="3888" y="2448"/>
            <a:chExt cx="1008" cy="384"/>
          </a:xfrm>
        </p:grpSpPr>
        <p:sp>
          <p:nvSpPr>
            <p:cNvPr id="13" name="AutoShape 7">
              <a:extLst>
                <a:ext uri="{FF2B5EF4-FFF2-40B4-BE49-F238E27FC236}">
                  <a16:creationId xmlns="" xmlns:a16="http://schemas.microsoft.com/office/drawing/2014/main" id="{1A185E6A-508E-3E63-80F5-632F6F1EA14A}"/>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14" name="AutoShape 8">
              <a:extLst>
                <a:ext uri="{FF2B5EF4-FFF2-40B4-BE49-F238E27FC236}">
                  <a16:creationId xmlns="" xmlns:a16="http://schemas.microsoft.com/office/drawing/2014/main" id="{B2C75AEF-5157-EEF3-BD1B-1608F8D0046A}"/>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15" name="Line 9">
            <a:extLst>
              <a:ext uri="{FF2B5EF4-FFF2-40B4-BE49-F238E27FC236}">
                <a16:creationId xmlns="" xmlns:a16="http://schemas.microsoft.com/office/drawing/2014/main" id="{F1453355-5E91-A506-2B5E-DCD1AC3D324D}"/>
              </a:ext>
            </a:extLst>
          </p:cNvPr>
          <p:cNvSpPr>
            <a:spLocks noChangeShapeType="1"/>
          </p:cNvSpPr>
          <p:nvPr/>
        </p:nvSpPr>
        <p:spPr bwMode="auto">
          <a:xfrm flipV="1">
            <a:off x="7942052" y="3990085"/>
            <a:ext cx="0" cy="60302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Text Box 10">
            <a:extLst>
              <a:ext uri="{FF2B5EF4-FFF2-40B4-BE49-F238E27FC236}">
                <a16:creationId xmlns="" xmlns:a16="http://schemas.microsoft.com/office/drawing/2014/main" id="{E710E3EB-C41D-3228-CABA-0F8A7DB91FE7}"/>
              </a:ext>
            </a:extLst>
          </p:cNvPr>
          <p:cNvSpPr txBox="1">
            <a:spLocks noChangeArrowheads="1"/>
          </p:cNvSpPr>
          <p:nvPr/>
        </p:nvSpPr>
        <p:spPr bwMode="auto">
          <a:xfrm>
            <a:off x="2412501" y="1657054"/>
            <a:ext cx="2475918"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Barium chloride</a:t>
            </a:r>
            <a:endParaRPr lang="en-US" altLang="en-US" sz="2000" b="1" dirty="0">
              <a:ln/>
              <a:solidFill>
                <a:srgbClr val="FF0000"/>
              </a:solidFill>
            </a:endParaRPr>
          </a:p>
          <a:p>
            <a:pPr algn="ctr" eaLnBrk="1" hangingPunct="1">
              <a:spcBef>
                <a:spcPct val="50000"/>
              </a:spcBef>
            </a:pPr>
            <a:r>
              <a:rPr lang="en-US" altLang="en-US" sz="2000" b="1" dirty="0">
                <a:ln/>
                <a:solidFill>
                  <a:srgbClr val="FF0000"/>
                </a:solidFill>
              </a:rPr>
              <a:t>BaCl</a:t>
            </a:r>
            <a:r>
              <a:rPr lang="en-US" altLang="en-US" sz="2000" b="1" baseline="-25000" dirty="0">
                <a:ln/>
                <a:solidFill>
                  <a:srgbClr val="FF0000"/>
                </a:solidFill>
              </a:rPr>
              <a:t>2</a:t>
            </a:r>
            <a:endParaRPr lang="en-US" altLang="en-US" sz="1600" b="1" dirty="0">
              <a:ln/>
              <a:solidFill>
                <a:srgbClr val="FF0000"/>
              </a:solidFill>
            </a:endParaRPr>
          </a:p>
        </p:txBody>
      </p:sp>
      <p:sp>
        <p:nvSpPr>
          <p:cNvPr id="17" name="Line 11">
            <a:extLst>
              <a:ext uri="{FF2B5EF4-FFF2-40B4-BE49-F238E27FC236}">
                <a16:creationId xmlns="" xmlns:a16="http://schemas.microsoft.com/office/drawing/2014/main" id="{46B56275-517A-E488-80EB-177F0FD77977}"/>
              </a:ext>
            </a:extLst>
          </p:cNvPr>
          <p:cNvSpPr>
            <a:spLocks noChangeShapeType="1"/>
          </p:cNvSpPr>
          <p:nvPr/>
        </p:nvSpPr>
        <p:spPr bwMode="auto">
          <a:xfrm>
            <a:off x="3632288" y="2771228"/>
            <a:ext cx="87692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 Box 12">
            <a:extLst>
              <a:ext uri="{FF2B5EF4-FFF2-40B4-BE49-F238E27FC236}">
                <a16:creationId xmlns="" xmlns:a16="http://schemas.microsoft.com/office/drawing/2014/main" id="{23D83237-09D6-22B2-21BA-68BAC63C6224}"/>
              </a:ext>
            </a:extLst>
          </p:cNvPr>
          <p:cNvSpPr txBox="1">
            <a:spLocks noChangeArrowheads="1"/>
          </p:cNvSpPr>
          <p:nvPr/>
        </p:nvSpPr>
        <p:spPr bwMode="auto">
          <a:xfrm>
            <a:off x="6012126" y="1688190"/>
            <a:ext cx="2306504"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19" name="Line 13">
            <a:extLst>
              <a:ext uri="{FF2B5EF4-FFF2-40B4-BE49-F238E27FC236}">
                <a16:creationId xmlns="" xmlns:a16="http://schemas.microsoft.com/office/drawing/2014/main" id="{FE08507A-1A0E-B89F-6CFF-AA0BA1F642AB}"/>
              </a:ext>
            </a:extLst>
          </p:cNvPr>
          <p:cNvSpPr>
            <a:spLocks noChangeShapeType="1"/>
          </p:cNvSpPr>
          <p:nvPr/>
        </p:nvSpPr>
        <p:spPr bwMode="auto">
          <a:xfrm flipH="1">
            <a:off x="6507938" y="2589502"/>
            <a:ext cx="671919" cy="659640"/>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0" name="Group 14">
            <a:extLst>
              <a:ext uri="{FF2B5EF4-FFF2-40B4-BE49-F238E27FC236}">
                <a16:creationId xmlns="" xmlns:a16="http://schemas.microsoft.com/office/drawing/2014/main" id="{C85D5DC4-7EBF-32EA-7ADD-656A1645167A}"/>
              </a:ext>
            </a:extLst>
          </p:cNvPr>
          <p:cNvGrpSpPr>
            <a:grpSpLocks/>
          </p:cNvGrpSpPr>
          <p:nvPr/>
        </p:nvGrpSpPr>
        <p:grpSpPr bwMode="auto">
          <a:xfrm>
            <a:off x="4119163" y="2923005"/>
            <a:ext cx="7718974" cy="2557847"/>
            <a:chOff x="761" y="2122"/>
            <a:chExt cx="4512" cy="1718"/>
          </a:xfrm>
        </p:grpSpPr>
        <p:sp>
          <p:nvSpPr>
            <p:cNvPr id="21" name="Line 15">
              <a:extLst>
                <a:ext uri="{FF2B5EF4-FFF2-40B4-BE49-F238E27FC236}">
                  <a16:creationId xmlns="" xmlns:a16="http://schemas.microsoft.com/office/drawing/2014/main" id="{043342D3-07F4-4D28-8167-424E9608CC76}"/>
                </a:ext>
              </a:extLst>
            </p:cNvPr>
            <p:cNvSpPr>
              <a:spLocks noChangeShapeType="1"/>
            </p:cNvSpPr>
            <p:nvPr/>
          </p:nvSpPr>
          <p:spPr bwMode="auto">
            <a:xfrm>
              <a:off x="1575" y="3382"/>
              <a:ext cx="2930"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22" name="Group 16">
              <a:extLst>
                <a:ext uri="{FF2B5EF4-FFF2-40B4-BE49-F238E27FC236}">
                  <a16:creationId xmlns="" xmlns:a16="http://schemas.microsoft.com/office/drawing/2014/main" id="{DFC95ECA-1A61-1F08-1063-FAAE69D6B649}"/>
                </a:ext>
              </a:extLst>
            </p:cNvPr>
            <p:cNvGrpSpPr>
              <a:grpSpLocks/>
            </p:cNvGrpSpPr>
            <p:nvPr/>
          </p:nvGrpSpPr>
          <p:grpSpPr bwMode="auto">
            <a:xfrm>
              <a:off x="761" y="3552"/>
              <a:ext cx="4512" cy="288"/>
              <a:chOff x="432" y="3395"/>
              <a:chExt cx="2029" cy="253"/>
            </a:xfrm>
          </p:grpSpPr>
          <p:sp>
            <p:nvSpPr>
              <p:cNvPr id="33" name="Line 17">
                <a:extLst>
                  <a:ext uri="{FF2B5EF4-FFF2-40B4-BE49-F238E27FC236}">
                    <a16:creationId xmlns="" xmlns:a16="http://schemas.microsoft.com/office/drawing/2014/main" id="{F9AF2328-9875-6C34-7422-B3CF08E59A99}"/>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4" name="Line 18">
                <a:extLst>
                  <a:ext uri="{FF2B5EF4-FFF2-40B4-BE49-F238E27FC236}">
                    <a16:creationId xmlns="" xmlns:a16="http://schemas.microsoft.com/office/drawing/2014/main" id="{15110DEA-2BB7-18C6-FB85-F641A131A14C}"/>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5" name="Line 19">
                <a:extLst>
                  <a:ext uri="{FF2B5EF4-FFF2-40B4-BE49-F238E27FC236}">
                    <a16:creationId xmlns="" xmlns:a16="http://schemas.microsoft.com/office/drawing/2014/main" id="{1ECDE305-40C6-FF98-0C60-33500042281C}"/>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36" name="Line 20">
                <a:extLst>
                  <a:ext uri="{FF2B5EF4-FFF2-40B4-BE49-F238E27FC236}">
                    <a16:creationId xmlns="" xmlns:a16="http://schemas.microsoft.com/office/drawing/2014/main" id="{4F0F74C4-2F08-8826-6829-6CBB8A69479A}"/>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3" name="Line 21">
              <a:extLst>
                <a:ext uri="{FF2B5EF4-FFF2-40B4-BE49-F238E27FC236}">
                  <a16:creationId xmlns="" xmlns:a16="http://schemas.microsoft.com/office/drawing/2014/main" id="{63605BA7-995C-EE33-D7EF-4A09429E437F}"/>
                </a:ext>
              </a:extLst>
            </p:cNvPr>
            <p:cNvSpPr>
              <a:spLocks noChangeShapeType="1"/>
            </p:cNvSpPr>
            <p:nvPr/>
          </p:nvSpPr>
          <p:spPr bwMode="auto">
            <a:xfrm>
              <a:off x="1561" y="2928"/>
              <a:ext cx="7" cy="655"/>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4" name="Line 22">
              <a:extLst>
                <a:ext uri="{FF2B5EF4-FFF2-40B4-BE49-F238E27FC236}">
                  <a16:creationId xmlns="" xmlns:a16="http://schemas.microsoft.com/office/drawing/2014/main" id="{A4CF11CB-04FD-810D-CB9D-02734D64B24B}"/>
                </a:ext>
              </a:extLst>
            </p:cNvPr>
            <p:cNvSpPr>
              <a:spLocks noChangeShapeType="1"/>
            </p:cNvSpPr>
            <p:nvPr/>
          </p:nvSpPr>
          <p:spPr bwMode="auto">
            <a:xfrm>
              <a:off x="4522" y="2976"/>
              <a:ext cx="0" cy="59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25" name="Freeform 23">
              <a:extLst>
                <a:ext uri="{FF2B5EF4-FFF2-40B4-BE49-F238E27FC236}">
                  <a16:creationId xmlns="" xmlns:a16="http://schemas.microsoft.com/office/drawing/2014/main" id="{C91648B5-7E17-B4DF-4A46-490EA6253F39}"/>
                </a:ext>
              </a:extLst>
            </p:cNvPr>
            <p:cNvSpPr>
              <a:spLocks noChangeArrowheads="1"/>
            </p:cNvSpPr>
            <p:nvPr/>
          </p:nvSpPr>
          <p:spPr bwMode="auto">
            <a:xfrm>
              <a:off x="3936" y="2832"/>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26" name="Freeform 24">
              <a:extLst>
                <a:ext uri="{FF2B5EF4-FFF2-40B4-BE49-F238E27FC236}">
                  <a16:creationId xmlns="" xmlns:a16="http://schemas.microsoft.com/office/drawing/2014/main" id="{BB5F720F-F577-FCB7-4AD7-FB8F4F65BFCC}"/>
                </a:ext>
              </a:extLst>
            </p:cNvPr>
            <p:cNvSpPr>
              <a:spLocks noChangeArrowheads="1"/>
            </p:cNvSpPr>
            <p:nvPr/>
          </p:nvSpPr>
          <p:spPr bwMode="auto">
            <a:xfrm>
              <a:off x="989" y="2784"/>
              <a:ext cx="1145" cy="172"/>
            </a:xfrm>
            <a:custGeom>
              <a:avLst/>
              <a:gdLst>
                <a:gd name="T0" fmla="*/ 52 w 1064"/>
                <a:gd name="T1" fmla="*/ 0 h 224"/>
                <a:gd name="T2" fmla="*/ 155 w 1064"/>
                <a:gd name="T3" fmla="*/ 147 h 224"/>
                <a:gd name="T4" fmla="*/ 981 w 1064"/>
                <a:gd name="T5" fmla="*/ 147 h 224"/>
                <a:gd name="T6" fmla="*/ 1136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7" name="Group 25">
              <a:extLst>
                <a:ext uri="{FF2B5EF4-FFF2-40B4-BE49-F238E27FC236}">
                  <a16:creationId xmlns="" xmlns:a16="http://schemas.microsoft.com/office/drawing/2014/main" id="{C6153D39-D32B-B212-8F74-ED081B05FCC3}"/>
                </a:ext>
              </a:extLst>
            </p:cNvPr>
            <p:cNvGrpSpPr>
              <a:grpSpLocks/>
            </p:cNvGrpSpPr>
            <p:nvPr/>
          </p:nvGrpSpPr>
          <p:grpSpPr bwMode="auto">
            <a:xfrm>
              <a:off x="2540" y="2122"/>
              <a:ext cx="955" cy="710"/>
              <a:chOff x="1824" y="2266"/>
              <a:chExt cx="803" cy="710"/>
            </a:xfrm>
          </p:grpSpPr>
          <p:sp>
            <p:nvSpPr>
              <p:cNvPr id="30" name="Freeform 26">
                <a:extLst>
                  <a:ext uri="{FF2B5EF4-FFF2-40B4-BE49-F238E27FC236}">
                    <a16:creationId xmlns="" xmlns:a16="http://schemas.microsoft.com/office/drawing/2014/main" id="{2F1C4EA2-2775-37C0-B656-32CCE1D7ADA0}"/>
                  </a:ext>
                </a:extLst>
              </p:cNvPr>
              <p:cNvSpPr>
                <a:spLocks noChangeArrowheads="1"/>
              </p:cNvSpPr>
              <p:nvPr/>
            </p:nvSpPr>
            <p:spPr bwMode="auto">
              <a:xfrm>
                <a:off x="1824" y="2736"/>
                <a:ext cx="768" cy="96"/>
              </a:xfrm>
              <a:custGeom>
                <a:avLst/>
                <a:gdLst>
                  <a:gd name="T0" fmla="*/ 62 w 984"/>
                  <a:gd name="T1" fmla="*/ 96 h 336"/>
                  <a:gd name="T2" fmla="*/ 100 w 984"/>
                  <a:gd name="T3" fmla="*/ 14 h 336"/>
                  <a:gd name="T4" fmla="*/ 662 w 984"/>
                  <a:gd name="T5" fmla="*/ 14 h 336"/>
                  <a:gd name="T6" fmla="*/ 737 w 984"/>
                  <a:gd name="T7" fmla="*/ 55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31" name="Text Box 27">
                <a:extLst>
                  <a:ext uri="{FF2B5EF4-FFF2-40B4-BE49-F238E27FC236}">
                    <a16:creationId xmlns="" xmlns:a16="http://schemas.microsoft.com/office/drawing/2014/main" id="{4BA59C74-AFE9-A12C-E55E-3DF600C2A4DB}"/>
                  </a:ext>
                </a:extLst>
              </p:cNvPr>
              <p:cNvSpPr txBox="1">
                <a:spLocks noChangeArrowheads="1"/>
              </p:cNvSpPr>
              <p:nvPr/>
            </p:nvSpPr>
            <p:spPr bwMode="auto">
              <a:xfrm>
                <a:off x="2099" y="2266"/>
                <a:ext cx="528"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32" name="Line 28">
                <a:extLst>
                  <a:ext uri="{FF2B5EF4-FFF2-40B4-BE49-F238E27FC236}">
                    <a16:creationId xmlns="" xmlns:a16="http://schemas.microsoft.com/office/drawing/2014/main" id="{170CF41A-5B44-D09C-037D-E72870B3CE6B}"/>
                  </a:ext>
                </a:extLst>
              </p:cNvPr>
              <p:cNvSpPr>
                <a:spLocks noChangeShapeType="1"/>
              </p:cNvSpPr>
              <p:nvPr/>
            </p:nvSpPr>
            <p:spPr bwMode="auto">
              <a:xfrm>
                <a:off x="2208" y="2688"/>
                <a:ext cx="0" cy="288"/>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28" name="Text Box 29">
              <a:extLst>
                <a:ext uri="{FF2B5EF4-FFF2-40B4-BE49-F238E27FC236}">
                  <a16:creationId xmlns="" xmlns:a16="http://schemas.microsoft.com/office/drawing/2014/main" id="{E6D35E3A-7328-88A3-E242-3F0018B469E1}"/>
                </a:ext>
              </a:extLst>
            </p:cNvPr>
            <p:cNvSpPr txBox="1">
              <a:spLocks noChangeArrowheads="1"/>
            </p:cNvSpPr>
            <p:nvPr/>
          </p:nvSpPr>
          <p:spPr bwMode="auto">
            <a:xfrm>
              <a:off x="1001"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dirty="0"/>
                <a:t>A</a:t>
              </a:r>
            </a:p>
          </p:txBody>
        </p:sp>
        <p:sp>
          <p:nvSpPr>
            <p:cNvPr id="29" name="Text Box 30">
              <a:extLst>
                <a:ext uri="{FF2B5EF4-FFF2-40B4-BE49-F238E27FC236}">
                  <a16:creationId xmlns="" xmlns:a16="http://schemas.microsoft.com/office/drawing/2014/main" id="{9D476FE9-76C0-3169-15F8-8027D111B4D9}"/>
                </a:ext>
              </a:extLst>
            </p:cNvPr>
            <p:cNvSpPr txBox="1">
              <a:spLocks noChangeArrowheads="1"/>
            </p:cNvSpPr>
            <p:nvPr/>
          </p:nvSpPr>
          <p:spPr bwMode="auto">
            <a:xfrm>
              <a:off x="4553" y="3120"/>
              <a:ext cx="4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3600"/>
                <a:t>B</a:t>
              </a:r>
            </a:p>
          </p:txBody>
        </p:sp>
      </p:grpSp>
      <p:sp>
        <p:nvSpPr>
          <p:cNvPr id="43" name="Rectangle 5">
            <a:extLst>
              <a:ext uri="{FF2B5EF4-FFF2-40B4-BE49-F238E27FC236}">
                <a16:creationId xmlns="" xmlns:a16="http://schemas.microsoft.com/office/drawing/2014/main" id="{786643BA-CA6C-C483-C728-981FB298345F}"/>
              </a:ext>
            </a:extLst>
          </p:cNvPr>
          <p:cNvSpPr>
            <a:spLocks noChangeArrowheads="1"/>
          </p:cNvSpPr>
          <p:nvPr/>
        </p:nvSpPr>
        <p:spPr bwMode="auto">
          <a:xfrm>
            <a:off x="272887" y="3375673"/>
            <a:ext cx="40788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endParaRPr lang="en-US" altLang="en-US" sz="3600" b="1" dirty="0">
              <a:solidFill>
                <a:srgbClr val="C00000"/>
              </a:solidFill>
              <a:latin typeface=".VnTime" pitchFamily="34" charset="0"/>
            </a:endParaRPr>
          </a:p>
          <a:p>
            <a:pPr eaLnBrk="1" hangingPunct="1"/>
            <a:r>
              <a:rPr lang="en-US" altLang="en-US" sz="2400" dirty="0">
                <a:latin typeface=".VnTime" pitchFamily="34" charset="0"/>
              </a:rPr>
              <a:t> </a:t>
            </a:r>
          </a:p>
        </p:txBody>
      </p:sp>
      <p:sp>
        <p:nvSpPr>
          <p:cNvPr id="5" name="TextBox 4">
            <a:extLst>
              <a:ext uri="{FF2B5EF4-FFF2-40B4-BE49-F238E27FC236}">
                <a16:creationId xmlns="" xmlns:a16="http://schemas.microsoft.com/office/drawing/2014/main" id="{C9D29430-5B3D-2649-C28C-048438AEA8D4}"/>
              </a:ext>
            </a:extLst>
          </p:cNvPr>
          <p:cNvSpPr txBox="1"/>
          <p:nvPr/>
        </p:nvSpPr>
        <p:spPr>
          <a:xfrm>
            <a:off x="1394977" y="12127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1619020219"/>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plus(in)">
                                      <p:cBhvr>
                                        <p:cTn id="12" dur="30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1000"/>
                                        <p:tgtEl>
                                          <p:spTgt spid="19"/>
                                        </p:tgtEl>
                                      </p:cBhvr>
                                    </p:animEffect>
                                    <p:anim calcmode="lin" valueType="num">
                                      <p:cBhvr>
                                        <p:cTn id="28" dur="1000" fill="hold"/>
                                        <p:tgtEl>
                                          <p:spTgt spid="19"/>
                                        </p:tgtEl>
                                        <p:attrNameLst>
                                          <p:attrName>ppt_x</p:attrName>
                                        </p:attrNameLst>
                                      </p:cBhvr>
                                      <p:tavLst>
                                        <p:tav tm="0">
                                          <p:val>
                                            <p:strVal val="#ppt_x"/>
                                          </p:val>
                                        </p:tav>
                                        <p:tav tm="100000">
                                          <p:val>
                                            <p:strVal val="#ppt_x"/>
                                          </p:val>
                                        </p:tav>
                                      </p:tavLst>
                                    </p:anim>
                                    <p:anim calcmode="lin" valueType="num">
                                      <p:cBhvr>
                                        <p:cTn id="29" dur="1000" fill="hold"/>
                                        <p:tgtEl>
                                          <p:spTgt spid="19"/>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par>
                                <p:cTn id="35" presetID="32" presetClass="emph" presetSubtype="0" repeatCount="4000" fill="hold" nodeType="withEffect">
                                  <p:stCondLst>
                                    <p:cond delay="0"/>
                                  </p:stCondLst>
                                  <p:childTnLst>
                                    <p:animClr clrSpc="rgb" dir="cw">
                                      <p:cBhvr override="childStyle">
                                        <p:cTn id="36" dur="100" fill="hold"/>
                                        <p:tgtEl>
                                          <p:spTgt spid="11"/>
                                        </p:tgtEl>
                                        <p:attrNameLst>
                                          <p:attrName>style.color</p:attrName>
                                        </p:attrNameLst>
                                      </p:cBhvr>
                                      <p:to>
                                        <a:schemeClr val="accent2"/>
                                      </p:to>
                                    </p:animClr>
                                    <p:animClr clrSpc="rgb" dir="cw">
                                      <p:cBhvr>
                                        <p:cTn id="37" dur="100" fill="hold"/>
                                        <p:tgtEl>
                                          <p:spTgt spid="11"/>
                                        </p:tgtEl>
                                        <p:attrNameLst>
                                          <p:attrName>fillcolor</p:attrName>
                                        </p:attrNameLst>
                                      </p:cBhvr>
                                      <p:to>
                                        <a:schemeClr val="accent2"/>
                                      </p:to>
                                    </p:animClr>
                                    <p:set>
                                      <p:cBhvr>
                                        <p:cTn id="38" dur="100" fill="hold"/>
                                        <p:tgtEl>
                                          <p:spTgt spid="11"/>
                                        </p:tgtEl>
                                        <p:attrNameLst>
                                          <p:attrName>fill.type</p:attrName>
                                        </p:attrNameLst>
                                      </p:cBhvr>
                                      <p:to>
                                        <p:strVal val="solid"/>
                                      </p:to>
                                    </p:set>
                                    <p:set>
                                      <p:cBhvr>
                                        <p:cTn id="39" dur="100" fill="hold"/>
                                        <p:tgtEl>
                                          <p:spTgt spid="11"/>
                                        </p:tgtEl>
                                        <p:attrNameLst>
                                          <p:attrName>fill.on</p:attrName>
                                        </p:attrNameLst>
                                      </p:cBhvr>
                                      <p:to>
                                        <p:strVal val="true"/>
                                      </p:to>
                                    </p:set>
                                    <p:animRot by="120000">
                                      <p:cBhvr>
                                        <p:cTn id="40" dur="100" fill="hold">
                                          <p:stCondLst>
                                            <p:cond delay="0"/>
                                          </p:stCondLst>
                                        </p:cTn>
                                        <p:tgtEl>
                                          <p:spTgt spid="11"/>
                                        </p:tgtEl>
                                        <p:attrNameLst>
                                          <p:attrName>r</p:attrName>
                                        </p:attrNameLst>
                                      </p:cBhvr>
                                    </p:animRot>
                                    <p:animRot by="-240000">
                                      <p:cBhvr>
                                        <p:cTn id="41" dur="200" fill="hold">
                                          <p:stCondLst>
                                            <p:cond delay="200"/>
                                          </p:stCondLst>
                                        </p:cTn>
                                        <p:tgtEl>
                                          <p:spTgt spid="11"/>
                                        </p:tgtEl>
                                        <p:attrNameLst>
                                          <p:attrName>r</p:attrName>
                                        </p:attrNameLst>
                                      </p:cBhvr>
                                    </p:animRot>
                                    <p:animRot by="240000">
                                      <p:cBhvr>
                                        <p:cTn id="42" dur="200" fill="hold">
                                          <p:stCondLst>
                                            <p:cond delay="400"/>
                                          </p:stCondLst>
                                        </p:cTn>
                                        <p:tgtEl>
                                          <p:spTgt spid="11"/>
                                        </p:tgtEl>
                                        <p:attrNameLst>
                                          <p:attrName>r</p:attrName>
                                        </p:attrNameLst>
                                      </p:cBhvr>
                                    </p:animRot>
                                    <p:animRot by="-240000">
                                      <p:cBhvr>
                                        <p:cTn id="43" dur="200" fill="hold">
                                          <p:stCondLst>
                                            <p:cond delay="600"/>
                                          </p:stCondLst>
                                        </p:cTn>
                                        <p:tgtEl>
                                          <p:spTgt spid="11"/>
                                        </p:tgtEl>
                                        <p:attrNameLst>
                                          <p:attrName>r</p:attrName>
                                        </p:attrNameLst>
                                      </p:cBhvr>
                                    </p:animRot>
                                    <p:animRot by="120000">
                                      <p:cBhvr>
                                        <p:cTn id="44" dur="200" fill="hold">
                                          <p:stCondLst>
                                            <p:cond delay="800"/>
                                          </p:stCondLst>
                                        </p:cTn>
                                        <p:tgtEl>
                                          <p:spTgt spid="11"/>
                                        </p:tgtEl>
                                        <p:attrNameLst>
                                          <p:attrName>r</p:attrName>
                                        </p:attrNameLst>
                                      </p:cBhvr>
                                    </p:animRot>
                                  </p:childTnLst>
                                </p:cTn>
                              </p:par>
                              <p:par>
                                <p:cTn id="45" presetID="2" presetClass="entr" presetSubtype="9"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0-#ppt_w/2"/>
                                          </p:val>
                                        </p:tav>
                                        <p:tav tm="100000">
                                          <p:val>
                                            <p:strVal val="#ppt_x"/>
                                          </p:val>
                                        </p:tav>
                                      </p:tavLst>
                                    </p:anim>
                                    <p:anim calcmode="lin" valueType="num">
                                      <p:cBhvr additive="base">
                                        <p:cTn id="48" dur="500" fill="hold"/>
                                        <p:tgtEl>
                                          <p:spTgt spid="17"/>
                                        </p:tgtEl>
                                        <p:attrNameLst>
                                          <p:attrName>ppt_y</p:attrName>
                                        </p:attrNameLst>
                                      </p:cBhvr>
                                      <p:tavLst>
                                        <p:tav tm="0">
                                          <p:val>
                                            <p:strVal val="0-#ppt_h/2"/>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anim calcmode="lin" valueType="num">
                                      <p:cBhvr>
                                        <p:cTn id="52" dur="1000" fill="hold"/>
                                        <p:tgtEl>
                                          <p:spTgt spid="12"/>
                                        </p:tgtEl>
                                        <p:attrNameLst>
                                          <p:attrName>ppt_x</p:attrName>
                                        </p:attrNameLst>
                                      </p:cBhvr>
                                      <p:tavLst>
                                        <p:tav tm="0">
                                          <p:val>
                                            <p:strVal val="#ppt_x"/>
                                          </p:val>
                                        </p:tav>
                                        <p:tav tm="100000">
                                          <p:val>
                                            <p:strVal val="#ppt_x"/>
                                          </p:val>
                                        </p:tav>
                                      </p:tavLst>
                                    </p:anim>
                                    <p:anim calcmode="lin" valueType="num">
                                      <p:cBhvr>
                                        <p:cTn id="53" dur="1000" fill="hold"/>
                                        <p:tgtEl>
                                          <p:spTgt spid="12"/>
                                        </p:tgtEl>
                                        <p:attrNameLst>
                                          <p:attrName>ppt_y</p:attrName>
                                        </p:attrNameLst>
                                      </p:cBhvr>
                                      <p:tavLst>
                                        <p:tav tm="0">
                                          <p:val>
                                            <p:strVal val="#ppt_y-.1"/>
                                          </p:val>
                                        </p:tav>
                                        <p:tav tm="100000">
                                          <p:val>
                                            <p:strVal val="#ppt_y"/>
                                          </p:val>
                                        </p:tav>
                                      </p:tavLst>
                                    </p:anim>
                                  </p:childTnLst>
                                </p:cTn>
                              </p:par>
                              <p:par>
                                <p:cTn id="54" presetID="2" presetClass="entr" presetSubtype="9" fill="hold" nodeType="with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0-#ppt_w/2"/>
                                          </p:val>
                                        </p:tav>
                                        <p:tav tm="100000">
                                          <p:val>
                                            <p:strVal val="#ppt_x"/>
                                          </p:val>
                                        </p:tav>
                                      </p:tavLst>
                                    </p:anim>
                                    <p:anim calcmode="lin" valueType="num">
                                      <p:cBhvr additive="base">
                                        <p:cTn id="57" dur="500" fill="hold"/>
                                        <p:tgtEl>
                                          <p:spTgt spid="16"/>
                                        </p:tgtEl>
                                        <p:attrNameLst>
                                          <p:attrName>ppt_y</p:attrName>
                                        </p:attrNameLst>
                                      </p:cBhvr>
                                      <p:tavLst>
                                        <p:tav tm="0">
                                          <p:val>
                                            <p:strVal val="0-#ppt_h/2"/>
                                          </p:val>
                                        </p:tav>
                                        <p:tav tm="100000">
                                          <p:val>
                                            <p:strVal val="#ppt_y"/>
                                          </p:val>
                                        </p:tav>
                                      </p:tavLst>
                                    </p:anim>
                                  </p:childTnLst>
                                </p:cTn>
                              </p:par>
                              <p:par>
                                <p:cTn id="58" presetID="51" presetClass="entr" presetSubtype="0" fill="hold" nodeType="with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770" decel="100000"/>
                                        <p:tgtEl>
                                          <p:spTgt spid="15"/>
                                        </p:tgtEl>
                                      </p:cBhvr>
                                    </p:animEffect>
                                    <p:animScale>
                                      <p:cBhvr>
                                        <p:cTn id="61" dur="770" decel="100000"/>
                                        <p:tgtEl>
                                          <p:spTgt spid="15"/>
                                        </p:tgtEl>
                                      </p:cBhvr>
                                      <p:from x="10000" y="10000"/>
                                      <p:to x="200000" y="450000"/>
                                    </p:animScale>
                                    <p:animScale>
                                      <p:cBhvr>
                                        <p:cTn id="62" dur="1230" accel="100000" fill="hold">
                                          <p:stCondLst>
                                            <p:cond delay="770"/>
                                          </p:stCondLst>
                                        </p:cTn>
                                        <p:tgtEl>
                                          <p:spTgt spid="15"/>
                                        </p:tgtEl>
                                      </p:cBhvr>
                                      <p:from x="200000" y="450000"/>
                                      <p:to x="100000" y="100000"/>
                                    </p:animScale>
                                    <p:set>
                                      <p:cBhvr>
                                        <p:cTn id="63" dur="770" fill="hold"/>
                                        <p:tgtEl>
                                          <p:spTgt spid="15"/>
                                        </p:tgtEl>
                                        <p:attrNameLst>
                                          <p:attrName>ppt_x</p:attrName>
                                        </p:attrNameLst>
                                      </p:cBhvr>
                                      <p:to>
                                        <p:strVal val="(0.5)"/>
                                      </p:to>
                                    </p:set>
                                    <p:anim from="(0.5)" to="(#ppt_x)" calcmode="lin" valueType="num">
                                      <p:cBhvr>
                                        <p:cTn id="64" dur="1230" accel="100000" fill="hold">
                                          <p:stCondLst>
                                            <p:cond delay="770"/>
                                          </p:stCondLst>
                                        </p:cTn>
                                        <p:tgtEl>
                                          <p:spTgt spid="15"/>
                                        </p:tgtEl>
                                        <p:attrNameLst>
                                          <p:attrName>ppt_x</p:attrName>
                                        </p:attrNameLst>
                                      </p:cBhvr>
                                    </p:anim>
                                    <p:set>
                                      <p:cBhvr>
                                        <p:cTn id="65" dur="770" fill="hold"/>
                                        <p:tgtEl>
                                          <p:spTgt spid="15"/>
                                        </p:tgtEl>
                                        <p:attrNameLst>
                                          <p:attrName>ppt_y</p:attrName>
                                        </p:attrNameLst>
                                      </p:cBhvr>
                                      <p:to>
                                        <p:strVal val="(#ppt_y+0.4)"/>
                                      </p:to>
                                    </p:set>
                                    <p:anim from="(#ppt_y+0.4)" to="(#ppt_y)" calcmode="lin" valueType="num">
                                      <p:cBhvr>
                                        <p:cTn id="66" dur="1230" accel="100000" fill="hold">
                                          <p:stCondLst>
                                            <p:cond delay="770"/>
                                          </p:stCondLst>
                                        </p:cTn>
                                        <p:tgtEl>
                                          <p:spTgt spid="15"/>
                                        </p:tgtEl>
                                        <p:attrNameLst>
                                          <p:attrName>ppt_y</p:attrName>
                                        </p:attrNameLst>
                                      </p:cBhvr>
                                    </p:anim>
                                  </p:childTnLst>
                                </p:cTn>
                              </p:par>
                              <p:par>
                                <p:cTn id="67" presetID="51" presetClass="entr" presetSubtype="0" fill="hold" nodeType="with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fade">
                                      <p:cBhvr>
                                        <p:cTn id="69" dur="770" decel="100000"/>
                                        <p:tgtEl>
                                          <p:spTgt spid="9"/>
                                        </p:tgtEl>
                                      </p:cBhvr>
                                    </p:animEffect>
                                    <p:animScale>
                                      <p:cBhvr>
                                        <p:cTn id="70" dur="770" decel="100000"/>
                                        <p:tgtEl>
                                          <p:spTgt spid="9"/>
                                        </p:tgtEl>
                                      </p:cBhvr>
                                      <p:from x="10000" y="10000"/>
                                      <p:to x="200000" y="450000"/>
                                    </p:animScale>
                                    <p:animScale>
                                      <p:cBhvr>
                                        <p:cTn id="71" dur="1230" accel="100000" fill="hold">
                                          <p:stCondLst>
                                            <p:cond delay="770"/>
                                          </p:stCondLst>
                                        </p:cTn>
                                        <p:tgtEl>
                                          <p:spTgt spid="9"/>
                                        </p:tgtEl>
                                      </p:cBhvr>
                                      <p:from x="200000" y="450000"/>
                                      <p:to x="100000" y="100000"/>
                                    </p:animScale>
                                    <p:set>
                                      <p:cBhvr>
                                        <p:cTn id="72" dur="770" fill="hold"/>
                                        <p:tgtEl>
                                          <p:spTgt spid="9"/>
                                        </p:tgtEl>
                                        <p:attrNameLst>
                                          <p:attrName>ppt_x</p:attrName>
                                        </p:attrNameLst>
                                      </p:cBhvr>
                                      <p:to>
                                        <p:strVal val="(0.5)"/>
                                      </p:to>
                                    </p:set>
                                    <p:anim from="(0.5)" to="(#ppt_x)" calcmode="lin" valueType="num">
                                      <p:cBhvr>
                                        <p:cTn id="73" dur="1230" accel="100000" fill="hold">
                                          <p:stCondLst>
                                            <p:cond delay="770"/>
                                          </p:stCondLst>
                                        </p:cTn>
                                        <p:tgtEl>
                                          <p:spTgt spid="9"/>
                                        </p:tgtEl>
                                        <p:attrNameLst>
                                          <p:attrName>ppt_x</p:attrName>
                                        </p:attrNameLst>
                                      </p:cBhvr>
                                    </p:anim>
                                    <p:set>
                                      <p:cBhvr>
                                        <p:cTn id="74" dur="770" fill="hold"/>
                                        <p:tgtEl>
                                          <p:spTgt spid="9"/>
                                        </p:tgtEl>
                                        <p:attrNameLst>
                                          <p:attrName>ppt_y</p:attrName>
                                        </p:attrNameLst>
                                      </p:cBhvr>
                                      <p:to>
                                        <p:strVal val="(#ppt_y+0.4)"/>
                                      </p:to>
                                    </p:set>
                                    <p:anim from="(#ppt_y+0.4)" to="(#ppt_y)" calcmode="lin" valueType="num">
                                      <p:cBhvr>
                                        <p:cTn id="75" dur="1230" accel="100000" fill="hold">
                                          <p:stCondLst>
                                            <p:cond delay="770"/>
                                          </p:stCondLst>
                                        </p:cTn>
                                        <p:tgtEl>
                                          <p:spTgt spid="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3" grpId="0"/>
      <p:bldP spid="43" grpId="1"/>
      <p:bldP spid="43"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154250" y="-22557"/>
            <a:ext cx="12192000" cy="6858000"/>
          </a:xfrm>
          <a:prstGeom prst="rect">
            <a:avLst/>
          </a:prstGeom>
        </p:spPr>
      </p:pic>
      <p:sp>
        <p:nvSpPr>
          <p:cNvPr id="5" name="Line 3">
            <a:extLst>
              <a:ext uri="{FF2B5EF4-FFF2-40B4-BE49-F238E27FC236}">
                <a16:creationId xmlns="" xmlns:a16="http://schemas.microsoft.com/office/drawing/2014/main" id="{3AA6939E-5B95-02E3-1F20-F04A49C12243}"/>
              </a:ext>
            </a:extLst>
          </p:cNvPr>
          <p:cNvSpPr>
            <a:spLocks noChangeShapeType="1"/>
          </p:cNvSpPr>
          <p:nvPr/>
        </p:nvSpPr>
        <p:spPr bwMode="auto">
          <a:xfrm flipV="1">
            <a:off x="3993251" y="4762375"/>
            <a:ext cx="5378940" cy="1970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nvGrpSpPr>
          <p:cNvPr id="6" name="Group 4">
            <a:extLst>
              <a:ext uri="{FF2B5EF4-FFF2-40B4-BE49-F238E27FC236}">
                <a16:creationId xmlns="" xmlns:a16="http://schemas.microsoft.com/office/drawing/2014/main" id="{F0D0FB7B-1CF2-77F4-9695-A23CEE417363}"/>
              </a:ext>
            </a:extLst>
          </p:cNvPr>
          <p:cNvGrpSpPr>
            <a:grpSpLocks/>
          </p:cNvGrpSpPr>
          <p:nvPr/>
        </p:nvGrpSpPr>
        <p:grpSpPr bwMode="auto">
          <a:xfrm>
            <a:off x="2464344" y="5087142"/>
            <a:ext cx="8189726" cy="520919"/>
            <a:chOff x="432" y="3395"/>
            <a:chExt cx="2029" cy="253"/>
          </a:xfrm>
        </p:grpSpPr>
        <p:sp>
          <p:nvSpPr>
            <p:cNvPr id="7" name="Line 5">
              <a:extLst>
                <a:ext uri="{FF2B5EF4-FFF2-40B4-BE49-F238E27FC236}">
                  <a16:creationId xmlns="" xmlns:a16="http://schemas.microsoft.com/office/drawing/2014/main" id="{C22979E4-27D4-B7EF-B7FF-18A8D3DC28A6}"/>
                </a:ext>
              </a:extLst>
            </p:cNvPr>
            <p:cNvSpPr>
              <a:spLocks noChangeShapeType="1"/>
            </p:cNvSpPr>
            <p:nvPr/>
          </p:nvSpPr>
          <p:spPr bwMode="auto">
            <a:xfrm>
              <a:off x="432" y="3635"/>
              <a:ext cx="2016"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8" name="Line 6">
              <a:extLst>
                <a:ext uri="{FF2B5EF4-FFF2-40B4-BE49-F238E27FC236}">
                  <a16:creationId xmlns="" xmlns:a16="http://schemas.microsoft.com/office/drawing/2014/main" id="{AC3741EE-3D9D-C7EA-46BB-4DFDB1BF8BE1}"/>
                </a:ext>
              </a:extLst>
            </p:cNvPr>
            <p:cNvSpPr>
              <a:spLocks noChangeShapeType="1"/>
            </p:cNvSpPr>
            <p:nvPr/>
          </p:nvSpPr>
          <p:spPr bwMode="auto">
            <a:xfrm>
              <a:off x="768" y="3408"/>
              <a:ext cx="1392" cy="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9" name="Line 7">
              <a:extLst>
                <a:ext uri="{FF2B5EF4-FFF2-40B4-BE49-F238E27FC236}">
                  <a16:creationId xmlns="" xmlns:a16="http://schemas.microsoft.com/office/drawing/2014/main" id="{4EF13E42-A8DF-7576-0A56-A662AB3EAD96}"/>
                </a:ext>
              </a:extLst>
            </p:cNvPr>
            <p:cNvSpPr>
              <a:spLocks noChangeShapeType="1"/>
            </p:cNvSpPr>
            <p:nvPr/>
          </p:nvSpPr>
          <p:spPr bwMode="auto">
            <a:xfrm flipV="1">
              <a:off x="432" y="3395"/>
              <a:ext cx="384"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0" name="Line 8">
              <a:extLst>
                <a:ext uri="{FF2B5EF4-FFF2-40B4-BE49-F238E27FC236}">
                  <a16:creationId xmlns="" xmlns:a16="http://schemas.microsoft.com/office/drawing/2014/main" id="{08D9B097-04C6-70E1-1BB5-0C8D315A6552}"/>
                </a:ext>
              </a:extLst>
            </p:cNvPr>
            <p:cNvSpPr>
              <a:spLocks noChangeShapeType="1"/>
            </p:cNvSpPr>
            <p:nvPr/>
          </p:nvSpPr>
          <p:spPr bwMode="auto">
            <a:xfrm flipH="1" flipV="1">
              <a:off x="2125" y="3408"/>
              <a:ext cx="336" cy="24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grpSp>
      <p:sp>
        <p:nvSpPr>
          <p:cNvPr id="11" name="Line 9">
            <a:extLst>
              <a:ext uri="{FF2B5EF4-FFF2-40B4-BE49-F238E27FC236}">
                <a16:creationId xmlns="" xmlns:a16="http://schemas.microsoft.com/office/drawing/2014/main" id="{44AD1F15-1777-FE65-4A40-CB8AEACDF43D}"/>
              </a:ext>
            </a:extLst>
          </p:cNvPr>
          <p:cNvSpPr>
            <a:spLocks noChangeShapeType="1"/>
          </p:cNvSpPr>
          <p:nvPr/>
        </p:nvSpPr>
        <p:spPr bwMode="auto">
          <a:xfrm>
            <a:off x="3978420" y="4087087"/>
            <a:ext cx="14831" cy="981176"/>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2" name="Line 10">
            <a:extLst>
              <a:ext uri="{FF2B5EF4-FFF2-40B4-BE49-F238E27FC236}">
                <a16:creationId xmlns="" xmlns:a16="http://schemas.microsoft.com/office/drawing/2014/main" id="{FA040980-F242-8F41-0A72-638EBB64732B}"/>
              </a:ext>
            </a:extLst>
          </p:cNvPr>
          <p:cNvSpPr>
            <a:spLocks noChangeShapeType="1"/>
          </p:cNvSpPr>
          <p:nvPr/>
        </p:nvSpPr>
        <p:spPr bwMode="auto">
          <a:xfrm>
            <a:off x="9372194" y="3981113"/>
            <a:ext cx="0" cy="1081630"/>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sp>
        <p:nvSpPr>
          <p:cNvPr id="13" name="Freeform 11">
            <a:extLst>
              <a:ext uri="{FF2B5EF4-FFF2-40B4-BE49-F238E27FC236}">
                <a16:creationId xmlns="" xmlns:a16="http://schemas.microsoft.com/office/drawing/2014/main" id="{8E96A42C-D8BA-2ACF-0851-45AB87295FDA}"/>
              </a:ext>
            </a:extLst>
          </p:cNvPr>
          <p:cNvSpPr>
            <a:spLocks noChangeArrowheads="1"/>
          </p:cNvSpPr>
          <p:nvPr/>
        </p:nvSpPr>
        <p:spPr bwMode="auto">
          <a:xfrm>
            <a:off x="8205130" y="3846762"/>
            <a:ext cx="2078289" cy="311104"/>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4" name="Freeform 12">
            <a:extLst>
              <a:ext uri="{FF2B5EF4-FFF2-40B4-BE49-F238E27FC236}">
                <a16:creationId xmlns="" xmlns:a16="http://schemas.microsoft.com/office/drawing/2014/main" id="{C08885F6-F7BE-8971-0055-2FF0AF8FCC26}"/>
              </a:ext>
            </a:extLst>
          </p:cNvPr>
          <p:cNvSpPr>
            <a:spLocks noChangeArrowheads="1"/>
          </p:cNvSpPr>
          <p:nvPr/>
        </p:nvSpPr>
        <p:spPr bwMode="auto">
          <a:xfrm>
            <a:off x="2969657" y="3785093"/>
            <a:ext cx="2170098" cy="334312"/>
          </a:xfrm>
          <a:custGeom>
            <a:avLst/>
            <a:gdLst>
              <a:gd name="T0" fmla="*/ 82001 w 1064"/>
              <a:gd name="T1" fmla="*/ 0 h 224"/>
              <a:gd name="T2" fmla="*/ 246003 w 1064"/>
              <a:gd name="T3" fmla="*/ 234043 h 224"/>
              <a:gd name="T4" fmla="*/ 1558018 w 1064"/>
              <a:gd name="T5" fmla="*/ 234043 h 224"/>
              <a:gd name="T6" fmla="*/ 1804021 w 1064"/>
              <a:gd name="T7" fmla="*/ 0 h 22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64" h="224">
                <a:moveTo>
                  <a:pt x="48" y="0"/>
                </a:moveTo>
                <a:cubicBezTo>
                  <a:pt x="24" y="80"/>
                  <a:pt x="0" y="160"/>
                  <a:pt x="144" y="192"/>
                </a:cubicBezTo>
                <a:cubicBezTo>
                  <a:pt x="288" y="224"/>
                  <a:pt x="760" y="224"/>
                  <a:pt x="912" y="192"/>
                </a:cubicBezTo>
                <a:cubicBezTo>
                  <a:pt x="1064" y="160"/>
                  <a:pt x="1060" y="80"/>
                  <a:pt x="1056" y="0"/>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5" name="Freeform 13">
            <a:extLst>
              <a:ext uri="{FF2B5EF4-FFF2-40B4-BE49-F238E27FC236}">
                <a16:creationId xmlns="" xmlns:a16="http://schemas.microsoft.com/office/drawing/2014/main" id="{D85A19D6-1919-42A7-4B30-794429F83CA2}"/>
              </a:ext>
            </a:extLst>
          </p:cNvPr>
          <p:cNvSpPr>
            <a:spLocks noChangeArrowheads="1"/>
          </p:cNvSpPr>
          <p:nvPr/>
        </p:nvSpPr>
        <p:spPr bwMode="auto">
          <a:xfrm>
            <a:off x="5908406" y="3439956"/>
            <a:ext cx="1657185" cy="173640"/>
          </a:xfrm>
          <a:custGeom>
            <a:avLst/>
            <a:gdLst>
              <a:gd name="T0" fmla="*/ 117836 w 984"/>
              <a:gd name="T1" fmla="*/ 152400 h 336"/>
              <a:gd name="T2" fmla="*/ 188538 w 984"/>
              <a:gd name="T3" fmla="*/ 21771 h 336"/>
              <a:gd name="T4" fmla="*/ 1249065 w 984"/>
              <a:gd name="T5" fmla="*/ 21771 h 336"/>
              <a:gd name="T6" fmla="*/ 1390469 w 984"/>
              <a:gd name="T7" fmla="*/ 87086 h 33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84" h="336">
                <a:moveTo>
                  <a:pt x="80" y="336"/>
                </a:moveTo>
                <a:cubicBezTo>
                  <a:pt x="40" y="216"/>
                  <a:pt x="0" y="96"/>
                  <a:pt x="128" y="48"/>
                </a:cubicBezTo>
                <a:cubicBezTo>
                  <a:pt x="256" y="0"/>
                  <a:pt x="712" y="24"/>
                  <a:pt x="848" y="48"/>
                </a:cubicBezTo>
                <a:cubicBezTo>
                  <a:pt x="984" y="72"/>
                  <a:pt x="964" y="132"/>
                  <a:pt x="944" y="192"/>
                </a:cubicBezTo>
              </a:path>
            </a:pathLst>
          </a:cu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solidFill>
                  <a:srgbClr val="FFFFFF"/>
                </a:solidFill>
              </a14:hiddenFill>
            </a:ext>
          </a:extLst>
        </p:spPr>
        <p:txBody>
          <a:bodyPr/>
          <a:lstStyle/>
          <a:p>
            <a:endParaRPr lang="en-US"/>
          </a:p>
        </p:txBody>
      </p:sp>
      <p:sp>
        <p:nvSpPr>
          <p:cNvPr id="16" name="Text Box 14">
            <a:extLst>
              <a:ext uri="{FF2B5EF4-FFF2-40B4-BE49-F238E27FC236}">
                <a16:creationId xmlns="" xmlns:a16="http://schemas.microsoft.com/office/drawing/2014/main" id="{8628856E-BFE3-99B1-DC1D-3BA63DE532AB}"/>
              </a:ext>
            </a:extLst>
          </p:cNvPr>
          <p:cNvSpPr txBox="1">
            <a:spLocks noChangeArrowheads="1"/>
          </p:cNvSpPr>
          <p:nvPr/>
        </p:nvSpPr>
        <p:spPr bwMode="auto">
          <a:xfrm>
            <a:off x="6425709" y="2691622"/>
            <a:ext cx="113988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4400" b="1" dirty="0">
                <a:solidFill>
                  <a:srgbClr val="006600"/>
                </a:solidFill>
              </a:rPr>
              <a:t>0</a:t>
            </a:r>
          </a:p>
        </p:txBody>
      </p:sp>
      <p:sp>
        <p:nvSpPr>
          <p:cNvPr id="17" name="Line 15">
            <a:extLst>
              <a:ext uri="{FF2B5EF4-FFF2-40B4-BE49-F238E27FC236}">
                <a16:creationId xmlns="" xmlns:a16="http://schemas.microsoft.com/office/drawing/2014/main" id="{747CBEDE-F68E-B0B9-9A04-E07E2B0A8479}"/>
              </a:ext>
            </a:extLst>
          </p:cNvPr>
          <p:cNvSpPr>
            <a:spLocks noChangeShapeType="1"/>
          </p:cNvSpPr>
          <p:nvPr/>
        </p:nvSpPr>
        <p:spPr bwMode="auto">
          <a:xfrm>
            <a:off x="6687439" y="3397827"/>
            <a:ext cx="0" cy="520919"/>
          </a:xfrm>
          <a:prstGeom prst="line">
            <a:avLst/>
          </a:prstGeom>
          <a:noFill/>
          <a:ln w="76200">
            <a:solidFill>
              <a:srgbClr val="0000CC"/>
            </a:solidFill>
            <a:round/>
            <a:headEnd/>
            <a:tailEnd/>
          </a:ln>
          <a:effectLst>
            <a:prstShdw prst="shdw17" dist="17961" dir="2700000">
              <a:srgbClr val="00007A"/>
            </a:prstShdw>
          </a:effectLst>
          <a:extLst>
            <a:ext uri="{909E8E84-426E-40DD-AFC4-6F175D3DCCD1}">
              <a14:hiddenFill xmlns:a14="http://schemas.microsoft.com/office/drawing/2010/main">
                <a:noFill/>
              </a14:hiddenFill>
            </a:ext>
          </a:extLst>
        </p:spPr>
        <p:txBody>
          <a:bodyPr/>
          <a:lstStyle/>
          <a:p>
            <a:endParaRPr lang="en-US"/>
          </a:p>
        </p:txBody>
      </p:sp>
      <p:pic>
        <p:nvPicPr>
          <p:cNvPr id="18" name="Picture 16">
            <a:extLst>
              <a:ext uri="{FF2B5EF4-FFF2-40B4-BE49-F238E27FC236}">
                <a16:creationId xmlns="" xmlns:a16="http://schemas.microsoft.com/office/drawing/2014/main" id="{F7A297BD-6C83-E12E-13D6-9FA2D8E20E16}"/>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6394841">
            <a:off x="3415579" y="1165246"/>
            <a:ext cx="1209312" cy="149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7">
            <a:extLst>
              <a:ext uri="{FF2B5EF4-FFF2-40B4-BE49-F238E27FC236}">
                <a16:creationId xmlns="" xmlns:a16="http://schemas.microsoft.com/office/drawing/2014/main" id="{F534373C-64CF-AEC1-8439-0C62155F9AC6}"/>
              </a:ext>
            </a:extLst>
          </p:cNvPr>
          <p:cNvGrpSpPr>
            <a:grpSpLocks/>
          </p:cNvGrpSpPr>
          <p:nvPr/>
        </p:nvGrpSpPr>
        <p:grpSpPr bwMode="auto">
          <a:xfrm>
            <a:off x="8369661" y="3546952"/>
            <a:ext cx="1829620" cy="607739"/>
            <a:chOff x="3888" y="2448"/>
            <a:chExt cx="1008" cy="384"/>
          </a:xfrm>
        </p:grpSpPr>
        <p:sp>
          <p:nvSpPr>
            <p:cNvPr id="20" name="AutoShape 18">
              <a:extLst>
                <a:ext uri="{FF2B5EF4-FFF2-40B4-BE49-F238E27FC236}">
                  <a16:creationId xmlns="" xmlns:a16="http://schemas.microsoft.com/office/drawing/2014/main" id="{9AD76EB6-2AF5-4E97-837B-5E9BF0B12833}"/>
                </a:ext>
              </a:extLst>
            </p:cNvPr>
            <p:cNvSpPr>
              <a:spLocks noChangeArrowheads="1"/>
            </p:cNvSpPr>
            <p:nvPr/>
          </p:nvSpPr>
          <p:spPr bwMode="auto">
            <a:xfrm>
              <a:off x="3888"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21" name="AutoShape 19">
              <a:extLst>
                <a:ext uri="{FF2B5EF4-FFF2-40B4-BE49-F238E27FC236}">
                  <a16:creationId xmlns="" xmlns:a16="http://schemas.microsoft.com/office/drawing/2014/main" id="{7C9B8B17-1F64-4D08-5D43-6D1A72CEA0FC}"/>
                </a:ext>
              </a:extLst>
            </p:cNvPr>
            <p:cNvSpPr>
              <a:spLocks noChangeArrowheads="1"/>
            </p:cNvSpPr>
            <p:nvPr/>
          </p:nvSpPr>
          <p:spPr bwMode="auto">
            <a:xfrm>
              <a:off x="4416" y="2448"/>
              <a:ext cx="480" cy="384"/>
            </a:xfrm>
            <a:prstGeom prst="flowChartMagneticDisk">
              <a:avLst/>
            </a:prstGeom>
            <a:solidFill>
              <a:srgbClr val="663300"/>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grpSp>
      <p:sp>
        <p:nvSpPr>
          <p:cNvPr id="22" name="Line 20">
            <a:extLst>
              <a:ext uri="{FF2B5EF4-FFF2-40B4-BE49-F238E27FC236}">
                <a16:creationId xmlns="" xmlns:a16="http://schemas.microsoft.com/office/drawing/2014/main" id="{470522BE-C64F-D813-1346-6E5685624002}"/>
              </a:ext>
            </a:extLst>
          </p:cNvPr>
          <p:cNvSpPr>
            <a:spLocks noChangeShapeType="1"/>
          </p:cNvSpPr>
          <p:nvPr/>
        </p:nvSpPr>
        <p:spPr bwMode="auto">
          <a:xfrm flipV="1">
            <a:off x="6682721" y="3936771"/>
            <a:ext cx="0" cy="781378"/>
          </a:xfrm>
          <a:prstGeom prst="line">
            <a:avLst/>
          </a:prstGeom>
          <a:noFill/>
          <a:ln w="76200">
            <a:solidFill>
              <a:srgbClr val="A5002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3" name="Text Box 21">
            <a:extLst>
              <a:ext uri="{FF2B5EF4-FFF2-40B4-BE49-F238E27FC236}">
                <a16:creationId xmlns="" xmlns:a16="http://schemas.microsoft.com/office/drawing/2014/main" id="{14424B29-5320-E3FF-6C5B-02953E505B69}"/>
              </a:ext>
            </a:extLst>
          </p:cNvPr>
          <p:cNvSpPr txBox="1">
            <a:spLocks noChangeArrowheads="1"/>
          </p:cNvSpPr>
          <p:nvPr/>
        </p:nvSpPr>
        <p:spPr bwMode="auto">
          <a:xfrm>
            <a:off x="5231336" y="1052465"/>
            <a:ext cx="2562006" cy="861774"/>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sulfate </a:t>
            </a:r>
            <a:endParaRPr lang="en-US" sz="2000" b="1" dirty="0">
              <a:ln/>
              <a:solidFill>
                <a:srgbClr val="FF0000"/>
              </a:solidFill>
            </a:endParaRPr>
          </a:p>
          <a:p>
            <a:pPr algn="ctr" eaLnBrk="1" hangingPunct="1">
              <a:spcBef>
                <a:spcPct val="50000"/>
              </a:spcBef>
            </a:pPr>
            <a:r>
              <a:rPr lang="en-US" altLang="en-US" sz="2000" b="1" dirty="0">
                <a:ln/>
                <a:solidFill>
                  <a:srgbClr val="FF0000"/>
                </a:solidFill>
              </a:rPr>
              <a:t>Na</a:t>
            </a:r>
            <a:r>
              <a:rPr lang="en-US" altLang="en-US" sz="2000" b="1" baseline="-25000" dirty="0">
                <a:ln/>
                <a:solidFill>
                  <a:srgbClr val="FF0000"/>
                </a:solidFill>
              </a:rPr>
              <a:t>2</a:t>
            </a:r>
            <a:r>
              <a:rPr lang="en-US" altLang="en-US" sz="2000" b="1" dirty="0">
                <a:ln/>
                <a:solidFill>
                  <a:srgbClr val="FF0000"/>
                </a:solidFill>
              </a:rPr>
              <a:t>SO</a:t>
            </a:r>
            <a:r>
              <a:rPr lang="en-US" altLang="en-US" sz="2000" b="1" baseline="-25000" dirty="0">
                <a:ln/>
                <a:solidFill>
                  <a:srgbClr val="FF0000"/>
                </a:solidFill>
              </a:rPr>
              <a:t>4</a:t>
            </a:r>
            <a:endParaRPr lang="en-US" altLang="en-US" sz="2000" b="1" dirty="0">
              <a:ln/>
              <a:solidFill>
                <a:srgbClr val="FF0000"/>
              </a:solidFill>
            </a:endParaRPr>
          </a:p>
        </p:txBody>
      </p:sp>
      <p:sp>
        <p:nvSpPr>
          <p:cNvPr id="24" name="Line 22">
            <a:extLst>
              <a:ext uri="{FF2B5EF4-FFF2-40B4-BE49-F238E27FC236}">
                <a16:creationId xmlns="" xmlns:a16="http://schemas.microsoft.com/office/drawing/2014/main" id="{FA9A6D04-F338-E791-89A4-781BEF4CC363}"/>
              </a:ext>
            </a:extLst>
          </p:cNvPr>
          <p:cNvSpPr>
            <a:spLocks noChangeShapeType="1"/>
          </p:cNvSpPr>
          <p:nvPr/>
        </p:nvSpPr>
        <p:spPr bwMode="auto">
          <a:xfrm flipH="1">
            <a:off x="4676507" y="1504374"/>
            <a:ext cx="500354" cy="703611"/>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5" name="Picture 23">
            <a:extLst>
              <a:ext uri="{FF2B5EF4-FFF2-40B4-BE49-F238E27FC236}">
                <a16:creationId xmlns="" xmlns:a16="http://schemas.microsoft.com/office/drawing/2014/main" id="{ACEA65BC-2CB9-8523-A389-C279019E0CFB}"/>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3396" y="2595502"/>
            <a:ext cx="112349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4">
            <a:hlinkClick r:id="rId5"/>
            <a:extLst>
              <a:ext uri="{FF2B5EF4-FFF2-40B4-BE49-F238E27FC236}">
                <a16:creationId xmlns="" xmlns:a16="http://schemas.microsoft.com/office/drawing/2014/main" id="{DF6DC00B-A1CC-1E2C-E9FF-815F1B8E9A04}"/>
              </a:ext>
            </a:extLst>
          </p:cNvPr>
          <p:cNvPicPr>
            <a:picLocks noChangeAspect="1" noChangeArrowheads="1"/>
          </p:cNvPicPr>
          <p:nvPr/>
        </p:nvPicPr>
        <p:blipFill>
          <a:blip r:embed="rId6">
            <a:clrChange>
              <a:clrFrom>
                <a:srgbClr val="D8D8D8"/>
              </a:clrFrom>
              <a:clrTo>
                <a:srgbClr val="D8D8D8">
                  <a:alpha val="0"/>
                </a:srgbClr>
              </a:clrTo>
            </a:clrChange>
            <a:extLst>
              <a:ext uri="{28A0092B-C50C-407E-A947-70E740481C1C}">
                <a14:useLocalDpi xmlns:a14="http://schemas.microsoft.com/office/drawing/2010/main" val="0"/>
              </a:ext>
            </a:extLst>
          </a:blip>
          <a:srcRect l="10715" r="3572"/>
          <a:stretch>
            <a:fillRect/>
          </a:stretch>
        </p:blipFill>
        <p:spPr bwMode="auto">
          <a:xfrm>
            <a:off x="3141446" y="2581347"/>
            <a:ext cx="936241" cy="1457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6">
            <a:extLst>
              <a:ext uri="{FF2B5EF4-FFF2-40B4-BE49-F238E27FC236}">
                <a16:creationId xmlns="" xmlns:a16="http://schemas.microsoft.com/office/drawing/2014/main" id="{32BDD8CF-066B-7EC0-6DD5-D4A109ACB7A5}"/>
              </a:ext>
            </a:extLst>
          </p:cNvPr>
          <p:cNvSpPr>
            <a:spLocks noChangeArrowheads="1"/>
          </p:cNvSpPr>
          <p:nvPr/>
        </p:nvSpPr>
        <p:spPr bwMode="auto">
          <a:xfrm>
            <a:off x="3200760" y="1346823"/>
            <a:ext cx="1910444" cy="466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a:endParaRPr lang="vi-VN" altLang="en-US" b="1"/>
          </a:p>
        </p:txBody>
      </p:sp>
      <p:sp>
        <p:nvSpPr>
          <p:cNvPr id="29" name="Rectangle 27">
            <a:extLst>
              <a:ext uri="{FF2B5EF4-FFF2-40B4-BE49-F238E27FC236}">
                <a16:creationId xmlns="" xmlns:a16="http://schemas.microsoft.com/office/drawing/2014/main" id="{40BEF635-E37F-C791-0B44-5761490E5503}"/>
              </a:ext>
            </a:extLst>
          </p:cNvPr>
          <p:cNvSpPr>
            <a:spLocks noChangeArrowheads="1"/>
          </p:cNvSpPr>
          <p:nvPr/>
        </p:nvSpPr>
        <p:spPr bwMode="auto">
          <a:xfrm>
            <a:off x="4428192" y="5805535"/>
            <a:ext cx="46176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spcBef>
                <a:spcPct val="50000"/>
              </a:spcBef>
            </a:pPr>
            <a:r>
              <a:rPr lang="en-US" altLang="en-US" sz="2400" b="1" dirty="0">
                <a:solidFill>
                  <a:schemeClr val="hlink"/>
                </a:solidFill>
              </a:rPr>
              <a:t>         </a:t>
            </a:r>
            <a:r>
              <a:rPr lang="en-US" altLang="en-US" sz="3200" b="1" dirty="0">
                <a:solidFill>
                  <a:schemeClr val="hlink"/>
                </a:solidFill>
              </a:rPr>
              <a:t>SAU PHẢN ỨNG</a:t>
            </a:r>
          </a:p>
        </p:txBody>
      </p:sp>
      <p:pic>
        <p:nvPicPr>
          <p:cNvPr id="30" name="Picture 30">
            <a:extLst>
              <a:ext uri="{FF2B5EF4-FFF2-40B4-BE49-F238E27FC236}">
                <a16:creationId xmlns="" xmlns:a16="http://schemas.microsoft.com/office/drawing/2014/main" id="{7717B8D5-B538-EE84-564F-B9EBECE4C150}"/>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79600" y="2555815"/>
            <a:ext cx="1045470"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31">
            <a:extLst>
              <a:ext uri="{FF2B5EF4-FFF2-40B4-BE49-F238E27FC236}">
                <a16:creationId xmlns="" xmlns:a16="http://schemas.microsoft.com/office/drawing/2014/main" id="{F65A5EFD-CD9A-1BDC-FF2D-7405B30D0EFE}"/>
              </a:ext>
            </a:extLst>
          </p:cNvPr>
          <p:cNvSpPr txBox="1">
            <a:spLocks noChangeArrowheads="1"/>
          </p:cNvSpPr>
          <p:nvPr/>
        </p:nvSpPr>
        <p:spPr bwMode="auto">
          <a:xfrm>
            <a:off x="-1" y="670238"/>
            <a:ext cx="2780689" cy="1631216"/>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scene3d>
              <a:camera prst="orthographicFront"/>
              <a:lightRig rig="soft" dir="t">
                <a:rot lat="0" lon="0" rev="15600000"/>
              </a:lightRig>
            </a:scene3d>
            <a:sp3d extrusionH="57150" prstMaterial="softEdge">
              <a:bevelT w="25400" h="38100"/>
            </a:sp3d>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algn="ctr" eaLnBrk="1" hangingPunct="1">
              <a:spcBef>
                <a:spcPct val="50000"/>
              </a:spcBef>
            </a:pPr>
            <a:r>
              <a:rPr lang="en-US" altLang="en-US" sz="2000" b="1" dirty="0">
                <a:ln/>
                <a:solidFill>
                  <a:srgbClr val="FF0000"/>
                </a:solidFill>
              </a:rPr>
              <a:t>dd </a:t>
            </a:r>
            <a:r>
              <a:rPr lang="en-US" sz="2000" b="1" dirty="0">
                <a:ln/>
                <a:solidFill>
                  <a:srgbClr val="FF0000"/>
                </a:solidFill>
                <a:latin typeface="Times New Roman" panose="02020603050405020304" pitchFamily="18" charset="0"/>
                <a:ea typeface="Times New Roman" panose="02020603050405020304" pitchFamily="18" charset="0"/>
              </a:rPr>
              <a:t>Sodium chloride </a:t>
            </a:r>
            <a:r>
              <a:rPr lang="en-US" altLang="en-US" sz="2000" b="1" dirty="0">
                <a:ln/>
                <a:solidFill>
                  <a:srgbClr val="FF0000"/>
                </a:solidFill>
              </a:rPr>
              <a:t>NaCl</a:t>
            </a:r>
            <a:r>
              <a:rPr lang="en-US" altLang="en-US" sz="2000" b="1" baseline="-25000" dirty="0">
                <a:ln/>
                <a:solidFill>
                  <a:srgbClr val="FF0000"/>
                </a:solidFill>
              </a:rPr>
              <a:t> </a:t>
            </a:r>
          </a:p>
          <a:p>
            <a:pPr algn="ctr" eaLnBrk="1" hangingPunct="1">
              <a:spcBef>
                <a:spcPct val="50000"/>
              </a:spcBef>
            </a:pPr>
            <a:r>
              <a:rPr lang="en-US" altLang="en-US" sz="2000" b="1" dirty="0" err="1">
                <a:ln/>
                <a:solidFill>
                  <a:srgbClr val="FF0000"/>
                </a:solidFill>
              </a:rPr>
              <a:t>và</a:t>
            </a:r>
            <a:r>
              <a:rPr lang="en-US" altLang="en-US" sz="2000" b="1" dirty="0">
                <a:ln/>
                <a:solidFill>
                  <a:srgbClr val="FF0000"/>
                </a:solidFill>
              </a:rPr>
              <a:t> </a:t>
            </a:r>
            <a:r>
              <a:rPr lang="en-US" altLang="en-US" sz="2000" b="1" dirty="0" err="1">
                <a:ln/>
                <a:solidFill>
                  <a:srgbClr val="FF0000"/>
                </a:solidFill>
              </a:rPr>
              <a:t>kết</a:t>
            </a:r>
            <a:r>
              <a:rPr lang="en-US" altLang="en-US" sz="2000" b="1" dirty="0">
                <a:ln/>
                <a:solidFill>
                  <a:srgbClr val="FF0000"/>
                </a:solidFill>
              </a:rPr>
              <a:t> </a:t>
            </a:r>
            <a:r>
              <a:rPr lang="en-US" altLang="en-US" sz="2000" b="1" dirty="0" err="1">
                <a:ln/>
                <a:solidFill>
                  <a:srgbClr val="FF0000"/>
                </a:solidFill>
              </a:rPr>
              <a:t>tủa</a:t>
            </a:r>
            <a:r>
              <a:rPr lang="en-US" altLang="en-US" sz="2000" b="1" dirty="0">
                <a:ln/>
                <a:solidFill>
                  <a:srgbClr val="FF0000"/>
                </a:solidFill>
              </a:rPr>
              <a:t> </a:t>
            </a:r>
            <a:r>
              <a:rPr lang="en-US" altLang="en-US" sz="2000" b="1" dirty="0" err="1">
                <a:ln/>
                <a:solidFill>
                  <a:srgbClr val="FF0000"/>
                </a:solidFill>
              </a:rPr>
              <a:t>trắng</a:t>
            </a:r>
            <a:r>
              <a:rPr lang="en-US" altLang="en-US" sz="2000" b="1" dirty="0">
                <a:ln/>
                <a:solidFill>
                  <a:srgbClr val="FF0000"/>
                </a:solidFill>
              </a:rPr>
              <a:t> </a:t>
            </a:r>
          </a:p>
          <a:p>
            <a:pPr algn="ctr" eaLnBrk="1" hangingPunct="1">
              <a:spcBef>
                <a:spcPct val="50000"/>
              </a:spcBef>
            </a:pPr>
            <a:r>
              <a:rPr lang="en-US" sz="2000" b="1" dirty="0">
                <a:ln/>
                <a:solidFill>
                  <a:srgbClr val="FF0000"/>
                </a:solidFill>
                <a:latin typeface="Times New Roman" panose="02020603050405020304" pitchFamily="18" charset="0"/>
                <a:ea typeface="Times New Roman" panose="02020603050405020304" pitchFamily="18" charset="0"/>
              </a:rPr>
              <a:t>Barium sulfate </a:t>
            </a:r>
            <a:r>
              <a:rPr lang="en-US" altLang="en-US" sz="2000" b="1" dirty="0">
                <a:ln/>
                <a:solidFill>
                  <a:srgbClr val="FF0000"/>
                </a:solidFill>
              </a:rPr>
              <a:t>BaSO</a:t>
            </a:r>
            <a:r>
              <a:rPr lang="en-US" altLang="en-US" sz="2000" b="1" baseline="-25000" dirty="0">
                <a:ln/>
                <a:solidFill>
                  <a:srgbClr val="FF0000"/>
                </a:solidFill>
              </a:rPr>
              <a:t>4</a:t>
            </a:r>
          </a:p>
        </p:txBody>
      </p:sp>
      <p:sp>
        <p:nvSpPr>
          <p:cNvPr id="32" name="Line 32">
            <a:extLst>
              <a:ext uri="{FF2B5EF4-FFF2-40B4-BE49-F238E27FC236}">
                <a16:creationId xmlns="" xmlns:a16="http://schemas.microsoft.com/office/drawing/2014/main" id="{8F19D09F-9E30-A74C-DD1F-0E6EB3AD2EF3}"/>
              </a:ext>
            </a:extLst>
          </p:cNvPr>
          <p:cNvSpPr>
            <a:spLocks noChangeShapeType="1"/>
          </p:cNvSpPr>
          <p:nvPr/>
        </p:nvSpPr>
        <p:spPr bwMode="auto">
          <a:xfrm>
            <a:off x="2839306" y="2273016"/>
            <a:ext cx="636814" cy="746372"/>
          </a:xfrm>
          <a:prstGeom prst="line">
            <a:avLst/>
          </a:prstGeom>
          <a:noFill/>
          <a:ln w="9525">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pic>
        <p:nvPicPr>
          <p:cNvPr id="33" name="Picture 33">
            <a:extLst>
              <a:ext uri="{FF2B5EF4-FFF2-40B4-BE49-F238E27FC236}">
                <a16:creationId xmlns="" xmlns:a16="http://schemas.microsoft.com/office/drawing/2014/main" id="{42F170B1-9A8F-86A1-2BC2-D7529846F94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15897" y="2555815"/>
            <a:ext cx="1020112" cy="1380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4">
            <a:extLst>
              <a:ext uri="{FF2B5EF4-FFF2-40B4-BE49-F238E27FC236}">
                <a16:creationId xmlns="" xmlns:a16="http://schemas.microsoft.com/office/drawing/2014/main" id="{E115E88F-B99F-5F83-99EC-56612FE0AE2A}"/>
              </a:ext>
            </a:extLst>
          </p:cNvPr>
          <p:cNvSpPr>
            <a:spLocks noChangeArrowheads="1"/>
          </p:cNvSpPr>
          <p:nvPr/>
        </p:nvSpPr>
        <p:spPr bwMode="auto">
          <a:xfrm>
            <a:off x="4257474" y="2850955"/>
            <a:ext cx="622870" cy="1006441"/>
          </a:xfrm>
          <a:prstGeom prst="rect">
            <a:avLst/>
          </a:prstGeom>
          <a:solidFill>
            <a:srgbClr val="DDDDDD"/>
          </a:solidFill>
          <a:ln w="9525">
            <a:solidFill>
              <a:srgbClr val="DDDDDD"/>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endParaRPr lang="vi-VN" altLang="en-US"/>
          </a:p>
        </p:txBody>
      </p:sp>
      <p:sp>
        <p:nvSpPr>
          <p:cNvPr id="36" name="TextBox 35">
            <a:extLst>
              <a:ext uri="{FF2B5EF4-FFF2-40B4-BE49-F238E27FC236}">
                <a16:creationId xmlns="" xmlns:a16="http://schemas.microsoft.com/office/drawing/2014/main" id="{347DD476-DC87-2674-7F48-A901553F5C99}"/>
              </a:ext>
            </a:extLst>
          </p:cNvPr>
          <p:cNvSpPr txBox="1"/>
          <p:nvPr/>
        </p:nvSpPr>
        <p:spPr>
          <a:xfrm>
            <a:off x="-1790700" y="-583367"/>
            <a:ext cx="6096000" cy="369332"/>
          </a:xfrm>
          <a:prstGeom prst="rect">
            <a:avLst/>
          </a:prstGeom>
          <a:noFill/>
        </p:spPr>
        <p:txBody>
          <a:bodyPr wrap="square">
            <a:spAutoFit/>
          </a:bodyPr>
          <a:lstStyle/>
          <a:p>
            <a:r>
              <a:rPr lang="en-US" sz="1800" kern="1200" dirty="0" err="1">
                <a:solidFill>
                  <a:srgbClr val="000000"/>
                </a:solidFill>
                <a:effectLst/>
                <a:latin typeface="Times New Roman" panose="02020603050405020304" pitchFamily="18" charset="0"/>
                <a:ea typeface="Times New Roman" panose="02020603050405020304" pitchFamily="18" charset="0"/>
              </a:rPr>
              <a:t>và</a:t>
            </a:r>
            <a:endParaRPr lang="en-US" dirty="0"/>
          </a:p>
        </p:txBody>
      </p:sp>
      <p:sp>
        <p:nvSpPr>
          <p:cNvPr id="37" name="Rectangle 5">
            <a:extLst>
              <a:ext uri="{FF2B5EF4-FFF2-40B4-BE49-F238E27FC236}">
                <a16:creationId xmlns="" xmlns:a16="http://schemas.microsoft.com/office/drawing/2014/main" id="{AD9CE08C-7E0B-3B3F-E1FA-DC07E9229105}"/>
              </a:ext>
            </a:extLst>
          </p:cNvPr>
          <p:cNvSpPr>
            <a:spLocks noChangeArrowheads="1"/>
          </p:cNvSpPr>
          <p:nvPr/>
        </p:nvSpPr>
        <p:spPr bwMode="auto">
          <a:xfrm>
            <a:off x="8666273" y="870460"/>
            <a:ext cx="407886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defRPr>
            </a:lvl9pPr>
          </a:lstStyle>
          <a:p>
            <a:pPr eaLnBrk="1" hangingPunct="1"/>
            <a:r>
              <a:rPr lang="en-US" altLang="en-US" sz="3600" b="1" dirty="0">
                <a:solidFill>
                  <a:srgbClr val="0000FF"/>
                </a:solidFill>
                <a:latin typeface=".VnTime" pitchFamily="34" charset="0"/>
              </a:rPr>
              <a:t>  </a:t>
            </a:r>
            <a:r>
              <a:rPr lang="en-US" altLang="en-US" sz="3600" b="1" dirty="0" err="1">
                <a:solidFill>
                  <a:srgbClr val="C00000"/>
                </a:solidFill>
                <a:latin typeface="Times New Roman" panose="02020603050405020304" pitchFamily="18" charset="0"/>
              </a:rPr>
              <a:t>Tiến</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hành</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thí</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nghiệm</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như</a:t>
            </a:r>
            <a:r>
              <a:rPr lang="en-US" altLang="en-US" sz="3600" b="1" dirty="0">
                <a:solidFill>
                  <a:srgbClr val="C00000"/>
                </a:solidFill>
                <a:latin typeface="Times New Roman" panose="02020603050405020304" pitchFamily="18" charset="0"/>
              </a:rPr>
              <a:t> </a:t>
            </a:r>
            <a:r>
              <a:rPr lang="en-US" altLang="en-US" sz="3600" b="1" dirty="0" err="1">
                <a:solidFill>
                  <a:srgbClr val="C00000"/>
                </a:solidFill>
                <a:latin typeface="Times New Roman" panose="02020603050405020304" pitchFamily="18" charset="0"/>
              </a:rPr>
              <a:t>sau</a:t>
            </a:r>
            <a:r>
              <a:rPr lang="en-US" altLang="en-US" sz="3600" b="1" dirty="0">
                <a:solidFill>
                  <a:srgbClr val="C00000"/>
                </a:solidFill>
                <a:latin typeface=".VnTime" pitchFamily="34" charset="0"/>
              </a:rPr>
              <a:t>:</a:t>
            </a:r>
          </a:p>
          <a:p>
            <a:pPr eaLnBrk="1" hangingPunct="1"/>
            <a:r>
              <a:rPr lang="en-US" altLang="en-US" sz="2400" dirty="0">
                <a:latin typeface=".VnTime" pitchFamily="34" charset="0"/>
              </a:rPr>
              <a:t> </a:t>
            </a:r>
          </a:p>
        </p:txBody>
      </p:sp>
      <p:sp>
        <p:nvSpPr>
          <p:cNvPr id="4" name="TextBox 3">
            <a:extLst>
              <a:ext uri="{FF2B5EF4-FFF2-40B4-BE49-F238E27FC236}">
                <a16:creationId xmlns="" xmlns:a16="http://schemas.microsoft.com/office/drawing/2014/main" id="{DB713236-E9E7-78F9-EE08-CA2E0710E983}"/>
              </a:ext>
            </a:extLst>
          </p:cNvPr>
          <p:cNvSpPr txBox="1"/>
          <p:nvPr/>
        </p:nvSpPr>
        <p:spPr>
          <a:xfrm>
            <a:off x="1897897" y="60319"/>
            <a:ext cx="11254223" cy="584775"/>
          </a:xfrm>
          <a:prstGeom prst="rect">
            <a:avLst/>
          </a:prstGeom>
          <a:noFill/>
        </p:spPr>
        <p:txBody>
          <a:bodyPr wrap="square">
            <a:spAutoFit/>
          </a:bodyPr>
          <a:lstStyle/>
          <a:p>
            <a:r>
              <a:rPr lang="en-US" sz="3200" b="1" dirty="0">
                <a:solidFill>
                  <a:srgbClr val="FF0000"/>
                </a:solidFill>
                <a:effectLst/>
                <a:latin typeface="Times New Roman" panose="02020603050405020304" pitchFamily="18" charset="0"/>
                <a:ea typeface="Times New Roman" panose="02020603050405020304" pitchFamily="18" charset="0"/>
              </a:rPr>
              <a:t>NỘI DUNG ĐỊNH LUẬT BẢO TOÀN KHỐI LƯỢNG</a:t>
            </a:r>
            <a:endParaRPr lang="en-US" sz="3200" dirty="0">
              <a:solidFill>
                <a:srgbClr val="FF0000"/>
              </a:solidFill>
            </a:endParaRPr>
          </a:p>
        </p:txBody>
      </p:sp>
    </p:spTree>
    <p:extLst>
      <p:ext uri="{BB962C8B-B14F-4D97-AF65-F5344CB8AC3E}">
        <p14:creationId xmlns:p14="http://schemas.microsoft.com/office/powerpoint/2010/main" val="2716789390"/>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0"/>
                                        </p:tgtEl>
                                      </p:cBhvr>
                                    </p:animEffect>
                                    <p:set>
                                      <p:cBhvr>
                                        <p:cTn id="7" dur="1" fill="hold">
                                          <p:stCondLst>
                                            <p:cond delay="1999"/>
                                          </p:stCondLst>
                                        </p:cTn>
                                        <p:tgtEl>
                                          <p:spTgt spid="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anim calcmode="lin" valueType="num">
                                      <p:cBhvr>
                                        <p:cTn id="13" dur="2000" fill="hold"/>
                                        <p:tgtEl>
                                          <p:spTgt spid="18"/>
                                        </p:tgtEl>
                                        <p:attrNameLst>
                                          <p:attrName>ppt_x</p:attrName>
                                        </p:attrNameLst>
                                      </p:cBhvr>
                                      <p:tavLst>
                                        <p:tav tm="0">
                                          <p:val>
                                            <p:strVal val="#ppt_x"/>
                                          </p:val>
                                        </p:tav>
                                        <p:tav tm="100000">
                                          <p:val>
                                            <p:strVal val="#ppt_x"/>
                                          </p:val>
                                        </p:tav>
                                      </p:tavLst>
                                    </p:anim>
                                    <p:anim calcmode="lin" valueType="num">
                                      <p:cBhvr>
                                        <p:cTn id="14" dur="2000" fill="hold"/>
                                        <p:tgtEl>
                                          <p:spTgt spid="1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1000"/>
                                        <p:tgtEl>
                                          <p:spTgt spid="23"/>
                                        </p:tgtEl>
                                      </p:cBhvr>
                                    </p:animEffect>
                                    <p:anim calcmode="lin" valueType="num">
                                      <p:cBhvr>
                                        <p:cTn id="23" dur="1000" fill="hold"/>
                                        <p:tgtEl>
                                          <p:spTgt spid="23"/>
                                        </p:tgtEl>
                                        <p:attrNameLst>
                                          <p:attrName>ppt_x</p:attrName>
                                        </p:attrNameLst>
                                      </p:cBhvr>
                                      <p:tavLst>
                                        <p:tav tm="0">
                                          <p:val>
                                            <p:strVal val="#ppt_x"/>
                                          </p:val>
                                        </p:tav>
                                        <p:tav tm="100000">
                                          <p:val>
                                            <p:strVal val="#ppt_x"/>
                                          </p:val>
                                        </p:tav>
                                      </p:tavLst>
                                    </p:anim>
                                    <p:anim calcmode="lin" valueType="num">
                                      <p:cBhvr>
                                        <p:cTn id="24" dur="1000" fill="hold"/>
                                        <p:tgtEl>
                                          <p:spTgt spid="23"/>
                                        </p:tgtEl>
                                        <p:attrNameLst>
                                          <p:attrName>ppt_y</p:attrName>
                                        </p:attrNameLst>
                                      </p:cBhvr>
                                      <p:tavLst>
                                        <p:tav tm="0">
                                          <p:val>
                                            <p:strVal val="#ppt_y-.1"/>
                                          </p:val>
                                        </p:tav>
                                        <p:tav tm="100000">
                                          <p:val>
                                            <p:strVal val="#ppt_y"/>
                                          </p:val>
                                        </p:tav>
                                      </p:tavLst>
                                    </p:anim>
                                  </p:childTnLst>
                                </p:cTn>
                              </p:par>
                              <p:par>
                                <p:cTn id="25" presetID="25" presetClass="exit" presetSubtype="0" fill="hold" nodeType="withEffect">
                                  <p:stCondLst>
                                    <p:cond delay="0"/>
                                  </p:stCondLst>
                                  <p:childTnLst>
                                    <p:animEffect transition="out" filter="fade">
                                      <p:cBhvr>
                                        <p:cTn id="26" dur="5000" accel="50000">
                                          <p:stCondLst>
                                            <p:cond delay="0"/>
                                          </p:stCondLst>
                                        </p:cTn>
                                        <p:tgtEl>
                                          <p:spTgt spid="18"/>
                                        </p:tgtEl>
                                      </p:cBhvr>
                                    </p:animEffect>
                                    <p:anim calcmode="lin" valueType="num">
                                      <p:cBhvr>
                                        <p:cTn id="27" dur="2500" accel="50000">
                                          <p:stCondLst>
                                            <p:cond delay="0"/>
                                          </p:stCondLst>
                                        </p:cTn>
                                        <p:tgtEl>
                                          <p:spTgt spid="18"/>
                                        </p:tgtEl>
                                        <p:attrNameLst>
                                          <p:attrName>ppt_y</p:attrName>
                                        </p:attrNameLst>
                                      </p:cBhvr>
                                      <p:tavLst>
                                        <p:tav tm="0">
                                          <p:val>
                                            <p:strVal val="ppt_y"/>
                                          </p:val>
                                        </p:tav>
                                        <p:tav tm="100000">
                                          <p:val>
                                            <p:strVal val="ppt_y+.1"/>
                                          </p:val>
                                        </p:tav>
                                      </p:tavLst>
                                    </p:anim>
                                    <p:anim calcmode="lin" valueType="num">
                                      <p:cBhvr>
                                        <p:cTn id="28" dur="2500" decel="50000">
                                          <p:stCondLst>
                                            <p:cond delay="2500"/>
                                          </p:stCondLst>
                                        </p:cTn>
                                        <p:tgtEl>
                                          <p:spTgt spid="18"/>
                                        </p:tgtEl>
                                        <p:attrNameLst>
                                          <p:attrName>ppt_y</p:attrName>
                                        </p:attrNameLst>
                                      </p:cBhvr>
                                      <p:tavLst>
                                        <p:tav tm="0">
                                          <p:val>
                                            <p:strVal val="ppt_y"/>
                                          </p:val>
                                        </p:tav>
                                        <p:tav tm="100000">
                                          <p:val>
                                            <p:strVal val="ppt_y-.1"/>
                                          </p:val>
                                        </p:tav>
                                      </p:tavLst>
                                    </p:anim>
                                    <p:anim calcmode="lin" valueType="num">
                                      <p:cBhvr>
                                        <p:cTn id="29" dur="2500" accel="50000">
                                          <p:stCondLst>
                                            <p:cond delay="2500"/>
                                          </p:stCondLst>
                                        </p:cTn>
                                        <p:tgtEl>
                                          <p:spTgt spid="18"/>
                                        </p:tgtEl>
                                        <p:attrNameLst>
                                          <p:attrName>ppt_x</p:attrName>
                                        </p:attrNameLst>
                                      </p:cBhvr>
                                      <p:tavLst>
                                        <p:tav tm="0">
                                          <p:val>
                                            <p:strVal val="ppt_x"/>
                                          </p:val>
                                        </p:tav>
                                        <p:tav tm="100000">
                                          <p:val>
                                            <p:strVal val="ppt_x+.4"/>
                                          </p:val>
                                        </p:tav>
                                      </p:tavLst>
                                    </p:anim>
                                    <p:anim calcmode="lin" valueType="num">
                                      <p:cBhvr>
                                        <p:cTn id="30" dur="5000"/>
                                        <p:tgtEl>
                                          <p:spTgt spid="18"/>
                                        </p:tgtEl>
                                        <p:attrNameLst>
                                          <p:attrName>ppt_h</p:attrName>
                                        </p:attrNameLst>
                                      </p:cBhvr>
                                      <p:tavLst>
                                        <p:tav tm="0">
                                          <p:val>
                                            <p:strVal val="ppt_h"/>
                                          </p:val>
                                        </p:tav>
                                        <p:tav tm="100000">
                                          <p:val>
                                            <p:strVal val="ppt_h"/>
                                          </p:val>
                                        </p:tav>
                                      </p:tavLst>
                                    </p:anim>
                                    <p:anim calcmode="lin" valueType="num">
                                      <p:cBhvr>
                                        <p:cTn id="31" dur="2500" accel="50000">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32" dur="2500" decel="50000">
                                          <p:stCondLst>
                                            <p:cond delay="2500"/>
                                          </p:stCondLst>
                                        </p:cTn>
                                        <p:tgtEl>
                                          <p:spTgt spid="18"/>
                                        </p:tgtEl>
                                        <p:attrNameLst>
                                          <p:attrName>ppt_w</p:attrName>
                                        </p:attrNameLst>
                                      </p:cBhvr>
                                      <p:tavLst>
                                        <p:tav tm="0">
                                          <p:val>
                                            <p:strVal val="ppt_w"/>
                                          </p:val>
                                        </p:tav>
                                        <p:tav tm="100000">
                                          <p:val>
                                            <p:strVal val="ppt_w/.05"/>
                                          </p:val>
                                        </p:tav>
                                      </p:tavLst>
                                    </p:anim>
                                    <p:anim calcmode="lin" valueType="num">
                                      <p:cBhvr>
                                        <p:cTn id="33" dur="2500" accel="50000">
                                          <p:stCondLst>
                                            <p:cond delay="2500"/>
                                          </p:stCondLst>
                                        </p:cTn>
                                        <p:tgtEl>
                                          <p:spTgt spid="18"/>
                                        </p:tgtEl>
                                        <p:attrNameLst>
                                          <p:attrName>style.rotation</p:attrName>
                                        </p:attrNameLst>
                                      </p:cBhvr>
                                      <p:tavLst>
                                        <p:tav tm="0">
                                          <p:val>
                                            <p:fltVal val="0"/>
                                          </p:val>
                                        </p:tav>
                                        <p:tav tm="100000">
                                          <p:val>
                                            <p:fltVal val="-90"/>
                                          </p:val>
                                        </p:tav>
                                      </p:tavLst>
                                    </p:anim>
                                    <p:set>
                                      <p:cBhvr>
                                        <p:cTn id="34" dur="1" fill="hold">
                                          <p:stCondLst>
                                            <p:cond delay="4999"/>
                                          </p:stCondLst>
                                        </p:cTn>
                                        <p:tgtEl>
                                          <p:spTgt spid="18"/>
                                        </p:tgtEl>
                                        <p:attrNameLst>
                                          <p:attrName>style.visibility</p:attrName>
                                        </p:attrNameLst>
                                      </p:cBhvr>
                                      <p:to>
                                        <p:strVal val="hidden"/>
                                      </p:to>
                                    </p:set>
                                  </p:childTnLst>
                                </p:cTn>
                              </p:par>
                              <p:par>
                                <p:cTn id="35" presetID="29" presetClass="exit" presetSubtype="0" fill="hold" nodeType="withEffect">
                                  <p:stCondLst>
                                    <p:cond delay="0"/>
                                  </p:stCondLst>
                                  <p:childTnLst>
                                    <p:anim calcmode="lin" valueType="num">
                                      <p:cBhvr>
                                        <p:cTn id="36" dur="5000"/>
                                        <p:tgtEl>
                                          <p:spTgt spid="24"/>
                                        </p:tgtEl>
                                        <p:attrNameLst>
                                          <p:attrName>ppt_x</p:attrName>
                                        </p:attrNameLst>
                                      </p:cBhvr>
                                      <p:tavLst>
                                        <p:tav tm="0">
                                          <p:val>
                                            <p:strVal val="ppt_x"/>
                                          </p:val>
                                        </p:tav>
                                        <p:tav tm="100000">
                                          <p:val>
                                            <p:strVal val="ppt_x-.2"/>
                                          </p:val>
                                        </p:tav>
                                      </p:tavLst>
                                    </p:anim>
                                    <p:anim calcmode="lin" valueType="num">
                                      <p:cBhvr>
                                        <p:cTn id="37" dur="5000"/>
                                        <p:tgtEl>
                                          <p:spTgt spid="24"/>
                                        </p:tgtEl>
                                        <p:attrNameLst>
                                          <p:attrName>ppt_y</p:attrName>
                                        </p:attrNameLst>
                                      </p:cBhvr>
                                      <p:tavLst>
                                        <p:tav tm="0">
                                          <p:val>
                                            <p:strVal val="ppt_y"/>
                                          </p:val>
                                        </p:tav>
                                        <p:tav tm="100000">
                                          <p:val>
                                            <p:strVal val="ppt_y"/>
                                          </p:val>
                                        </p:tav>
                                      </p:tavLst>
                                    </p:anim>
                                    <p:animEffect transition="out" filter="fade">
                                      <p:cBhvr>
                                        <p:cTn id="38" dur="5000"/>
                                        <p:tgtEl>
                                          <p:spTgt spid="24"/>
                                        </p:tgtEl>
                                      </p:cBhvr>
                                    </p:animEffect>
                                    <p:set>
                                      <p:cBhvr>
                                        <p:cTn id="39" dur="1" fill="hold">
                                          <p:stCondLst>
                                            <p:cond delay="4999"/>
                                          </p:stCondLst>
                                        </p:cTn>
                                        <p:tgtEl>
                                          <p:spTgt spid="24"/>
                                        </p:tgtEl>
                                        <p:attrNameLst>
                                          <p:attrName>style.visibility</p:attrName>
                                        </p:attrNameLst>
                                      </p:cBhvr>
                                      <p:to>
                                        <p:strVal val="hidden"/>
                                      </p:to>
                                    </p:set>
                                  </p:childTnLst>
                                </p:cTn>
                              </p:par>
                              <p:par>
                                <p:cTn id="40" presetID="29" presetClass="exit" presetSubtype="0" fill="hold" nodeType="withEffect">
                                  <p:stCondLst>
                                    <p:cond delay="0"/>
                                  </p:stCondLst>
                                  <p:childTnLst>
                                    <p:anim calcmode="lin" valueType="num">
                                      <p:cBhvr>
                                        <p:cTn id="41" dur="500"/>
                                        <p:tgtEl>
                                          <p:spTgt spid="23"/>
                                        </p:tgtEl>
                                        <p:attrNameLst>
                                          <p:attrName>ppt_x</p:attrName>
                                        </p:attrNameLst>
                                      </p:cBhvr>
                                      <p:tavLst>
                                        <p:tav tm="0">
                                          <p:val>
                                            <p:strVal val="ppt_x"/>
                                          </p:val>
                                        </p:tav>
                                        <p:tav tm="100000">
                                          <p:val>
                                            <p:strVal val="ppt_x-.2"/>
                                          </p:val>
                                        </p:tav>
                                      </p:tavLst>
                                    </p:anim>
                                    <p:anim calcmode="lin" valueType="num">
                                      <p:cBhvr>
                                        <p:cTn id="42" dur="500"/>
                                        <p:tgtEl>
                                          <p:spTgt spid="23"/>
                                        </p:tgtEl>
                                        <p:attrNameLst>
                                          <p:attrName>ppt_y</p:attrName>
                                        </p:attrNameLst>
                                      </p:cBhvr>
                                      <p:tavLst>
                                        <p:tav tm="0">
                                          <p:val>
                                            <p:strVal val="ppt_y"/>
                                          </p:val>
                                        </p:tav>
                                        <p:tav tm="100000">
                                          <p:val>
                                            <p:strVal val="ppt_y"/>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par>
                                <p:cTn id="45" presetID="22" presetClass="entr" presetSubtype="4" repeatCount="indefinite"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3000"/>
                                        <p:tgtEl>
                                          <p:spTgt spid="26"/>
                                        </p:tgtEl>
                                      </p:cBhvr>
                                    </p:animEffect>
                                  </p:childTnLst>
                                </p:cTn>
                              </p:par>
                              <p:par>
                                <p:cTn id="48" presetID="51" presetClass="entr" presetSubtype="0" fill="hold" nodeType="withEffect">
                                  <p:stCondLst>
                                    <p:cond delay="0"/>
                                  </p:stCondLst>
                                  <p:endCondLst>
                                    <p:cond delay="0"/>
                                  </p:endCondLst>
                                  <p:childTnLst>
                                    <p:set>
                                      <p:cBhvr>
                                        <p:cTn id="49" dur="1" fill="hold">
                                          <p:stCondLst>
                                            <p:cond delay="0"/>
                                          </p:stCondLst>
                                        </p:cTn>
                                        <p:tgtEl>
                                          <p:spTgt spid="28"/>
                                        </p:tgtEl>
                                        <p:attrNameLst>
                                          <p:attrName>style.visibility</p:attrName>
                                        </p:attrNameLst>
                                      </p:cBhvr>
                                      <p:to>
                                        <p:strVal val="visible"/>
                                      </p:to>
                                    </p:set>
                                    <p:animEffect transition="in" filter="fade">
                                      <p:cBhvr>
                                        <p:cTn id="50" dur="770" decel="100000"/>
                                        <p:tgtEl>
                                          <p:spTgt spid="28"/>
                                        </p:tgtEl>
                                      </p:cBhvr>
                                    </p:animEffect>
                                    <p:animScale>
                                      <p:cBhvr>
                                        <p:cTn id="51" dur="770" decel="100000"/>
                                        <p:tgtEl>
                                          <p:spTgt spid="28"/>
                                        </p:tgtEl>
                                      </p:cBhvr>
                                      <p:from x="10000" y="10000"/>
                                      <p:to x="200000" y="450000"/>
                                    </p:animScale>
                                    <p:animScale>
                                      <p:cBhvr>
                                        <p:cTn id="52" dur="1230" accel="100000" fill="hold">
                                          <p:stCondLst>
                                            <p:cond delay="770"/>
                                          </p:stCondLst>
                                        </p:cTn>
                                        <p:tgtEl>
                                          <p:spTgt spid="28"/>
                                        </p:tgtEl>
                                      </p:cBhvr>
                                      <p:from x="200000" y="450000"/>
                                      <p:to x="100000" y="100000"/>
                                    </p:animScale>
                                    <p:set>
                                      <p:cBhvr>
                                        <p:cTn id="53" dur="770" fill="hold"/>
                                        <p:tgtEl>
                                          <p:spTgt spid="28"/>
                                        </p:tgtEl>
                                        <p:attrNameLst>
                                          <p:attrName>ppt_x</p:attrName>
                                        </p:attrNameLst>
                                      </p:cBhvr>
                                      <p:to>
                                        <p:strVal val="(0.5)"/>
                                      </p:to>
                                    </p:set>
                                    <p:anim from="(0.5)" to="(#ppt_x)" calcmode="lin" valueType="num">
                                      <p:cBhvr>
                                        <p:cTn id="54" dur="1230" accel="100000" fill="hold">
                                          <p:stCondLst>
                                            <p:cond delay="770"/>
                                          </p:stCondLst>
                                        </p:cTn>
                                        <p:tgtEl>
                                          <p:spTgt spid="28"/>
                                        </p:tgtEl>
                                        <p:attrNameLst>
                                          <p:attrName>ppt_x</p:attrName>
                                        </p:attrNameLst>
                                      </p:cBhvr>
                                    </p:anim>
                                    <p:set>
                                      <p:cBhvr>
                                        <p:cTn id="55" dur="770" fill="hold"/>
                                        <p:tgtEl>
                                          <p:spTgt spid="28"/>
                                        </p:tgtEl>
                                        <p:attrNameLst>
                                          <p:attrName>ppt_y</p:attrName>
                                        </p:attrNameLst>
                                      </p:cBhvr>
                                      <p:to>
                                        <p:strVal val="(#ppt_y+0.4)"/>
                                      </p:to>
                                    </p:set>
                                    <p:anim from="(#ppt_y+0.4)" to="(#ppt_y)" calcmode="lin" valueType="num">
                                      <p:cBhvr>
                                        <p:cTn id="56" dur="1230" accel="100000" fill="hold">
                                          <p:stCondLst>
                                            <p:cond delay="770"/>
                                          </p:stCondLst>
                                        </p:cTn>
                                        <p:tgtEl>
                                          <p:spTgt spid="28"/>
                                        </p:tgtEl>
                                        <p:attrNameLst>
                                          <p:attrName>ppt_y</p:attrName>
                                        </p:attrNameLst>
                                      </p:cBhvr>
                                    </p:anim>
                                  </p:childTnLst>
                                </p:cTn>
                              </p:par>
                            </p:childTnLst>
                          </p:cTn>
                        </p:par>
                      </p:childTnLst>
                    </p:cTn>
                  </p:par>
                  <p:par>
                    <p:cTn id="57" fill="hold">
                      <p:stCondLst>
                        <p:cond delay="indefinite"/>
                      </p:stCondLst>
                      <p:childTnLst>
                        <p:par>
                          <p:cTn id="58" fill="hold">
                            <p:stCondLst>
                              <p:cond delay="0"/>
                            </p:stCondLst>
                            <p:childTnLst>
                              <p:par>
                                <p:cTn id="59" presetID="51" presetClass="entr" presetSubtype="0"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770" decel="100000"/>
                                        <p:tgtEl>
                                          <p:spTgt spid="29"/>
                                        </p:tgtEl>
                                      </p:cBhvr>
                                    </p:animEffect>
                                    <p:animScale>
                                      <p:cBhvr>
                                        <p:cTn id="62" dur="770" decel="100000"/>
                                        <p:tgtEl>
                                          <p:spTgt spid="29"/>
                                        </p:tgtEl>
                                      </p:cBhvr>
                                      <p:from x="10000" y="10000"/>
                                      <p:to x="200000" y="450000"/>
                                    </p:animScale>
                                    <p:animScale>
                                      <p:cBhvr>
                                        <p:cTn id="63" dur="1230" accel="100000" fill="hold">
                                          <p:stCondLst>
                                            <p:cond delay="770"/>
                                          </p:stCondLst>
                                        </p:cTn>
                                        <p:tgtEl>
                                          <p:spTgt spid="29"/>
                                        </p:tgtEl>
                                      </p:cBhvr>
                                      <p:from x="200000" y="450000"/>
                                      <p:to x="100000" y="100000"/>
                                    </p:animScale>
                                    <p:set>
                                      <p:cBhvr>
                                        <p:cTn id="64" dur="770" fill="hold"/>
                                        <p:tgtEl>
                                          <p:spTgt spid="29"/>
                                        </p:tgtEl>
                                        <p:attrNameLst>
                                          <p:attrName>ppt_x</p:attrName>
                                        </p:attrNameLst>
                                      </p:cBhvr>
                                      <p:to>
                                        <p:strVal val="(0.5)"/>
                                      </p:to>
                                    </p:set>
                                    <p:anim from="(0.5)" to="(#ppt_x)" calcmode="lin" valueType="num">
                                      <p:cBhvr>
                                        <p:cTn id="65" dur="1230" accel="100000" fill="hold">
                                          <p:stCondLst>
                                            <p:cond delay="770"/>
                                          </p:stCondLst>
                                        </p:cTn>
                                        <p:tgtEl>
                                          <p:spTgt spid="29"/>
                                        </p:tgtEl>
                                        <p:attrNameLst>
                                          <p:attrName>ppt_x</p:attrName>
                                        </p:attrNameLst>
                                      </p:cBhvr>
                                    </p:anim>
                                    <p:set>
                                      <p:cBhvr>
                                        <p:cTn id="66" dur="770" fill="hold"/>
                                        <p:tgtEl>
                                          <p:spTgt spid="29"/>
                                        </p:tgtEl>
                                        <p:attrNameLst>
                                          <p:attrName>ppt_y</p:attrName>
                                        </p:attrNameLst>
                                      </p:cBhvr>
                                      <p:to>
                                        <p:strVal val="(#ppt_y+0.4)"/>
                                      </p:to>
                                    </p:set>
                                    <p:anim from="(#ppt_y+0.4)" to="(#ppt_y)" calcmode="lin" valueType="num">
                                      <p:cBhvr>
                                        <p:cTn id="67" dur="1230" accel="100000" fill="hold">
                                          <p:stCondLst>
                                            <p:cond delay="770"/>
                                          </p:stCondLst>
                                        </p:cTn>
                                        <p:tgtEl>
                                          <p:spTgt spid="29"/>
                                        </p:tgtEl>
                                        <p:attrNameLst>
                                          <p:attrName>ppt_y</p:attrName>
                                        </p:attrNameLst>
                                      </p:cBhvr>
                                    </p:anim>
                                  </p:childTnLst>
                                </p:cTn>
                              </p:par>
                              <p:par>
                                <p:cTn id="68" presetID="2" presetClass="entr" presetSubtype="9" fill="hold" nodeType="with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additive="base">
                                        <p:cTn id="70" dur="500" fill="hold"/>
                                        <p:tgtEl>
                                          <p:spTgt spid="31"/>
                                        </p:tgtEl>
                                        <p:attrNameLst>
                                          <p:attrName>ppt_x</p:attrName>
                                        </p:attrNameLst>
                                      </p:cBhvr>
                                      <p:tavLst>
                                        <p:tav tm="0">
                                          <p:val>
                                            <p:strVal val="0-#ppt_w/2"/>
                                          </p:val>
                                        </p:tav>
                                        <p:tav tm="100000">
                                          <p:val>
                                            <p:strVal val="#ppt_x"/>
                                          </p:val>
                                        </p:tav>
                                      </p:tavLst>
                                    </p:anim>
                                    <p:anim calcmode="lin" valueType="num">
                                      <p:cBhvr additive="base">
                                        <p:cTn id="71" dur="500" fill="hold"/>
                                        <p:tgtEl>
                                          <p:spTgt spid="31"/>
                                        </p:tgtEl>
                                        <p:attrNameLst>
                                          <p:attrName>ppt_y</p:attrName>
                                        </p:attrNameLst>
                                      </p:cBhvr>
                                      <p:tavLst>
                                        <p:tav tm="0">
                                          <p:val>
                                            <p:strVal val="0-#ppt_h/2"/>
                                          </p:val>
                                        </p:tav>
                                        <p:tav tm="100000">
                                          <p:val>
                                            <p:strVal val="#ppt_y"/>
                                          </p:val>
                                        </p:tav>
                                      </p:tavLst>
                                    </p:anim>
                                  </p:childTnLst>
                                </p:cTn>
                              </p:par>
                              <p:par>
                                <p:cTn id="72" presetID="2" presetClass="entr" presetSubtype="9" fill="hold"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additive="base">
                                        <p:cTn id="74" dur="500" fill="hold"/>
                                        <p:tgtEl>
                                          <p:spTgt spid="32"/>
                                        </p:tgtEl>
                                        <p:attrNameLst>
                                          <p:attrName>ppt_x</p:attrName>
                                        </p:attrNameLst>
                                      </p:cBhvr>
                                      <p:tavLst>
                                        <p:tav tm="0">
                                          <p:val>
                                            <p:strVal val="0-#ppt_w/2"/>
                                          </p:val>
                                        </p:tav>
                                        <p:tav tm="100000">
                                          <p:val>
                                            <p:strVal val="#ppt_x"/>
                                          </p:val>
                                        </p:tav>
                                      </p:tavLst>
                                    </p:anim>
                                    <p:anim calcmode="lin" valueType="num">
                                      <p:cBhvr additive="base">
                                        <p:cTn id="75" dur="500" fill="hold"/>
                                        <p:tgtEl>
                                          <p:spTgt spid="32"/>
                                        </p:tgtEl>
                                        <p:attrNameLst>
                                          <p:attrName>ppt_y</p:attrName>
                                        </p:attrNameLst>
                                      </p:cBhvr>
                                      <p:tavLst>
                                        <p:tav tm="0">
                                          <p:val>
                                            <p:strVal val="0-#ppt_h/2"/>
                                          </p:val>
                                        </p:tav>
                                        <p:tav tm="100000">
                                          <p:val>
                                            <p:strVal val="#ppt_y"/>
                                          </p:val>
                                        </p:tav>
                                      </p:tavLst>
                                    </p:anim>
                                  </p:childTnLst>
                                </p:cTn>
                              </p:par>
                              <p:par>
                                <p:cTn id="76" presetID="51" presetClass="entr" presetSubtype="0" fill="hold" nodeType="withEffect">
                                  <p:stCondLst>
                                    <p:cond delay="0"/>
                                  </p:stCondLst>
                                  <p:childTnLst>
                                    <p:set>
                                      <p:cBhvr>
                                        <p:cTn id="77" dur="1" fill="hold">
                                          <p:stCondLst>
                                            <p:cond delay="0"/>
                                          </p:stCondLst>
                                        </p:cTn>
                                        <p:tgtEl>
                                          <p:spTgt spid="22"/>
                                        </p:tgtEl>
                                        <p:attrNameLst>
                                          <p:attrName>style.visibility</p:attrName>
                                        </p:attrNameLst>
                                      </p:cBhvr>
                                      <p:to>
                                        <p:strVal val="visible"/>
                                      </p:to>
                                    </p:set>
                                    <p:animEffect transition="in" filter="fade">
                                      <p:cBhvr>
                                        <p:cTn id="78" dur="770" decel="100000"/>
                                        <p:tgtEl>
                                          <p:spTgt spid="22"/>
                                        </p:tgtEl>
                                      </p:cBhvr>
                                    </p:animEffect>
                                    <p:animScale>
                                      <p:cBhvr>
                                        <p:cTn id="79" dur="770" decel="100000"/>
                                        <p:tgtEl>
                                          <p:spTgt spid="22"/>
                                        </p:tgtEl>
                                      </p:cBhvr>
                                      <p:from x="10000" y="10000"/>
                                      <p:to x="200000" y="450000"/>
                                    </p:animScale>
                                    <p:animScale>
                                      <p:cBhvr>
                                        <p:cTn id="80" dur="1230" accel="100000" fill="hold">
                                          <p:stCondLst>
                                            <p:cond delay="770"/>
                                          </p:stCondLst>
                                        </p:cTn>
                                        <p:tgtEl>
                                          <p:spTgt spid="22"/>
                                        </p:tgtEl>
                                      </p:cBhvr>
                                      <p:from x="200000" y="450000"/>
                                      <p:to x="100000" y="100000"/>
                                    </p:animScale>
                                    <p:set>
                                      <p:cBhvr>
                                        <p:cTn id="81" dur="770" fill="hold"/>
                                        <p:tgtEl>
                                          <p:spTgt spid="22"/>
                                        </p:tgtEl>
                                        <p:attrNameLst>
                                          <p:attrName>ppt_x</p:attrName>
                                        </p:attrNameLst>
                                      </p:cBhvr>
                                      <p:to>
                                        <p:strVal val="(0.5)"/>
                                      </p:to>
                                    </p:set>
                                    <p:anim from="(0.5)" to="(#ppt_x)" calcmode="lin" valueType="num">
                                      <p:cBhvr>
                                        <p:cTn id="82" dur="1230" accel="100000" fill="hold">
                                          <p:stCondLst>
                                            <p:cond delay="770"/>
                                          </p:stCondLst>
                                        </p:cTn>
                                        <p:tgtEl>
                                          <p:spTgt spid="22"/>
                                        </p:tgtEl>
                                        <p:attrNameLst>
                                          <p:attrName>ppt_x</p:attrName>
                                        </p:attrNameLst>
                                      </p:cBhvr>
                                    </p:anim>
                                    <p:set>
                                      <p:cBhvr>
                                        <p:cTn id="83" dur="770" fill="hold"/>
                                        <p:tgtEl>
                                          <p:spTgt spid="22"/>
                                        </p:tgtEl>
                                        <p:attrNameLst>
                                          <p:attrName>ppt_y</p:attrName>
                                        </p:attrNameLst>
                                      </p:cBhvr>
                                      <p:to>
                                        <p:strVal val="(#ppt_y+0.4)"/>
                                      </p:to>
                                    </p:set>
                                    <p:anim from="(#ppt_y+0.4)" to="(#ppt_y)" calcmode="lin" valueType="num">
                                      <p:cBhvr>
                                        <p:cTn id="84" dur="1230" accel="100000" fill="hold">
                                          <p:stCondLst>
                                            <p:cond delay="770"/>
                                          </p:stCondLst>
                                        </p:cTn>
                                        <p:tgtEl>
                                          <p:spTgt spid="22"/>
                                        </p:tgtEl>
                                        <p:attrNameLst>
                                          <p:attrName>ppt_y</p:attrName>
                                        </p:attrNameLst>
                                      </p:cBhvr>
                                    </p:anim>
                                  </p:childTnLst>
                                </p:cTn>
                              </p:par>
                              <p:par>
                                <p:cTn id="85" presetID="2" presetClass="entr" presetSubtype="4" fill="hold" nodeType="with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additive="base">
                                        <p:cTn id="87" dur="500" fill="hold"/>
                                        <p:tgtEl>
                                          <p:spTgt spid="33"/>
                                        </p:tgtEl>
                                        <p:attrNameLst>
                                          <p:attrName>ppt_x</p:attrName>
                                        </p:attrNameLst>
                                      </p:cBhvr>
                                      <p:tavLst>
                                        <p:tav tm="0">
                                          <p:val>
                                            <p:strVal val="#ppt_x"/>
                                          </p:val>
                                        </p:tav>
                                        <p:tav tm="100000">
                                          <p:val>
                                            <p:strVal val="#ppt_x"/>
                                          </p:val>
                                        </p:tav>
                                      </p:tavLst>
                                    </p:anim>
                                    <p:anim calcmode="lin" valueType="num">
                                      <p:cBhvr additive="base">
                                        <p:cTn id="88" dur="500" fill="hold"/>
                                        <p:tgtEl>
                                          <p:spTgt spid="33"/>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500" fill="hold"/>
                                        <p:tgtEl>
                                          <p:spTgt spid="34"/>
                                        </p:tgtEl>
                                        <p:attrNameLst>
                                          <p:attrName>ppt_x</p:attrName>
                                        </p:attrNameLst>
                                      </p:cBhvr>
                                      <p:tavLst>
                                        <p:tav tm="0">
                                          <p:val>
                                            <p:strVal val="#ppt_x"/>
                                          </p:val>
                                        </p:tav>
                                        <p:tav tm="100000">
                                          <p:val>
                                            <p:strVal val="#ppt_x"/>
                                          </p:val>
                                        </p:tav>
                                      </p:tavLst>
                                    </p:anim>
                                    <p:anim calcmode="lin" valueType="num">
                                      <p:cBhvr additive="base">
                                        <p:cTn id="9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8" grpId="0"/>
      <p:bldP spid="29" grpId="0"/>
      <p:bldP spid="34" grpId="0" animBg="1"/>
      <p:bldP spid="37" grpId="0"/>
      <p:bldP spid="3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 xmlns:a16="http://schemas.microsoft.com/office/drawing/2014/main" id="{CCF93916-7A2B-4526-81C2-485E4113B479}"/>
              </a:ext>
            </a:extLst>
          </p:cNvPr>
          <p:cNvSpPr>
            <a:spLocks noGrp="1"/>
          </p:cNvSpPr>
          <p:nvPr>
            <p:ph type="title"/>
          </p:nvPr>
        </p:nvSpPr>
        <p:spPr/>
        <p:txBody>
          <a:bodyPr/>
          <a:lstStyle/>
          <a:p>
            <a:endParaRPr lang="en-US"/>
          </a:p>
        </p:txBody>
      </p:sp>
      <p:pic>
        <p:nvPicPr>
          <p:cNvPr id="3" name="Picture 2">
            <a:extLst>
              <a:ext uri="{FF2B5EF4-FFF2-40B4-BE49-F238E27FC236}">
                <a16:creationId xmlns="" xmlns:a16="http://schemas.microsoft.com/office/drawing/2014/main" id="{3C4A6943-E195-47AD-91B3-0B69DE0B6FE9}"/>
              </a:ext>
            </a:extLst>
          </p:cNvPr>
          <p:cNvPicPr/>
          <p:nvPr/>
        </p:nvPicPr>
        <p:blipFill>
          <a:blip r:embed="rId2">
            <a:extLst>
              <a:ext uri="{BEBA8EAE-BF5A-486C-A8C5-ECC9F3942E4B}">
                <a14:imgProps xmlns:a14="http://schemas.microsoft.com/office/drawing/2010/main">
                  <a14:imgLayer r:embed="rId3">
                    <a14:imgEffect>
                      <a14:backgroundRemoval t="556" b="95667" l="5688" r="97313">
                        <a14:foregroundMark x1="12562" y1="556" x2="12562" y2="556"/>
                        <a14:foregroundMark x1="90563" y1="2889" x2="90563" y2="2889"/>
                        <a14:foregroundMark x1="94063" y1="2556" x2="94063" y2="2556"/>
                        <a14:foregroundMark x1="90188" y1="7444" x2="90188" y2="7444"/>
                        <a14:foregroundMark x1="96375" y1="6778" x2="96375" y2="6778"/>
                        <a14:foregroundMark x1="20875" y1="95667" x2="20875" y2="95667"/>
                        <a14:foregroundMark x1="94750" y1="85778" x2="94750" y2="85778"/>
                        <a14:foregroundMark x1="97313" y1="82333" x2="97313" y2="82333"/>
                        <a14:foregroundMark x1="95063" y1="95222" x2="95063" y2="95222"/>
                        <a14:foregroundMark x1="8625" y1="88556" x2="8625" y2="88556"/>
                        <a14:foregroundMark x1="8625" y1="88556" x2="8625" y2="88556"/>
                        <a14:foregroundMark x1="9500" y1="88222" x2="9500" y2="88222"/>
                        <a14:foregroundMark x1="9500" y1="88222" x2="9500" y2="88222"/>
                        <a14:foregroundMark x1="9875" y1="65000" x2="9875" y2="65000"/>
                        <a14:foregroundMark x1="5688" y1="74444" x2="5688" y2="74444"/>
                        <a14:foregroundMark x1="5688" y1="74444" x2="5688" y2="74444"/>
                        <a14:backgroundMark x1="13000" y1="40556" x2="55375" y2="26222"/>
                        <a14:backgroundMark x1="55375" y1="26222" x2="69500" y2="31556"/>
                        <a14:backgroundMark x1="20813" y1="65333" x2="45875" y2="58889"/>
                        <a14:backgroundMark x1="45875" y1="58889" x2="46063" y2="58889"/>
                        <a14:backgroundMark x1="35875" y1="62778" x2="44875" y2="72889"/>
                        <a14:backgroundMark x1="28375" y1="69000" x2="40625" y2="72111"/>
                        <a14:backgroundMark x1="21063" y1="66333" x2="33250" y2="72889"/>
                        <a14:backgroundMark x1="33063" y1="80333" x2="79563" y2="85111"/>
                        <a14:backgroundMark x1="40750" y1="81556" x2="58125" y2="90667"/>
                        <a14:backgroundMark x1="58375" y1="72778" x2="70938" y2="84000"/>
                        <a14:backgroundMark x1="70938" y1="84000" x2="70938" y2="84000"/>
                        <a14:backgroundMark x1="72625" y1="63444" x2="72250" y2="80222"/>
                        <a14:backgroundMark x1="54688" y1="89778" x2="63875" y2="93333"/>
                      </a14:backgroundRemoval>
                    </a14:imgEffect>
                  </a14:imgLayer>
                </a14:imgProps>
              </a:ext>
            </a:extLst>
          </a:blip>
          <a:stretch>
            <a:fillRect/>
          </a:stretch>
        </p:blipFill>
        <p:spPr>
          <a:xfrm>
            <a:off x="0" y="0"/>
            <a:ext cx="12192000" cy="6858000"/>
          </a:xfrm>
          <a:prstGeom prst="rect">
            <a:avLst/>
          </a:prstGeom>
        </p:spPr>
      </p:pic>
      <p:sp>
        <p:nvSpPr>
          <p:cNvPr id="4" name="TextBox 3">
            <a:extLst>
              <a:ext uri="{FF2B5EF4-FFF2-40B4-BE49-F238E27FC236}">
                <a16:creationId xmlns="" xmlns:a16="http://schemas.microsoft.com/office/drawing/2014/main" id="{8987EC99-DB17-4435-A133-82B67914104B}"/>
              </a:ext>
            </a:extLst>
          </p:cNvPr>
          <p:cNvSpPr txBox="1">
            <a:spLocks noChangeArrowheads="1"/>
          </p:cNvSpPr>
          <p:nvPr/>
        </p:nvSpPr>
        <p:spPr bwMode="auto">
          <a:xfrm>
            <a:off x="407053" y="1091413"/>
            <a:ext cx="11600120" cy="5174493"/>
          </a:xfrm>
          <a:prstGeom prst="rect">
            <a:avLst/>
          </a:prstGeom>
          <a:noFill/>
          <a:ln w="28575">
            <a:solidFill>
              <a:srgbClr val="FFC000"/>
            </a:solidFill>
            <a:prstDash val="dashDot"/>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marL="514350" marR="0" indent="-514350" latinLnBrk="1">
              <a:lnSpc>
                <a:spcPct val="150000"/>
              </a:lnSpc>
              <a:spcBef>
                <a:spcPts val="0"/>
              </a:spcBef>
              <a:spcAft>
                <a:spcPts val="0"/>
              </a:spcAft>
              <a:buAutoNum type="arabicPeriod"/>
            </a:pP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hóa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học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xảy</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ra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không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Nếu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dựa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vào</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dấu</a:t>
            </a:r>
            <a:r>
              <a:rPr lang="en-US" sz="3200" b="1" kern="1200" dirty="0">
                <a:solidFill>
                  <a:srgbClr val="C00000"/>
                </a:solidFill>
                <a:effectLst/>
                <a:latin typeface="Times New Roman" panose="02020603050405020304" pitchFamily="18" charset="0"/>
                <a:ea typeface="Times New Roman" panose="02020603050405020304" pitchFamily="18" charset="0"/>
              </a:rPr>
              <a:t> </a:t>
            </a:r>
          </a:p>
          <a:p>
            <a:pPr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hiệu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nào</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2. </a:t>
            </a:r>
            <a:r>
              <a:rPr lang="en-US" sz="3200" b="1" kern="1200" dirty="0" err="1">
                <a:solidFill>
                  <a:srgbClr val="C00000"/>
                </a:solidFill>
                <a:effectLst/>
                <a:latin typeface="Times New Roman" panose="02020603050405020304" pitchFamily="18" charset="0"/>
                <a:ea typeface="Times New Roman" panose="02020603050405020304" pitchFamily="18" charset="0"/>
              </a:rPr>
              <a:t>Nêu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tên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nghiệm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3. </a:t>
            </a:r>
            <a:r>
              <a:rPr lang="en-US" sz="3200" b="1" kern="1200" dirty="0" err="1">
                <a:solidFill>
                  <a:srgbClr val="C00000"/>
                </a:solidFill>
                <a:effectLst/>
                <a:latin typeface="Times New Roman" panose="02020603050405020304" pitchFamily="18" charset="0"/>
                <a:ea typeface="Times New Roman" panose="02020603050405020304" pitchFamily="18" charset="0"/>
              </a:rPr>
              <a:t>Viết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phương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trình</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chữ</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4.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vị</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trí</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kim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cân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trước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sau</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ứng</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a:solidFill>
                  <a:srgbClr val="C00000"/>
                </a:solidFill>
                <a:effectLst/>
                <a:latin typeface="Times New Roman" panose="02020603050405020304" pitchFamily="18" charset="0"/>
                <a:ea typeface="Times New Roman" panose="02020603050405020304" pitchFamily="18" charset="0"/>
              </a:rPr>
              <a:t>5. </a:t>
            </a:r>
            <a:r>
              <a:rPr lang="en-US" sz="3200" b="1" kern="1200" dirty="0" err="1">
                <a:solidFill>
                  <a:srgbClr val="C00000"/>
                </a:solidFill>
                <a:effectLst/>
                <a:latin typeface="Times New Roman" panose="02020603050405020304" pitchFamily="18" charset="0"/>
                <a:ea typeface="Times New Roman" panose="02020603050405020304" pitchFamily="18" charset="0"/>
              </a:rPr>
              <a:t>Có</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nhận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xét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gì</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về</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tham</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gia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và</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khối</a:t>
            </a:r>
            <a:r>
              <a:rPr lang="en-US" sz="3200" b="1" kern="1200" dirty="0">
                <a:solidFill>
                  <a:srgbClr val="C00000"/>
                </a:solidFill>
                <a:effectLst/>
                <a:latin typeface="Times New Roman" panose="02020603050405020304" pitchFamily="18" charset="0"/>
                <a:ea typeface="Times New Roman" panose="02020603050405020304" pitchFamily="18" charset="0"/>
              </a:rPr>
              <a:t> </a:t>
            </a:r>
            <a:endParaRPr lang="en-US" sz="3200" b="1" dirty="0">
              <a:solidFill>
                <a:srgbClr val="C00000"/>
              </a:solidFill>
              <a:latin typeface="Times New Roman" panose="02020603050405020304" pitchFamily="18" charset="0"/>
              <a:ea typeface="Times New Roman" panose="02020603050405020304" pitchFamily="18" charset="0"/>
            </a:endParaRPr>
          </a:p>
          <a:p>
            <a:pPr marL="0" marR="0" latinLnBrk="1">
              <a:lnSpc>
                <a:spcPct val="150000"/>
              </a:lnSpc>
              <a:spcBef>
                <a:spcPts val="0"/>
              </a:spcBef>
              <a:spcAft>
                <a:spcPts val="0"/>
              </a:spcAft>
            </a:pPr>
            <a:r>
              <a:rPr lang="en-US" sz="3200" b="1" kern="1200" dirty="0" err="1">
                <a:solidFill>
                  <a:srgbClr val="C00000"/>
                </a:solidFill>
                <a:effectLst/>
                <a:latin typeface="Times New Roman" panose="02020603050405020304" pitchFamily="18" charset="0"/>
                <a:ea typeface="Times New Roman" panose="02020603050405020304" pitchFamily="18" charset="0"/>
              </a:rPr>
              <a:t>lượng</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của</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các</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chất</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sản</a:t>
            </a:r>
            <a:r>
              <a:rPr lang="en-US" sz="3200" b="1" kern="1200" dirty="0">
                <a:solidFill>
                  <a:srgbClr val="C00000"/>
                </a:solidFill>
                <a:effectLst/>
                <a:latin typeface="Times New Roman" panose="02020603050405020304" pitchFamily="18" charset="0"/>
                <a:ea typeface="Times New Roman" panose="02020603050405020304" pitchFamily="18" charset="0"/>
              </a:rPr>
              <a:t> </a:t>
            </a:r>
            <a:r>
              <a:rPr lang="en-US" sz="3200" b="1" kern="1200" dirty="0" err="1">
                <a:solidFill>
                  <a:srgbClr val="C00000"/>
                </a:solidFill>
                <a:effectLst/>
                <a:latin typeface="Times New Roman" panose="02020603050405020304" pitchFamily="18" charset="0"/>
                <a:ea typeface="Times New Roman" panose="02020603050405020304" pitchFamily="18" charset="0"/>
              </a:rPr>
              <a:t>phẩm</a:t>
            </a:r>
            <a:r>
              <a:rPr lang="en-US" sz="3200" b="1" kern="1200" dirty="0">
                <a:solidFill>
                  <a:srgbClr val="C00000"/>
                </a:solidFill>
                <a:effectLst/>
                <a:latin typeface="Times New Roman" panose="02020603050405020304" pitchFamily="18" charset="0"/>
                <a:ea typeface="Times New Roman" panose="02020603050405020304" pitchFamily="18" charset="0"/>
              </a:rPr>
              <a:t>?</a:t>
            </a:r>
            <a:endParaRPr lang="en-US" sz="3600" b="1" dirty="0">
              <a:solidFill>
                <a:srgbClr val="C00000"/>
              </a:solidFill>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 xmlns:a16="http://schemas.microsoft.com/office/drawing/2014/main" id="{275246EB-E019-1F05-5019-6C3D9FA57DC0}"/>
              </a:ext>
            </a:extLst>
          </p:cNvPr>
          <p:cNvSpPr txBox="1"/>
          <p:nvPr/>
        </p:nvSpPr>
        <p:spPr>
          <a:xfrm>
            <a:off x="3830894" y="209953"/>
            <a:ext cx="4540595" cy="613245"/>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marL="0" marR="0" algn="ctr">
              <a:lnSpc>
                <a:spcPct val="115000"/>
              </a:lnSpc>
              <a:spcBef>
                <a:spcPts val="0"/>
              </a:spcBef>
              <a:spcAft>
                <a:spcPts val="0"/>
              </a:spcAft>
            </a:pPr>
            <a:r>
              <a:rPr lang="nl-NL" sz="3200" dirty="0">
                <a:effectLst/>
                <a:latin typeface="Times New Roman" panose="02020603050405020304" pitchFamily="18" charset="0"/>
                <a:ea typeface="Times New Roman" panose="02020603050405020304" pitchFamily="18" charset="0"/>
              </a:rPr>
              <a:t>PHIẾU HỌC TẬP 1</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85069328"/>
      </p:ext>
    </p:extLst>
  </p:cSld>
  <p:clrMapOvr>
    <a:masterClrMapping/>
  </p:clrMapOvr>
  <p:transition advClick="0">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743</TotalTime>
  <Words>3186</Words>
  <Application>Microsoft Office PowerPoint</Application>
  <PresentationFormat>Custom</PresentationFormat>
  <Paragraphs>438</Paragraphs>
  <Slides>44</Slides>
  <Notes>0</Notes>
  <HiddenSlides>0</HiddenSlides>
  <MMClips>1</MMClips>
  <ScaleCrop>false</ScaleCrop>
  <HeadingPairs>
    <vt:vector size="6" baseType="variant">
      <vt:variant>
        <vt:lpstr>Theme</vt:lpstr>
      </vt:variant>
      <vt:variant>
        <vt:i4>3</vt:i4>
      </vt:variant>
      <vt:variant>
        <vt:lpstr>Embedded OLE Servers</vt:lpstr>
      </vt:variant>
      <vt:variant>
        <vt:i4>2</vt:i4>
      </vt:variant>
      <vt:variant>
        <vt:lpstr>Slide Titles</vt:lpstr>
      </vt:variant>
      <vt:variant>
        <vt:i4>44</vt:i4>
      </vt:variant>
    </vt:vector>
  </HeadingPairs>
  <TitlesOfParts>
    <vt:vector size="49" baseType="lpstr">
      <vt:lpstr>Office Theme</vt:lpstr>
      <vt:lpstr>Facet</vt:lpstr>
      <vt:lpstr>1_Facet</vt:lpstr>
      <vt:lpstr>Equation.DSMT4</vt:lpstr>
      <vt:lpstr>Microsoft Equation 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Na2CO3 + Ca(OH)2 → 2NaOH  + CaCO3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Sang Sang</dc:creator>
  <cp:lastModifiedBy>21AK22</cp:lastModifiedBy>
  <cp:revision>37</cp:revision>
  <dcterms:created xsi:type="dcterms:W3CDTF">2023-07-12T15:22:11Z</dcterms:created>
  <dcterms:modified xsi:type="dcterms:W3CDTF">2023-10-15T11:55:30Z</dcterms:modified>
</cp:coreProperties>
</file>