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1" r:id="rId2"/>
    <p:sldId id="275" r:id="rId3"/>
    <p:sldId id="256" r:id="rId4"/>
    <p:sldId id="257" r:id="rId5"/>
    <p:sldId id="274" r:id="rId6"/>
    <p:sldId id="258" r:id="rId7"/>
    <p:sldId id="259" r:id="rId8"/>
    <p:sldId id="260" r:id="rId9"/>
    <p:sldId id="261" r:id="rId10"/>
    <p:sldId id="264" r:id="rId11"/>
    <p:sldId id="273" r:id="rId12"/>
    <p:sldId id="263" r:id="rId13"/>
    <p:sldId id="277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DD2"/>
    <a:srgbClr val="0FB7BD"/>
    <a:srgbClr val="A6A6A6"/>
    <a:srgbClr val="C0E6EA"/>
    <a:srgbClr val="05A0B8"/>
    <a:srgbClr val="048DA4"/>
    <a:srgbClr val="008000"/>
    <a:srgbClr val="A3E7FF"/>
    <a:srgbClr val="89E0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3874" autoAdjust="0"/>
  </p:normalViewPr>
  <p:slideViewPr>
    <p:cSldViewPr snapToGrid="0" showGuides="1">
      <p:cViewPr varScale="1">
        <p:scale>
          <a:sx n="64" d="100"/>
          <a:sy n="64" d="100"/>
        </p:scale>
        <p:origin x="142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68582" y="3047999"/>
            <a:ext cx="382436" cy="36283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86255" y="2396836"/>
            <a:ext cx="361106" cy="3510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81183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202050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6275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204299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83522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2726642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6546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701" y="17131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690099" y="2969231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90099" y="3881062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0099" y="4837415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90099" y="574924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550 L góc phụ kiện &lt;3 l ý tưởng | portfolio covers, hình xăm harry potter,  thiệp mời đám cưới vintage">
            <a:extLst>
              <a:ext uri="{FF2B5EF4-FFF2-40B4-BE49-F238E27FC236}">
                <a16:creationId xmlns:a16="http://schemas.microsoft.com/office/drawing/2014/main" id="{13A99842-A51A-420E-96D4-48793DF2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040"/>
            <a:ext cx="9144000" cy="69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629BF-B1E0-454F-8021-5097A5A8D7BB}"/>
              </a:ext>
            </a:extLst>
          </p:cNvPr>
          <p:cNvSpPr txBox="1"/>
          <p:nvPr/>
        </p:nvSpPr>
        <p:spPr>
          <a:xfrm>
            <a:off x="2173574" y="1062866"/>
            <a:ext cx="5936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</a:t>
            </a:r>
            <a:endParaRPr lang="en-US" sz="5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DCC8A-DB18-4078-B30A-3B9E0835D07A}"/>
              </a:ext>
            </a:extLst>
          </p:cNvPr>
          <p:cNvSpPr txBox="1"/>
          <p:nvPr/>
        </p:nvSpPr>
        <p:spPr>
          <a:xfrm>
            <a:off x="891915" y="2164948"/>
            <a:ext cx="7360169" cy="332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581025" algn="l"/>
              </a:tabLst>
            </a:pP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by heart all the new words.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581025" algn="l"/>
              </a:tabLs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Do the exercises 1, 2, 3 in page 6 in the workbook.</a:t>
            </a:r>
            <a:endParaRPr lang="en-US" sz="36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 </a:t>
            </a: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Prepare  lesson 2 ( A closer look 1)</a:t>
            </a:r>
            <a:r>
              <a:rPr lang="en-US" sz="3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21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8A020-0AFC-4E92-9394-94FEDD5A8E4B}"/>
              </a:ext>
            </a:extLst>
          </p:cNvPr>
          <p:cNvSpPr txBox="1"/>
          <p:nvPr/>
        </p:nvSpPr>
        <p:spPr>
          <a:xfrm>
            <a:off x="2197768" y="144379"/>
            <a:ext cx="710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Wednesday, September 6</a:t>
            </a:r>
            <a:r>
              <a:rPr lang="en-US" sz="4000" baseline="30000"/>
              <a:t>th</a:t>
            </a:r>
            <a:r>
              <a:rPr lang="en-US" sz="400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41546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407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1842" y="5039362"/>
            <a:ext cx="369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special day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2873" y="124692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1  My new school 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2873" y="771023"/>
            <a:ext cx="43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– Getting started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" y="2161048"/>
            <a:ext cx="8257309" cy="4642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869" y="1413319"/>
            <a:ext cx="4174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 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sʌb.dʒekt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1"/>
          <a:stretch/>
        </p:blipFill>
        <p:spPr>
          <a:xfrm>
            <a:off x="6109855" y="1038355"/>
            <a:ext cx="2590799" cy="5208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977" y="1998094"/>
            <a:ext cx="4477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 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nɪ.fɔːm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943" y="2929642"/>
            <a:ext cx="4624857" cy="33199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5977" y="2582869"/>
            <a:ext cx="5517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calculator 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kæl.kjə.leɪ.tər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1891" y="1393079"/>
            <a:ext cx="1609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7638" y="1999053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6986" y="2555778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7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0084" y="188217"/>
            <a:ext cx="8306607" cy="6669784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D924E5DE-CA51-42B3-A99B-8CCDF3CD4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3286" y="188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Vy.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Hi, Phong. Are you ready?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Oh, this is Duy, my new friend.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Duy.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Hi, Phong.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And a new uniform, Duy!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Thanks, Phong.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6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FBC7F887-CD77-40F5-9176-7860E2FBCA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43" end="1320.2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0437" y="340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400090"/>
              </p:ext>
            </p:extLst>
          </p:nvPr>
        </p:nvGraphicFramePr>
        <p:xfrm>
          <a:off x="1047964" y="1278211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Duy is Phong’s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Phong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6579535" y="19270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7405445" y="272345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6577628" y="34510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6577627" y="437563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7405445" y="526515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" name="Action Button: Return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00976BD-450E-4178-BD01-042476F50413}"/>
              </a:ext>
            </a:extLst>
          </p:cNvPr>
          <p:cNvSpPr/>
          <p:nvPr/>
        </p:nvSpPr>
        <p:spPr>
          <a:xfrm>
            <a:off x="4257367" y="6351640"/>
            <a:ext cx="629265" cy="405086"/>
          </a:xfrm>
          <a:prstGeom prst="actionButtonReturn">
            <a:avLst/>
          </a:prstGeom>
          <a:solidFill>
            <a:srgbClr val="10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239" y="205956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sz="26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Students                     their uniforms on Monday.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93412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Vy              a new friend, Duy.</a:t>
            </a:r>
            <a:endParaRPr lang="en-US" sz="2400" dirty="0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Do </a:t>
            </a:r>
            <a:r>
              <a:rPr lang="en-US" sz="2400" dirty="0" err="1"/>
              <a:t>Phong</a:t>
            </a:r>
            <a:r>
              <a:rPr lang="en-US" sz="2400" dirty="0"/>
              <a:t>, </a:t>
            </a:r>
            <a:r>
              <a:rPr lang="en-US" sz="2400" dirty="0" err="1"/>
              <a:t>Vy</a:t>
            </a:r>
            <a:r>
              <a:rPr lang="en-US" sz="2400" dirty="0"/>
              <a:t>, and </a:t>
            </a:r>
            <a:r>
              <a:rPr lang="en-US" sz="2400" dirty="0" err="1"/>
              <a:t>Duy</a:t>
            </a:r>
            <a:r>
              <a:rPr lang="en-US" sz="2400" dirty="0"/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924910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Yes, they do.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What                  do you like to study?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28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I like to study English and history.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2113960" y="1157085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277097" y="527518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097719" y="3906613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343768" y="2377687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1787682" y="5683165"/>
            <a:ext cx="124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5255403" y="4967753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427963" y="3093108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1263</TotalTime>
  <Words>539</Words>
  <Application>Microsoft Office PowerPoint</Application>
  <PresentationFormat>On-screen Show (4:3)</PresentationFormat>
  <Paragraphs>104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Ravie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77</cp:revision>
  <dcterms:created xsi:type="dcterms:W3CDTF">2020-12-09T02:04:09Z</dcterms:created>
  <dcterms:modified xsi:type="dcterms:W3CDTF">2023-09-11T01:00:29Z</dcterms:modified>
</cp:coreProperties>
</file>