
<file path=[Content_Types].xml><?xml version="1.0" encoding="utf-8"?>
<Types xmlns="http://schemas.openxmlformats.org/package/2006/content-types">
  <Default Extension="jpeg" ContentType="image/jpeg"/>
  <Default Extension="JPG" ContentType="image/.jpg"/>
  <Default Extension="wmf" ContentType="image/x-wmf"/>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9"/>
  </p:notesMasterIdLst>
  <p:sldIdLst>
    <p:sldId id="274" r:id="rId3"/>
    <p:sldId id="322" r:id="rId4"/>
    <p:sldId id="323" r:id="rId5"/>
    <p:sldId id="273" r:id="rId6"/>
    <p:sldId id="296" r:id="rId7"/>
    <p:sldId id="282" r:id="rId8"/>
    <p:sldId id="276" r:id="rId10"/>
    <p:sldId id="298" r:id="rId11"/>
    <p:sldId id="288" r:id="rId12"/>
    <p:sldId id="297" r:id="rId13"/>
    <p:sldId id="292" r:id="rId14"/>
    <p:sldId id="262" r:id="rId15"/>
    <p:sldId id="299" r:id="rId16"/>
    <p:sldId id="293" r:id="rId17"/>
    <p:sldId id="294" r:id="rId18"/>
    <p:sldId id="295" r:id="rId19"/>
    <p:sldId id="300" r:id="rId20"/>
    <p:sldId id="308" r:id="rId21"/>
    <p:sldId id="321" r:id="rId22"/>
    <p:sldId id="303" r:id="rId23"/>
    <p:sldId id="306" r:id="rId24"/>
    <p:sldId id="309" r:id="rId25"/>
    <p:sldId id="351" r:id="rId26"/>
    <p:sldId id="350" r:id="rId27"/>
    <p:sldId id="357" r:id="rId28"/>
    <p:sldId id="310" r:id="rId29"/>
    <p:sldId id="312" r:id="rId30"/>
    <p:sldId id="315" r:id="rId31"/>
    <p:sldId id="313" r:id="rId32"/>
    <p:sldId id="368" r:id="rId33"/>
  </p:sldIdLst>
  <p:sldSz cx="9144000" cy="6858000" type="screen4x3"/>
  <p:notesSz cx="6858000" cy="9144000"/>
  <p:defaultTextStyle>
    <a:defPPr>
      <a:defRPr lang="en-US"/>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92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587"/>
    <p:restoredTop sz="94671"/>
  </p:normalViewPr>
  <p:slideViewPr>
    <p:cSldViewPr showGuides="1">
      <p:cViewPr varScale="1">
        <p:scale>
          <a:sx n="80" d="100"/>
          <a:sy n="80" d="100"/>
        </p:scale>
        <p:origin x="1116" y="90"/>
      </p:cViewPr>
      <p:guideLst>
        <p:guide orient="horz" pos="2160"/>
        <p:guide pos="2922"/>
      </p:guideLst>
    </p:cSldViewPr>
  </p:slideViewPr>
  <p:notesTextViewPr>
    <p:cViewPr>
      <p:scale>
        <a:sx n="1" d="1"/>
        <a:sy n="1" d="1"/>
      </p:scale>
      <p:origin x="0" y="0"/>
    </p:cViewPr>
  </p:notesTextViewPr>
  <p:sorterViewPr showFormatting="0">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notesMaster" Target="notesMasters/notesMaster1.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6" Type="http://schemas.openxmlformats.org/officeDocument/2006/relationships/tableStyles" Target="tableStyles.xml"/><Relationship Id="rId35" Type="http://schemas.openxmlformats.org/officeDocument/2006/relationships/viewProps" Target="viewProps.xml"/><Relationship Id="rId34" Type="http://schemas.openxmlformats.org/officeDocument/2006/relationships/presProps" Target="presProps.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defRPr/>
            </a:pPr>
            <a:fld id="{F9FE7D4B-523E-4493-B96C-460367244E43}" type="datetimeFigureOut">
              <a:rPr kumimoji="0" lang="en-US" sz="1200" b="0" i="0" u="none" strike="noStrike" kern="1200" cap="none" spc="0" normalizeH="0" baseline="0" noProof="0" smtClean="0">
                <a:ln>
                  <a:noFill/>
                </a:ln>
                <a:solidFill>
                  <a:schemeClr val="tx1"/>
                </a:solidFill>
                <a:effectLst/>
                <a:uLnTx/>
                <a:uFillTx/>
                <a:latin typeface="+mn-lt"/>
                <a:ea typeface="+mn-ea"/>
                <a:cs typeface="+mn-cs"/>
              </a:rPr>
            </a:fld>
            <a:endParaRPr kumimoji="0" lang="en-US" sz="1200" b="0" i="0" u="none" strike="noStrike" kern="1200" cap="none" spc="0" normalizeH="0" baseline="0" noProof="0" smtClean="0">
              <a:ln>
                <a:noFill/>
              </a:ln>
              <a:solidFill>
                <a:schemeClr val="tx1"/>
              </a:solidFill>
              <a:effectLst/>
              <a:uLnTx/>
              <a:uFillTx/>
              <a:latin typeface="+mn-lt"/>
              <a:ea typeface="+mn-ea"/>
              <a:cs typeface="+mn-cs"/>
            </a:endParaRP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200" b="0" i="0" u="none" strike="noStrike" kern="1200" cap="none" spc="0" normalizeH="0" baseline="0" noProof="0" smtClean="0">
                <a:ln>
                  <a:noFill/>
                </a:ln>
                <a:solidFill>
                  <a:schemeClr val="tx1"/>
                </a:solidFill>
                <a:effectLst/>
                <a:uLnTx/>
                <a:uFillTx/>
                <a:latin typeface="+mn-lt"/>
                <a:ea typeface="+mn-ea"/>
                <a:cs typeface="+mn-cs"/>
              </a:rPr>
              <a:t>Click to edit Master text styles</a:t>
            </a:r>
            <a:endParaRPr kumimoji="0" lang="en-US" sz="1200" b="0" i="0" u="none" strike="noStrike" kern="1200" cap="none" spc="0" normalizeH="0" baseline="0" noProof="0" smtClean="0">
              <a:ln>
                <a:noFill/>
              </a:ln>
              <a:solidFill>
                <a:schemeClr val="tx1"/>
              </a:solidFill>
              <a:effectLst/>
              <a:uLnTx/>
              <a:uFillTx/>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defRPr/>
            </a:pPr>
            <a:r>
              <a:rPr kumimoji="0" lang="en-US" sz="1200" b="0" i="0" u="none" strike="noStrike" kern="1200" cap="none" spc="0" normalizeH="0" baseline="0" noProof="0" smtClean="0">
                <a:ln>
                  <a:noFill/>
                </a:ln>
                <a:solidFill>
                  <a:schemeClr val="tx1"/>
                </a:solidFill>
                <a:effectLst/>
                <a:uLnTx/>
                <a:uFillTx/>
                <a:latin typeface="+mn-lt"/>
                <a:ea typeface="+mn-ea"/>
                <a:cs typeface="+mn-cs"/>
              </a:rPr>
              <a:t>Second level</a:t>
            </a:r>
            <a:endParaRPr kumimoji="0" lang="en-US" sz="1200" b="0" i="0" u="none" strike="noStrike" kern="1200" cap="none" spc="0" normalizeH="0" baseline="0" noProof="0" smtClean="0">
              <a:ln>
                <a:noFill/>
              </a:ln>
              <a:solidFill>
                <a:schemeClr val="tx1"/>
              </a:solidFill>
              <a:effectLst/>
              <a:uLnTx/>
              <a:uFillTx/>
              <a:latin typeface="+mn-lt"/>
              <a:ea typeface="+mn-ea"/>
              <a:cs typeface="+mn-cs"/>
            </a:endParaRPr>
          </a:p>
          <a:p>
            <a:pPr marL="914400" marR="0" lvl="2" indent="0" algn="l" defTabSz="914400" rtl="0" eaLnBrk="1" fontAlgn="auto" latinLnBrk="0" hangingPunct="1">
              <a:lnSpc>
                <a:spcPct val="100000"/>
              </a:lnSpc>
              <a:spcBef>
                <a:spcPts val="0"/>
              </a:spcBef>
              <a:spcAft>
                <a:spcPts val="0"/>
              </a:spcAft>
              <a:buClrTx/>
              <a:buSzTx/>
              <a:buFontTx/>
              <a:buNone/>
              <a:defRPr/>
            </a:pPr>
            <a:r>
              <a:rPr kumimoji="0" lang="en-US" sz="1200" b="0" i="0" u="none" strike="noStrike" kern="1200" cap="none" spc="0" normalizeH="0" baseline="0" noProof="0" smtClean="0">
                <a:ln>
                  <a:noFill/>
                </a:ln>
                <a:solidFill>
                  <a:schemeClr val="tx1"/>
                </a:solidFill>
                <a:effectLst/>
                <a:uLnTx/>
                <a:uFillTx/>
                <a:latin typeface="+mn-lt"/>
                <a:ea typeface="+mn-ea"/>
                <a:cs typeface="+mn-cs"/>
              </a:rPr>
              <a:t>Third level</a:t>
            </a:r>
            <a:endParaRPr kumimoji="0" lang="en-US" sz="1200" b="0" i="0" u="none" strike="noStrike" kern="1200" cap="none" spc="0" normalizeH="0" baseline="0" noProof="0" smtClean="0">
              <a:ln>
                <a:noFill/>
              </a:ln>
              <a:solidFill>
                <a:schemeClr val="tx1"/>
              </a:solidFill>
              <a:effectLst/>
              <a:uLnTx/>
              <a:uFillTx/>
              <a:latin typeface="+mn-lt"/>
              <a:ea typeface="+mn-ea"/>
              <a:cs typeface="+mn-cs"/>
            </a:endParaRPr>
          </a:p>
          <a:p>
            <a:pPr marL="1371600" marR="0" lvl="3" indent="0" algn="l" defTabSz="914400" rtl="0" eaLnBrk="1" fontAlgn="auto" latinLnBrk="0" hangingPunct="1">
              <a:lnSpc>
                <a:spcPct val="100000"/>
              </a:lnSpc>
              <a:spcBef>
                <a:spcPts val="0"/>
              </a:spcBef>
              <a:spcAft>
                <a:spcPts val="0"/>
              </a:spcAft>
              <a:buClrTx/>
              <a:buSzTx/>
              <a:buFontTx/>
              <a:buNone/>
              <a:defRPr/>
            </a:pPr>
            <a:r>
              <a:rPr kumimoji="0" lang="en-US" sz="1200" b="0" i="0" u="none" strike="noStrike" kern="1200" cap="none" spc="0" normalizeH="0" baseline="0" noProof="0" smtClean="0">
                <a:ln>
                  <a:noFill/>
                </a:ln>
                <a:solidFill>
                  <a:schemeClr val="tx1"/>
                </a:solidFill>
                <a:effectLst/>
                <a:uLnTx/>
                <a:uFillTx/>
                <a:latin typeface="+mn-lt"/>
                <a:ea typeface="+mn-ea"/>
                <a:cs typeface="+mn-cs"/>
              </a:rPr>
              <a:t>Fourth level</a:t>
            </a:r>
            <a:endParaRPr kumimoji="0" lang="en-US" sz="1200" b="0" i="0" u="none" strike="noStrike" kern="1200" cap="none" spc="0" normalizeH="0" baseline="0" noProof="0" smtClean="0">
              <a:ln>
                <a:noFill/>
              </a:ln>
              <a:solidFill>
                <a:schemeClr val="tx1"/>
              </a:solidFill>
              <a:effectLst/>
              <a:uLnTx/>
              <a:uFillTx/>
              <a:latin typeface="+mn-lt"/>
              <a:ea typeface="+mn-ea"/>
              <a:cs typeface="+mn-cs"/>
            </a:endParaRPr>
          </a:p>
          <a:p>
            <a:pPr marL="1828800" marR="0" lvl="4" indent="0" algn="l" defTabSz="914400" rtl="0" eaLnBrk="1" fontAlgn="auto" latinLnBrk="0" hangingPunct="1">
              <a:lnSpc>
                <a:spcPct val="100000"/>
              </a:lnSpc>
              <a:spcBef>
                <a:spcPts val="0"/>
              </a:spcBef>
              <a:spcAft>
                <a:spcPts val="0"/>
              </a:spcAft>
              <a:buClrTx/>
              <a:buSzTx/>
              <a:buFontTx/>
              <a:buNone/>
              <a:defRPr/>
            </a:pPr>
            <a:r>
              <a:rPr kumimoji="0" lang="en-US" sz="1200" b="0" i="0" u="none" strike="noStrike" kern="1200" cap="none" spc="0" normalizeH="0" baseline="0" noProof="0" smtClean="0">
                <a:ln>
                  <a:noFill/>
                </a:ln>
                <a:solidFill>
                  <a:schemeClr val="tx1"/>
                </a:solidFill>
                <a:effectLst/>
                <a:uLnTx/>
                <a:uFillTx/>
                <a:latin typeface="+mn-lt"/>
                <a:ea typeface="+mn-ea"/>
                <a:cs typeface="+mn-cs"/>
              </a:rPr>
              <a:t>Fifth level</a:t>
            </a:r>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defRPr/>
            </a:pPr>
            <a:fld id="{046A942B-5408-4910-AAFB-1E8547D9F34C}" type="slidenum">
              <a:rPr kumimoji="0" lang="en-US" sz="1200" b="0" i="0" u="none" strike="noStrike" kern="1200" cap="none" spc="0" normalizeH="0" baseline="0" noProof="0" smtClean="0">
                <a:ln>
                  <a:noFill/>
                </a:ln>
                <a:solidFill>
                  <a:schemeClr val="tx1"/>
                </a:solidFill>
                <a:effectLst/>
                <a:uLnTx/>
                <a:uFillTx/>
                <a:latin typeface="+mn-lt"/>
                <a:ea typeface="+mn-ea"/>
                <a:cs typeface="+mn-cs"/>
              </a:rPr>
            </a:fld>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Tree>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2290" name="Slide Image Placeholder 1"/>
          <p:cNvSpPr>
            <a:spLocks noGrp="1" noRot="1" noChangeAspect="1" noTextEdit="1"/>
          </p:cNvSpPr>
          <p:nvPr>
            <p:ph type="sldImg"/>
          </p:nvPr>
        </p:nvSpPr>
        <p:spPr>
          <a:ln>
            <a:solidFill>
              <a:srgbClr val="000000"/>
            </a:solidFill>
            <a:miter/>
          </a:ln>
        </p:spPr>
      </p:sp>
      <p:sp>
        <p:nvSpPr>
          <p:cNvPr id="12291" name="Notes Placeholder 2"/>
          <p:cNvSpPr>
            <a:spLocks noGrp="1"/>
          </p:cNvSpPr>
          <p:nvPr>
            <p:ph type="body" idx="1"/>
          </p:nvPr>
        </p:nvSpPr>
        <p:spPr>
          <a:noFill/>
          <a:ln>
            <a:noFill/>
          </a:ln>
        </p:spPr>
        <p:txBody>
          <a:bodyPr wrap="square" lIns="91440" tIns="45720" rIns="91440" bIns="45720" anchor="t" anchorCtr="0"/>
          <a:p>
            <a:pPr lvl="0">
              <a:spcBef>
                <a:spcPct val="0"/>
              </a:spcBef>
            </a:pPr>
            <a:endParaRPr dirty="0"/>
          </a:p>
        </p:txBody>
      </p:sp>
      <p:sp>
        <p:nvSpPr>
          <p:cNvPr id="12292" name="Slide Number Placeholder 3"/>
          <p:cNvSpPr txBox="1">
            <a:spLocks noGrp="1"/>
          </p:cNvSpPr>
          <p:nvPr>
            <p:ph type="sldNum" sz="quarter"/>
          </p:nvPr>
        </p:nvSpPr>
        <p:spPr>
          <a:xfrm>
            <a:off x="3884613" y="8685213"/>
            <a:ext cx="2971800" cy="457200"/>
          </a:xfrm>
          <a:prstGeom prst="rect">
            <a:avLst/>
          </a:prstGeom>
          <a:noFill/>
          <a:ln w="9525">
            <a:noFill/>
          </a:ln>
        </p:spPr>
        <p:txBody>
          <a:bodyPr anchor="b" anchorCtr="0"/>
          <a:p>
            <a:pPr lvl="0" algn="r">
              <a:buNone/>
            </a:pPr>
            <a:fld id="{9A0DB2DC-4C9A-4742-B13C-FB6460FD3503}" type="slidenum">
              <a:rPr lang="en-US" sz="1200" dirty="0">
                <a:latin typeface="Calibri" panose="020F0502020204030204" pitchFamily="34" charset="0"/>
              </a:rPr>
            </a:fld>
            <a:endParaRPr lang="en-US" sz="1200" dirty="0">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4338" name="Slide Image Placeholder 1"/>
          <p:cNvSpPr>
            <a:spLocks noGrp="1" noRot="1" noChangeAspect="1" noTextEdit="1"/>
          </p:cNvSpPr>
          <p:nvPr>
            <p:ph type="sldImg"/>
          </p:nvPr>
        </p:nvSpPr>
        <p:spPr>
          <a:ln>
            <a:solidFill>
              <a:srgbClr val="000000"/>
            </a:solidFill>
            <a:miter/>
          </a:ln>
        </p:spPr>
      </p:sp>
      <p:sp>
        <p:nvSpPr>
          <p:cNvPr id="14339" name="Notes Placeholder 2"/>
          <p:cNvSpPr>
            <a:spLocks noGrp="1"/>
          </p:cNvSpPr>
          <p:nvPr>
            <p:ph type="body" idx="1"/>
          </p:nvPr>
        </p:nvSpPr>
        <p:spPr>
          <a:noFill/>
          <a:ln>
            <a:noFill/>
          </a:ln>
        </p:spPr>
        <p:txBody>
          <a:bodyPr wrap="square" lIns="91440" tIns="45720" rIns="91440" bIns="45720" anchor="t" anchorCtr="0"/>
          <a:p>
            <a:pPr lvl="0">
              <a:spcBef>
                <a:spcPct val="0"/>
              </a:spcBef>
            </a:pPr>
            <a:endParaRPr dirty="0"/>
          </a:p>
        </p:txBody>
      </p:sp>
      <p:sp>
        <p:nvSpPr>
          <p:cNvPr id="14340" name="Slide Number Placeholder 3"/>
          <p:cNvSpPr txBox="1">
            <a:spLocks noGrp="1"/>
          </p:cNvSpPr>
          <p:nvPr>
            <p:ph type="sldNum" sz="quarter"/>
          </p:nvPr>
        </p:nvSpPr>
        <p:spPr>
          <a:xfrm>
            <a:off x="3884613" y="8685213"/>
            <a:ext cx="2971800" cy="457200"/>
          </a:xfrm>
          <a:prstGeom prst="rect">
            <a:avLst/>
          </a:prstGeom>
          <a:noFill/>
          <a:ln w="9525">
            <a:noFill/>
          </a:ln>
        </p:spPr>
        <p:txBody>
          <a:bodyPr anchor="b" anchorCtr="0"/>
          <a:p>
            <a:pPr lvl="0" algn="r">
              <a:buNone/>
            </a:pPr>
            <a:fld id="{9A0DB2DC-4C9A-4742-B13C-FB6460FD3503}" type="slidenum">
              <a:rPr lang="en-US" sz="1200" dirty="0">
                <a:latin typeface="Calibri" panose="020F0502020204030204" pitchFamily="34" charset="0"/>
              </a:rPr>
            </a:fld>
            <a:endParaRPr lang="en-US" sz="1200" dirty="0">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9458" name="Slide Image Placeholder 1"/>
          <p:cNvSpPr>
            <a:spLocks noGrp="1" noRot="1" noChangeAspect="1" noTextEdit="1"/>
          </p:cNvSpPr>
          <p:nvPr>
            <p:ph type="sldImg"/>
          </p:nvPr>
        </p:nvSpPr>
        <p:spPr>
          <a:ln>
            <a:solidFill>
              <a:srgbClr val="000000">
                <a:alpha val="100000"/>
              </a:srgbClr>
            </a:solidFill>
            <a:miter lim="800000"/>
          </a:ln>
        </p:spPr>
      </p:sp>
      <p:sp>
        <p:nvSpPr>
          <p:cNvPr id="19459" name="Notes Placeholder 2"/>
          <p:cNvSpPr>
            <a:spLocks noGrp="1"/>
          </p:cNvSpPr>
          <p:nvPr>
            <p:ph type="body" idx="1"/>
          </p:nvPr>
        </p:nvSpPr>
        <p:spPr>
          <a:noFill/>
          <a:ln>
            <a:noFill/>
          </a:ln>
        </p:spPr>
        <p:txBody>
          <a:bodyPr wrap="square" lIns="91440" tIns="45720" rIns="91440" bIns="45720" anchor="t" anchorCtr="0"/>
          <a:p>
            <a:pPr lvl="0">
              <a:spcBef>
                <a:spcPct val="0"/>
              </a:spcBef>
            </a:pPr>
            <a:endParaRPr lang="en-US" altLang="en-US" dirty="0"/>
          </a:p>
        </p:txBody>
      </p:sp>
      <p:sp>
        <p:nvSpPr>
          <p:cNvPr id="19460" name="Slide Number Placeholder 3"/>
          <p:cNvSpPr txBox="1">
            <a:spLocks noGrp="1"/>
          </p:cNvSpPr>
          <p:nvPr>
            <p:ph type="sldNum" sz="quarter"/>
          </p:nvPr>
        </p:nvSpPr>
        <p:spPr>
          <a:xfrm>
            <a:off x="3884613" y="8685213"/>
            <a:ext cx="2971800" cy="457200"/>
          </a:xfrm>
          <a:prstGeom prst="rect">
            <a:avLst/>
          </a:prstGeom>
          <a:noFill/>
          <a:ln w="9525">
            <a:noFill/>
          </a:ln>
        </p:spPr>
        <p:txBody>
          <a:bodyPr anchor="b" anchorCtr="0"/>
          <a:p>
            <a:pPr lvl="0" algn="r">
              <a:buNone/>
            </a:pPr>
            <a:fld id="{9A0DB2DC-4C9A-4742-B13C-FB6460FD3503}" type="slidenum">
              <a:rPr lang="en-US" altLang="en-US" sz="1200" dirty="0">
                <a:latin typeface="Calibri" panose="020F0502020204030204" pitchFamily="34" charset="0"/>
              </a:rPr>
            </a:fld>
            <a:endParaRPr lang="en-US" altLang="en-US" sz="1200" dirty="0">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1746" name="Slide Image Placeholder 1"/>
          <p:cNvSpPr>
            <a:spLocks noGrp="1" noRot="1" noChangeAspect="1" noTextEdit="1"/>
          </p:cNvSpPr>
          <p:nvPr>
            <p:ph type="sldImg"/>
          </p:nvPr>
        </p:nvSpPr>
        <p:spPr>
          <a:ln>
            <a:solidFill>
              <a:srgbClr val="000000">
                <a:alpha val="100000"/>
              </a:srgbClr>
            </a:solidFill>
            <a:miter lim="800000"/>
          </a:ln>
        </p:spPr>
      </p:sp>
      <p:sp>
        <p:nvSpPr>
          <p:cNvPr id="31747" name="Notes Placeholder 2"/>
          <p:cNvSpPr>
            <a:spLocks noGrp="1"/>
          </p:cNvSpPr>
          <p:nvPr>
            <p:ph type="body" idx="1"/>
          </p:nvPr>
        </p:nvSpPr>
        <p:spPr>
          <a:noFill/>
          <a:ln>
            <a:noFill/>
          </a:ln>
        </p:spPr>
        <p:txBody>
          <a:bodyPr wrap="square" lIns="91440" tIns="45720" rIns="91440" bIns="45720" anchor="t" anchorCtr="0"/>
          <a:p>
            <a:pPr lvl="0">
              <a:spcBef>
                <a:spcPct val="0"/>
              </a:spcBef>
            </a:pPr>
            <a:endParaRPr lang="en-US" altLang="en-US" dirty="0"/>
          </a:p>
        </p:txBody>
      </p:sp>
      <p:sp>
        <p:nvSpPr>
          <p:cNvPr id="31748" name="Slide Number Placeholder 3"/>
          <p:cNvSpPr txBox="1">
            <a:spLocks noGrp="1"/>
          </p:cNvSpPr>
          <p:nvPr>
            <p:ph type="sldNum" sz="quarter"/>
          </p:nvPr>
        </p:nvSpPr>
        <p:spPr>
          <a:xfrm>
            <a:off x="3884613" y="8685213"/>
            <a:ext cx="2971800" cy="457200"/>
          </a:xfrm>
          <a:prstGeom prst="rect">
            <a:avLst/>
          </a:prstGeom>
          <a:noFill/>
          <a:ln w="9525">
            <a:noFill/>
          </a:ln>
        </p:spPr>
        <p:txBody>
          <a:bodyPr anchor="b" anchorCtr="0"/>
          <a:p>
            <a:pPr lvl="0" algn="r">
              <a:buNone/>
            </a:pPr>
            <a:fld id="{9A0DB2DC-4C9A-4742-B13C-FB6460FD3503}" type="slidenum">
              <a:rPr lang="en-US" altLang="en-US" sz="1200" dirty="0">
                <a:latin typeface="Calibri" panose="020F0502020204030204" pitchFamily="34" charset="0"/>
              </a:rPr>
            </a:fld>
            <a:endParaRPr lang="en-US" altLang="en-US" sz="1200" dirty="0">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3794" name="Slide Image Placeholder 1"/>
          <p:cNvSpPr>
            <a:spLocks noGrp="1" noRot="1" noChangeAspect="1" noTextEdit="1"/>
          </p:cNvSpPr>
          <p:nvPr>
            <p:ph type="sldImg"/>
          </p:nvPr>
        </p:nvSpPr>
        <p:spPr>
          <a:ln>
            <a:solidFill>
              <a:srgbClr val="000000">
                <a:alpha val="100000"/>
              </a:srgbClr>
            </a:solidFill>
            <a:miter lim="800000"/>
          </a:ln>
        </p:spPr>
      </p:sp>
      <p:sp>
        <p:nvSpPr>
          <p:cNvPr id="33795" name="Notes Placeholder 2"/>
          <p:cNvSpPr>
            <a:spLocks noGrp="1"/>
          </p:cNvSpPr>
          <p:nvPr>
            <p:ph type="body" idx="1"/>
          </p:nvPr>
        </p:nvSpPr>
        <p:spPr>
          <a:noFill/>
          <a:ln>
            <a:noFill/>
          </a:ln>
        </p:spPr>
        <p:txBody>
          <a:bodyPr wrap="square" lIns="91440" tIns="45720" rIns="91440" bIns="45720" anchor="t" anchorCtr="0"/>
          <a:p>
            <a:pPr lvl="0">
              <a:spcBef>
                <a:spcPct val="0"/>
              </a:spcBef>
            </a:pPr>
            <a:endParaRPr lang="en-US" altLang="en-US" dirty="0"/>
          </a:p>
        </p:txBody>
      </p:sp>
      <p:sp>
        <p:nvSpPr>
          <p:cNvPr id="33796" name="Slide Number Placeholder 3"/>
          <p:cNvSpPr txBox="1">
            <a:spLocks noGrp="1"/>
          </p:cNvSpPr>
          <p:nvPr>
            <p:ph type="sldNum" sz="quarter"/>
          </p:nvPr>
        </p:nvSpPr>
        <p:spPr>
          <a:xfrm>
            <a:off x="3884613" y="8685213"/>
            <a:ext cx="2971800" cy="457200"/>
          </a:xfrm>
          <a:prstGeom prst="rect">
            <a:avLst/>
          </a:prstGeom>
          <a:noFill/>
          <a:ln w="9525">
            <a:noFill/>
          </a:ln>
        </p:spPr>
        <p:txBody>
          <a:bodyPr anchor="b" anchorCtr="0"/>
          <a:p>
            <a:pPr lvl="0" algn="r">
              <a:buNone/>
            </a:pPr>
            <a:fld id="{9A0DB2DC-4C9A-4742-B13C-FB6460FD3503}" type="slidenum">
              <a:rPr lang="en-US" altLang="en-US" sz="1200" dirty="0">
                <a:latin typeface="Calibri" panose="020F0502020204030204" pitchFamily="34" charset="0"/>
              </a:rPr>
            </a:fld>
            <a:endParaRPr lang="en-US" altLang="en-US" sz="1200" dirty="0">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14" name="Date Placeholder 29"/>
          <p:cNvSpPr>
            <a:spLocks noGrp="1"/>
          </p:cNvSpPr>
          <p:nvPr>
            <p:ph type="dt" sz="half" idx="2"/>
          </p:nvPr>
        </p:nvSpPr>
        <p:spPr>
          <a:xfrm>
            <a:off x="457200" y="6356350"/>
            <a:ext cx="2133600" cy="365125"/>
          </a:xfrm>
          <a:prstGeom prst="rect">
            <a:avLst/>
          </a:prstGeom>
        </p:spPr>
        <p:txBody>
          <a:bodyPr vert="horz" lIns="0" tIns="0" rIns="0" bIns="0" anchor="b"/>
          <a:lstStyle/>
          <a:p>
            <a:pPr marL="0" marR="0" lvl="0" indent="0" algn="l" defTabSz="914400" rtl="0" eaLnBrk="1" fontAlgn="auto" latinLnBrk="0" hangingPunct="1">
              <a:lnSpc>
                <a:spcPct val="100000"/>
              </a:lnSpc>
              <a:spcBef>
                <a:spcPts val="0"/>
              </a:spcBef>
              <a:spcAft>
                <a:spcPts val="0"/>
              </a:spcAft>
              <a:buClrTx/>
              <a:buSzTx/>
              <a:buFontTx/>
              <a:buNone/>
              <a:defRPr/>
            </a:pPr>
            <a:fld id="{540AE755-5948-44EA-92A4-1688BE6E1B1A}" type="datetimeFigureOut">
              <a:rPr kumimoji="0" lang="en-US" sz="1200" b="0" i="0" u="none" strike="noStrike" kern="1200" cap="none" spc="0" normalizeH="0" baseline="0" noProof="0" smtClean="0">
                <a:ln>
                  <a:noFill/>
                </a:ln>
                <a:solidFill>
                  <a:schemeClr val="tx2">
                    <a:shade val="90000"/>
                  </a:schemeClr>
                </a:solidFill>
                <a:effectLst/>
                <a:uLnTx/>
                <a:uFillTx/>
                <a:latin typeface="+mn-lt"/>
                <a:ea typeface="+mn-ea"/>
                <a:cs typeface="+mn-cs"/>
              </a:rPr>
            </a:fld>
            <a:endParaRPr kumimoji="0" lang="en-US" sz="1200" b="0" i="0" u="none" strike="noStrike" kern="1200" cap="none" spc="0" normalizeH="0" baseline="0" noProof="0" smtClean="0">
              <a:ln>
                <a:noFill/>
              </a:ln>
              <a:solidFill>
                <a:schemeClr val="tx2">
                  <a:shade val="90000"/>
                </a:schemeClr>
              </a:solidFill>
              <a:effectLst/>
              <a:uLnTx/>
              <a:uFillTx/>
              <a:latin typeface="+mn-lt"/>
              <a:ea typeface="+mn-ea"/>
              <a:cs typeface="+mn-cs"/>
            </a:endParaRPr>
          </a:p>
        </p:txBody>
      </p:sp>
      <p:sp>
        <p:nvSpPr>
          <p:cNvPr id="15" name="Footer Placeholder 18"/>
          <p:cNvSpPr>
            <a:spLocks noGrp="1"/>
          </p:cNvSpPr>
          <p:nvPr>
            <p:ph type="ftr" sz="quarter" idx="3"/>
          </p:nvPr>
        </p:nvSpPr>
        <p:spPr>
          <a:xfrm>
            <a:off x="2667000" y="6356350"/>
            <a:ext cx="3352800" cy="365125"/>
          </a:xfrm>
          <a:prstGeom prst="rect">
            <a:avLst/>
          </a:prstGeom>
        </p:spPr>
        <p:txBody>
          <a:bodyPr vert="horz" lIns="0" tIns="0" rIns="0" bIns="0" anchor="b"/>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2">
                  <a:shade val="90000"/>
                </a:schemeClr>
              </a:solidFill>
              <a:effectLst/>
              <a:uLnTx/>
              <a:uFillTx/>
              <a:latin typeface="+mn-lt"/>
              <a:ea typeface="+mn-ea"/>
              <a:cs typeface="+mn-cs"/>
            </a:endParaRPr>
          </a:p>
        </p:txBody>
      </p:sp>
      <p:sp>
        <p:nvSpPr>
          <p:cNvPr id="16" name="Slide Number Placeholder 26"/>
          <p:cNvSpPr>
            <a:spLocks noGrp="1"/>
          </p:cNvSpPr>
          <p:nvPr>
            <p:ph type="sldNum" sz="quarter" idx="4"/>
          </p:nvPr>
        </p:nvSpPr>
        <p:spPr>
          <a:xfrm>
            <a:off x="7924800" y="6356350"/>
            <a:ext cx="762000" cy="365125"/>
          </a:xfrm>
          <a:prstGeom prst="rect">
            <a:avLst/>
          </a:prstGeom>
        </p:spPr>
        <p:txBody>
          <a:bodyPr vert="horz" lIns="0" tIns="0" rIns="0" bIns="0" anchor="b"/>
          <a:lstStyle/>
          <a:p>
            <a:pPr marL="0" marR="0" lvl="0" indent="0" algn="r" defTabSz="914400" rtl="0" eaLnBrk="1" fontAlgn="auto" latinLnBrk="0" hangingPunct="1">
              <a:lnSpc>
                <a:spcPct val="100000"/>
              </a:lnSpc>
              <a:spcBef>
                <a:spcPts val="0"/>
              </a:spcBef>
              <a:spcAft>
                <a:spcPts val="0"/>
              </a:spcAft>
              <a:buClrTx/>
              <a:buSzTx/>
              <a:buFontTx/>
              <a:buNone/>
              <a:defRPr/>
            </a:pPr>
            <a:fld id="{A6037EF8-A8E7-490F-944B-6B8E648C7956}" type="slidenum">
              <a:rPr kumimoji="0" lang="en-US" sz="1200" b="0" i="0" u="none" strike="noStrike" kern="1200" cap="none" spc="0" normalizeH="0" baseline="0" noProof="0" smtClean="0">
                <a:ln>
                  <a:noFill/>
                </a:ln>
                <a:solidFill>
                  <a:schemeClr val="tx2">
                    <a:shade val="90000"/>
                  </a:schemeClr>
                </a:solidFill>
                <a:effectLst/>
                <a:uLnTx/>
                <a:uFillTx/>
                <a:latin typeface="+mn-lt"/>
                <a:ea typeface="+mn-ea"/>
                <a:cs typeface="+mn-cs"/>
              </a:rPr>
            </a:fld>
            <a:endParaRPr kumimoji="0" lang="en-US" sz="1200" b="0" i="0" u="none" strike="noStrike" kern="1200" cap="none" spc="0" normalizeH="0" baseline="0" noProof="0">
              <a:ln>
                <a:noFill/>
              </a:ln>
              <a:solidFill>
                <a:schemeClr val="tx2">
                  <a:shade val="90000"/>
                </a:schemeClr>
              </a:solidFill>
              <a:effectLst/>
              <a:uLnTx/>
              <a:uFillTx/>
              <a:latin typeface="+mn-lt"/>
              <a:ea typeface="+mn-ea"/>
              <a:cs typeface="+mn-cs"/>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endParaRPr lang="en-US" smtClean="0"/>
          </a:p>
          <a:p>
            <a:pPr lvl="1" eaLnBrk="1" latinLnBrk="0" hangingPunct="1"/>
            <a:r>
              <a:rPr lang="en-US" smtClean="0"/>
              <a:t>Second level</a:t>
            </a:r>
            <a:endParaRPr lang="en-US" smtClean="0"/>
          </a:p>
          <a:p>
            <a:pPr lvl="2" eaLnBrk="1" latinLnBrk="0" hangingPunct="1"/>
            <a:r>
              <a:rPr lang="en-US" smtClean="0"/>
              <a:t>Third level</a:t>
            </a:r>
            <a:endParaRPr lang="en-US" smtClean="0"/>
          </a:p>
          <a:p>
            <a:pPr lvl="3" eaLnBrk="1" latinLnBrk="0" hangingPunct="1"/>
            <a:r>
              <a:rPr lang="en-US" smtClean="0"/>
              <a:t>Fourth level</a:t>
            </a:r>
            <a:endParaRPr lang="en-US" smtClean="0"/>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540AE755-5948-44EA-92A4-1688BE6E1B1A}" type="datetimeFigureOut">
              <a:rPr kumimoji="0" lang="en-US" sz="1200" b="0" i="0" u="none" strike="noStrike" kern="1200" cap="none" spc="0" normalizeH="0" baseline="0" noProof="0" smtClean="0">
                <a:ln>
                  <a:noFill/>
                </a:ln>
                <a:solidFill>
                  <a:schemeClr val="tx2">
                    <a:shade val="90000"/>
                  </a:schemeClr>
                </a:solidFill>
                <a:effectLst/>
                <a:uLnTx/>
                <a:uFillTx/>
                <a:latin typeface="+mn-lt"/>
                <a:ea typeface="+mn-ea"/>
                <a:cs typeface="+mn-cs"/>
              </a:rPr>
            </a:fld>
            <a:endParaRPr kumimoji="0" lang="en-US" sz="1200" b="0" i="0" u="none" strike="noStrike" kern="1200" cap="none" spc="0" normalizeH="0" baseline="0" noProof="0" smtClean="0">
              <a:ln>
                <a:noFill/>
              </a:ln>
              <a:solidFill>
                <a:schemeClr val="tx2">
                  <a:shade val="90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2">
                  <a:shade val="90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A6037EF8-A8E7-490F-944B-6B8E648C7956}" type="slidenum">
              <a:rPr kumimoji="0" lang="en-US" sz="1200" b="0" i="0" u="none" strike="noStrike" kern="1200" cap="none" spc="0" normalizeH="0" baseline="0" noProof="0" smtClean="0">
                <a:ln>
                  <a:noFill/>
                </a:ln>
                <a:solidFill>
                  <a:schemeClr val="tx2">
                    <a:shade val="90000"/>
                  </a:schemeClr>
                </a:solidFill>
                <a:effectLst/>
                <a:uLnTx/>
                <a:uFillTx/>
                <a:latin typeface="+mn-lt"/>
                <a:ea typeface="+mn-ea"/>
                <a:cs typeface="+mn-cs"/>
              </a:rPr>
            </a:fld>
            <a:endParaRPr kumimoji="0" lang="en-US" sz="1200" b="0" i="0" u="none" strike="noStrike" kern="1200" cap="none" spc="0" normalizeH="0" baseline="0" noProof="0">
              <a:ln>
                <a:noFill/>
              </a:ln>
              <a:solidFill>
                <a:schemeClr val="tx2">
                  <a:shade val="90000"/>
                </a:schemeClr>
              </a:solidFill>
              <a:effectLst/>
              <a:uLnTx/>
              <a:uFillTx/>
              <a:latin typeface="+mn-lt"/>
              <a:ea typeface="+mn-ea"/>
              <a:cs typeface="+mn-c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endParaRPr lang="en-US" smtClean="0"/>
          </a:p>
          <a:p>
            <a:pPr lvl="1" eaLnBrk="1" latinLnBrk="0" hangingPunct="1"/>
            <a:r>
              <a:rPr lang="en-US" smtClean="0"/>
              <a:t>Second level</a:t>
            </a:r>
            <a:endParaRPr lang="en-US" smtClean="0"/>
          </a:p>
          <a:p>
            <a:pPr lvl="2" eaLnBrk="1" latinLnBrk="0" hangingPunct="1"/>
            <a:r>
              <a:rPr lang="en-US" smtClean="0"/>
              <a:t>Third level</a:t>
            </a:r>
            <a:endParaRPr lang="en-US" smtClean="0"/>
          </a:p>
          <a:p>
            <a:pPr lvl="3" eaLnBrk="1" latinLnBrk="0" hangingPunct="1"/>
            <a:r>
              <a:rPr lang="en-US" smtClean="0"/>
              <a:t>Fourth level</a:t>
            </a:r>
            <a:endParaRPr lang="en-US" smtClean="0"/>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540AE755-5948-44EA-92A4-1688BE6E1B1A}" type="datetimeFigureOut">
              <a:rPr kumimoji="0" lang="en-US" sz="1200" b="0" i="0" u="none" strike="noStrike" kern="1200" cap="none" spc="0" normalizeH="0" baseline="0" noProof="0" smtClean="0">
                <a:ln>
                  <a:noFill/>
                </a:ln>
                <a:solidFill>
                  <a:schemeClr val="tx2">
                    <a:shade val="90000"/>
                  </a:schemeClr>
                </a:solidFill>
                <a:effectLst/>
                <a:uLnTx/>
                <a:uFillTx/>
                <a:latin typeface="+mn-lt"/>
                <a:ea typeface="+mn-ea"/>
                <a:cs typeface="+mn-cs"/>
              </a:rPr>
            </a:fld>
            <a:endParaRPr kumimoji="0" lang="en-US" sz="1200" b="0" i="0" u="none" strike="noStrike" kern="1200" cap="none" spc="0" normalizeH="0" baseline="0" noProof="0" smtClean="0">
              <a:ln>
                <a:noFill/>
              </a:ln>
              <a:solidFill>
                <a:schemeClr val="tx2">
                  <a:shade val="90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2">
                  <a:shade val="90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A6037EF8-A8E7-490F-944B-6B8E648C7956}" type="slidenum">
              <a:rPr kumimoji="0" lang="en-US" sz="1200" b="0" i="0" u="none" strike="noStrike" kern="1200" cap="none" spc="0" normalizeH="0" baseline="0" noProof="0" smtClean="0">
                <a:ln>
                  <a:noFill/>
                </a:ln>
                <a:solidFill>
                  <a:schemeClr val="tx2">
                    <a:shade val="90000"/>
                  </a:schemeClr>
                </a:solidFill>
                <a:effectLst/>
                <a:uLnTx/>
                <a:uFillTx/>
                <a:latin typeface="+mn-lt"/>
                <a:ea typeface="+mn-ea"/>
                <a:cs typeface="+mn-cs"/>
              </a:rPr>
            </a:fld>
            <a:endParaRPr kumimoji="0" lang="en-US" sz="1200" b="0" i="0" u="none" strike="noStrike" kern="1200" cap="none" spc="0" normalizeH="0" baseline="0" noProof="0">
              <a:ln>
                <a:noFill/>
              </a:ln>
              <a:solidFill>
                <a:schemeClr val="tx2">
                  <a:shade val="90000"/>
                </a:schemeClr>
              </a:solidFill>
              <a:effectLst/>
              <a:uLnTx/>
              <a:uFillTx/>
              <a:latin typeface="+mn-lt"/>
              <a:ea typeface="+mn-ea"/>
              <a:cs typeface="+mn-cs"/>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14" name="Rectangle 4"/>
          <p:cNvSpPr>
            <a:spLocks noGrp="1" noChangeArrowheads="1"/>
          </p:cNvSpPr>
          <p:nvPr>
            <p:ph type="dt" sz="half" idx="12"/>
          </p:nvPr>
        </p:nvSpPr>
        <p:spPr>
          <a:xfrm>
            <a:off x="457200" y="6356350"/>
            <a:ext cx="2133600" cy="365125"/>
          </a:xfrm>
          <a:prstGeom prst="rect">
            <a:avLst/>
          </a:prstGeom>
        </p:spPr>
        <p:txBody>
          <a:bodyPr vert="horz" lIns="0" tIns="0" rIns="0" bIns="0" anchor="b"/>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2">
                  <a:shade val="90000"/>
                </a:schemeClr>
              </a:solidFill>
              <a:effectLst/>
              <a:uLnTx/>
              <a:uFillTx/>
              <a:latin typeface="+mn-lt"/>
              <a:ea typeface="+mn-ea"/>
              <a:cs typeface="+mn-cs"/>
            </a:endParaRPr>
          </a:p>
        </p:txBody>
      </p:sp>
      <p:sp>
        <p:nvSpPr>
          <p:cNvPr id="15" name="Rectangle 5"/>
          <p:cNvSpPr>
            <a:spLocks noGrp="1" noChangeArrowheads="1"/>
          </p:cNvSpPr>
          <p:nvPr>
            <p:ph type="ftr" sz="quarter" idx="13"/>
          </p:nvPr>
        </p:nvSpPr>
        <p:spPr>
          <a:xfrm>
            <a:off x="2667000" y="6356350"/>
            <a:ext cx="3352800" cy="365125"/>
          </a:xfrm>
          <a:prstGeom prst="rect">
            <a:avLst/>
          </a:prstGeom>
        </p:spPr>
        <p:txBody>
          <a:bodyPr vert="horz" lIns="0" tIns="0" rIns="0" bIns="0" anchor="b"/>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2">
                  <a:shade val="90000"/>
                </a:schemeClr>
              </a:solidFill>
              <a:effectLst/>
              <a:uLnTx/>
              <a:uFillTx/>
              <a:latin typeface="+mn-lt"/>
              <a:ea typeface="+mn-ea"/>
              <a:cs typeface="+mn-cs"/>
            </a:endParaRPr>
          </a:p>
        </p:txBody>
      </p:sp>
      <p:sp>
        <p:nvSpPr>
          <p:cNvPr id="16" name="Rectangle 6"/>
          <p:cNvSpPr>
            <a:spLocks noGrp="1" noChangeArrowheads="1"/>
          </p:cNvSpPr>
          <p:nvPr>
            <p:ph type="sldNum" sz="quarter" idx="4"/>
          </p:nvPr>
        </p:nvSpPr>
        <p:spPr>
          <a:xfrm>
            <a:off x="7924800" y="6356350"/>
            <a:ext cx="762000" cy="365125"/>
          </a:xfrm>
          <a:prstGeom prst="rect">
            <a:avLst/>
          </a:prstGeom>
        </p:spPr>
        <p:txBody>
          <a:bodyPr vert="horz" lIns="0" tIns="0" rIns="0" bIns="0" anchor="b"/>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0F00418A-8FF5-40A3-9FC0-0F158C474EF9}" type="slidenum">
              <a:rPr kumimoji="0" lang="en-US" sz="1200" b="0" i="0" u="none" strike="noStrike" kern="1200" cap="none" spc="0" normalizeH="0" baseline="0" noProof="0">
                <a:ln>
                  <a:noFill/>
                </a:ln>
                <a:solidFill>
                  <a:schemeClr val="tx2">
                    <a:shade val="90000"/>
                  </a:schemeClr>
                </a:solidFill>
                <a:effectLst/>
                <a:uLnTx/>
                <a:uFillTx/>
                <a:latin typeface="+mn-lt"/>
                <a:ea typeface="+mn-ea"/>
                <a:cs typeface="+mn-cs"/>
              </a:rPr>
            </a:fld>
            <a:endParaRPr kumimoji="0" lang="en-US" sz="1200" b="0" i="0" u="none" strike="noStrike" kern="1200" cap="none" spc="0" normalizeH="0" baseline="0" noProof="0">
              <a:ln>
                <a:noFill/>
              </a:ln>
              <a:solidFill>
                <a:schemeClr val="tx2">
                  <a:shade val="90000"/>
                </a:schemeClr>
              </a:solidFill>
              <a:effectLst/>
              <a:uLnTx/>
              <a:uFillTx/>
              <a:latin typeface="+mn-lt"/>
              <a:ea typeface="+mn-ea"/>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endParaRPr lang="en-US" smtClean="0"/>
          </a:p>
          <a:p>
            <a:pPr lvl="1" eaLnBrk="1" latinLnBrk="0" hangingPunct="1"/>
            <a:r>
              <a:rPr lang="en-US" smtClean="0"/>
              <a:t>Second level</a:t>
            </a:r>
            <a:endParaRPr lang="en-US" smtClean="0"/>
          </a:p>
          <a:p>
            <a:pPr lvl="2" eaLnBrk="1" latinLnBrk="0" hangingPunct="1"/>
            <a:r>
              <a:rPr lang="en-US" smtClean="0"/>
              <a:t>Third level</a:t>
            </a:r>
            <a:endParaRPr lang="en-US" smtClean="0"/>
          </a:p>
          <a:p>
            <a:pPr lvl="3" eaLnBrk="1" latinLnBrk="0" hangingPunct="1"/>
            <a:r>
              <a:rPr lang="en-US" smtClean="0"/>
              <a:t>Fourth level</a:t>
            </a:r>
            <a:endParaRPr lang="en-US" smtClean="0"/>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540AE755-5948-44EA-92A4-1688BE6E1B1A}" type="datetimeFigureOut">
              <a:rPr kumimoji="0" lang="en-US" sz="1200" b="0" i="0" u="none" strike="noStrike" kern="1200" cap="none" spc="0" normalizeH="0" baseline="0" noProof="0" smtClean="0">
                <a:ln>
                  <a:noFill/>
                </a:ln>
                <a:solidFill>
                  <a:schemeClr val="tx2">
                    <a:shade val="90000"/>
                  </a:schemeClr>
                </a:solidFill>
                <a:effectLst/>
                <a:uLnTx/>
                <a:uFillTx/>
                <a:latin typeface="+mn-lt"/>
                <a:ea typeface="+mn-ea"/>
                <a:cs typeface="+mn-cs"/>
              </a:rPr>
            </a:fld>
            <a:endParaRPr kumimoji="0" lang="en-US" sz="1200" b="0" i="0" u="none" strike="noStrike" kern="1200" cap="none" spc="0" normalizeH="0" baseline="0" noProof="0" smtClean="0">
              <a:ln>
                <a:noFill/>
              </a:ln>
              <a:solidFill>
                <a:schemeClr val="tx2">
                  <a:shade val="90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2">
                  <a:shade val="90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A6037EF8-A8E7-490F-944B-6B8E648C7956}" type="slidenum">
              <a:rPr kumimoji="0" lang="en-US" sz="1200" b="0" i="0" u="none" strike="noStrike" kern="1200" cap="none" spc="0" normalizeH="0" baseline="0" noProof="0" smtClean="0">
                <a:ln>
                  <a:noFill/>
                </a:ln>
                <a:solidFill>
                  <a:schemeClr val="tx2">
                    <a:shade val="90000"/>
                  </a:schemeClr>
                </a:solidFill>
                <a:effectLst/>
                <a:uLnTx/>
                <a:uFillTx/>
                <a:latin typeface="+mn-lt"/>
                <a:ea typeface="+mn-ea"/>
                <a:cs typeface="+mn-cs"/>
              </a:rPr>
            </a:fld>
            <a:endParaRPr kumimoji="0" lang="en-US" sz="1200" b="0" i="0" u="none" strike="noStrike" kern="1200" cap="none" spc="0" normalizeH="0" baseline="0" noProof="0">
              <a:ln>
                <a:noFill/>
              </a:ln>
              <a:solidFill>
                <a:schemeClr val="tx2">
                  <a:shade val="90000"/>
                </a:schemeClr>
              </a:solidFill>
              <a:effectLst/>
              <a:uLnTx/>
              <a:uFillTx/>
              <a:latin typeface="+mn-lt"/>
              <a:ea typeface="+mn-ea"/>
              <a:cs typeface="+mn-c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endParaRPr kumimoji="0" lang="en-US" smtClean="0"/>
          </a:p>
        </p:txBody>
      </p:sp>
      <p:sp>
        <p:nvSpPr>
          <p:cNvPr id="14" name="Date Placeholder 3"/>
          <p:cNvSpPr>
            <a:spLocks noGrp="1"/>
          </p:cNvSpPr>
          <p:nvPr>
            <p:ph type="dt" sz="half" idx="2"/>
          </p:nvPr>
        </p:nvSpPr>
        <p:spPr>
          <a:xfrm>
            <a:off x="457200" y="6356350"/>
            <a:ext cx="2133600" cy="365125"/>
          </a:xfrm>
          <a:prstGeom prst="rect">
            <a:avLst/>
          </a:prstGeom>
        </p:spPr>
        <p:txBody>
          <a:bodyPr vert="horz" lIns="0" tIns="0" rIns="0" bIns="0" anchor="b"/>
          <a:lstStyle/>
          <a:p>
            <a:pPr marL="0" marR="0" lvl="0" indent="0" algn="l" defTabSz="914400" rtl="0" eaLnBrk="1" fontAlgn="auto" latinLnBrk="0" hangingPunct="1">
              <a:lnSpc>
                <a:spcPct val="100000"/>
              </a:lnSpc>
              <a:spcBef>
                <a:spcPts val="0"/>
              </a:spcBef>
              <a:spcAft>
                <a:spcPts val="0"/>
              </a:spcAft>
              <a:buClrTx/>
              <a:buSzTx/>
              <a:buFontTx/>
              <a:buNone/>
              <a:defRPr/>
            </a:pPr>
            <a:fld id="{540AE755-5948-44EA-92A4-1688BE6E1B1A}" type="datetimeFigureOut">
              <a:rPr kumimoji="0" lang="en-US" sz="1200" b="0" i="0" u="none" strike="noStrike" kern="1200" cap="none" spc="0" normalizeH="0" baseline="0" noProof="0" smtClean="0">
                <a:ln>
                  <a:noFill/>
                </a:ln>
                <a:solidFill>
                  <a:schemeClr val="tx2">
                    <a:shade val="90000"/>
                  </a:schemeClr>
                </a:solidFill>
                <a:effectLst/>
                <a:uLnTx/>
                <a:uFillTx/>
                <a:latin typeface="+mn-lt"/>
                <a:ea typeface="+mn-ea"/>
                <a:cs typeface="+mn-cs"/>
              </a:rPr>
            </a:fld>
            <a:endParaRPr kumimoji="0" lang="en-US" sz="1200" b="0" i="0" u="none" strike="noStrike" kern="1200" cap="none" spc="0" normalizeH="0" baseline="0" noProof="0" smtClean="0">
              <a:ln>
                <a:noFill/>
              </a:ln>
              <a:solidFill>
                <a:schemeClr val="tx2">
                  <a:shade val="90000"/>
                </a:schemeClr>
              </a:solidFill>
              <a:effectLst/>
              <a:uLnTx/>
              <a:uFillTx/>
              <a:latin typeface="+mn-lt"/>
              <a:ea typeface="+mn-ea"/>
              <a:cs typeface="+mn-cs"/>
            </a:endParaRPr>
          </a:p>
        </p:txBody>
      </p:sp>
      <p:sp>
        <p:nvSpPr>
          <p:cNvPr id="15" name="Footer Placeholder 4"/>
          <p:cNvSpPr>
            <a:spLocks noGrp="1"/>
          </p:cNvSpPr>
          <p:nvPr>
            <p:ph type="ftr" sz="quarter" idx="3"/>
          </p:nvPr>
        </p:nvSpPr>
        <p:spPr>
          <a:xfrm>
            <a:off x="2667000" y="6356350"/>
            <a:ext cx="3352800" cy="365125"/>
          </a:xfrm>
          <a:prstGeom prst="rect">
            <a:avLst/>
          </a:prstGeom>
        </p:spPr>
        <p:txBody>
          <a:bodyPr vert="horz" lIns="0" tIns="0" rIns="0" bIns="0" anchor="b"/>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2">
                  <a:shade val="90000"/>
                </a:schemeClr>
              </a:solidFill>
              <a:effectLst/>
              <a:uLnTx/>
              <a:uFillTx/>
              <a:latin typeface="+mn-lt"/>
              <a:ea typeface="+mn-ea"/>
              <a:cs typeface="+mn-cs"/>
            </a:endParaRPr>
          </a:p>
        </p:txBody>
      </p:sp>
      <p:sp>
        <p:nvSpPr>
          <p:cNvPr id="16" name="Slide Number Placeholder 5"/>
          <p:cNvSpPr>
            <a:spLocks noGrp="1"/>
          </p:cNvSpPr>
          <p:nvPr>
            <p:ph type="sldNum" sz="quarter" idx="4"/>
          </p:nvPr>
        </p:nvSpPr>
        <p:spPr>
          <a:xfrm>
            <a:off x="7924800" y="6356350"/>
            <a:ext cx="762000" cy="365125"/>
          </a:xfrm>
          <a:prstGeom prst="rect">
            <a:avLst/>
          </a:prstGeom>
        </p:spPr>
        <p:txBody>
          <a:bodyPr vert="horz" lIns="0" tIns="0" rIns="0" bIns="0" anchor="b"/>
          <a:lstStyle/>
          <a:p>
            <a:pPr marL="0" marR="0" lvl="0" indent="0" algn="r" defTabSz="914400" rtl="0" eaLnBrk="1" fontAlgn="auto" latinLnBrk="0" hangingPunct="1">
              <a:lnSpc>
                <a:spcPct val="100000"/>
              </a:lnSpc>
              <a:spcBef>
                <a:spcPts val="0"/>
              </a:spcBef>
              <a:spcAft>
                <a:spcPts val="0"/>
              </a:spcAft>
              <a:buClrTx/>
              <a:buSzTx/>
              <a:buFontTx/>
              <a:buNone/>
              <a:defRPr/>
            </a:pPr>
            <a:fld id="{A6037EF8-A8E7-490F-944B-6B8E648C7956}" type="slidenum">
              <a:rPr kumimoji="0" lang="en-US" sz="1200" b="0" i="0" u="none" strike="noStrike" kern="1200" cap="none" spc="0" normalizeH="0" baseline="0" noProof="0" smtClean="0">
                <a:ln>
                  <a:noFill/>
                </a:ln>
                <a:solidFill>
                  <a:schemeClr val="tx2">
                    <a:shade val="90000"/>
                  </a:schemeClr>
                </a:solidFill>
                <a:effectLst/>
                <a:uLnTx/>
                <a:uFillTx/>
                <a:latin typeface="+mn-lt"/>
                <a:ea typeface="+mn-ea"/>
                <a:cs typeface="+mn-cs"/>
              </a:rPr>
            </a:fld>
            <a:endParaRPr kumimoji="0" lang="en-US" sz="1200" b="0" i="0" u="none" strike="noStrike" kern="1200" cap="none" spc="0" normalizeH="0" baseline="0" noProof="0">
              <a:ln>
                <a:noFill/>
              </a:ln>
              <a:solidFill>
                <a:schemeClr val="tx2">
                  <a:shade val="90000"/>
                </a:schemeClr>
              </a:solidFill>
              <a:effectLst/>
              <a:uLnTx/>
              <a:uFillTx/>
              <a:latin typeface="+mn-lt"/>
              <a:ea typeface="+mn-ea"/>
              <a:cs typeface="+mn-cs"/>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endParaRPr lang="en-US" smtClean="0"/>
          </a:p>
          <a:p>
            <a:pPr lvl="1" eaLnBrk="1" latinLnBrk="0" hangingPunct="1"/>
            <a:r>
              <a:rPr lang="en-US" smtClean="0"/>
              <a:t>Second level</a:t>
            </a:r>
            <a:endParaRPr lang="en-US" smtClean="0"/>
          </a:p>
          <a:p>
            <a:pPr lvl="2" eaLnBrk="1" latinLnBrk="0" hangingPunct="1"/>
            <a:r>
              <a:rPr lang="en-US" smtClean="0"/>
              <a:t>Third level</a:t>
            </a:r>
            <a:endParaRPr lang="en-US" smtClean="0"/>
          </a:p>
          <a:p>
            <a:pPr lvl="3" eaLnBrk="1" latinLnBrk="0" hangingPunct="1"/>
            <a:r>
              <a:rPr lang="en-US" smtClean="0"/>
              <a:t>Fourth level</a:t>
            </a:r>
            <a:endParaRPr lang="en-US" smtClean="0"/>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endParaRPr lang="en-US" smtClean="0"/>
          </a:p>
          <a:p>
            <a:pPr lvl="1" eaLnBrk="1" latinLnBrk="0" hangingPunct="1"/>
            <a:r>
              <a:rPr lang="en-US" smtClean="0"/>
              <a:t>Second level</a:t>
            </a:r>
            <a:endParaRPr lang="en-US" smtClean="0"/>
          </a:p>
          <a:p>
            <a:pPr lvl="2" eaLnBrk="1" latinLnBrk="0" hangingPunct="1"/>
            <a:r>
              <a:rPr lang="en-US" smtClean="0"/>
              <a:t>Third level</a:t>
            </a:r>
            <a:endParaRPr lang="en-US" smtClean="0"/>
          </a:p>
          <a:p>
            <a:pPr lvl="3" eaLnBrk="1" latinLnBrk="0" hangingPunct="1"/>
            <a:r>
              <a:rPr lang="en-US" smtClean="0"/>
              <a:t>Fourth level</a:t>
            </a:r>
            <a:endParaRPr lang="en-US" smtClean="0"/>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540AE755-5948-44EA-92A4-1688BE6E1B1A}" type="datetimeFigureOut">
              <a:rPr kumimoji="0" lang="en-US" sz="1200" b="0" i="0" u="none" strike="noStrike" kern="1200" cap="none" spc="0" normalizeH="0" baseline="0" noProof="0" smtClean="0">
                <a:ln>
                  <a:noFill/>
                </a:ln>
                <a:solidFill>
                  <a:schemeClr val="tx2">
                    <a:shade val="90000"/>
                  </a:schemeClr>
                </a:solidFill>
                <a:effectLst/>
                <a:uLnTx/>
                <a:uFillTx/>
                <a:latin typeface="+mn-lt"/>
                <a:ea typeface="+mn-ea"/>
                <a:cs typeface="+mn-cs"/>
              </a:rPr>
            </a:fld>
            <a:endParaRPr kumimoji="0" lang="en-US" sz="1200" b="0" i="0" u="none" strike="noStrike" kern="1200" cap="none" spc="0" normalizeH="0" baseline="0" noProof="0" smtClean="0">
              <a:ln>
                <a:noFill/>
              </a:ln>
              <a:solidFill>
                <a:schemeClr val="tx2">
                  <a:shade val="90000"/>
                </a:schemeClr>
              </a:solidFill>
              <a:effectLst/>
              <a:uLnTx/>
              <a:uFillTx/>
              <a:latin typeface="+mn-lt"/>
              <a:ea typeface="+mn-ea"/>
              <a:cs typeface="+mn-cs"/>
            </a:endParaRPr>
          </a:p>
        </p:txBody>
      </p:sp>
      <p:sp>
        <p:nvSpPr>
          <p:cNvPr id="6" name="Footer Placeholder 5"/>
          <p:cNvSpPr>
            <a:spLocks noGrp="1"/>
          </p:cNvSpPr>
          <p:nvPr>
            <p:ph type="ftr" sz="quarter" idx="11"/>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2">
                  <a:shade val="90000"/>
                </a:schemeClr>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A6037EF8-A8E7-490F-944B-6B8E648C7956}" type="slidenum">
              <a:rPr kumimoji="0" lang="en-US" sz="1200" b="0" i="0" u="none" strike="noStrike" kern="1200" cap="none" spc="0" normalizeH="0" baseline="0" noProof="0" smtClean="0">
                <a:ln>
                  <a:noFill/>
                </a:ln>
                <a:solidFill>
                  <a:schemeClr val="tx2">
                    <a:shade val="90000"/>
                  </a:schemeClr>
                </a:solidFill>
                <a:effectLst/>
                <a:uLnTx/>
                <a:uFillTx/>
                <a:latin typeface="+mn-lt"/>
                <a:ea typeface="+mn-ea"/>
                <a:cs typeface="+mn-cs"/>
              </a:rPr>
            </a:fld>
            <a:endParaRPr kumimoji="0" lang="en-US" sz="1200" b="0" i="0" u="none" strike="noStrike" kern="1200" cap="none" spc="0" normalizeH="0" baseline="0" noProof="0">
              <a:ln>
                <a:noFill/>
              </a:ln>
              <a:solidFill>
                <a:schemeClr val="tx2">
                  <a:shade val="90000"/>
                </a:schemeClr>
              </a:solidFill>
              <a:effectLst/>
              <a:uLnTx/>
              <a:uFillTx/>
              <a:latin typeface="+mn-lt"/>
              <a:ea typeface="+mn-ea"/>
              <a:cs typeface="+mn-c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endParaRPr kumimoji="0" lang="en-US" smtClean="0"/>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endParaRPr kumimoji="0" lang="en-US" smtClean="0"/>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endParaRPr lang="en-US" smtClean="0"/>
          </a:p>
          <a:p>
            <a:pPr lvl="1" eaLnBrk="1" latinLnBrk="0" hangingPunct="1"/>
            <a:r>
              <a:rPr lang="en-US" smtClean="0"/>
              <a:t>Second level</a:t>
            </a:r>
            <a:endParaRPr lang="en-US" smtClean="0"/>
          </a:p>
          <a:p>
            <a:pPr lvl="2" eaLnBrk="1" latinLnBrk="0" hangingPunct="1"/>
            <a:r>
              <a:rPr lang="en-US" smtClean="0"/>
              <a:t>Third level</a:t>
            </a:r>
            <a:endParaRPr lang="en-US" smtClean="0"/>
          </a:p>
          <a:p>
            <a:pPr lvl="3" eaLnBrk="1" latinLnBrk="0" hangingPunct="1"/>
            <a:r>
              <a:rPr lang="en-US" smtClean="0"/>
              <a:t>Fourth level</a:t>
            </a:r>
            <a:endParaRPr lang="en-US" smtClean="0"/>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endParaRPr lang="en-US" smtClean="0"/>
          </a:p>
          <a:p>
            <a:pPr lvl="1" eaLnBrk="1" latinLnBrk="0" hangingPunct="1"/>
            <a:r>
              <a:rPr lang="en-US" smtClean="0"/>
              <a:t>Second level</a:t>
            </a:r>
            <a:endParaRPr lang="en-US" smtClean="0"/>
          </a:p>
          <a:p>
            <a:pPr lvl="2" eaLnBrk="1" latinLnBrk="0" hangingPunct="1"/>
            <a:r>
              <a:rPr lang="en-US" smtClean="0"/>
              <a:t>Third level</a:t>
            </a:r>
            <a:endParaRPr lang="en-US" smtClean="0"/>
          </a:p>
          <a:p>
            <a:pPr lvl="3" eaLnBrk="1" latinLnBrk="0" hangingPunct="1"/>
            <a:r>
              <a:rPr lang="en-US" smtClean="0"/>
              <a:t>Fourth level</a:t>
            </a:r>
            <a:endParaRPr lang="en-US" smtClean="0"/>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540AE755-5948-44EA-92A4-1688BE6E1B1A}" type="datetimeFigureOut">
              <a:rPr kumimoji="0" lang="en-US" sz="1200" b="0" i="0" u="none" strike="noStrike" kern="1200" cap="none" spc="0" normalizeH="0" baseline="0" noProof="0" smtClean="0">
                <a:ln>
                  <a:noFill/>
                </a:ln>
                <a:solidFill>
                  <a:schemeClr val="tx2">
                    <a:shade val="90000"/>
                  </a:schemeClr>
                </a:solidFill>
                <a:effectLst/>
                <a:uLnTx/>
                <a:uFillTx/>
                <a:latin typeface="+mn-lt"/>
                <a:ea typeface="+mn-ea"/>
                <a:cs typeface="+mn-cs"/>
              </a:rPr>
            </a:fld>
            <a:endParaRPr kumimoji="0" lang="en-US" sz="1200" b="0" i="0" u="none" strike="noStrike" kern="1200" cap="none" spc="0" normalizeH="0" baseline="0" noProof="0" smtClean="0">
              <a:ln>
                <a:noFill/>
              </a:ln>
              <a:solidFill>
                <a:schemeClr val="tx2">
                  <a:shade val="90000"/>
                </a:schemeClr>
              </a:solidFill>
              <a:effectLst/>
              <a:uLnTx/>
              <a:uFillTx/>
              <a:latin typeface="+mn-lt"/>
              <a:ea typeface="+mn-ea"/>
              <a:cs typeface="+mn-cs"/>
            </a:endParaRPr>
          </a:p>
        </p:txBody>
      </p:sp>
      <p:sp>
        <p:nvSpPr>
          <p:cNvPr id="8" name="Footer Placeholder 7"/>
          <p:cNvSpPr>
            <a:spLocks noGrp="1"/>
          </p:cNvSpPr>
          <p:nvPr>
            <p:ph type="ftr" sz="quarter" idx="11"/>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2">
                  <a:shade val="90000"/>
                </a:schemeClr>
              </a:solidFill>
              <a:effectLst/>
              <a:uLnTx/>
              <a:uFillTx/>
              <a:latin typeface="+mn-lt"/>
              <a:ea typeface="+mn-ea"/>
              <a:cs typeface="+mn-cs"/>
            </a:endParaRPr>
          </a:p>
        </p:txBody>
      </p:sp>
      <p:sp>
        <p:nvSpPr>
          <p:cNvPr id="9" name="Slide Number Placeholder 8"/>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A6037EF8-A8E7-490F-944B-6B8E648C7956}" type="slidenum">
              <a:rPr kumimoji="0" lang="en-US" sz="1200" b="0" i="0" u="none" strike="noStrike" kern="1200" cap="none" spc="0" normalizeH="0" baseline="0" noProof="0" smtClean="0">
                <a:ln>
                  <a:noFill/>
                </a:ln>
                <a:solidFill>
                  <a:schemeClr val="tx2">
                    <a:shade val="90000"/>
                  </a:schemeClr>
                </a:solidFill>
                <a:effectLst/>
                <a:uLnTx/>
                <a:uFillTx/>
                <a:latin typeface="+mn-lt"/>
                <a:ea typeface="+mn-ea"/>
                <a:cs typeface="+mn-cs"/>
              </a:rPr>
            </a:fld>
            <a:endParaRPr kumimoji="0" lang="en-US" sz="1200" b="0" i="0" u="none" strike="noStrike" kern="1200" cap="none" spc="0" normalizeH="0" baseline="0" noProof="0">
              <a:ln>
                <a:noFill/>
              </a:ln>
              <a:solidFill>
                <a:schemeClr val="tx2">
                  <a:shade val="90000"/>
                </a:schemeClr>
              </a:solidFill>
              <a:effectLst/>
              <a:uLnTx/>
              <a:uFillTx/>
              <a:latin typeface="+mn-lt"/>
              <a:ea typeface="+mn-ea"/>
              <a:cs typeface="+mn-c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540AE755-5948-44EA-92A4-1688BE6E1B1A}" type="datetimeFigureOut">
              <a:rPr kumimoji="0" lang="en-US" sz="1200" b="0" i="0" u="none" strike="noStrike" kern="1200" cap="none" spc="0" normalizeH="0" baseline="0" noProof="0" smtClean="0">
                <a:ln>
                  <a:noFill/>
                </a:ln>
                <a:solidFill>
                  <a:schemeClr val="tx2">
                    <a:shade val="90000"/>
                  </a:schemeClr>
                </a:solidFill>
                <a:effectLst/>
                <a:uLnTx/>
                <a:uFillTx/>
                <a:latin typeface="+mn-lt"/>
                <a:ea typeface="+mn-ea"/>
                <a:cs typeface="+mn-cs"/>
              </a:rPr>
            </a:fld>
            <a:endParaRPr kumimoji="0" lang="en-US" sz="1200" b="0" i="0" u="none" strike="noStrike" kern="1200" cap="none" spc="0" normalizeH="0" baseline="0" noProof="0" smtClean="0">
              <a:ln>
                <a:noFill/>
              </a:ln>
              <a:solidFill>
                <a:schemeClr val="tx2">
                  <a:shade val="90000"/>
                </a:schemeClr>
              </a:solidFill>
              <a:effectLst/>
              <a:uLnTx/>
              <a:uFillTx/>
              <a:latin typeface="+mn-lt"/>
              <a:ea typeface="+mn-ea"/>
              <a:cs typeface="+mn-cs"/>
            </a:endParaRPr>
          </a:p>
        </p:txBody>
      </p:sp>
      <p:sp>
        <p:nvSpPr>
          <p:cNvPr id="4" name="Footer Placeholder 3"/>
          <p:cNvSpPr>
            <a:spLocks noGrp="1"/>
          </p:cNvSpPr>
          <p:nvPr>
            <p:ph type="ftr" sz="quarter" idx="11"/>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2">
                  <a:shade val="90000"/>
                </a:schemeClr>
              </a:solidFill>
              <a:effectLst/>
              <a:uLnTx/>
              <a:uFillTx/>
              <a:latin typeface="+mn-lt"/>
              <a:ea typeface="+mn-ea"/>
              <a:cs typeface="+mn-cs"/>
            </a:endParaRPr>
          </a:p>
        </p:txBody>
      </p:sp>
      <p:sp>
        <p:nvSpPr>
          <p:cNvPr id="5" name="Slide Number Placeholder 4"/>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A6037EF8-A8E7-490F-944B-6B8E648C7956}" type="slidenum">
              <a:rPr kumimoji="0" lang="en-US" sz="1200" b="0" i="0" u="none" strike="noStrike" kern="1200" cap="none" spc="0" normalizeH="0" baseline="0" noProof="0" smtClean="0">
                <a:ln>
                  <a:noFill/>
                </a:ln>
                <a:solidFill>
                  <a:schemeClr val="tx2">
                    <a:shade val="90000"/>
                  </a:schemeClr>
                </a:solidFill>
                <a:effectLst/>
                <a:uLnTx/>
                <a:uFillTx/>
                <a:latin typeface="+mn-lt"/>
                <a:ea typeface="+mn-ea"/>
                <a:cs typeface="+mn-cs"/>
              </a:rPr>
            </a:fld>
            <a:endParaRPr kumimoji="0" lang="en-US" sz="1200" b="0" i="0" u="none" strike="noStrike" kern="1200" cap="none" spc="0" normalizeH="0" baseline="0" noProof="0">
              <a:ln>
                <a:noFill/>
              </a:ln>
              <a:solidFill>
                <a:schemeClr val="tx2">
                  <a:shade val="90000"/>
                </a:schemeClr>
              </a:solidFill>
              <a:effectLst/>
              <a:uLnTx/>
              <a:uFillTx/>
              <a:latin typeface="+mn-lt"/>
              <a:ea typeface="+mn-ea"/>
              <a:cs typeface="+mn-c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540AE755-5948-44EA-92A4-1688BE6E1B1A}" type="datetimeFigureOut">
              <a:rPr kumimoji="0" lang="en-US" sz="1200" b="0" i="0" u="none" strike="noStrike" kern="1200" cap="none" spc="0" normalizeH="0" baseline="0" noProof="0" smtClean="0">
                <a:ln>
                  <a:noFill/>
                </a:ln>
                <a:solidFill>
                  <a:schemeClr val="tx2">
                    <a:shade val="90000"/>
                  </a:schemeClr>
                </a:solidFill>
                <a:effectLst/>
                <a:uLnTx/>
                <a:uFillTx/>
                <a:latin typeface="+mn-lt"/>
                <a:ea typeface="+mn-ea"/>
                <a:cs typeface="+mn-cs"/>
              </a:rPr>
            </a:fld>
            <a:endParaRPr kumimoji="0" lang="en-US" sz="1200" b="0" i="0" u="none" strike="noStrike" kern="1200" cap="none" spc="0" normalizeH="0" baseline="0" noProof="0">
              <a:ln>
                <a:noFill/>
              </a:ln>
              <a:solidFill>
                <a:schemeClr val="tx2">
                  <a:shade val="90000"/>
                </a:schemeClr>
              </a:solidFill>
              <a:effectLst/>
              <a:uLnTx/>
              <a:uFillTx/>
              <a:latin typeface="+mn-lt"/>
              <a:ea typeface="+mn-ea"/>
              <a:cs typeface="+mn-cs"/>
            </a:endParaRPr>
          </a:p>
        </p:txBody>
      </p:sp>
      <p:sp>
        <p:nvSpPr>
          <p:cNvPr id="3" name="Footer Placeholder 2"/>
          <p:cNvSpPr>
            <a:spLocks noGrp="1"/>
          </p:cNvSpPr>
          <p:nvPr>
            <p:ph type="ftr" sz="quarter" idx="11"/>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2">
                  <a:shade val="90000"/>
                </a:schemeClr>
              </a:solidFill>
              <a:effectLst/>
              <a:uLnTx/>
              <a:uFillTx/>
              <a:latin typeface="+mn-lt"/>
              <a:ea typeface="+mn-ea"/>
              <a:cs typeface="+mn-cs"/>
            </a:endParaRPr>
          </a:p>
        </p:txBody>
      </p:sp>
      <p:sp>
        <p:nvSpPr>
          <p:cNvPr id="4" name="Slide Number Placeholder 3"/>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A6037EF8-A8E7-490F-944B-6B8E648C7956}" type="slidenum">
              <a:rPr kumimoji="0" lang="en-US" sz="1200" b="0" i="0" u="none" strike="noStrike" kern="1200" cap="none" spc="0" normalizeH="0" baseline="0" noProof="0" smtClean="0">
                <a:ln>
                  <a:noFill/>
                </a:ln>
                <a:solidFill>
                  <a:schemeClr val="tx2">
                    <a:shade val="90000"/>
                  </a:schemeClr>
                </a:solidFill>
                <a:effectLst/>
                <a:uLnTx/>
                <a:uFillTx/>
                <a:latin typeface="+mn-lt"/>
                <a:ea typeface="+mn-ea"/>
                <a:cs typeface="+mn-cs"/>
              </a:rPr>
            </a:fld>
            <a:endParaRPr kumimoji="0" lang="en-US" sz="1200" b="0" i="0" u="none" strike="noStrike" kern="1200" cap="none" spc="0" normalizeH="0" baseline="0" noProof="0">
              <a:ln>
                <a:noFill/>
              </a:ln>
              <a:solidFill>
                <a:schemeClr val="tx2">
                  <a:shade val="90000"/>
                </a:schemeClr>
              </a:solidFill>
              <a:effectLst/>
              <a:uLnTx/>
              <a:uFillTx/>
              <a:latin typeface="+mn-lt"/>
              <a:ea typeface="+mn-ea"/>
              <a:cs typeface="+mn-c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endParaRPr kumimoji="0" lang="en-US" smtClean="0"/>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endParaRPr lang="en-US" smtClean="0"/>
          </a:p>
          <a:p>
            <a:pPr lvl="1" eaLnBrk="1" latinLnBrk="0" hangingPunct="1"/>
            <a:r>
              <a:rPr lang="en-US" smtClean="0"/>
              <a:t>Second level</a:t>
            </a:r>
            <a:endParaRPr lang="en-US" smtClean="0"/>
          </a:p>
          <a:p>
            <a:pPr lvl="2" eaLnBrk="1" latinLnBrk="0" hangingPunct="1"/>
            <a:r>
              <a:rPr lang="en-US" smtClean="0"/>
              <a:t>Third level</a:t>
            </a:r>
            <a:endParaRPr lang="en-US" smtClean="0"/>
          </a:p>
          <a:p>
            <a:pPr lvl="3" eaLnBrk="1" latinLnBrk="0" hangingPunct="1"/>
            <a:r>
              <a:rPr lang="en-US" smtClean="0"/>
              <a:t>Fourth level</a:t>
            </a:r>
            <a:endParaRPr lang="en-US" smtClean="0"/>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540AE755-5948-44EA-92A4-1688BE6E1B1A}" type="datetimeFigureOut">
              <a:rPr kumimoji="0" lang="en-US" sz="1200" b="0" i="0" u="none" strike="noStrike" kern="1200" cap="none" spc="0" normalizeH="0" baseline="0" noProof="0" smtClean="0">
                <a:ln>
                  <a:noFill/>
                </a:ln>
                <a:solidFill>
                  <a:schemeClr val="tx2">
                    <a:shade val="90000"/>
                  </a:schemeClr>
                </a:solidFill>
                <a:effectLst/>
                <a:uLnTx/>
                <a:uFillTx/>
                <a:latin typeface="+mn-lt"/>
                <a:ea typeface="+mn-ea"/>
                <a:cs typeface="+mn-cs"/>
              </a:rPr>
            </a:fld>
            <a:endParaRPr kumimoji="0" lang="en-US" sz="1200" b="0" i="0" u="none" strike="noStrike" kern="1200" cap="none" spc="0" normalizeH="0" baseline="0" noProof="0" smtClean="0">
              <a:ln>
                <a:noFill/>
              </a:ln>
              <a:solidFill>
                <a:schemeClr val="tx2">
                  <a:shade val="90000"/>
                </a:schemeClr>
              </a:solidFill>
              <a:effectLst/>
              <a:uLnTx/>
              <a:uFillTx/>
              <a:latin typeface="+mn-lt"/>
              <a:ea typeface="+mn-ea"/>
              <a:cs typeface="+mn-cs"/>
            </a:endParaRPr>
          </a:p>
        </p:txBody>
      </p:sp>
      <p:sp>
        <p:nvSpPr>
          <p:cNvPr id="6" name="Footer Placeholder 5"/>
          <p:cNvSpPr>
            <a:spLocks noGrp="1"/>
          </p:cNvSpPr>
          <p:nvPr>
            <p:ph type="ftr" sz="quarter" idx="11"/>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2">
                  <a:shade val="90000"/>
                </a:schemeClr>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A6037EF8-A8E7-490F-944B-6B8E648C7956}" type="slidenum">
              <a:rPr kumimoji="0" lang="en-US" sz="1200" b="0" i="0" u="none" strike="noStrike" kern="1200" cap="none" spc="0" normalizeH="0" baseline="0" noProof="0" smtClean="0">
                <a:ln>
                  <a:noFill/>
                </a:ln>
                <a:solidFill>
                  <a:schemeClr val="tx2">
                    <a:shade val="90000"/>
                  </a:schemeClr>
                </a:solidFill>
                <a:effectLst/>
                <a:uLnTx/>
                <a:uFillTx/>
                <a:latin typeface="+mn-lt"/>
                <a:ea typeface="+mn-ea"/>
                <a:cs typeface="+mn-cs"/>
              </a:rPr>
            </a:fld>
            <a:endParaRPr kumimoji="0" lang="en-US" sz="1200" b="0" i="0" u="none" strike="noStrike" kern="1200" cap="none" spc="0" normalizeH="0" baseline="0" noProof="0">
              <a:ln>
                <a:noFill/>
              </a:ln>
              <a:solidFill>
                <a:schemeClr val="tx2">
                  <a:shade val="90000"/>
                </a:schemeClr>
              </a:solidFill>
              <a:effectLst/>
              <a:uLnTx/>
              <a:uFillTx/>
              <a:latin typeface="+mn-lt"/>
              <a:ea typeface="+mn-ea"/>
              <a:cs typeface="+mn-c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showMasterSp="0">
  <p:cSld name="Picture with Caption">
    <p:spTree>
      <p:nvGrpSpPr>
        <p:cNvPr id="1" name=""/>
        <p:cNvGrpSpPr/>
        <p:nvPr/>
      </p:nvGrpSpPr>
      <p:grpSpPr>
        <a:xfrm>
          <a:off x="0" y="0"/>
          <a:ext cx="0" cy="0"/>
          <a:chOff x="0" y="0"/>
          <a:chExt cx="0" cy="0"/>
        </a:xfrm>
      </p:grpSpPr>
      <p:sp>
        <p:nvSpPr>
          <p:cNvPr id="14" name="Snip and Round Single Corner Rectangle 13"/>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5" name="Right Triangle 14"/>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6" name="Freeform 15"/>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7" name="Freeform 16"/>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endParaRPr kumimoji="0" lang="en-US" smtClean="0"/>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vert="horz">
            <a:normAutofit/>
          </a:bodyPr>
          <a:lstStyle>
            <a:lvl1pPr marL="0" indent="0">
              <a:buNone/>
              <a:defRPr sz="3200"/>
            </a:lvl1pPr>
          </a:lstStyle>
          <a:p>
            <a:pPr marL="0" marR="0" lvl="0" indent="0" algn="l" defTabSz="914400" rtl="0" eaLnBrk="1" fontAlgn="auto" latinLnBrk="0" hangingPunct="1">
              <a:lnSpc>
                <a:spcPct val="100000"/>
              </a:lnSpc>
              <a:spcBef>
                <a:spcPct val="20000"/>
              </a:spcBef>
              <a:spcAft>
                <a:spcPts val="0"/>
              </a:spcAft>
              <a:buClr>
                <a:schemeClr val="accent3"/>
              </a:buClr>
              <a:buSzPct val="95000"/>
              <a:buFont typeface="Wingdings 2" panose="05020102010507070707"/>
              <a:buNone/>
              <a:defRPr/>
            </a:pPr>
            <a:r>
              <a:rPr kumimoji="0" lang="en-US" sz="3200" b="0" i="0" u="none" strike="noStrike" kern="1200" cap="none" spc="0" normalizeH="0" baseline="0" noProof="0" smtClean="0">
                <a:ln>
                  <a:noFill/>
                </a:ln>
                <a:solidFill>
                  <a:schemeClr val="tx1"/>
                </a:solidFill>
                <a:effectLst/>
                <a:uLnTx/>
                <a:uFillTx/>
                <a:latin typeface="+mn-lt"/>
                <a:ea typeface="+mn-ea"/>
                <a:cs typeface="+mn-cs"/>
              </a:rPr>
              <a:t>Click icon to add picture</a:t>
            </a: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19" name="Date Placeholder 4"/>
          <p:cNvSpPr>
            <a:spLocks noGrp="1"/>
          </p:cNvSpPr>
          <p:nvPr>
            <p:ph type="dt" sz="half" idx="12"/>
          </p:nvPr>
        </p:nvSpPr>
        <p:spPr>
          <a:xfrm>
            <a:off x="457200" y="6356350"/>
            <a:ext cx="2133600" cy="365125"/>
          </a:xfrm>
          <a:prstGeom prst="rect">
            <a:avLst/>
          </a:prstGeom>
        </p:spPr>
        <p:txBody>
          <a:bodyPr vert="horz" lIns="0" tIns="0" rIns="0" bIns="0" anchor="b"/>
          <a:lstStyle/>
          <a:p>
            <a:pPr marL="0" marR="0" lvl="0" indent="0" algn="l" defTabSz="914400" rtl="0" eaLnBrk="1" fontAlgn="auto" latinLnBrk="0" hangingPunct="1">
              <a:lnSpc>
                <a:spcPct val="100000"/>
              </a:lnSpc>
              <a:spcBef>
                <a:spcPts val="0"/>
              </a:spcBef>
              <a:spcAft>
                <a:spcPts val="0"/>
              </a:spcAft>
              <a:buClrTx/>
              <a:buSzTx/>
              <a:buFontTx/>
              <a:buNone/>
              <a:defRPr/>
            </a:pPr>
            <a:fld id="{540AE755-5948-44EA-92A4-1688BE6E1B1A}" type="datetimeFigureOut">
              <a:rPr kumimoji="0" lang="en-US" sz="1200" b="0" i="0" u="none" strike="noStrike" kern="1200" cap="none" spc="0" normalizeH="0" baseline="0" noProof="0" smtClean="0">
                <a:ln>
                  <a:noFill/>
                </a:ln>
                <a:solidFill>
                  <a:schemeClr val="tx2">
                    <a:shade val="90000"/>
                  </a:schemeClr>
                </a:solidFill>
                <a:effectLst/>
                <a:uLnTx/>
                <a:uFillTx/>
                <a:latin typeface="+mn-lt"/>
                <a:ea typeface="+mn-ea"/>
                <a:cs typeface="+mn-cs"/>
              </a:rPr>
            </a:fld>
            <a:endParaRPr kumimoji="0" lang="en-US" sz="1200" b="0" i="0" u="none" strike="noStrike" kern="1200" cap="none" spc="0" normalizeH="0" baseline="0" noProof="0" smtClean="0">
              <a:ln>
                <a:noFill/>
              </a:ln>
              <a:solidFill>
                <a:schemeClr val="tx2">
                  <a:shade val="90000"/>
                </a:schemeClr>
              </a:solidFill>
              <a:effectLst/>
              <a:uLnTx/>
              <a:uFillTx/>
              <a:latin typeface="+mn-lt"/>
              <a:ea typeface="+mn-ea"/>
              <a:cs typeface="+mn-cs"/>
            </a:endParaRPr>
          </a:p>
        </p:txBody>
      </p:sp>
      <p:sp>
        <p:nvSpPr>
          <p:cNvPr id="20" name="Footer Placeholder 5"/>
          <p:cNvSpPr>
            <a:spLocks noGrp="1"/>
          </p:cNvSpPr>
          <p:nvPr>
            <p:ph type="ftr" sz="quarter" idx="3"/>
          </p:nvPr>
        </p:nvSpPr>
        <p:spPr>
          <a:xfrm>
            <a:off x="2667000" y="6356350"/>
            <a:ext cx="3352800" cy="365125"/>
          </a:xfrm>
          <a:prstGeom prst="rect">
            <a:avLst/>
          </a:prstGeom>
        </p:spPr>
        <p:txBody>
          <a:bodyPr vert="horz" lIns="0" tIns="0" rIns="0" bIns="0" anchor="b"/>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2">
                  <a:shade val="90000"/>
                </a:schemeClr>
              </a:solidFill>
              <a:effectLst/>
              <a:uLnTx/>
              <a:uFillTx/>
              <a:latin typeface="+mn-lt"/>
              <a:ea typeface="+mn-ea"/>
              <a:cs typeface="+mn-cs"/>
            </a:endParaRPr>
          </a:p>
        </p:txBody>
      </p:sp>
      <p:sp>
        <p:nvSpPr>
          <p:cNvPr id="21" name="Slide Number Placeholder 6"/>
          <p:cNvSpPr>
            <a:spLocks noGrp="1"/>
          </p:cNvSpPr>
          <p:nvPr>
            <p:ph type="sldNum" sz="quarter" idx="4"/>
          </p:nvPr>
        </p:nvSpPr>
        <p:spPr>
          <a:xfrm>
            <a:off x="8077200" y="6356350"/>
            <a:ext cx="609600" cy="365125"/>
          </a:xfrm>
          <a:prstGeom prst="rect">
            <a:avLst/>
          </a:prstGeom>
        </p:spPr>
        <p:txBody>
          <a:bodyPr vert="horz" lIns="0" tIns="0" rIns="0" bIns="0" anchor="b"/>
          <a:lstStyle/>
          <a:p>
            <a:pPr marL="0" marR="0" lvl="0" indent="0" algn="r" defTabSz="914400" rtl="0" eaLnBrk="1" fontAlgn="auto" latinLnBrk="0" hangingPunct="1">
              <a:lnSpc>
                <a:spcPct val="100000"/>
              </a:lnSpc>
              <a:spcBef>
                <a:spcPts val="0"/>
              </a:spcBef>
              <a:spcAft>
                <a:spcPts val="0"/>
              </a:spcAft>
              <a:buClrTx/>
              <a:buSzTx/>
              <a:buFontTx/>
              <a:buNone/>
              <a:defRPr/>
            </a:pPr>
            <a:fld id="{A6037EF8-A8E7-490F-944B-6B8E648C7956}" type="slidenum">
              <a:rPr kumimoji="0" lang="en-US" sz="1200" b="0" i="0" u="none" strike="noStrike" kern="1200" cap="none" spc="0" normalizeH="0" baseline="0" noProof="0" smtClean="0">
                <a:ln>
                  <a:noFill/>
                </a:ln>
                <a:solidFill>
                  <a:schemeClr val="tx2">
                    <a:shade val="90000"/>
                  </a:schemeClr>
                </a:solidFill>
                <a:effectLst/>
                <a:uLnTx/>
                <a:uFillTx/>
                <a:latin typeface="+mn-lt"/>
                <a:ea typeface="+mn-ea"/>
                <a:cs typeface="+mn-cs"/>
              </a:rPr>
            </a:fld>
            <a:endParaRPr kumimoji="0" lang="en-US" sz="1200" b="0" i="0" u="none" strike="noStrike" kern="1200" cap="none" spc="0" normalizeH="0" baseline="0" noProof="0">
              <a:ln>
                <a:noFill/>
              </a:ln>
              <a:solidFill>
                <a:schemeClr val="tx2">
                  <a:shade val="90000"/>
                </a:schemeClr>
              </a:solidFill>
              <a:effectLst/>
              <a:uLnTx/>
              <a:uFillTx/>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p:sp>
        <p:nvSpPr>
          <p:cNvPr id="7" name="Freeform 6"/>
          <p:cNvSpPr/>
          <p:nvPr/>
        </p:nvSpPr>
        <p:spPr bwMode="auto">
          <a:xfrm>
            <a:off x="-9525" y="-7937"/>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8" name="Freeform 7"/>
          <p:cNvSpPr/>
          <p:nvPr/>
        </p:nvSpPr>
        <p:spPr bwMode="auto">
          <a:xfrm>
            <a:off x="4381500" y="-7937"/>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028" name="Title Placeholder 8"/>
          <p:cNvSpPr>
            <a:spLocks noGrp="1"/>
          </p:cNvSpPr>
          <p:nvPr>
            <p:ph type="title"/>
          </p:nvPr>
        </p:nvSpPr>
        <p:spPr>
          <a:xfrm>
            <a:off x="457200" y="704850"/>
            <a:ext cx="8229600" cy="1143000"/>
          </a:xfrm>
          <a:prstGeom prst="rect">
            <a:avLst/>
          </a:prstGeom>
          <a:noFill/>
          <a:ln w="9525">
            <a:noFill/>
          </a:ln>
        </p:spPr>
        <p:txBody>
          <a:bodyPr lIns="0" rIns="0" bIns="0" anchor="b" anchorCtr="0"/>
          <a:p>
            <a:pPr lvl="0"/>
            <a:r>
              <a:rPr dirty="0"/>
              <a:t>Click to edit Master title style</a:t>
            </a:r>
            <a:endParaRPr dirty="0"/>
          </a:p>
        </p:txBody>
      </p:sp>
      <p:sp>
        <p:nvSpPr>
          <p:cNvPr id="1029" name="Text Placeholder 29"/>
          <p:cNvSpPr>
            <a:spLocks noGrp="1"/>
          </p:cNvSpPr>
          <p:nvPr>
            <p:ph type="body" idx="1"/>
          </p:nvPr>
        </p:nvSpPr>
        <p:spPr>
          <a:xfrm>
            <a:off x="457200" y="1935163"/>
            <a:ext cx="8229600" cy="4389437"/>
          </a:xfrm>
          <a:prstGeom prst="rect">
            <a:avLst/>
          </a:prstGeom>
          <a:noFill/>
          <a:ln w="9525">
            <a:noFill/>
          </a:ln>
        </p:spPr>
        <p:txBody>
          <a:bodyPr/>
          <a:p>
            <a:pPr lvl="0"/>
            <a:r>
              <a:rPr dirty="0"/>
              <a:t>Click to edit Master text styles</a:t>
            </a:r>
            <a:endParaRPr dirty="0"/>
          </a:p>
          <a:p>
            <a:pPr lvl="1"/>
            <a:r>
              <a:rPr dirty="0"/>
              <a:t>Second level</a:t>
            </a:r>
            <a:endParaRPr dirty="0"/>
          </a:p>
          <a:p>
            <a:pPr lvl="2"/>
            <a:r>
              <a:rPr dirty="0"/>
              <a:t>Third level</a:t>
            </a:r>
            <a:endParaRPr dirty="0"/>
          </a:p>
          <a:p>
            <a:pPr lvl="3"/>
            <a:r>
              <a:rPr dirty="0"/>
              <a:t>Fourth level</a:t>
            </a:r>
            <a:endParaRPr dirty="0"/>
          </a:p>
          <a:p>
            <a:pPr lvl="4"/>
            <a:r>
              <a:rPr dirty="0"/>
              <a:t>Fifth level</a:t>
            </a:r>
            <a:endParaRPr dirty="0"/>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540AE755-5948-44EA-92A4-1688BE6E1B1A}" type="datetimeFigureOut">
              <a:rPr kumimoji="0" lang="en-US" sz="1200" b="0" i="0" u="none" strike="noStrike" kern="1200" cap="none" spc="0" normalizeH="0" baseline="0" noProof="0" smtClean="0">
                <a:ln>
                  <a:noFill/>
                </a:ln>
                <a:solidFill>
                  <a:schemeClr val="tx2">
                    <a:shade val="90000"/>
                  </a:schemeClr>
                </a:solidFill>
                <a:effectLst/>
                <a:uLnTx/>
                <a:uFillTx/>
                <a:latin typeface="+mn-lt"/>
                <a:ea typeface="+mn-ea"/>
                <a:cs typeface="+mn-cs"/>
              </a:rPr>
            </a:fld>
            <a:endParaRPr kumimoji="0" lang="en-US" sz="1200" b="0" i="0" u="none" strike="noStrike" kern="1200" cap="none" spc="0" normalizeH="0" baseline="0" noProof="0">
              <a:ln>
                <a:noFill/>
              </a:ln>
              <a:solidFill>
                <a:schemeClr val="tx2">
                  <a:shade val="90000"/>
                </a:schemeClr>
              </a:solidFill>
              <a:effectLst/>
              <a:uLnTx/>
              <a:uFillTx/>
              <a:latin typeface="+mn-lt"/>
              <a:ea typeface="+mn-ea"/>
              <a:cs typeface="+mn-cs"/>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2">
                  <a:shade val="90000"/>
                </a:schemeClr>
              </a:solidFill>
              <a:effectLst/>
              <a:uLnTx/>
              <a:uFillTx/>
              <a:latin typeface="+mn-lt"/>
              <a:ea typeface="+mn-ea"/>
              <a:cs typeface="+mn-cs"/>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A6037EF8-A8E7-490F-944B-6B8E648C7956}" type="slidenum">
              <a:rPr kumimoji="0" lang="en-US" sz="1200" b="0" i="0" u="none" strike="noStrike" kern="1200" cap="none" spc="0" normalizeH="0" baseline="0" noProof="0" smtClean="0">
                <a:ln>
                  <a:noFill/>
                </a:ln>
                <a:solidFill>
                  <a:schemeClr val="tx2">
                    <a:shade val="90000"/>
                  </a:schemeClr>
                </a:solidFill>
                <a:effectLst/>
                <a:uLnTx/>
                <a:uFillTx/>
                <a:latin typeface="+mn-lt"/>
                <a:ea typeface="+mn-ea"/>
                <a:cs typeface="+mn-cs"/>
              </a:rPr>
            </a:fld>
            <a:endParaRPr kumimoji="0" lang="en-US" sz="1200" b="0" i="0" u="none" strike="noStrike" kern="1200" cap="none" spc="0" normalizeH="0" baseline="0" noProof="0">
              <a:ln>
                <a:noFill/>
              </a:ln>
              <a:solidFill>
                <a:schemeClr val="tx2">
                  <a:shade val="90000"/>
                </a:schemeClr>
              </a:solidFill>
              <a:effectLst/>
              <a:uLnTx/>
              <a:uFillTx/>
              <a:latin typeface="+mn-lt"/>
              <a:ea typeface="+mn-ea"/>
              <a:cs typeface="+mn-cs"/>
            </a:endParaRPr>
          </a:p>
        </p:txBody>
      </p:sp>
      <p:grpSp>
        <p:nvGrpSpPr>
          <p:cNvPr id="1033" name="Group 1"/>
          <p:cNvGrpSpPr/>
          <p:nvPr/>
        </p:nvGrpSpPr>
        <p:grpSpPr>
          <a:xfrm>
            <a:off x="-19050" y="203200"/>
            <a:ext cx="9180513" cy="647700"/>
            <a:chOff x="-19045" y="216550"/>
            <a:chExt cx="9180548" cy="649224"/>
          </a:xfrm>
        </p:grpSpPr>
        <p:sp>
          <p:nvSpPr>
            <p:cNvPr id="12" name="Freeform 11"/>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3" name="Freeform 12"/>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l" rtl="0" eaLnBrk="1" latinLnBrk="0" hangingPunct="1">
        <a:lnSpc>
          <a:spcPct val="100000"/>
        </a:lnSpc>
        <a:spcBef>
          <a:spcPts val="0"/>
        </a:spcBef>
        <a:spcAft>
          <a:spcPts val="0"/>
        </a:spcAft>
        <a:buNone/>
        <a:defRPr kumimoji="0" sz="9600" b="0" i="0" u="none" kern="1200">
          <a:ln>
            <a:noFill/>
          </a:ln>
          <a:solidFill>
            <a:srgbClr val="04617B"/>
          </a:solidFill>
          <a:effectLst/>
          <a:latin typeface="Times New Roman" panose="02020603050405020304" pitchFamily="18" charset="0"/>
          <a:ea typeface="+mj-ea"/>
          <a:cs typeface="+mj-cs"/>
        </a:defRPr>
      </a:lvl1pPr>
    </p:titleStyle>
    <p:bodyStyle>
      <a:lvl1pPr marL="274320" indent="-274320" algn="l" rtl="0" eaLnBrk="1" latinLnBrk="0" hangingPunct="1">
        <a:spcBef>
          <a:spcPct val="20000"/>
        </a:spcBef>
        <a:buClr>
          <a:schemeClr val="accent3"/>
        </a:buClr>
        <a:buSzPct val="95000"/>
        <a:buFont typeface="Wingdings 2" panose="05020102010507070707"/>
        <a:buChar char=""/>
        <a:defRPr kumimoji="0" sz="2600" kern="1200">
          <a:solidFill>
            <a:schemeClr val="tx1"/>
          </a:solidFill>
          <a:latin typeface="+mn-lt"/>
          <a:ea typeface="+mn-ea"/>
          <a:cs typeface="+mn-cs"/>
        </a:defRPr>
      </a:lvl1pPr>
      <a:lvl2pPr marL="640080" indent="-247015" algn="l" rtl="0" eaLnBrk="1" latinLnBrk="0" hangingPunct="1">
        <a:spcBef>
          <a:spcPct val="20000"/>
        </a:spcBef>
        <a:buClr>
          <a:schemeClr val="accent1"/>
        </a:buClr>
        <a:buSzPct val="85000"/>
        <a:buFont typeface="Wingdings 2" panose="05020102010507070707"/>
        <a:buChar char=""/>
        <a:defRPr kumimoji="0" sz="2400" kern="1200">
          <a:solidFill>
            <a:schemeClr val="tx1"/>
          </a:solidFill>
          <a:latin typeface="+mn-lt"/>
          <a:ea typeface="+mn-ea"/>
          <a:cs typeface="+mn-cs"/>
        </a:defRPr>
      </a:lvl2pPr>
      <a:lvl3pPr marL="914400" indent="-247015" algn="l" rtl="0" eaLnBrk="1" latinLnBrk="0" hangingPunct="1">
        <a:spcBef>
          <a:spcPct val="20000"/>
        </a:spcBef>
        <a:buClr>
          <a:schemeClr val="accent2"/>
        </a:buClr>
        <a:buSzPct val="70000"/>
        <a:buFont typeface="Wingdings 2" panose="05020102010507070707"/>
        <a:buChar char=""/>
        <a:defRPr kumimoji="0" sz="2100" kern="1200">
          <a:solidFill>
            <a:schemeClr val="tx1"/>
          </a:solidFill>
          <a:latin typeface="+mn-lt"/>
          <a:ea typeface="+mn-ea"/>
          <a:cs typeface="+mn-cs"/>
        </a:defRPr>
      </a:lvl3pPr>
      <a:lvl4pPr marL="1188720" indent="-210185" algn="l" rtl="0" eaLnBrk="1" latinLnBrk="0" hangingPunct="1">
        <a:spcBef>
          <a:spcPct val="20000"/>
        </a:spcBef>
        <a:buClr>
          <a:schemeClr val="accent3"/>
        </a:buClr>
        <a:buSzPct val="65000"/>
        <a:buFont typeface="Wingdings 2" panose="05020102010507070707"/>
        <a:buChar char=""/>
        <a:defRPr kumimoji="0" sz="2000" kern="1200">
          <a:solidFill>
            <a:schemeClr val="tx1"/>
          </a:solidFill>
          <a:latin typeface="+mn-lt"/>
          <a:ea typeface="+mn-ea"/>
          <a:cs typeface="+mn-cs"/>
        </a:defRPr>
      </a:lvl4pPr>
      <a:lvl5pPr marL="1463040" indent="-210185" algn="l" rtl="0" eaLnBrk="1" latinLnBrk="0" hangingPunct="1">
        <a:spcBef>
          <a:spcPct val="20000"/>
        </a:spcBef>
        <a:buClr>
          <a:schemeClr val="accent4"/>
        </a:buClr>
        <a:buSzPct val="65000"/>
        <a:buFont typeface="Wingdings 2" panose="05020102010507070707"/>
        <a:buChar char=""/>
        <a:defRPr kumimoji="0" sz="2000" kern="1200">
          <a:solidFill>
            <a:schemeClr val="tx1"/>
          </a:solidFill>
          <a:latin typeface="+mn-lt"/>
          <a:ea typeface="+mn-ea"/>
          <a:cs typeface="+mn-cs"/>
        </a:defRPr>
      </a:lvl5pPr>
      <a:lvl6pPr marL="1737360" indent="-210185" algn="l" rtl="0" eaLnBrk="1" latinLnBrk="0" hangingPunct="1">
        <a:spcBef>
          <a:spcPct val="20000"/>
        </a:spcBef>
        <a:buClr>
          <a:schemeClr val="accent5"/>
        </a:buClr>
        <a:buSzPct val="80000"/>
        <a:buFont typeface="Wingdings 2" panose="05020102010507070707"/>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panose="05020102010507070707"/>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2.png"/><Relationship Id="rId2" Type="http://schemas.microsoft.com/office/2007/relationships/media" Target="file:///E:\&#272;&#7882;A%20L&#205;%207%20ZALO\&#272;&#7840;I%20N&#7896;I%20KINH%20TH&#192;NH%20HU&#7870;.mp4" TargetMode="External"/><Relationship Id="rId1" Type="http://schemas.openxmlformats.org/officeDocument/2006/relationships/video" Target="file:///E:\&#272;&#7882;A%20L&#205;%207%20ZALO\&#272;&#7840;I%20N&#7896;I%20KINH%20TH&#192;NH%20HU&#7870;.mp4"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jpeg"/><Relationship Id="rId1" Type="http://schemas.openxmlformats.org/officeDocument/2006/relationships/image" Target="../media/image5.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jpeg"/><Relationship Id="rId1" Type="http://schemas.openxmlformats.org/officeDocument/2006/relationships/image" Target="../media/image5.jpe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jpe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jpe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jpeg"/><Relationship Id="rId1" Type="http://schemas.openxmlformats.org/officeDocument/2006/relationships/image" Target="../media/image5.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image" Target="../media/image3.png"/><Relationship Id="rId3" Type="http://schemas.openxmlformats.org/officeDocument/2006/relationships/tags" Target="../tags/tag1.xml"/><Relationship Id="rId2" Type="http://schemas.microsoft.com/office/2007/relationships/media" Target="../media/media1.mp4"/><Relationship Id="rId1" Type="http://schemas.openxmlformats.org/officeDocument/2006/relationships/video" Target="../media/media1.mp4"/></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17.wmf"/><Relationship Id="rId1" Type="http://schemas.openxmlformats.org/officeDocument/2006/relationships/image" Target="../media/image16.w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jpe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8.jpeg"/><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image" Target="../media/image5.jpe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2.xml"/><Relationship Id="rId2" Type="http://schemas.openxmlformats.org/officeDocument/2006/relationships/image" Target="../media/image10.jpeg"/><Relationship Id="rId1"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jpeg"/><Relationship Id="rId1"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2.jpeg"/><Relationship Id="rId1"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533400" y="1219200"/>
            <a:ext cx="8229600" cy="1143000"/>
          </a:xfrm>
          <a:effectLst/>
          <a:sp3d prstMaterial="plastic"/>
        </p:spPr>
        <p:txBody>
          <a:bodyPr spcFirstLastPara="1" lIns="0" tIns="45720" rIns="0" bIns="0" numCol="1" anchor="b">
            <a:prstTxWarp prst="textArchUp">
              <a:avLst/>
            </a:prstTxWarp>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9600" u="none" strike="noStrike" kern="1200" cap="none" spc="0" normalizeH="0" baseline="0" noProof="0" dirty="0" smtClean="0">
                <a:ln w="11430"/>
                <a:gradFill>
                  <a:gsLst>
                    <a:gs pos="0">
                      <a:srgbClr val="04617B"/>
                    </a:gs>
                    <a:gs pos="75000">
                      <a:schemeClr val="accent2">
                        <a:tint val="90000"/>
                        <a:shade val="60000"/>
                        <a:satMod val="240000"/>
                      </a:schemeClr>
                    </a:gs>
                    <a:gs pos="100000">
                      <a:schemeClr val="accent2">
                        <a:tint val="100000"/>
                        <a:shade val="50000"/>
                        <a:satMod val="240000"/>
                      </a:schemeClr>
                    </a:gs>
                  </a:gsLst>
                  <a:lin ang="5400000"/>
                </a:gradFill>
                <a:effectLst>
                  <a:glow rad="139700">
                    <a:schemeClr val="accent2">
                      <a:satMod val="175000"/>
                      <a:alpha val="40000"/>
                    </a:schemeClr>
                  </a:glow>
                  <a:outerShdw blurRad="50800" dist="39000" dir="5460000" algn="tl">
                    <a:srgbClr val="000000">
                      <a:alpha val="38000"/>
                    </a:srgbClr>
                  </a:outerShdw>
                  <a:reflection blurRad="6350" stA="60000" endA="900" endPos="60000" dist="29997" dir="5400000" sy="-100000" algn="bl" rotWithShape="0"/>
                </a:effectLst>
                <a:uLnTx/>
                <a:uFillTx/>
                <a:latin typeface="Times New Roman" panose="02020603050405020304" pitchFamily="18" charset="0"/>
                <a:ea typeface="+mj-ea"/>
                <a:cs typeface="Times New Roman" panose="02020603050405020304" pitchFamily="18" charset="0"/>
              </a:rPr>
              <a:t>KHỞI ĐỘNG</a:t>
            </a:r>
            <a:endParaRPr kumimoji="0" lang="en-US" sz="9600" u="none" strike="noStrike" kern="1200" cap="none" spc="0" normalizeH="0" baseline="0" noProof="0" dirty="0" smtClean="0">
              <a:ln w="11430"/>
              <a:gradFill>
                <a:gsLst>
                  <a:gs pos="0">
                    <a:srgbClr val="04617B"/>
                  </a:gs>
                  <a:gs pos="75000">
                    <a:schemeClr val="accent2">
                      <a:tint val="90000"/>
                      <a:shade val="60000"/>
                      <a:satMod val="240000"/>
                    </a:schemeClr>
                  </a:gs>
                  <a:gs pos="100000">
                    <a:schemeClr val="accent2">
                      <a:tint val="100000"/>
                      <a:shade val="50000"/>
                      <a:satMod val="240000"/>
                    </a:schemeClr>
                  </a:gs>
                </a:gsLst>
                <a:lin ang="5400000"/>
              </a:gradFill>
              <a:effectLst>
                <a:glow rad="139700">
                  <a:schemeClr val="accent2">
                    <a:satMod val="175000"/>
                    <a:alpha val="40000"/>
                  </a:schemeClr>
                </a:glow>
                <a:outerShdw blurRad="50800" dist="39000" dir="5460000" algn="tl">
                  <a:srgbClr val="000000">
                    <a:alpha val="38000"/>
                  </a:srgbClr>
                </a:outerShdw>
                <a:reflection blurRad="6350" stA="60000" endA="900" endPos="60000" dist="29997" dir="5400000" sy="-100000" algn="bl" rotWithShape="0"/>
              </a:effectLst>
              <a:uLnTx/>
              <a:uFillTx/>
              <a:latin typeface="Times New Roman" panose="02020603050405020304" pitchFamily="18" charset="0"/>
              <a:ea typeface="+mj-ea"/>
              <a:cs typeface="Times New Roman" panose="02020603050405020304" pitchFamily="18" charset="0"/>
            </a:endParaRPr>
          </a:p>
        </p:txBody>
      </p:sp>
      <p:sp>
        <p:nvSpPr>
          <p:cNvPr id="8195" name="TextBox 2"/>
          <p:cNvSpPr txBox="1"/>
          <p:nvPr/>
        </p:nvSpPr>
        <p:spPr>
          <a:xfrm>
            <a:off x="0" y="4191000"/>
            <a:ext cx="9144000" cy="1754188"/>
          </a:xfrm>
          <a:prstGeom prst="rect">
            <a:avLst/>
          </a:prstGeom>
          <a:noFill/>
          <a:ln w="9525">
            <a:noFill/>
          </a:ln>
        </p:spPr>
        <p:txBody>
          <a:bodyPr>
            <a:spAutoFit/>
          </a:bodyPr>
          <a:p>
            <a:pPr eaLnBrk="1" hangingPunct="1">
              <a:buNone/>
            </a:pPr>
            <a:r>
              <a:rPr sz="3600" i="1" dirty="0">
                <a:solidFill>
                  <a:srgbClr val="FF0000"/>
                </a:solidFill>
                <a:latin typeface="Times New Roman" panose="02020603050405020304" pitchFamily="18" charset="0"/>
                <a:cs typeface="Times New Roman" panose="02020603050405020304" pitchFamily="18" charset="0"/>
              </a:rPr>
              <a:t> Em hãy cho biết di tích lịch sử trên gắn với triều đại phong kiến n</a:t>
            </a:r>
            <a:r>
              <a:rPr sz="3600" i="1" dirty="0">
                <a:solidFill>
                  <a:srgbClr val="FF0000"/>
                </a:solidFill>
                <a:latin typeface="Times New Roman" panose="02020603050405020304" pitchFamily="18" charset="0"/>
                <a:ea typeface="Times New Roman" panose="02020603050405020304" pitchFamily="18" charset="0"/>
              </a:rPr>
              <a:t>à</a:t>
            </a:r>
            <a:r>
              <a:rPr sz="3600" i="1" dirty="0">
                <a:solidFill>
                  <a:srgbClr val="FF0000"/>
                </a:solidFill>
                <a:latin typeface="Times New Roman" panose="02020603050405020304" pitchFamily="18" charset="0"/>
                <a:cs typeface="Times New Roman" panose="02020603050405020304" pitchFamily="18" charset="0"/>
              </a:rPr>
              <a:t>o của nước ta? Trình b</a:t>
            </a:r>
            <a:r>
              <a:rPr sz="3600" i="1" dirty="0">
                <a:solidFill>
                  <a:srgbClr val="FF0000"/>
                </a:solidFill>
                <a:latin typeface="Times New Roman" panose="02020603050405020304" pitchFamily="18" charset="0"/>
                <a:ea typeface="Times New Roman" panose="02020603050405020304" pitchFamily="18" charset="0"/>
              </a:rPr>
              <a:t>à</a:t>
            </a:r>
            <a:r>
              <a:rPr sz="3600" i="1" dirty="0">
                <a:solidFill>
                  <a:srgbClr val="FF0000"/>
                </a:solidFill>
                <a:latin typeface="Times New Roman" panose="02020603050405020304" pitchFamily="18" charset="0"/>
                <a:cs typeface="Times New Roman" panose="02020603050405020304" pitchFamily="18" charset="0"/>
              </a:rPr>
              <a:t>y hiểu biết của em về triều đại đó?</a:t>
            </a:r>
            <a:endParaRPr sz="3600" i="1" dirty="0">
              <a:solidFill>
                <a:srgbClr val="FF0000"/>
              </a:solidFill>
              <a:latin typeface="Times New Roman" panose="02020603050405020304" pitchFamily="18" charset="0"/>
              <a:ea typeface="Times New Roman" panose="02020603050405020304" pitchFamily="18" charset="0"/>
            </a:endParaRPr>
          </a:p>
        </p:txBody>
      </p:sp>
      <p:pic>
        <p:nvPicPr>
          <p:cNvPr id="4" name="ĐẠI NỘI KINH THÀNH HUẾ.mp4">
            <a:hlinkClick r:id="" action="ppaction://media"/>
          </p:cNvPr>
          <p:cNvPicPr>
            <a:picLocks noRot="1" noChangeAspect="1"/>
          </p:cNvPicPr>
          <p:nvPr>
            <a:videoFile r:link="rId1"/>
            <p:extLst>
              <p:ext uri="{DAA4B4D4-6D71-4841-9C94-3DE7FCFB9230}">
                <p14:media xmlns:p14="http://schemas.microsoft.com/office/powerpoint/2010/main" r:link="rId2"/>
              </p:ext>
            </p:extLst>
          </p:nvPr>
        </p:nvPicPr>
        <p:blipFill>
          <a:blip r:embed="rId3"/>
          <a:stretch>
            <a:fillRect/>
          </a:stretch>
        </p:blipFill>
        <p:spPr>
          <a:xfrm>
            <a:off x="2057400" y="1932940"/>
            <a:ext cx="5181600" cy="237998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11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410" name="Title 1"/>
          <p:cNvSpPr>
            <a:spLocks noGrp="1"/>
          </p:cNvSpPr>
          <p:nvPr>
            <p:ph type="title"/>
          </p:nvPr>
        </p:nvSpPr>
        <p:spPr/>
        <p:txBody>
          <a:bodyPr vert="horz" wrap="square" lIns="0" rIns="0" bIns="0" anchor="b" anchorCtr="0"/>
          <a:p>
            <a:pPr algn="ctr">
              <a:buNone/>
            </a:pPr>
            <a:r>
              <a:rPr sz="5400" u="none" dirty="0">
                <a:solidFill>
                  <a:srgbClr val="04617B"/>
                </a:solidFill>
                <a:cs typeface="Times New Roman" panose="02020603050405020304" pitchFamily="18" charset="0"/>
              </a:rPr>
              <a:t>THẢO LUẬN CẶP ĐÔI (5’)</a:t>
            </a:r>
            <a:endParaRPr sz="5400" u="none" dirty="0">
              <a:solidFill>
                <a:srgbClr val="04617B"/>
              </a:solidFill>
              <a:ea typeface="Times New Roman" panose="02020603050405020304" pitchFamily="18" charset="0"/>
              <a:cs typeface="Times New Roman" panose="02020603050405020304" pitchFamily="18" charset="0"/>
            </a:endParaRPr>
          </a:p>
        </p:txBody>
      </p:sp>
      <p:sp>
        <p:nvSpPr>
          <p:cNvPr id="17411" name="Content Placeholder 2"/>
          <p:cNvSpPr>
            <a:spLocks noGrp="1"/>
          </p:cNvSpPr>
          <p:nvPr>
            <p:ph idx="1"/>
          </p:nvPr>
        </p:nvSpPr>
        <p:spPr>
          <a:xfrm>
            <a:off x="457200" y="1935480"/>
            <a:ext cx="8229600" cy="1493520"/>
          </a:xfrm>
        </p:spPr>
        <p:txBody>
          <a:bodyPr vert="horz" wrap="square" anchor="t" anchorCtr="0"/>
          <a:p>
            <a:pPr>
              <a:buNone/>
            </a:pPr>
            <a:r>
              <a:rPr sz="2800" b="1" i="1" dirty="0">
                <a:solidFill>
                  <a:srgbClr val="FF0000"/>
                </a:solidFill>
                <a:latin typeface="Times New Roman" panose="02020603050405020304" pitchFamily="18" charset="0"/>
                <a:cs typeface="Times New Roman" panose="02020603050405020304" pitchFamily="18" charset="0"/>
              </a:rPr>
              <a:t>Ưu điểm  v</a:t>
            </a:r>
            <a:r>
              <a:rPr sz="2800" b="1" i="1" dirty="0">
                <a:solidFill>
                  <a:srgbClr val="FF0000"/>
                </a:solidFill>
                <a:latin typeface="Times New Roman" panose="02020603050405020304" pitchFamily="18" charset="0"/>
                <a:ea typeface="Times New Roman" panose="02020603050405020304" pitchFamily="18" charset="0"/>
              </a:rPr>
              <a:t>à</a:t>
            </a:r>
            <a:r>
              <a:rPr sz="2800" b="1" i="1" dirty="0">
                <a:solidFill>
                  <a:srgbClr val="FF0000"/>
                </a:solidFill>
                <a:latin typeface="Times New Roman" panose="02020603050405020304" pitchFamily="18" charset="0"/>
                <a:cs typeface="Times New Roman" panose="02020603050405020304" pitchFamily="18" charset="0"/>
              </a:rPr>
              <a:t> hạn chế của các chính sách ngoại giao </a:t>
            </a:r>
            <a:endParaRPr sz="2800" b="1" i="1" dirty="0">
              <a:solidFill>
                <a:srgbClr val="FF0000"/>
              </a:solidFill>
              <a:latin typeface="Times New Roman" panose="02020603050405020304" pitchFamily="18" charset="0"/>
              <a:cs typeface="Times New Roman" panose="02020603050405020304" pitchFamily="18" charset="0"/>
            </a:endParaRPr>
          </a:p>
          <a:p>
            <a:pPr>
              <a:buNone/>
            </a:pPr>
            <a:r>
              <a:rPr sz="2800" b="1" i="1" dirty="0">
                <a:solidFill>
                  <a:srgbClr val="FF0000"/>
                </a:solidFill>
                <a:latin typeface="Times New Roman" panose="02020603050405020304" pitchFamily="18" charset="0"/>
                <a:cs typeface="Times New Roman" panose="02020603050405020304" pitchFamily="18" charset="0"/>
              </a:rPr>
              <a:t>của nh</a:t>
            </a:r>
            <a:r>
              <a:rPr sz="2800" b="1" i="1" dirty="0">
                <a:solidFill>
                  <a:srgbClr val="FF0000"/>
                </a:solidFill>
                <a:latin typeface="Times New Roman" panose="02020603050405020304" pitchFamily="18" charset="0"/>
                <a:ea typeface="Times New Roman" panose="02020603050405020304" pitchFamily="18" charset="0"/>
              </a:rPr>
              <a:t>à</a:t>
            </a:r>
            <a:r>
              <a:rPr sz="2800" b="1" i="1" dirty="0">
                <a:solidFill>
                  <a:srgbClr val="FF0000"/>
                </a:solidFill>
                <a:latin typeface="Times New Roman" panose="02020603050405020304" pitchFamily="18" charset="0"/>
                <a:cs typeface="Times New Roman" panose="02020603050405020304" pitchFamily="18" charset="0"/>
              </a:rPr>
              <a:t> Nguyễn? B</a:t>
            </a:r>
            <a:r>
              <a:rPr sz="2800" b="1" i="1" dirty="0">
                <a:solidFill>
                  <a:srgbClr val="FF0000"/>
                </a:solidFill>
                <a:latin typeface="Times New Roman" panose="02020603050405020304" pitchFamily="18" charset="0"/>
                <a:ea typeface="Times New Roman" panose="02020603050405020304" pitchFamily="18" charset="0"/>
              </a:rPr>
              <a:t>à</a:t>
            </a:r>
            <a:r>
              <a:rPr sz="2800" b="1" i="1" dirty="0">
                <a:solidFill>
                  <a:srgbClr val="FF0000"/>
                </a:solidFill>
                <a:latin typeface="Times New Roman" panose="02020603050405020304" pitchFamily="18" charset="0"/>
                <a:cs typeface="Times New Roman" panose="02020603050405020304" pitchFamily="18" charset="0"/>
              </a:rPr>
              <a:t>i học về ngoại giao của nước ta </a:t>
            </a:r>
            <a:endParaRPr sz="2800" b="1" i="1" dirty="0">
              <a:solidFill>
                <a:srgbClr val="FF0000"/>
              </a:solidFill>
              <a:latin typeface="Times New Roman" panose="02020603050405020304" pitchFamily="18" charset="0"/>
              <a:cs typeface="Times New Roman" panose="02020603050405020304" pitchFamily="18" charset="0"/>
            </a:endParaRPr>
          </a:p>
          <a:p>
            <a:pPr>
              <a:buNone/>
            </a:pPr>
            <a:r>
              <a:rPr sz="2800" b="1" i="1" dirty="0">
                <a:solidFill>
                  <a:srgbClr val="FF0000"/>
                </a:solidFill>
                <a:latin typeface="Times New Roman" panose="02020603050405020304" pitchFamily="18" charset="0"/>
                <a:cs typeface="Times New Roman" panose="02020603050405020304" pitchFamily="18" charset="0"/>
              </a:rPr>
              <a:t>hiện nay?</a:t>
            </a:r>
            <a:endParaRPr sz="2800" b="1" i="1" dirty="0">
              <a:solidFill>
                <a:srgbClr val="FF0000"/>
              </a:solidFill>
              <a:latin typeface="Times New Roman" panose="02020603050405020304" pitchFamily="18" charset="0"/>
              <a:cs typeface="Times New Roman" panose="02020603050405020304" pitchFamily="18" charset="0"/>
            </a:endParaRPr>
          </a:p>
          <a:p>
            <a:endParaRPr dirty="0"/>
          </a:p>
        </p:txBody>
      </p:sp>
      <p:sp>
        <p:nvSpPr>
          <p:cNvPr id="2" name="Text Box 1"/>
          <p:cNvSpPr txBox="1"/>
          <p:nvPr/>
        </p:nvSpPr>
        <p:spPr>
          <a:xfrm>
            <a:off x="161925" y="3740785"/>
            <a:ext cx="8929370" cy="2159635"/>
          </a:xfrm>
          <a:prstGeom prst="rect">
            <a:avLst/>
          </a:prstGeom>
          <a:noFill/>
        </p:spPr>
        <p:txBody>
          <a:bodyPr wrap="square" rtlCol="0">
            <a:noAutofit/>
          </a:bodyPr>
          <a:p>
            <a:r>
              <a:rPr lang="en-US" altLang="en-US" sz="2000" b="1">
                <a:latin typeface="Times New Roman" panose="02020603050405020304" pitchFamily="18" charset="0"/>
                <a:cs typeface="Times New Roman" panose="02020603050405020304" pitchFamily="18" charset="0"/>
              </a:rPr>
              <a:t>Tích cực: giữ </a:t>
            </a:r>
            <a:r>
              <a:rPr lang="en-US" altLang="en-US" sz="2000" b="1">
                <a:latin typeface="Times New Roman" panose="02020603050405020304" pitchFamily="18" charset="0"/>
                <a:cs typeface="Times New Roman" panose="02020603050405020304" pitchFamily="18" charset="0"/>
              </a:rPr>
              <a:t>đư</a:t>
            </a:r>
            <a:r>
              <a:rPr lang="en-US" altLang="en-US" sz="2000" b="1">
                <a:latin typeface="Times New Roman" panose="02020603050405020304" pitchFamily="18" charset="0"/>
                <a:cs typeface="Times New Roman" panose="02020603050405020304" pitchFamily="18" charset="0"/>
              </a:rPr>
              <a:t>ợc quan hệ hòa hiếu với các n</a:t>
            </a:r>
            <a:r>
              <a:rPr lang="en-US" altLang="en-US" sz="2000" b="1">
                <a:latin typeface="Times New Roman" panose="02020603050405020304" pitchFamily="18" charset="0"/>
                <a:cs typeface="Times New Roman" panose="02020603050405020304" pitchFamily="18" charset="0"/>
              </a:rPr>
              <a:t>ư</a:t>
            </a:r>
            <a:r>
              <a:rPr lang="en-US" altLang="en-US" sz="2000" b="1">
                <a:latin typeface="Times New Roman" panose="02020603050405020304" pitchFamily="18" charset="0"/>
                <a:cs typeface="Times New Roman" panose="02020603050405020304" pitchFamily="18" charset="0"/>
              </a:rPr>
              <a:t>ớc láng giềng như ẤN ĐỘ, ĐÔNG NAM Á, nhất là Trung Quốc thực thi  “ban giao  triều cống”.</a:t>
            </a:r>
            <a:endParaRPr lang="en-US" altLang="en-US" sz="2000" b="1">
              <a:latin typeface="Times New Roman" panose="02020603050405020304" pitchFamily="18" charset="0"/>
              <a:cs typeface="Times New Roman" panose="02020603050405020304" pitchFamily="18" charset="0"/>
            </a:endParaRPr>
          </a:p>
          <a:p>
            <a:endParaRPr lang="en-US" altLang="en-US" sz="2000" b="1">
              <a:latin typeface="Times New Roman" panose="02020603050405020304" pitchFamily="18" charset="0"/>
              <a:cs typeface="Times New Roman" panose="02020603050405020304" pitchFamily="18" charset="0"/>
            </a:endParaRPr>
          </a:p>
          <a:p>
            <a:r>
              <a:rPr lang="en-US" altLang="en-US" sz="2000" b="1">
                <a:latin typeface="Times New Roman" panose="02020603050405020304" pitchFamily="18" charset="0"/>
                <a:cs typeface="Times New Roman" panose="02020603050405020304" pitchFamily="18" charset="0"/>
              </a:rPr>
              <a:t>- Tiêu cực: thực hiện “bế quan toả cảng” đối với các nước phương Tây. </a:t>
            </a:r>
            <a:r>
              <a:rPr lang="en-US" altLang="en-US" sz="2000" b="1">
                <a:latin typeface="Times New Roman" panose="02020603050405020304" pitchFamily="18" charset="0"/>
                <a:cs typeface="Times New Roman" panose="02020603050405020304" pitchFamily="18" charset="0"/>
              </a:rPr>
              <a:t>Đ</a:t>
            </a:r>
            <a:r>
              <a:rPr lang="en-US" altLang="en-US" sz="2000" b="1">
                <a:latin typeface="Times New Roman" panose="02020603050405020304" pitchFamily="18" charset="0"/>
                <a:cs typeface="Times New Roman" panose="02020603050405020304" pitchFamily="18" charset="0"/>
              </a:rPr>
              <a:t>ất n</a:t>
            </a:r>
            <a:r>
              <a:rPr lang="en-US" altLang="en-US" sz="2000" b="1">
                <a:latin typeface="Times New Roman" panose="02020603050405020304" pitchFamily="18" charset="0"/>
                <a:cs typeface="Times New Roman" panose="02020603050405020304" pitchFamily="18" charset="0"/>
              </a:rPr>
              <a:t>ư</a:t>
            </a:r>
            <a:r>
              <a:rPr lang="en-US" altLang="en-US" sz="2000" b="1">
                <a:latin typeface="Times New Roman" panose="02020603050405020304" pitchFamily="18" charset="0"/>
                <a:cs typeface="Times New Roman" panose="02020603050405020304" pitchFamily="18" charset="0"/>
              </a:rPr>
              <a:t>ớc không có </a:t>
            </a:r>
            <a:r>
              <a:rPr lang="en-US" altLang="en-US" sz="2000" b="1">
                <a:latin typeface="Times New Roman" panose="02020603050405020304" pitchFamily="18" charset="0"/>
                <a:cs typeface="Times New Roman" panose="02020603050405020304" pitchFamily="18" charset="0"/>
              </a:rPr>
              <a:t>đ</a:t>
            </a:r>
            <a:r>
              <a:rPr lang="en-US" altLang="en-US" sz="2000" b="1">
                <a:latin typeface="Times New Roman" panose="02020603050405020304" pitchFamily="18" charset="0"/>
                <a:cs typeface="Times New Roman" panose="02020603050405020304" pitchFamily="18" charset="0"/>
              </a:rPr>
              <a:t>iều kiện giao l</a:t>
            </a:r>
            <a:r>
              <a:rPr lang="en-US" altLang="en-US" sz="2000" b="1">
                <a:latin typeface="Times New Roman" panose="02020603050405020304" pitchFamily="18" charset="0"/>
                <a:cs typeface="Times New Roman" panose="02020603050405020304" pitchFamily="18" charset="0"/>
              </a:rPr>
              <a:t>ư</a:t>
            </a:r>
            <a:r>
              <a:rPr lang="en-US" altLang="en-US" sz="2000" b="1">
                <a:latin typeface="Times New Roman" panose="02020603050405020304" pitchFamily="18" charset="0"/>
                <a:cs typeface="Times New Roman" panose="02020603050405020304" pitchFamily="18" charset="0"/>
              </a:rPr>
              <a:t>u, </a:t>
            </a:r>
            <a:r>
              <a:rPr lang="en-US" altLang="en-US" sz="2000" b="1">
                <a:latin typeface="Times New Roman" panose="02020603050405020304" pitchFamily="18" charset="0"/>
                <a:cs typeface="Times New Roman" panose="02020603050405020304" pitchFamily="18" charset="0"/>
                <a:sym typeface="+mn-ea"/>
              </a:rPr>
              <a:t>tiếp cận </a:t>
            </a:r>
            <a:r>
              <a:rPr lang="en-US" altLang="en-US" sz="2000" b="1">
                <a:latin typeface="Times New Roman" panose="02020603050405020304" pitchFamily="18" charset="0"/>
                <a:cs typeface="Times New Roman" panose="02020603050405020304" pitchFamily="18" charset="0"/>
              </a:rPr>
              <a:t>với nền khoa học kĩ thuật phát triển của các n</a:t>
            </a:r>
            <a:r>
              <a:rPr lang="en-US" altLang="en-US" sz="2000" b="1">
                <a:latin typeface="Times New Roman" panose="02020603050405020304" pitchFamily="18" charset="0"/>
                <a:cs typeface="Times New Roman" panose="02020603050405020304" pitchFamily="18" charset="0"/>
              </a:rPr>
              <a:t>ư</a:t>
            </a:r>
            <a:r>
              <a:rPr lang="en-US" altLang="en-US" sz="2000" b="1">
                <a:latin typeface="Times New Roman" panose="02020603050405020304" pitchFamily="18" charset="0"/>
                <a:cs typeface="Times New Roman" panose="02020603050405020304" pitchFamily="18" charset="0"/>
              </a:rPr>
              <a:t>ớc tiên tiến dẫn </a:t>
            </a:r>
            <a:r>
              <a:rPr lang="en-US" altLang="en-US" sz="2000" b="1">
                <a:latin typeface="Times New Roman" panose="02020603050405020304" pitchFamily="18" charset="0"/>
                <a:cs typeface="Times New Roman" panose="02020603050405020304" pitchFamily="18" charset="0"/>
              </a:rPr>
              <a:t>đ</a:t>
            </a:r>
            <a:r>
              <a:rPr lang="en-US" altLang="en-US" sz="2000" b="1">
                <a:latin typeface="Times New Roman" panose="02020603050405020304" pitchFamily="18" charset="0"/>
                <a:cs typeface="Times New Roman" panose="02020603050405020304" pitchFamily="18" charset="0"/>
              </a:rPr>
              <a:t>ến tình trạng lạc hậu. Không đủ sức chống ngoại xâm.</a:t>
            </a:r>
            <a:endParaRPr lang="en-US" altLang="en-US" sz="2000" b="1">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4" name="Title 1"/>
          <p:cNvSpPr>
            <a:spLocks noGrp="1"/>
          </p:cNvSpPr>
          <p:nvPr>
            <p:ph type="title"/>
          </p:nvPr>
        </p:nvSpPr>
        <p:spPr>
          <a:xfrm>
            <a:off x="304800" y="152400"/>
            <a:ext cx="8229600" cy="1143000"/>
          </a:xfrm>
          <a:effectLst/>
          <a:scene3d>
            <a:camera prst="orthographicFront"/>
            <a:lightRig rig="balanced" dir="t"/>
          </a:scene3d>
          <a:sp3d prstMaterial="plastic"/>
        </p:spPr>
        <p:txBody>
          <a:bodyPr vert="horz" lIns="0" rIns="0" bIns="0" anchor="b">
            <a:noAutofit/>
          </a:bodyPr>
          <a:lstStyle/>
          <a:p>
            <a:pPr marL="0" marR="0" lvl="0" indent="0" algn="l" defTabSz="914400" rtl="0" eaLnBrk="1" fontAlgn="auto" latinLnBrk="0" hangingPunct="1">
              <a:lnSpc>
                <a:spcPct val="100000"/>
              </a:lnSpc>
              <a:buClrTx/>
              <a:buSzTx/>
              <a:buFontTx/>
              <a:buNone/>
              <a:defRPr/>
            </a:pPr>
            <a:r>
              <a:rPr kumimoji="0" lang="en-US" sz="4800" u="none" strike="noStrike" kern="1200" cap="none" spc="0" normalizeH="0" baseline="0" noProof="0" dirty="0" smtClean="0">
                <a:ln w="900" cmpd="sng">
                  <a:solidFill>
                    <a:schemeClr val="accent1">
                      <a:satMod val="190000"/>
                      <a:alpha val="55000"/>
                    </a:schemeClr>
                  </a:solidFill>
                  <a:prstDash val="solid"/>
                </a:ln>
                <a:solidFill>
                  <a:srgbClr val="04617B"/>
                </a:solidFill>
                <a:effectLst>
                  <a:innerShdw blurRad="101600" dist="76200" dir="5400000">
                    <a:schemeClr val="accent1">
                      <a:satMod val="190000"/>
                      <a:tint val="100000"/>
                      <a:alpha val="74000"/>
                    </a:schemeClr>
                  </a:innerShdw>
                </a:effectLst>
                <a:uLnTx/>
                <a:uFillTx/>
                <a:ea typeface="+mj-ea"/>
                <a:cs typeface="Times New Roman" panose="02020603050405020304" pitchFamily="18" charset="0"/>
              </a:rPr>
              <a:t>3. </a:t>
            </a:r>
            <a:r>
              <a:rPr kumimoji="0" lang="en-US" sz="4800" u="none" strike="noStrike" kern="1200" cap="none" spc="0" normalizeH="0" baseline="0" noProof="0" dirty="0" err="1" smtClean="0">
                <a:ln w="900" cmpd="sng">
                  <a:solidFill>
                    <a:schemeClr val="accent1">
                      <a:satMod val="190000"/>
                      <a:alpha val="55000"/>
                    </a:schemeClr>
                  </a:solidFill>
                  <a:prstDash val="solid"/>
                </a:ln>
                <a:solidFill>
                  <a:srgbClr val="04617B"/>
                </a:solidFill>
                <a:effectLst>
                  <a:innerShdw blurRad="101600" dist="76200" dir="5400000">
                    <a:schemeClr val="accent1">
                      <a:satMod val="190000"/>
                      <a:tint val="100000"/>
                      <a:alpha val="74000"/>
                    </a:schemeClr>
                  </a:innerShdw>
                </a:effectLst>
                <a:uLnTx/>
                <a:uFillTx/>
                <a:ea typeface="+mj-ea"/>
                <a:cs typeface="Times New Roman" panose="02020603050405020304" pitchFamily="18" charset="0"/>
              </a:rPr>
              <a:t>Tình</a:t>
            </a:r>
            <a:r>
              <a:rPr kumimoji="0" lang="en-US" sz="4800" u="none" strike="noStrike" kern="1200" cap="none" spc="0" normalizeH="0" baseline="0" noProof="0" dirty="0" smtClean="0">
                <a:ln w="900" cmpd="sng">
                  <a:solidFill>
                    <a:schemeClr val="accent1">
                      <a:satMod val="190000"/>
                      <a:alpha val="55000"/>
                    </a:schemeClr>
                  </a:solidFill>
                  <a:prstDash val="solid"/>
                </a:ln>
                <a:solidFill>
                  <a:srgbClr val="04617B"/>
                </a:solidFill>
                <a:effectLst>
                  <a:innerShdw blurRad="101600" dist="76200" dir="5400000">
                    <a:schemeClr val="accent1">
                      <a:satMod val="190000"/>
                      <a:tint val="100000"/>
                      <a:alpha val="74000"/>
                    </a:schemeClr>
                  </a:innerShdw>
                </a:effectLst>
                <a:uLnTx/>
                <a:uFillTx/>
                <a:ea typeface="+mj-ea"/>
                <a:cs typeface="Times New Roman" panose="02020603050405020304" pitchFamily="18" charset="0"/>
              </a:rPr>
              <a:t> </a:t>
            </a:r>
            <a:r>
              <a:rPr kumimoji="0" lang="en-US" sz="4800" u="none" strike="noStrike" kern="1200" cap="none" spc="0" normalizeH="0" baseline="0" noProof="0" dirty="0" err="1" smtClean="0">
                <a:ln w="900" cmpd="sng">
                  <a:solidFill>
                    <a:schemeClr val="accent1">
                      <a:satMod val="190000"/>
                      <a:alpha val="55000"/>
                    </a:schemeClr>
                  </a:solidFill>
                  <a:prstDash val="solid"/>
                </a:ln>
                <a:solidFill>
                  <a:srgbClr val="04617B"/>
                </a:solidFill>
                <a:effectLst>
                  <a:innerShdw blurRad="101600" dist="76200" dir="5400000">
                    <a:schemeClr val="accent1">
                      <a:satMod val="190000"/>
                      <a:tint val="100000"/>
                      <a:alpha val="74000"/>
                    </a:schemeClr>
                  </a:innerShdw>
                </a:effectLst>
                <a:uLnTx/>
                <a:uFillTx/>
                <a:ea typeface="+mj-ea"/>
                <a:cs typeface="Times New Roman" panose="02020603050405020304" pitchFamily="18" charset="0"/>
              </a:rPr>
              <a:t>hình</a:t>
            </a:r>
            <a:r>
              <a:rPr kumimoji="0" lang="en-US" sz="4800" u="none" strike="noStrike" kern="1200" cap="none" spc="0" normalizeH="0" baseline="0" noProof="0" dirty="0" smtClean="0">
                <a:ln w="900" cmpd="sng">
                  <a:solidFill>
                    <a:schemeClr val="accent1">
                      <a:satMod val="190000"/>
                      <a:alpha val="55000"/>
                    </a:schemeClr>
                  </a:solidFill>
                  <a:prstDash val="solid"/>
                </a:ln>
                <a:solidFill>
                  <a:srgbClr val="04617B"/>
                </a:solidFill>
                <a:effectLst>
                  <a:innerShdw blurRad="101600" dist="76200" dir="5400000">
                    <a:schemeClr val="accent1">
                      <a:satMod val="190000"/>
                      <a:tint val="100000"/>
                      <a:alpha val="74000"/>
                    </a:schemeClr>
                  </a:innerShdw>
                </a:effectLst>
                <a:uLnTx/>
                <a:uFillTx/>
                <a:ea typeface="+mj-ea"/>
                <a:cs typeface="Times New Roman" panose="02020603050405020304" pitchFamily="18" charset="0"/>
              </a:rPr>
              <a:t> </a:t>
            </a:r>
            <a:r>
              <a:rPr kumimoji="0" lang="en-US" sz="4800" u="none" strike="noStrike" kern="1200" cap="none" spc="0" normalizeH="0" baseline="0" noProof="0" dirty="0" err="1" smtClean="0">
                <a:ln w="900" cmpd="sng">
                  <a:solidFill>
                    <a:schemeClr val="accent1">
                      <a:satMod val="190000"/>
                      <a:alpha val="55000"/>
                    </a:schemeClr>
                  </a:solidFill>
                  <a:prstDash val="solid"/>
                </a:ln>
                <a:solidFill>
                  <a:srgbClr val="04617B"/>
                </a:solidFill>
                <a:effectLst>
                  <a:innerShdw blurRad="101600" dist="76200" dir="5400000">
                    <a:schemeClr val="accent1">
                      <a:satMod val="190000"/>
                      <a:tint val="100000"/>
                      <a:alpha val="74000"/>
                    </a:schemeClr>
                  </a:innerShdw>
                </a:effectLst>
                <a:uLnTx/>
                <a:uFillTx/>
                <a:ea typeface="+mj-ea"/>
                <a:cs typeface="Times New Roman" panose="02020603050405020304" pitchFamily="18" charset="0"/>
              </a:rPr>
              <a:t>kinh</a:t>
            </a:r>
            <a:r>
              <a:rPr kumimoji="0" lang="en-US" sz="4800" u="none" strike="noStrike" kern="1200" cap="none" spc="0" normalizeH="0" baseline="0" noProof="0" dirty="0" smtClean="0">
                <a:ln w="900" cmpd="sng">
                  <a:solidFill>
                    <a:schemeClr val="accent1">
                      <a:satMod val="190000"/>
                      <a:alpha val="55000"/>
                    </a:schemeClr>
                  </a:solidFill>
                  <a:prstDash val="solid"/>
                </a:ln>
                <a:solidFill>
                  <a:srgbClr val="04617B"/>
                </a:solidFill>
                <a:effectLst>
                  <a:innerShdw blurRad="101600" dist="76200" dir="5400000">
                    <a:schemeClr val="accent1">
                      <a:satMod val="190000"/>
                      <a:tint val="100000"/>
                      <a:alpha val="74000"/>
                    </a:schemeClr>
                  </a:innerShdw>
                </a:effectLst>
                <a:uLnTx/>
                <a:uFillTx/>
                <a:ea typeface="+mj-ea"/>
                <a:cs typeface="Times New Roman" panose="02020603050405020304" pitchFamily="18" charset="0"/>
              </a:rPr>
              <a:t> </a:t>
            </a:r>
            <a:r>
              <a:rPr kumimoji="0" lang="en-US" sz="4800" u="none" strike="noStrike" kern="1200" cap="none" spc="0" normalizeH="0" baseline="0" noProof="0" dirty="0" err="1" smtClean="0">
                <a:ln w="900" cmpd="sng">
                  <a:solidFill>
                    <a:schemeClr val="accent1">
                      <a:satMod val="190000"/>
                      <a:alpha val="55000"/>
                    </a:schemeClr>
                  </a:solidFill>
                  <a:prstDash val="solid"/>
                </a:ln>
                <a:solidFill>
                  <a:srgbClr val="04617B"/>
                </a:solidFill>
                <a:effectLst>
                  <a:innerShdw blurRad="101600" dist="76200" dir="5400000">
                    <a:schemeClr val="accent1">
                      <a:satMod val="190000"/>
                      <a:tint val="100000"/>
                      <a:alpha val="74000"/>
                    </a:schemeClr>
                  </a:innerShdw>
                </a:effectLst>
                <a:uLnTx/>
                <a:uFillTx/>
                <a:ea typeface="+mj-ea"/>
                <a:cs typeface="Times New Roman" panose="02020603050405020304" pitchFamily="18" charset="0"/>
              </a:rPr>
              <a:t>tế</a:t>
            </a:r>
            <a:endParaRPr kumimoji="0" lang="en-US" altLang="en-US" sz="4800" u="none" strike="noStrike" kern="1200" cap="none" spc="0" normalizeH="0" baseline="0" noProof="0" dirty="0" err="1" smtClean="0">
              <a:ln w="900" cmpd="sng">
                <a:solidFill>
                  <a:schemeClr val="accent1">
                    <a:satMod val="190000"/>
                    <a:alpha val="55000"/>
                  </a:schemeClr>
                </a:solidFill>
                <a:prstDash val="solid"/>
              </a:ln>
              <a:solidFill>
                <a:srgbClr val="04617B"/>
              </a:solidFill>
              <a:effectLst>
                <a:innerShdw blurRad="101600" dist="76200" dir="5400000">
                  <a:schemeClr val="accent1">
                    <a:satMod val="190000"/>
                    <a:tint val="100000"/>
                    <a:alpha val="74000"/>
                  </a:schemeClr>
                </a:innerShdw>
              </a:effectLst>
              <a:uLnTx/>
              <a:uFillTx/>
              <a:ea typeface="+mj-ea"/>
              <a:cs typeface="Times New Roman" panose="02020603050405020304" pitchFamily="18" charset="0"/>
            </a:endParaRPr>
          </a:p>
        </p:txBody>
      </p:sp>
      <p:sp>
        <p:nvSpPr>
          <p:cNvPr id="3" name="Content Placeholder 2"/>
          <p:cNvSpPr>
            <a:spLocks noGrp="1"/>
          </p:cNvSpPr>
          <p:nvPr>
            <p:ph idx="1"/>
          </p:nvPr>
        </p:nvSpPr>
        <p:spPr>
          <a:xfrm>
            <a:off x="457200" y="1935163"/>
            <a:ext cx="8229600" cy="4389438"/>
          </a:xfrm>
        </p:spPr>
        <p:txBody>
          <a:bodyPr vert="horz"/>
          <a:p>
            <a:pPr marL="0" indent="0" algn="ctr">
              <a:buFontTx/>
              <a:buNone/>
            </a:pPr>
            <a:r>
              <a:rPr sz="4000" b="1" dirty="0">
                <a:solidFill>
                  <a:srgbClr val="FF0000"/>
                </a:solidFill>
                <a:latin typeface="Times New Roman" panose="02020603050405020304" pitchFamily="18" charset="0"/>
                <a:cs typeface="Times New Roman" panose="02020603050405020304" pitchFamily="18" charset="0"/>
              </a:rPr>
              <a:t>THẢO LUẬN NHÓM (5’)</a:t>
            </a:r>
            <a:endParaRPr sz="4000" b="1" dirty="0">
              <a:solidFill>
                <a:srgbClr val="FF0000"/>
              </a:solidFill>
              <a:latin typeface="Times New Roman" panose="02020603050405020304" pitchFamily="18" charset="0"/>
              <a:cs typeface="Times New Roman" panose="02020603050405020304" pitchFamily="18" charset="0"/>
            </a:endParaRPr>
          </a:p>
          <a:p>
            <a:pPr marL="0" indent="0" algn="ctr">
              <a:buFontTx/>
              <a:buNone/>
            </a:pPr>
            <a:endParaRPr sz="4000" b="1" dirty="0">
              <a:solidFill>
                <a:srgbClr val="FF0000"/>
              </a:solidFill>
              <a:latin typeface="Times New Roman" panose="02020603050405020304" pitchFamily="18" charset="0"/>
              <a:cs typeface="Times New Roman" panose="02020603050405020304" pitchFamily="18" charset="0"/>
            </a:endParaRPr>
          </a:p>
          <a:p>
            <a:pPr marL="0" indent="0">
              <a:buFontTx/>
              <a:buChar char="-"/>
            </a:pPr>
            <a:r>
              <a:rPr dirty="0">
                <a:latin typeface="Times New Roman" panose="02020603050405020304" pitchFamily="18" charset="0"/>
                <a:cs typeface="Times New Roman" panose="02020603050405020304" pitchFamily="18" charset="0"/>
              </a:rPr>
              <a:t>Nhóm 1: Tìm hiểu chính sách về nông nghiệp?</a:t>
            </a:r>
            <a:endParaRPr dirty="0">
              <a:latin typeface="Times New Roman" panose="02020603050405020304" pitchFamily="18" charset="0"/>
              <a:cs typeface="Times New Roman" panose="02020603050405020304" pitchFamily="18" charset="0"/>
            </a:endParaRPr>
          </a:p>
          <a:p>
            <a:pPr marL="0" indent="0">
              <a:buFontTx/>
              <a:buChar char="-"/>
            </a:pPr>
            <a:r>
              <a:rPr dirty="0">
                <a:latin typeface="Times New Roman" panose="02020603050405020304" pitchFamily="18" charset="0"/>
                <a:cs typeface="Times New Roman" panose="02020603050405020304" pitchFamily="18" charset="0"/>
              </a:rPr>
              <a:t>Nhóm 2: Tìm hiểu chính sách về thủ công nghiệp?</a:t>
            </a:r>
            <a:endParaRPr dirty="0">
              <a:latin typeface="Times New Roman" panose="02020603050405020304" pitchFamily="18" charset="0"/>
              <a:cs typeface="Times New Roman" panose="02020603050405020304" pitchFamily="18" charset="0"/>
            </a:endParaRPr>
          </a:p>
          <a:p>
            <a:pPr marL="0" indent="0">
              <a:buFontTx/>
              <a:buChar char="-"/>
            </a:pPr>
            <a:r>
              <a:rPr dirty="0">
                <a:latin typeface="Times New Roman" panose="02020603050405020304" pitchFamily="18" charset="0"/>
                <a:cs typeface="Times New Roman" panose="02020603050405020304" pitchFamily="18" charset="0"/>
              </a:rPr>
              <a:t>Nhóm 3: Tìm hiểu chính sách về thương nghiệp? </a:t>
            </a:r>
            <a:endParaRPr lang="vi-VN" altLang="x-none" dirty="0">
              <a:latin typeface="Times New Roman" panose="02020603050405020304" pitchFamily="18" charset="0"/>
              <a:ea typeface="Times New Roman" panose="02020603050405020304" pitchFamily="18" charset="0"/>
            </a:endParaRPr>
          </a:p>
        </p:txBody>
      </p:sp>
      <p:sp>
        <p:nvSpPr>
          <p:cNvPr id="2" name="Text Box 1"/>
          <p:cNvSpPr txBox="1"/>
          <p:nvPr/>
        </p:nvSpPr>
        <p:spPr>
          <a:xfrm>
            <a:off x="694055" y="5009515"/>
            <a:ext cx="7546340" cy="829945"/>
          </a:xfrm>
          <a:prstGeom prst="rect">
            <a:avLst/>
          </a:prstGeom>
          <a:noFill/>
        </p:spPr>
        <p:txBody>
          <a:bodyPr wrap="square" rtlCol="0">
            <a:spAutoFit/>
          </a:bodyPr>
          <a:p>
            <a:r>
              <a:rPr lang="en-US" sz="2400">
                <a:solidFill>
                  <a:srgbClr val="FF0000"/>
                </a:solidFill>
                <a:latin typeface="Times New Roman" panose="02020603050405020304" pitchFamily="18" charset="0"/>
                <a:cs typeface="Times New Roman" panose="02020603050405020304" pitchFamily="18" charset="0"/>
              </a:rPr>
              <a:t>Nhóm 4:  giám khảo: nhận xét phần trình bày của các nhóm còn lại về phong cách trình bày, nội dung, ...</a:t>
            </a:r>
            <a:endParaRPr lang="en-US" sz="240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charRg st="0" end="20"/>
                                            </p:txEl>
                                          </p:spTgt>
                                        </p:tgtEl>
                                        <p:attrNameLst>
                                          <p:attrName>style.visibility</p:attrName>
                                        </p:attrNameLst>
                                      </p:cBhvr>
                                      <p:to>
                                        <p:strVal val="visible"/>
                                      </p:to>
                                    </p:set>
                                    <p:animEffect transition="in" filter="barn(inVertical)">
                                      <p:cBhvr>
                                        <p:cTn id="7" dur="500"/>
                                        <p:tgtEl>
                                          <p:spTgt spid="3">
                                            <p:txEl>
                                              <p:charRg st="0" end="2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charRg st="21" end="65"/>
                                            </p:txEl>
                                          </p:spTgt>
                                        </p:tgtEl>
                                        <p:attrNameLst>
                                          <p:attrName>style.visibility</p:attrName>
                                        </p:attrNameLst>
                                      </p:cBhvr>
                                      <p:to>
                                        <p:strVal val="visible"/>
                                      </p:to>
                                    </p:set>
                                    <p:animEffect transition="in" filter="barn(inVertical)">
                                      <p:cBhvr>
                                        <p:cTn id="10" dur="500"/>
                                        <p:tgtEl>
                                          <p:spTgt spid="3">
                                            <p:txEl>
                                              <p:charRg st="21" end="65"/>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charRg st="65" end="113"/>
                                            </p:txEl>
                                          </p:spTgt>
                                        </p:tgtEl>
                                        <p:attrNameLst>
                                          <p:attrName>style.visibility</p:attrName>
                                        </p:attrNameLst>
                                      </p:cBhvr>
                                      <p:to>
                                        <p:strVal val="visible"/>
                                      </p:to>
                                    </p:set>
                                    <p:animEffect transition="in" filter="barn(inVertical)">
                                      <p:cBhvr>
                                        <p:cTn id="13" dur="500"/>
                                        <p:tgtEl>
                                          <p:spTgt spid="3">
                                            <p:txEl>
                                              <p:charRg st="65" end="113"/>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3">
                                            <p:txEl>
                                              <p:charRg st="113" end="160"/>
                                            </p:txEl>
                                          </p:spTgt>
                                        </p:tgtEl>
                                        <p:attrNameLst>
                                          <p:attrName>style.visibility</p:attrName>
                                        </p:attrNameLst>
                                      </p:cBhvr>
                                      <p:to>
                                        <p:strVal val="visible"/>
                                      </p:to>
                                    </p:set>
                                    <p:animEffect transition="in" filter="barn(inVertical)">
                                      <p:cBhvr>
                                        <p:cTn id="16" dur="500"/>
                                        <p:tgtEl>
                                          <p:spTgt spid="3">
                                            <p:txEl>
                                              <p:charRg st="113" end="16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482" name="Title 1"/>
          <p:cNvSpPr>
            <a:spLocks noGrp="1"/>
          </p:cNvSpPr>
          <p:nvPr>
            <p:ph type="title"/>
          </p:nvPr>
        </p:nvSpPr>
        <p:spPr/>
        <p:txBody>
          <a:bodyPr vert="horz" wrap="square" lIns="0" rIns="0" bIns="0" anchor="b" anchorCtr="0"/>
          <a:p>
            <a:pPr>
              <a:lnSpc>
                <a:spcPct val="100000"/>
              </a:lnSpc>
              <a:buNone/>
            </a:pPr>
            <a:endParaRPr u="none" dirty="0">
              <a:solidFill>
                <a:srgbClr val="04617B"/>
              </a:solidFill>
            </a:endParaRPr>
          </a:p>
        </p:txBody>
      </p:sp>
      <p:pic>
        <p:nvPicPr>
          <p:cNvPr id="20483" name="Picture 2" descr="C:\Users\DUYENHOA\Desktop\2732012174524661.jpg"/>
          <p:cNvPicPr>
            <a:picLocks noGrp="1" noChangeAspect="1"/>
          </p:cNvPicPr>
          <p:nvPr>
            <p:ph idx="1"/>
          </p:nvPr>
        </p:nvPicPr>
        <p:blipFill>
          <a:blip r:embed="rId1"/>
          <a:srcRect/>
          <a:stretch>
            <a:fillRect/>
          </a:stretch>
        </p:blipFill>
        <p:spPr>
          <a:xfrm>
            <a:off x="-51435" y="0"/>
            <a:ext cx="9144000" cy="6858000"/>
          </a:xfrm>
        </p:spPr>
      </p:pic>
      <p:pic>
        <p:nvPicPr>
          <p:cNvPr id="20484" name="Picture 5" descr="C:\Users\DUYENHOA\Desktop\Slide99.JPG"/>
          <p:cNvPicPr>
            <a:picLocks noChangeAspect="1"/>
          </p:cNvPicPr>
          <p:nvPr/>
        </p:nvPicPr>
        <p:blipFill>
          <a:blip r:embed="rId2"/>
          <a:stretch>
            <a:fillRect/>
          </a:stretch>
        </p:blipFill>
        <p:spPr>
          <a:xfrm>
            <a:off x="0" y="0"/>
            <a:ext cx="9144000" cy="566738"/>
          </a:xfrm>
          <a:prstGeom prst="rect">
            <a:avLst/>
          </a:prstGeom>
          <a:noFill/>
          <a:ln w="9525">
            <a:noFill/>
          </a:ln>
        </p:spPr>
      </p:pic>
      <p:cxnSp>
        <p:nvCxnSpPr>
          <p:cNvPr id="7" name="Straight Connector 6"/>
          <p:cNvCxnSpPr/>
          <p:nvPr/>
        </p:nvCxnSpPr>
        <p:spPr>
          <a:xfrm>
            <a:off x="4838700" y="533400"/>
            <a:ext cx="38100" cy="6324600"/>
          </a:xfrm>
          <a:prstGeom prst="line">
            <a:avLst/>
          </a:prstGeom>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609600"/>
            <a:ext cx="4800600" cy="4603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smtClean="0">
                <a:ln w="900" cmpd="sng">
                  <a:solidFill>
                    <a:schemeClr val="accent1">
                      <a:satMod val="190000"/>
                      <a:alpha val="55000"/>
                    </a:schemeClr>
                  </a:solidFill>
                  <a:prstDash val="solid"/>
                </a:ln>
                <a:solidFill>
                  <a:schemeClr val="tx2"/>
                </a:solidFill>
                <a:effectLst>
                  <a:innerShdw blurRad="101600" dist="76200" dir="5400000">
                    <a:schemeClr val="accent1">
                      <a:satMod val="190000"/>
                      <a:tint val="100000"/>
                      <a:alpha val="74000"/>
                    </a:schemeClr>
                  </a:innerShdw>
                </a:effectLst>
                <a:uLnTx/>
                <a:uFillTx/>
                <a:latin typeface="Times New Roman" panose="02020603050405020304" pitchFamily="18" charset="0"/>
                <a:ea typeface="+mn-ea"/>
                <a:cs typeface="Times New Roman" panose="02020603050405020304" pitchFamily="18" charset="0"/>
              </a:rPr>
              <a:t>3. </a:t>
            </a:r>
            <a:r>
              <a:rPr kumimoji="0" lang="en-US" sz="2400" b="1" i="0" u="none" strike="noStrike" kern="1200" cap="none" spc="0" normalizeH="0" baseline="0" noProof="0" dirty="0" err="1" smtClean="0">
                <a:ln w="900" cmpd="sng">
                  <a:solidFill>
                    <a:schemeClr val="accent1">
                      <a:satMod val="190000"/>
                      <a:alpha val="55000"/>
                    </a:schemeClr>
                  </a:solidFill>
                  <a:prstDash val="solid"/>
                </a:ln>
                <a:solidFill>
                  <a:schemeClr val="tx2"/>
                </a:solidFill>
                <a:effectLst>
                  <a:innerShdw blurRad="101600" dist="76200" dir="5400000">
                    <a:schemeClr val="accent1">
                      <a:satMod val="190000"/>
                      <a:tint val="100000"/>
                      <a:alpha val="74000"/>
                    </a:schemeClr>
                  </a:innerShdw>
                </a:effectLst>
                <a:uLnTx/>
                <a:uFillTx/>
                <a:latin typeface="Times New Roman" panose="02020603050405020304" pitchFamily="18" charset="0"/>
                <a:ea typeface="+mn-ea"/>
                <a:cs typeface="Times New Roman" panose="02020603050405020304" pitchFamily="18" charset="0"/>
              </a:rPr>
              <a:t>Tình</a:t>
            </a:r>
            <a:r>
              <a:rPr kumimoji="0" lang="en-US" sz="2400" b="1" i="0" u="none" strike="noStrike" kern="1200" cap="none" spc="0" normalizeH="0" baseline="0" noProof="0" dirty="0" smtClean="0">
                <a:ln w="900" cmpd="sng">
                  <a:solidFill>
                    <a:schemeClr val="accent1">
                      <a:satMod val="190000"/>
                      <a:alpha val="55000"/>
                    </a:schemeClr>
                  </a:solidFill>
                  <a:prstDash val="solid"/>
                </a:ln>
                <a:solidFill>
                  <a:schemeClr val="tx2"/>
                </a:solidFill>
                <a:effectLst>
                  <a:innerShdw blurRad="101600" dist="76200" dir="5400000">
                    <a:schemeClr val="accent1">
                      <a:satMod val="190000"/>
                      <a:tint val="100000"/>
                      <a:alpha val="74000"/>
                    </a:schemeClr>
                  </a:inn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w="900" cmpd="sng">
                  <a:solidFill>
                    <a:schemeClr val="accent1">
                      <a:satMod val="190000"/>
                      <a:alpha val="55000"/>
                    </a:schemeClr>
                  </a:solidFill>
                  <a:prstDash val="solid"/>
                </a:ln>
                <a:solidFill>
                  <a:schemeClr val="tx2"/>
                </a:solidFill>
                <a:effectLst>
                  <a:innerShdw blurRad="101600" dist="76200" dir="5400000">
                    <a:schemeClr val="accent1">
                      <a:satMod val="190000"/>
                      <a:tint val="100000"/>
                      <a:alpha val="74000"/>
                    </a:schemeClr>
                  </a:innerShdw>
                </a:effectLst>
                <a:uLnTx/>
                <a:uFillTx/>
                <a:latin typeface="Times New Roman" panose="02020603050405020304" pitchFamily="18" charset="0"/>
                <a:ea typeface="+mn-ea"/>
                <a:cs typeface="Times New Roman" panose="02020603050405020304" pitchFamily="18" charset="0"/>
              </a:rPr>
              <a:t>hình</a:t>
            </a:r>
            <a:r>
              <a:rPr kumimoji="0" lang="en-US" sz="2400" b="1" i="0" u="none" strike="noStrike" kern="1200" cap="none" spc="0" normalizeH="0" baseline="0" noProof="0" dirty="0" smtClean="0">
                <a:ln w="900" cmpd="sng">
                  <a:solidFill>
                    <a:schemeClr val="accent1">
                      <a:satMod val="190000"/>
                      <a:alpha val="55000"/>
                    </a:schemeClr>
                  </a:solidFill>
                  <a:prstDash val="solid"/>
                </a:ln>
                <a:solidFill>
                  <a:schemeClr val="tx2"/>
                </a:solidFill>
                <a:effectLst>
                  <a:innerShdw blurRad="101600" dist="76200" dir="5400000">
                    <a:schemeClr val="accent1">
                      <a:satMod val="190000"/>
                      <a:tint val="100000"/>
                      <a:alpha val="74000"/>
                    </a:schemeClr>
                  </a:inn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w="900" cmpd="sng">
                  <a:solidFill>
                    <a:schemeClr val="accent1">
                      <a:satMod val="190000"/>
                      <a:alpha val="55000"/>
                    </a:schemeClr>
                  </a:solidFill>
                  <a:prstDash val="solid"/>
                </a:ln>
                <a:solidFill>
                  <a:schemeClr val="tx2"/>
                </a:solidFill>
                <a:effectLst>
                  <a:innerShdw blurRad="101600" dist="76200" dir="5400000">
                    <a:schemeClr val="accent1">
                      <a:satMod val="190000"/>
                      <a:tint val="100000"/>
                      <a:alpha val="74000"/>
                    </a:schemeClr>
                  </a:innerShdw>
                </a:effectLst>
                <a:uLnTx/>
                <a:uFillTx/>
                <a:latin typeface="Times New Roman" panose="02020603050405020304" pitchFamily="18" charset="0"/>
                <a:ea typeface="+mn-ea"/>
                <a:cs typeface="Times New Roman" panose="02020603050405020304" pitchFamily="18" charset="0"/>
              </a:rPr>
              <a:t>kinh</a:t>
            </a:r>
            <a:r>
              <a:rPr kumimoji="0" lang="en-US" sz="2400" b="1" i="0" u="none" strike="noStrike" kern="1200" cap="none" spc="0" normalizeH="0" baseline="0" noProof="0" dirty="0" smtClean="0">
                <a:ln w="900" cmpd="sng">
                  <a:solidFill>
                    <a:schemeClr val="accent1">
                      <a:satMod val="190000"/>
                      <a:alpha val="55000"/>
                    </a:schemeClr>
                  </a:solidFill>
                  <a:prstDash val="solid"/>
                </a:ln>
                <a:solidFill>
                  <a:schemeClr val="tx2"/>
                </a:solidFill>
                <a:effectLst>
                  <a:innerShdw blurRad="101600" dist="76200" dir="5400000">
                    <a:schemeClr val="accent1">
                      <a:satMod val="190000"/>
                      <a:tint val="100000"/>
                      <a:alpha val="74000"/>
                    </a:schemeClr>
                  </a:inn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w="900" cmpd="sng">
                  <a:solidFill>
                    <a:schemeClr val="accent1">
                      <a:satMod val="190000"/>
                      <a:alpha val="55000"/>
                    </a:schemeClr>
                  </a:solidFill>
                  <a:prstDash val="solid"/>
                </a:ln>
                <a:solidFill>
                  <a:schemeClr val="tx2"/>
                </a:solidFill>
                <a:effectLst>
                  <a:innerShdw blurRad="101600" dist="76200" dir="5400000">
                    <a:schemeClr val="accent1">
                      <a:satMod val="190000"/>
                      <a:tint val="100000"/>
                      <a:alpha val="74000"/>
                    </a:schemeClr>
                  </a:innerShdw>
                </a:effectLst>
                <a:uLnTx/>
                <a:uFillTx/>
                <a:latin typeface="Times New Roman" panose="02020603050405020304" pitchFamily="18" charset="0"/>
                <a:ea typeface="+mn-ea"/>
                <a:cs typeface="Times New Roman" panose="02020603050405020304" pitchFamily="18" charset="0"/>
              </a:rPr>
              <a:t>tê</a:t>
            </a:r>
            <a:r>
              <a:rPr kumimoji="0" lang="en-US" sz="2400" b="1" i="0" u="none" strike="noStrike" kern="1200" cap="none" spc="0" normalizeH="0" baseline="0" noProof="0" dirty="0" smtClean="0">
                <a:ln w="900" cmpd="sng">
                  <a:solidFill>
                    <a:schemeClr val="accent1">
                      <a:satMod val="190000"/>
                      <a:alpha val="55000"/>
                    </a:schemeClr>
                  </a:solidFill>
                  <a:prstDash val="solid"/>
                </a:ln>
                <a:solidFill>
                  <a:schemeClr val="tx2"/>
                </a:solidFill>
                <a:effectLst>
                  <a:innerShdw blurRad="101600" dist="76200" dir="5400000">
                    <a:schemeClr val="accent1">
                      <a:satMod val="190000"/>
                      <a:tint val="100000"/>
                      <a:alpha val="74000"/>
                    </a:schemeClr>
                  </a:innerShdw>
                </a:effectLst>
                <a:uLnTx/>
                <a:uFillTx/>
                <a:latin typeface="Times New Roman" panose="02020603050405020304" pitchFamily="18" charset="0"/>
                <a:ea typeface="+mn-ea"/>
                <a:cs typeface="Times New Roman" panose="02020603050405020304" pitchFamily="18" charset="0"/>
              </a:rPr>
              <a:t> ́</a:t>
            </a:r>
            <a:endParaRPr kumimoji="0" lang="en-US" sz="2400" b="1" i="0" u="none" strike="noStrike" kern="1200" cap="none" spc="0" normalizeH="0" baseline="0" noProof="0" dirty="0">
              <a:ln w="900" cmpd="sng">
                <a:solidFill>
                  <a:schemeClr val="accent1">
                    <a:satMod val="190000"/>
                    <a:alpha val="55000"/>
                  </a:schemeClr>
                </a:solidFill>
                <a:prstDash val="solid"/>
              </a:ln>
              <a:solidFill>
                <a:schemeClr val="tx2"/>
              </a:solidFill>
              <a:effectLst>
                <a:innerShdw blurRad="101600" dist="76200" dir="5400000">
                  <a:schemeClr val="accent1">
                    <a:satMod val="190000"/>
                    <a:tint val="100000"/>
                    <a:alpha val="74000"/>
                  </a:schemeClr>
                </a:innerShdw>
              </a:effectLst>
              <a:uLnTx/>
              <a:uFillTx/>
              <a:latin typeface="+mn-lt"/>
              <a:ea typeface="+mn-ea"/>
              <a:cs typeface="+mn-cs"/>
            </a:endParaRPr>
          </a:p>
        </p:txBody>
      </p:sp>
      <p:sp>
        <p:nvSpPr>
          <p:cNvPr id="3" name="Rectangle 2"/>
          <p:cNvSpPr/>
          <p:nvPr/>
        </p:nvSpPr>
        <p:spPr>
          <a:xfrm>
            <a:off x="381000" y="1905000"/>
            <a:ext cx="2232025" cy="461963"/>
          </a:xfrm>
          <a:prstGeom prst="rect">
            <a:avLst/>
          </a:prstGeom>
          <a:noFill/>
          <a:ln w="9525">
            <a:noFill/>
          </a:ln>
        </p:spPr>
        <p:txBody>
          <a:bodyPr wrap="none">
            <a:spAutoFit/>
          </a:bodyPr>
          <a:p>
            <a:pPr eaLnBrk="1" hangingPunct="1">
              <a:buNone/>
            </a:pPr>
            <a:r>
              <a:rPr sz="2400" b="1" i="1" dirty="0">
                <a:latin typeface="Constantia" panose="02030602050306030303" pitchFamily="18" charset="0"/>
              </a:rPr>
              <a:t>*Nông nghiệp</a:t>
            </a:r>
            <a:r>
              <a:rPr sz="2400" dirty="0">
                <a:latin typeface=".VnTime" panose="020B7200000000000000" pitchFamily="34" charset="0"/>
              </a:rPr>
              <a:t>:</a:t>
            </a:r>
            <a:endParaRPr sz="2400" dirty="0">
              <a:latin typeface=".VnTime" panose="020B7200000000000000" pitchFamily="34" charset="0"/>
            </a:endParaRPr>
          </a:p>
        </p:txBody>
      </p:sp>
      <p:sp>
        <p:nvSpPr>
          <p:cNvPr id="6" name="Rectangle 5"/>
          <p:cNvSpPr/>
          <p:nvPr/>
        </p:nvSpPr>
        <p:spPr>
          <a:xfrm>
            <a:off x="990600" y="3200400"/>
            <a:ext cx="7854950" cy="521970"/>
          </a:xfrm>
          <a:prstGeom prst="rect">
            <a:avLst/>
          </a:prstGeom>
          <a:noFill/>
          <a:ln w="9525">
            <a:noFill/>
          </a:ln>
        </p:spPr>
        <p:txBody>
          <a:bodyPr wrap="square">
            <a:spAutoFit/>
          </a:bodyPr>
          <a:p>
            <a:pPr eaLnBrk="1" hangingPunct="1"/>
            <a:r>
              <a:rPr sz="2800" dirty="0">
                <a:latin typeface="Constantia" panose="02030602050306030303" pitchFamily="18" charset="0"/>
              </a:rPr>
              <a:t>- </a:t>
            </a:r>
            <a:r>
              <a:rPr sz="2800" dirty="0">
                <a:latin typeface="Times New Roman" panose="02020603050405020304" pitchFamily="18" charset="0"/>
                <a:cs typeface="Times New Roman" panose="02020603050405020304" pitchFamily="18" charset="0"/>
              </a:rPr>
              <a:t>Khuyến khích khai hoang.</a:t>
            </a:r>
            <a:endParaRPr lang="vi-VN" altLang="x-none" sz="2800" dirty="0">
              <a:latin typeface="Times New Roman" panose="02020603050405020304" pitchFamily="18" charset="0"/>
              <a:cs typeface="Times New Roman" panose="02020603050405020304" pitchFamily="18" charset="0"/>
            </a:endParaRPr>
          </a:p>
        </p:txBody>
      </p:sp>
      <p:sp>
        <p:nvSpPr>
          <p:cNvPr id="8" name="Rectangle 7"/>
          <p:cNvSpPr/>
          <p:nvPr/>
        </p:nvSpPr>
        <p:spPr>
          <a:xfrm>
            <a:off x="914400" y="2819400"/>
            <a:ext cx="14159230" cy="521970"/>
          </a:xfrm>
          <a:prstGeom prst="rect">
            <a:avLst/>
          </a:prstGeom>
          <a:noFill/>
          <a:ln w="9525">
            <a:noFill/>
          </a:ln>
        </p:spPr>
        <p:txBody>
          <a:bodyPr wrap="square">
            <a:spAutoFit/>
          </a:bodyPr>
          <a:p>
            <a:pPr eaLnBrk="1" hangingPunct="1">
              <a:buNone/>
            </a:pPr>
            <a:r>
              <a:rPr sz="2800" dirty="0">
                <a:latin typeface="Times New Roman" panose="02020603050405020304" pitchFamily="18" charset="0"/>
              </a:rPr>
              <a:t>- Thi hành chính sách </a:t>
            </a:r>
            <a:r>
              <a:rPr lang="en-US" sz="2800" dirty="0">
                <a:latin typeface="Times New Roman" panose="02020603050405020304" pitchFamily="18" charset="0"/>
              </a:rPr>
              <a:t>doanh</a:t>
            </a:r>
            <a:r>
              <a:rPr sz="2800" dirty="0">
                <a:latin typeface="Times New Roman" panose="02020603050405020304" pitchFamily="18" charset="0"/>
              </a:rPr>
              <a:t> điền</a:t>
            </a:r>
            <a:endParaRPr sz="2800" dirty="0">
              <a:latin typeface="Times New Roman" panose="02020603050405020304" pitchFamily="18" charset="0"/>
              <a:ea typeface="Times New Roman" panose="02020603050405020304" pitchFamily="18" charset="0"/>
            </a:endParaRPr>
          </a:p>
        </p:txBody>
      </p:sp>
      <p:sp>
        <p:nvSpPr>
          <p:cNvPr id="17" name="Rectangle 16"/>
          <p:cNvSpPr/>
          <p:nvPr/>
        </p:nvSpPr>
        <p:spPr>
          <a:xfrm>
            <a:off x="4953000" y="1430655"/>
            <a:ext cx="3895725" cy="1056640"/>
          </a:xfrm>
          <a:prstGeom prst="rect">
            <a:avLst/>
          </a:prstGeom>
        </p:spPr>
        <p:txBody>
          <a:bodyPr wrap="square">
            <a:noAutofit/>
          </a:bodyPr>
          <a:p>
            <a:pPr algn="l" eaLnBrk="1" hangingPunct="1">
              <a:buNone/>
            </a:pPr>
            <a:r>
              <a:rPr lang="en-US" altLang="vi-VN" b="1" dirty="0">
                <a:solidFill>
                  <a:srgbClr val="FF0000"/>
                </a:solidFill>
                <a:latin typeface="Times New Roman" panose="02020603050405020304" pitchFamily="18" charset="0"/>
              </a:rPr>
              <a:t>Trình bày những nét chính về sự phát triển nông nghiệp thời Nguyễn?</a:t>
            </a:r>
            <a:r>
              <a:rPr lang="vi-VN" altLang="x-none" sz="2000" b="1" dirty="0">
                <a:solidFill>
                  <a:srgbClr val="FF0000"/>
                </a:solidFill>
                <a:latin typeface="Times New Roman" panose="02020603050405020304" pitchFamily="18" charset="0"/>
              </a:rPr>
              <a:t>            </a:t>
            </a:r>
            <a:r>
              <a:rPr lang="vi-VN" altLang="x-none" sz="2000" dirty="0">
                <a:latin typeface="Times New Roman" panose="02020603050405020304" pitchFamily="18" charset="0"/>
              </a:rPr>
              <a:t>                </a:t>
            </a:r>
            <a:endParaRPr lang="vi-VN" altLang="x-none" sz="2000" dirty="0">
              <a:latin typeface="Times New Roman" panose="02020603050405020304" pitchFamily="18" charset="0"/>
            </a:endParaRPr>
          </a:p>
          <a:p>
            <a:pPr algn="l" eaLnBrk="1" hangingPunct="1">
              <a:buNone/>
            </a:pPr>
            <a:r>
              <a:rPr lang="vi-VN" altLang="x-none" sz="2000" dirty="0">
                <a:latin typeface="Times New Roman" panose="02020603050405020304" pitchFamily="18" charset="0"/>
              </a:rPr>
              <a:t>            </a:t>
            </a:r>
            <a:endParaRPr lang="vi-VN" altLang="x-none" dirty="0">
              <a:latin typeface="Times New Roman" panose="02020603050405020304" pitchFamily="18" charset="0"/>
            </a:endParaRPr>
          </a:p>
        </p:txBody>
      </p:sp>
      <p:sp>
        <p:nvSpPr>
          <p:cNvPr id="18" name="Rectangle 17"/>
          <p:cNvSpPr/>
          <p:nvPr/>
        </p:nvSpPr>
        <p:spPr>
          <a:xfrm>
            <a:off x="990600" y="3886200"/>
            <a:ext cx="7060565" cy="521970"/>
          </a:xfrm>
          <a:prstGeom prst="rect">
            <a:avLst/>
          </a:prstGeom>
          <a:noFill/>
          <a:ln w="9525">
            <a:noFill/>
          </a:ln>
        </p:spPr>
        <p:txBody>
          <a:bodyPr wrap="square">
            <a:spAutoFit/>
          </a:bodyPr>
          <a:p>
            <a:pPr eaLnBrk="1" hangingPunct="1">
              <a:buNone/>
            </a:pPr>
            <a:r>
              <a:rPr sz="2800" dirty="0">
                <a:latin typeface="Times New Roman" panose="02020603050405020304" pitchFamily="18" charset="0"/>
              </a:rPr>
              <a:t>- Địa chủ, cường hào bao chiếm ruộng.</a:t>
            </a:r>
            <a:endParaRPr sz="2800" dirty="0">
              <a:latin typeface="Times New Roman" panose="02020603050405020304" pitchFamily="18" charset="0"/>
              <a:ea typeface="Times New Roman" panose="02020603050405020304" pitchFamily="18" charset="0"/>
            </a:endParaRPr>
          </a:p>
        </p:txBody>
      </p:sp>
      <p:sp>
        <p:nvSpPr>
          <p:cNvPr id="20" name="Rectangle 19"/>
          <p:cNvSpPr/>
          <p:nvPr/>
        </p:nvSpPr>
        <p:spPr>
          <a:xfrm>
            <a:off x="1066800" y="4724400"/>
            <a:ext cx="7060565" cy="953135"/>
          </a:xfrm>
          <a:prstGeom prst="rect">
            <a:avLst/>
          </a:prstGeom>
          <a:noFill/>
          <a:ln w="9525">
            <a:noFill/>
          </a:ln>
        </p:spPr>
        <p:txBody>
          <a:bodyPr wrap="square">
            <a:spAutoFit/>
          </a:bodyPr>
          <a:p>
            <a:pPr eaLnBrk="1" hangingPunct="1">
              <a:buNone/>
            </a:pPr>
            <a:r>
              <a:rPr sz="2800" dirty="0">
                <a:latin typeface="Times New Roman" panose="02020603050405020304" pitchFamily="18" charset="0"/>
              </a:rPr>
              <a:t>- Lụt lội, hạn hán xảy ra thường xuyên</a:t>
            </a:r>
            <a:r>
              <a:rPr lang="en-US" sz="2800" dirty="0">
                <a:latin typeface="Times New Roman" panose="02020603050405020304" pitchFamily="18" charset="0"/>
              </a:rPr>
              <a:t> xảy ra ở đồng bằng Bắc Bộ.</a:t>
            </a:r>
            <a:endParaRPr lang="en-US" sz="2800" dirty="0">
              <a:latin typeface="Times New Roman" panose="02020603050405020304" pitchFamily="18" charset="0"/>
              <a:ea typeface="Times New Roman" panose="02020603050405020304" pitchFamily="18" charset="0"/>
            </a:endParaRPr>
          </a:p>
        </p:txBody>
      </p:sp>
      <p:sp>
        <p:nvSpPr>
          <p:cNvPr id="21" name="Rectangle 20"/>
          <p:cNvSpPr/>
          <p:nvPr/>
        </p:nvSpPr>
        <p:spPr>
          <a:xfrm>
            <a:off x="304800" y="1447800"/>
            <a:ext cx="1665288" cy="461963"/>
          </a:xfrm>
          <a:prstGeom prst="rect">
            <a:avLst/>
          </a:prstGeom>
          <a:noFill/>
          <a:ln w="9525">
            <a:noFill/>
          </a:ln>
        </p:spPr>
        <p:txBody>
          <a:bodyPr wrap="none">
            <a:spAutoFit/>
          </a:bodyPr>
          <a:p>
            <a:pPr eaLnBrk="1" hangingPunct="1">
              <a:buNone/>
            </a:pPr>
            <a:r>
              <a:rPr sz="2400" b="1" i="1" dirty="0">
                <a:latin typeface="Constantia" panose="02030602050306030303" pitchFamily="18" charset="0"/>
              </a:rPr>
              <a:t>a. Kinh tế</a:t>
            </a:r>
            <a:r>
              <a:rPr sz="2400" dirty="0">
                <a:latin typeface=".VnTime" panose="020B7200000000000000" pitchFamily="34" charset="0"/>
              </a:rPr>
              <a:t>:</a:t>
            </a:r>
            <a:endParaRPr sz="2400" dirty="0">
              <a:latin typeface=".VnTime" panose="020B72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circle(in)">
                                      <p:cBhvr>
                                        <p:cTn id="12" dur="20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2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circle(in)">
                                      <p:cBhvr>
                                        <p:cTn id="22" dur="20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xit" presetSubtype="21" fill="hold" grpId="1" nodeType="clickEffect">
                                  <p:stCondLst>
                                    <p:cond delay="0"/>
                                  </p:stCondLst>
                                  <p:childTnLst>
                                    <p:animEffect transition="out" filter="barn(inVertical)">
                                      <p:cBhvr>
                                        <p:cTn id="26" dur="500"/>
                                        <p:tgtEl>
                                          <p:spTgt spid="17"/>
                                        </p:tgtEl>
                                      </p:cBhvr>
                                    </p:animEffect>
                                    <p:set>
                                      <p:cBhvr>
                                        <p:cTn id="27" dur="1" fill="hold">
                                          <p:stCondLst>
                                            <p:cond delay="499"/>
                                          </p:stCondLst>
                                        </p:cTn>
                                        <p:tgtEl>
                                          <p:spTgt spid="1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heel(1)">
                                      <p:cBhvr>
                                        <p:cTn id="32" dur="20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circle(in)">
                                      <p:cBhvr>
                                        <p:cTn id="37" dur="20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heel(1)">
                                      <p:cBhvr>
                                        <p:cTn id="42" dur="20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heel(1)">
                                      <p:cBhvr>
                                        <p:cTn id="4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P spid="17" grpId="0"/>
      <p:bldP spid="17" grpId="1"/>
      <p:bldP spid="18" grpId="0"/>
      <p:bldP spid="20"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530" name="Title 1"/>
          <p:cNvSpPr>
            <a:spLocks noGrp="1"/>
          </p:cNvSpPr>
          <p:nvPr>
            <p:ph type="title"/>
          </p:nvPr>
        </p:nvSpPr>
        <p:spPr/>
        <p:txBody>
          <a:bodyPr vert="horz" wrap="square" lIns="0" rIns="0" bIns="0" anchor="b" anchorCtr="0"/>
          <a:p>
            <a:pPr>
              <a:lnSpc>
                <a:spcPct val="100000"/>
              </a:lnSpc>
              <a:buNone/>
            </a:pPr>
            <a:endParaRPr u="none" dirty="0">
              <a:solidFill>
                <a:srgbClr val="04617B"/>
              </a:solidFill>
            </a:endParaRPr>
          </a:p>
        </p:txBody>
      </p:sp>
      <p:pic>
        <p:nvPicPr>
          <p:cNvPr id="22531" name="Picture 2" descr="C:\Users\DUYENHOA\Desktop\2732012174524661.jpg"/>
          <p:cNvPicPr>
            <a:picLocks noGrp="1" noChangeAspect="1"/>
          </p:cNvPicPr>
          <p:nvPr>
            <p:ph idx="1"/>
          </p:nvPr>
        </p:nvPicPr>
        <p:blipFill>
          <a:blip r:embed="rId1"/>
          <a:srcRect/>
          <a:stretch>
            <a:fillRect/>
          </a:stretch>
        </p:blipFill>
        <p:spPr>
          <a:xfrm>
            <a:off x="0" y="0"/>
            <a:ext cx="9372600" cy="6858000"/>
          </a:xfrm>
        </p:spPr>
      </p:pic>
      <p:pic>
        <p:nvPicPr>
          <p:cNvPr id="22532" name="Picture 5" descr="C:\Users\DUYENHOA\Desktop\Slide99.JPG"/>
          <p:cNvPicPr>
            <a:picLocks noChangeAspect="1"/>
          </p:cNvPicPr>
          <p:nvPr/>
        </p:nvPicPr>
        <p:blipFill>
          <a:blip r:embed="rId2"/>
          <a:stretch>
            <a:fillRect/>
          </a:stretch>
        </p:blipFill>
        <p:spPr>
          <a:xfrm>
            <a:off x="0" y="0"/>
            <a:ext cx="9144000" cy="566738"/>
          </a:xfrm>
          <a:prstGeom prst="rect">
            <a:avLst/>
          </a:prstGeom>
          <a:noFill/>
          <a:ln w="9525">
            <a:noFill/>
          </a:ln>
        </p:spPr>
      </p:pic>
      <p:sp>
        <p:nvSpPr>
          <p:cNvPr id="10" name="Rectangle 9"/>
          <p:cNvSpPr/>
          <p:nvPr/>
        </p:nvSpPr>
        <p:spPr>
          <a:xfrm>
            <a:off x="0" y="1219200"/>
            <a:ext cx="9144000" cy="4603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smtClean="0">
                <a:ln w="900" cmpd="sng">
                  <a:solidFill>
                    <a:schemeClr val="accent1">
                      <a:satMod val="190000"/>
                      <a:alpha val="55000"/>
                    </a:schemeClr>
                  </a:solidFill>
                  <a:prstDash val="solid"/>
                </a:ln>
                <a:solidFill>
                  <a:schemeClr val="tx2"/>
                </a:solidFill>
                <a:effectLst>
                  <a:innerShdw blurRad="101600" dist="76200" dir="5400000">
                    <a:schemeClr val="accent1">
                      <a:satMod val="190000"/>
                      <a:tint val="100000"/>
                      <a:alpha val="74000"/>
                    </a:schemeClr>
                  </a:innerShdw>
                </a:effectLst>
                <a:uLnTx/>
                <a:uFillTx/>
                <a:latin typeface="Times New Roman" panose="02020603050405020304" pitchFamily="18" charset="0"/>
                <a:ea typeface="+mn-ea"/>
                <a:cs typeface="Times New Roman" panose="02020603050405020304" pitchFamily="18" charset="0"/>
              </a:rPr>
              <a:t>3. </a:t>
            </a:r>
            <a:r>
              <a:rPr kumimoji="0" lang="en-US" sz="2400" b="1" i="0" u="none" strike="noStrike" kern="1200" cap="none" spc="0" normalizeH="0" baseline="0" noProof="0" dirty="0" err="1" smtClean="0">
                <a:ln w="900" cmpd="sng">
                  <a:solidFill>
                    <a:schemeClr val="accent1">
                      <a:satMod val="190000"/>
                      <a:alpha val="55000"/>
                    </a:schemeClr>
                  </a:solidFill>
                  <a:prstDash val="solid"/>
                </a:ln>
                <a:solidFill>
                  <a:schemeClr val="tx2"/>
                </a:solidFill>
                <a:effectLst>
                  <a:innerShdw blurRad="101600" dist="76200" dir="5400000">
                    <a:schemeClr val="accent1">
                      <a:satMod val="190000"/>
                      <a:tint val="100000"/>
                      <a:alpha val="74000"/>
                    </a:schemeClr>
                  </a:innerShdw>
                </a:effectLst>
                <a:uLnTx/>
                <a:uFillTx/>
                <a:latin typeface="Times New Roman" panose="02020603050405020304" pitchFamily="18" charset="0"/>
                <a:ea typeface="+mn-ea"/>
                <a:cs typeface="Times New Roman" panose="02020603050405020304" pitchFamily="18" charset="0"/>
              </a:rPr>
              <a:t>Tình</a:t>
            </a:r>
            <a:r>
              <a:rPr kumimoji="0" lang="en-US" sz="2400" b="1" i="0" u="none" strike="noStrike" kern="1200" cap="none" spc="0" normalizeH="0" baseline="0" noProof="0" dirty="0" smtClean="0">
                <a:ln w="900" cmpd="sng">
                  <a:solidFill>
                    <a:schemeClr val="accent1">
                      <a:satMod val="190000"/>
                      <a:alpha val="55000"/>
                    </a:schemeClr>
                  </a:solidFill>
                  <a:prstDash val="solid"/>
                </a:ln>
                <a:solidFill>
                  <a:schemeClr val="tx2"/>
                </a:solidFill>
                <a:effectLst>
                  <a:innerShdw blurRad="101600" dist="76200" dir="5400000">
                    <a:schemeClr val="accent1">
                      <a:satMod val="190000"/>
                      <a:tint val="100000"/>
                      <a:alpha val="74000"/>
                    </a:schemeClr>
                  </a:inn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w="900" cmpd="sng">
                  <a:solidFill>
                    <a:schemeClr val="accent1">
                      <a:satMod val="190000"/>
                      <a:alpha val="55000"/>
                    </a:schemeClr>
                  </a:solidFill>
                  <a:prstDash val="solid"/>
                </a:ln>
                <a:solidFill>
                  <a:schemeClr val="tx2"/>
                </a:solidFill>
                <a:effectLst>
                  <a:innerShdw blurRad="101600" dist="76200" dir="5400000">
                    <a:schemeClr val="accent1">
                      <a:satMod val="190000"/>
                      <a:tint val="100000"/>
                      <a:alpha val="74000"/>
                    </a:schemeClr>
                  </a:innerShdw>
                </a:effectLst>
                <a:uLnTx/>
                <a:uFillTx/>
                <a:latin typeface="Times New Roman" panose="02020603050405020304" pitchFamily="18" charset="0"/>
                <a:ea typeface="+mn-ea"/>
                <a:cs typeface="Times New Roman" panose="02020603050405020304" pitchFamily="18" charset="0"/>
              </a:rPr>
              <a:t>hình</a:t>
            </a:r>
            <a:r>
              <a:rPr kumimoji="0" lang="en-US" sz="2400" b="1" i="0" u="none" strike="noStrike" kern="1200" cap="none" spc="0" normalizeH="0" baseline="0" noProof="0" dirty="0" smtClean="0">
                <a:ln w="900" cmpd="sng">
                  <a:solidFill>
                    <a:schemeClr val="accent1">
                      <a:satMod val="190000"/>
                      <a:alpha val="55000"/>
                    </a:schemeClr>
                  </a:solidFill>
                  <a:prstDash val="solid"/>
                </a:ln>
                <a:solidFill>
                  <a:schemeClr val="tx2"/>
                </a:solidFill>
                <a:effectLst>
                  <a:innerShdw blurRad="101600" dist="76200" dir="5400000">
                    <a:schemeClr val="accent1">
                      <a:satMod val="190000"/>
                      <a:tint val="100000"/>
                      <a:alpha val="74000"/>
                    </a:schemeClr>
                  </a:inn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w="900" cmpd="sng">
                  <a:solidFill>
                    <a:schemeClr val="accent1">
                      <a:satMod val="190000"/>
                      <a:alpha val="55000"/>
                    </a:schemeClr>
                  </a:solidFill>
                  <a:prstDash val="solid"/>
                </a:ln>
                <a:solidFill>
                  <a:schemeClr val="tx2"/>
                </a:solidFill>
                <a:effectLst>
                  <a:innerShdw blurRad="101600" dist="76200" dir="5400000">
                    <a:schemeClr val="accent1">
                      <a:satMod val="190000"/>
                      <a:tint val="100000"/>
                      <a:alpha val="74000"/>
                    </a:schemeClr>
                  </a:innerShdw>
                </a:effectLst>
                <a:uLnTx/>
                <a:uFillTx/>
                <a:latin typeface="Times New Roman" panose="02020603050405020304" pitchFamily="18" charset="0"/>
                <a:ea typeface="+mn-ea"/>
                <a:cs typeface="Times New Roman" panose="02020603050405020304" pitchFamily="18" charset="0"/>
              </a:rPr>
              <a:t>kinh</a:t>
            </a:r>
            <a:r>
              <a:rPr kumimoji="0" lang="en-US" sz="2400" b="1" i="0" u="none" strike="noStrike" kern="1200" cap="none" spc="0" normalizeH="0" baseline="0" noProof="0" dirty="0" smtClean="0">
                <a:ln w="900" cmpd="sng">
                  <a:solidFill>
                    <a:schemeClr val="accent1">
                      <a:satMod val="190000"/>
                      <a:alpha val="55000"/>
                    </a:schemeClr>
                  </a:solidFill>
                  <a:prstDash val="solid"/>
                </a:ln>
                <a:solidFill>
                  <a:schemeClr val="tx2"/>
                </a:solidFill>
                <a:effectLst>
                  <a:innerShdw blurRad="101600" dist="76200" dir="5400000">
                    <a:schemeClr val="accent1">
                      <a:satMod val="190000"/>
                      <a:tint val="100000"/>
                      <a:alpha val="74000"/>
                    </a:schemeClr>
                  </a:inn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w="900" cmpd="sng">
                  <a:solidFill>
                    <a:schemeClr val="accent1">
                      <a:satMod val="190000"/>
                      <a:alpha val="55000"/>
                    </a:schemeClr>
                  </a:solidFill>
                  <a:prstDash val="solid"/>
                </a:ln>
                <a:solidFill>
                  <a:schemeClr val="tx2"/>
                </a:solidFill>
                <a:effectLst>
                  <a:innerShdw blurRad="101600" dist="76200" dir="5400000">
                    <a:schemeClr val="accent1">
                      <a:satMod val="190000"/>
                      <a:tint val="100000"/>
                      <a:alpha val="74000"/>
                    </a:schemeClr>
                  </a:innerShdw>
                </a:effectLst>
                <a:uLnTx/>
                <a:uFillTx/>
                <a:latin typeface="Times New Roman" panose="02020603050405020304" pitchFamily="18" charset="0"/>
                <a:ea typeface="+mn-ea"/>
                <a:cs typeface="Times New Roman" panose="02020603050405020304" pitchFamily="18" charset="0"/>
              </a:rPr>
              <a:t>tê</a:t>
            </a:r>
            <a:r>
              <a:rPr kumimoji="0" lang="en-US" sz="2400" b="1" i="0" u="none" strike="noStrike" kern="1200" cap="none" spc="0" normalizeH="0" baseline="0" noProof="0" dirty="0" smtClean="0">
                <a:ln w="900" cmpd="sng">
                  <a:solidFill>
                    <a:schemeClr val="accent1">
                      <a:satMod val="190000"/>
                      <a:alpha val="55000"/>
                    </a:schemeClr>
                  </a:solidFill>
                  <a:prstDash val="solid"/>
                </a:ln>
                <a:solidFill>
                  <a:schemeClr val="tx2"/>
                </a:solidFill>
                <a:effectLst>
                  <a:innerShdw blurRad="101600" dist="76200" dir="5400000">
                    <a:schemeClr val="accent1">
                      <a:satMod val="190000"/>
                      <a:tint val="100000"/>
                      <a:alpha val="74000"/>
                    </a:schemeClr>
                  </a:innerShdw>
                </a:effectLst>
                <a:uLnTx/>
                <a:uFillTx/>
                <a:latin typeface="Times New Roman" panose="02020603050405020304" pitchFamily="18" charset="0"/>
                <a:ea typeface="+mn-ea"/>
                <a:cs typeface="Times New Roman" panose="02020603050405020304" pitchFamily="18" charset="0"/>
              </a:rPr>
              <a:t> ́</a:t>
            </a:r>
            <a:endParaRPr kumimoji="0" lang="en-US" sz="2400" b="1" i="0" u="none" strike="noStrike" kern="1200" cap="none" spc="0" normalizeH="0" baseline="0" noProof="0" dirty="0">
              <a:ln w="900" cmpd="sng">
                <a:solidFill>
                  <a:schemeClr val="accent1">
                    <a:satMod val="190000"/>
                    <a:alpha val="55000"/>
                  </a:schemeClr>
                </a:solidFill>
                <a:prstDash val="solid"/>
              </a:ln>
              <a:solidFill>
                <a:schemeClr val="tx2"/>
              </a:solidFill>
              <a:effectLst>
                <a:innerShdw blurRad="101600" dist="76200" dir="5400000">
                  <a:schemeClr val="accent1">
                    <a:satMod val="190000"/>
                    <a:tint val="100000"/>
                    <a:alpha val="74000"/>
                  </a:schemeClr>
                </a:innerShdw>
              </a:effectLst>
              <a:uLnTx/>
              <a:uFillTx/>
              <a:latin typeface="+mn-lt"/>
              <a:ea typeface="+mn-ea"/>
              <a:cs typeface="+mn-cs"/>
            </a:endParaRPr>
          </a:p>
        </p:txBody>
      </p:sp>
      <p:sp>
        <p:nvSpPr>
          <p:cNvPr id="3" name="Rectangle 2"/>
          <p:cNvSpPr/>
          <p:nvPr/>
        </p:nvSpPr>
        <p:spPr>
          <a:xfrm>
            <a:off x="76200" y="2057400"/>
            <a:ext cx="2803525" cy="461963"/>
          </a:xfrm>
          <a:prstGeom prst="rect">
            <a:avLst/>
          </a:prstGeom>
          <a:noFill/>
          <a:ln w="9525">
            <a:noFill/>
          </a:ln>
        </p:spPr>
        <p:txBody>
          <a:bodyPr wrap="none">
            <a:spAutoFit/>
          </a:bodyPr>
          <a:p>
            <a:pPr eaLnBrk="1" hangingPunct="1">
              <a:buNone/>
            </a:pPr>
            <a:r>
              <a:rPr sz="2400" b="1" i="1" dirty="0">
                <a:latin typeface="Constantia" panose="02030602050306030303" pitchFamily="18" charset="0"/>
              </a:rPr>
              <a:t>*Thủ công nghiệp</a:t>
            </a:r>
            <a:r>
              <a:rPr sz="2400" dirty="0">
                <a:latin typeface=".VnTime" panose="020B7200000000000000" pitchFamily="34" charset="0"/>
              </a:rPr>
              <a:t>:</a:t>
            </a:r>
            <a:endParaRPr sz="2400" dirty="0">
              <a:latin typeface=".VnTime" panose="020B7200000000000000" pitchFamily="34" charset="0"/>
            </a:endParaRPr>
          </a:p>
        </p:txBody>
      </p:sp>
      <p:sp>
        <p:nvSpPr>
          <p:cNvPr id="17" name="Rectangle 16"/>
          <p:cNvSpPr/>
          <p:nvPr/>
        </p:nvSpPr>
        <p:spPr>
          <a:xfrm>
            <a:off x="4495800" y="2209800"/>
            <a:ext cx="5105400" cy="708025"/>
          </a:xfrm>
          <a:prstGeom prst="rect">
            <a:avLst/>
          </a:prstGeom>
          <a:noFill/>
          <a:ln w="9525">
            <a:noFill/>
          </a:ln>
        </p:spPr>
        <p:txBody>
          <a:bodyPr>
            <a:spAutoFit/>
          </a:bodyPr>
          <a:p>
            <a:pPr eaLnBrk="1" hangingPunct="1">
              <a:buNone/>
            </a:pPr>
            <a:r>
              <a:rPr lang="vi-VN" altLang="x-none" dirty="0">
                <a:latin typeface="Times New Roman" panose="02020603050405020304" pitchFamily="18" charset="0"/>
              </a:rPr>
              <a:t>                </a:t>
            </a:r>
            <a:r>
              <a:rPr lang="vi-VN" altLang="x-none" sz="2000" dirty="0">
                <a:latin typeface="Times New Roman" panose="02020603050405020304" pitchFamily="18" charset="0"/>
              </a:rPr>
              <a:t>                                           </a:t>
            </a:r>
            <a:endParaRPr lang="vi-VN" altLang="x-none" sz="2000" dirty="0">
              <a:latin typeface="Times New Roman" panose="02020603050405020304" pitchFamily="18" charset="0"/>
            </a:endParaRPr>
          </a:p>
          <a:p>
            <a:pPr eaLnBrk="1" hangingPunct="1">
              <a:buNone/>
            </a:pPr>
            <a:r>
              <a:rPr lang="vi-VN" altLang="x-none" sz="2000" dirty="0">
                <a:latin typeface="Times New Roman" panose="02020603050405020304" pitchFamily="18" charset="0"/>
              </a:rPr>
              <a:t>          </a:t>
            </a:r>
            <a:endParaRPr lang="vi-VN" altLang="x-none" dirty="0">
              <a:latin typeface="Times New Roman" panose="02020603050405020304" pitchFamily="18" charset="0"/>
            </a:endParaRPr>
          </a:p>
        </p:txBody>
      </p:sp>
      <p:sp>
        <p:nvSpPr>
          <p:cNvPr id="20" name="Rectangle 19"/>
          <p:cNvSpPr/>
          <p:nvPr/>
        </p:nvSpPr>
        <p:spPr>
          <a:xfrm>
            <a:off x="228600" y="2819400"/>
            <a:ext cx="8915400" cy="1814830"/>
          </a:xfrm>
          <a:prstGeom prst="rect">
            <a:avLst/>
          </a:prstGeom>
          <a:noFill/>
          <a:ln w="9525">
            <a:noFill/>
          </a:ln>
        </p:spPr>
        <p:txBody>
          <a:bodyPr>
            <a:spAutoFit/>
          </a:bodyPr>
          <a:p>
            <a:pPr eaLnBrk="1" hangingPunct="1">
              <a:buNone/>
            </a:pPr>
            <a:r>
              <a:rPr sz="2800" dirty="0">
                <a:latin typeface="Times New Roman" panose="02020603050405020304" pitchFamily="18" charset="0"/>
                <a:cs typeface="Times New Roman" panose="02020603050405020304" pitchFamily="18" charset="0"/>
              </a:rPr>
              <a:t>-  Nghề khai mỏ được đẩy mạnh. </a:t>
            </a:r>
            <a:r>
              <a:rPr lang="en-US" sz="2800" dirty="0">
                <a:latin typeface="Times New Roman" panose="02020603050405020304" pitchFamily="18" charset="0"/>
                <a:cs typeface="Times New Roman" panose="02020603050405020304" pitchFamily="18" charset="0"/>
              </a:rPr>
              <a:t>Nội thương phát triển chậm.</a:t>
            </a:r>
            <a:endParaRPr sz="2800" dirty="0">
              <a:latin typeface="Times New Roman" panose="02020603050405020304" pitchFamily="18" charset="0"/>
              <a:cs typeface="Times New Roman" panose="02020603050405020304" pitchFamily="18" charset="0"/>
            </a:endParaRPr>
          </a:p>
          <a:p>
            <a:pPr eaLnBrk="1" hangingPunct="1">
              <a:buNone/>
            </a:pPr>
            <a:r>
              <a:rPr sz="2800" dirty="0">
                <a:latin typeface="Times New Roman" panose="02020603050405020304" pitchFamily="18" charset="0"/>
                <a:cs typeface="Times New Roman" panose="02020603050405020304" pitchFamily="18" charset="0"/>
              </a:rPr>
              <a:t>- Một số ng</a:t>
            </a:r>
            <a:r>
              <a:rPr sz="2800" dirty="0">
                <a:latin typeface="Times New Roman" panose="02020603050405020304" pitchFamily="18" charset="0"/>
                <a:ea typeface="Times New Roman" panose="02020603050405020304" pitchFamily="18" charset="0"/>
              </a:rPr>
              <a:t>à</a:t>
            </a:r>
            <a:r>
              <a:rPr sz="2800" dirty="0">
                <a:latin typeface="Times New Roman" panose="02020603050405020304" pitchFamily="18" charset="0"/>
                <a:cs typeface="Times New Roman" panose="02020603050405020304" pitchFamily="18" charset="0"/>
              </a:rPr>
              <a:t>nh, nghề không phát triển được do chính sách bế quan toả cảng, thợ giỏi bị bắt v</a:t>
            </a:r>
            <a:r>
              <a:rPr sz="2800" dirty="0">
                <a:latin typeface="Times New Roman" panose="02020603050405020304" pitchFamily="18" charset="0"/>
                <a:ea typeface="Times New Roman" panose="02020603050405020304" pitchFamily="18" charset="0"/>
              </a:rPr>
              <a:t>à</a:t>
            </a:r>
            <a:r>
              <a:rPr sz="2800" dirty="0">
                <a:latin typeface="Times New Roman" panose="02020603050405020304" pitchFamily="18" charset="0"/>
                <a:cs typeface="Times New Roman" panose="02020603050405020304" pitchFamily="18" charset="0"/>
              </a:rPr>
              <a:t>o l</a:t>
            </a:r>
            <a:r>
              <a:rPr sz="2800" dirty="0">
                <a:latin typeface="Times New Roman" panose="02020603050405020304" pitchFamily="18" charset="0"/>
                <a:ea typeface="Times New Roman" panose="02020603050405020304" pitchFamily="18" charset="0"/>
              </a:rPr>
              <a:t>à</a:t>
            </a:r>
            <a:r>
              <a:rPr sz="2800" dirty="0">
                <a:latin typeface="Times New Roman" panose="02020603050405020304" pitchFamily="18" charset="0"/>
                <a:cs typeface="Times New Roman" panose="02020603050405020304" pitchFamily="18" charset="0"/>
              </a:rPr>
              <a:t>m trong các quan xưởng.</a:t>
            </a:r>
            <a:endParaRPr sz="2800" dirty="0">
              <a:latin typeface="Times New Roman" panose="02020603050405020304" pitchFamily="18" charset="0"/>
              <a:cs typeface="Times New Roman" panose="02020603050405020304" pitchFamily="18" charset="0"/>
            </a:endParaRPr>
          </a:p>
          <a:p>
            <a:pPr eaLnBrk="1" hangingPunct="1">
              <a:buNone/>
            </a:pPr>
            <a:endParaRPr sz="2800" dirty="0">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circle(in)">
                                      <p:cBhvr>
                                        <p:cTn id="17" dur="20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xit" presetSubtype="21" fill="hold" grpId="1" nodeType="clickEffect">
                                  <p:stCondLst>
                                    <p:cond delay="0"/>
                                  </p:stCondLst>
                                  <p:childTnLst>
                                    <p:animEffect transition="out" filter="barn(inVertical)">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heel(1)">
                                      <p:cBhvr>
                                        <p:cTn id="2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p:bldP spid="17" grpId="1"/>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4" name="Rectangle 2"/>
          <p:cNvSpPr>
            <a:spLocks noGrp="1"/>
          </p:cNvSpPr>
          <p:nvPr>
            <p:ph type="title"/>
          </p:nvPr>
        </p:nvSpPr>
        <p:spPr/>
        <p:txBody>
          <a:bodyPr vert="horz" wrap="square" lIns="0" rIns="0" bIns="0" anchor="b" anchorCtr="0"/>
          <a:p>
            <a:pPr>
              <a:lnSpc>
                <a:spcPct val="100000"/>
              </a:lnSpc>
            </a:pPr>
            <a:endParaRPr lang="en-US" altLang="en-US" u="none" dirty="0">
              <a:solidFill>
                <a:srgbClr val="04617B"/>
              </a:solidFill>
            </a:endParaRPr>
          </a:p>
        </p:txBody>
      </p:sp>
      <p:sp>
        <p:nvSpPr>
          <p:cNvPr id="23555" name="Rectangle 3"/>
          <p:cNvSpPr>
            <a:spLocks noGrp="1"/>
          </p:cNvSpPr>
          <p:nvPr>
            <p:ph idx="1"/>
          </p:nvPr>
        </p:nvSpPr>
        <p:spPr/>
        <p:txBody>
          <a:bodyPr vert="horz" wrap="square" anchor="t" anchorCtr="0"/>
          <a:p>
            <a:endParaRPr lang="en-US" altLang="en-US" dirty="0"/>
          </a:p>
        </p:txBody>
      </p:sp>
      <p:grpSp>
        <p:nvGrpSpPr>
          <p:cNvPr id="23556" name="Group 4"/>
          <p:cNvGrpSpPr/>
          <p:nvPr/>
        </p:nvGrpSpPr>
        <p:grpSpPr>
          <a:xfrm>
            <a:off x="395288" y="260350"/>
            <a:ext cx="8280400" cy="5949950"/>
            <a:chOff x="384" y="1728"/>
            <a:chExt cx="5376" cy="2256"/>
          </a:xfrm>
        </p:grpSpPr>
        <p:pic>
          <p:nvPicPr>
            <p:cNvPr id="23557" name="Picture 5" descr="cảnh chợ Mỹ Tho"/>
            <p:cNvPicPr>
              <a:picLocks noChangeAspect="1"/>
            </p:cNvPicPr>
            <p:nvPr/>
          </p:nvPicPr>
          <p:blipFill>
            <a:blip r:embed="rId1"/>
            <a:stretch>
              <a:fillRect/>
            </a:stretch>
          </p:blipFill>
          <p:spPr>
            <a:xfrm>
              <a:off x="384" y="1728"/>
              <a:ext cx="5376" cy="2256"/>
            </a:xfrm>
            <a:prstGeom prst="rect">
              <a:avLst/>
            </a:prstGeom>
            <a:noFill/>
            <a:ln w="9525">
              <a:noFill/>
            </a:ln>
          </p:spPr>
        </p:pic>
        <p:sp>
          <p:nvSpPr>
            <p:cNvPr id="23558" name="WordArt 6"/>
            <p:cNvSpPr>
              <a:spLocks noTextEdit="1"/>
            </p:cNvSpPr>
            <p:nvPr/>
          </p:nvSpPr>
          <p:spPr>
            <a:xfrm>
              <a:off x="1296" y="3744"/>
              <a:ext cx="1194" cy="186"/>
            </a:xfrm>
            <a:prstGeom prst="rect">
              <a:avLst/>
            </a:prstGeom>
          </p:spPr>
          <p:txBody>
            <a:bodyPr wrap="none" fromWordArt="1">
              <a:prstTxWarp prst="textPlain">
                <a:avLst>
                  <a:gd name="adj" fmla="val 50000"/>
                </a:avLst>
              </a:prstTxWarp>
              <a:normAutofit/>
            </a:bodyPr>
            <a:p>
              <a:pPr algn="ctr"/>
              <a:r>
                <a:rPr lang="en-US" sz="2000" b="1">
                  <a:solidFill>
                    <a:srgbClr val="0000FF"/>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rPr>
                <a:t> Cảnh chợ Mỹ Tho</a:t>
              </a:r>
              <a:endParaRPr lang="en-US" sz="2000" b="1">
                <a:solidFill>
                  <a:srgbClr val="0000FF"/>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628650" y="1131888"/>
            <a:ext cx="7886700" cy="381000"/>
          </a:xfrm>
        </p:spPr>
        <p:txBody>
          <a:bodyPr vert="horz" lIns="0" rIns="0" bIns="0" anchor="b">
            <a:normAutofit fontScale="90000"/>
          </a:bodyPr>
          <a:lstStyle/>
          <a:p>
            <a:pPr marL="0" marR="0" lvl="0" indent="0" algn="l" defTabSz="914400" rtl="0" eaLnBrk="1" fontAlgn="auto" latinLnBrk="0" hangingPunct="1">
              <a:lnSpc>
                <a:spcPct val="100000"/>
              </a:lnSpc>
              <a:buClrTx/>
              <a:buSzTx/>
              <a:buFontTx/>
              <a:buNone/>
              <a:defRPr/>
            </a:pPr>
            <a:r>
              <a:rPr kumimoji="0" lang="en-US" sz="4890" u="none" strike="noStrike" kern="1200" cap="none" spc="0" normalizeH="0" baseline="0" noProof="0" dirty="0" smtClean="0">
                <a:ln>
                  <a:noFill/>
                </a:ln>
                <a:solidFill>
                  <a:srgbClr val="04617B"/>
                </a:solidFill>
                <a:effectLst/>
                <a:uLnTx/>
                <a:uFillTx/>
                <a:ea typeface="+mj-ea"/>
                <a:cs typeface="+mj-cs"/>
              </a:rPr>
              <a:t>c. Về thương nghiệp</a:t>
            </a:r>
            <a:endParaRPr kumimoji="0" lang="en-US" sz="4890" u="none" strike="noStrike" kern="1200" cap="none" spc="0" normalizeH="0" baseline="0" noProof="0" dirty="0" smtClean="0">
              <a:ln>
                <a:noFill/>
              </a:ln>
              <a:solidFill>
                <a:srgbClr val="04617B"/>
              </a:solidFill>
              <a:effectLst/>
              <a:uLnTx/>
              <a:uFillTx/>
              <a:ea typeface="+mj-ea"/>
              <a:cs typeface="+mj-cs"/>
            </a:endParaRPr>
          </a:p>
        </p:txBody>
      </p:sp>
      <p:sp>
        <p:nvSpPr>
          <p:cNvPr id="24579" name="Content Placeholder 2"/>
          <p:cNvSpPr>
            <a:spLocks noGrp="1"/>
          </p:cNvSpPr>
          <p:nvPr>
            <p:ph idx="1"/>
          </p:nvPr>
        </p:nvSpPr>
        <p:spPr>
          <a:xfrm>
            <a:off x="628650" y="1512888"/>
            <a:ext cx="8316913" cy="3976687"/>
          </a:xfrm>
        </p:spPr>
        <p:txBody>
          <a:bodyPr vert="horz" wrap="square" anchor="t" anchorCtr="0"/>
          <a:p>
            <a:pPr marL="0" indent="0">
              <a:buFontTx/>
              <a:buNone/>
            </a:pPr>
            <a:r>
              <a:rPr lang="en-US" altLang="en-US" dirty="0">
                <a:latin typeface="Times New Roman" panose="02020603050405020304" pitchFamily="18" charset="0"/>
                <a:cs typeface="Times New Roman" panose="02020603050405020304" pitchFamily="18" charset="0"/>
              </a:rPr>
              <a:t>+ Nội thương phát triển xuất hiện nhiều thị tứ mới (Hội An- Quảng Nam) </a:t>
            </a:r>
            <a:endParaRPr lang="vi-VN" altLang="en-US" dirty="0">
              <a:latin typeface="Times New Roman" panose="02020603050405020304" pitchFamily="18" charset="0"/>
              <a:ea typeface="Times New Roman" panose="02020603050405020304" pitchFamily="18" charset="0"/>
            </a:endParaRPr>
          </a:p>
        </p:txBody>
      </p:sp>
      <p:pic>
        <p:nvPicPr>
          <p:cNvPr id="4" name="Picture 4" descr="A_voyage_to_Cochinchina_in_the_years_1792_and_1793_-_Faifo"/>
          <p:cNvPicPr>
            <a:picLocks noChangeAspect="1"/>
          </p:cNvPicPr>
          <p:nvPr/>
        </p:nvPicPr>
        <p:blipFill>
          <a:blip r:embed="rId1"/>
          <a:stretch>
            <a:fillRect/>
          </a:stretch>
        </p:blipFill>
        <p:spPr>
          <a:xfrm>
            <a:off x="838200" y="2590800"/>
            <a:ext cx="7296785" cy="3592195"/>
          </a:xfrm>
          <a:prstGeom prst="rect">
            <a:avLst/>
          </a:prstGeom>
          <a:noFill/>
          <a:ln w="9525">
            <a:noFill/>
          </a:ln>
        </p:spPr>
      </p:pic>
      <p:graphicFrame>
        <p:nvGraphicFramePr>
          <p:cNvPr id="24581" name="Table 24580"/>
          <p:cNvGraphicFramePr/>
          <p:nvPr/>
        </p:nvGraphicFramePr>
        <p:xfrm>
          <a:off x="1600200" y="6248400"/>
          <a:ext cx="5181600" cy="434975"/>
        </p:xfrm>
        <a:graphic>
          <a:graphicData uri="http://schemas.openxmlformats.org/drawingml/2006/table">
            <a:tbl>
              <a:tblPr/>
              <a:tblGrid>
                <a:gridCol w="5181600"/>
              </a:tblGrid>
              <a:tr h="434975">
                <a:tc>
                  <a:txBody>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onstantia" panose="02030602050306030303" pitchFamily="18"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5pPr>
                    </a:lstStyle>
                    <a:p>
                      <a:pPr lvl="0" algn="ctr" eaLnBrk="1" hangingPunct="1">
                        <a:buNone/>
                      </a:pPr>
                      <a:r>
                        <a:rPr sz="2400" b="1" dirty="0">
                          <a:solidFill>
                            <a:srgbClr val="FF0000"/>
                          </a:solidFill>
                          <a:latin typeface="Times New Roman" panose="02020603050405020304" pitchFamily="18" charset="0"/>
                          <a:cs typeface="Times New Roman" panose="02020603050405020304" pitchFamily="18" charset="0"/>
                        </a:rPr>
                        <a:t>Ảnh</a:t>
                      </a:r>
                      <a:r>
                        <a:rPr sz="2400" b="1" dirty="0">
                          <a:solidFill>
                            <a:srgbClr val="FF0000"/>
                          </a:solidFill>
                          <a:latin typeface=".VnTime" panose="020B7200000000000000" pitchFamily="34" charset="0"/>
                        </a:rPr>
                        <a:t>:</a:t>
                      </a:r>
                      <a:r>
                        <a:rPr sz="2400" b="1" dirty="0">
                          <a:solidFill>
                            <a:srgbClr val="FF0000"/>
                          </a:solidFill>
                          <a:latin typeface="Times New Roman" panose="02020603050405020304" pitchFamily="18" charset="0"/>
                          <a:cs typeface="Times New Roman" panose="02020603050405020304" pitchFamily="18" charset="0"/>
                        </a:rPr>
                        <a:t>Thương cảng Hội An</a:t>
                      </a:r>
                      <a:endParaRPr lang="vi-VN" altLang="x-none" sz="2400" b="1" dirty="0">
                        <a:solidFill>
                          <a:srgbClr val="FF0000"/>
                        </a:solidFill>
                        <a:latin typeface="Times New Roman" panose="02020603050405020304" pitchFamily="18" charset="0"/>
                        <a:ea typeface="Times New Roman" panose="02020603050405020304" pitchFamily="18" charset="0"/>
                      </a:endParaRPr>
                    </a:p>
                  </a:txBody>
                  <a:tcPr marL="68590" marR="68590" marT="34367" marB="34367">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581"/>
                                        </p:tgtEl>
                                        <p:attrNameLst>
                                          <p:attrName>style.visibility</p:attrName>
                                        </p:attrNameLst>
                                      </p:cBhvr>
                                      <p:to>
                                        <p:strVal val="visible"/>
                                      </p:to>
                                    </p:set>
                                    <p:animEffect transition="in" filter="barn(inVertical)">
                                      <p:cBhvr>
                                        <p:cTn id="12" dur="500"/>
                                        <p:tgtEl>
                                          <p:spTgt spid="245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5602" name="Rectangle 2"/>
          <p:cNvSpPr>
            <a:spLocks noGrp="1"/>
          </p:cNvSpPr>
          <p:nvPr>
            <p:ph type="title"/>
          </p:nvPr>
        </p:nvSpPr>
        <p:spPr/>
        <p:txBody>
          <a:bodyPr vert="horz" wrap="square" lIns="0" rIns="0" bIns="0" anchor="b" anchorCtr="0"/>
          <a:p>
            <a:pPr>
              <a:lnSpc>
                <a:spcPct val="100000"/>
              </a:lnSpc>
            </a:pPr>
            <a:endParaRPr lang="en-US" altLang="en-US" u="none" dirty="0">
              <a:solidFill>
                <a:srgbClr val="04617B"/>
              </a:solidFill>
            </a:endParaRPr>
          </a:p>
        </p:txBody>
      </p:sp>
      <p:sp>
        <p:nvSpPr>
          <p:cNvPr id="25603" name="Rectangle 3"/>
          <p:cNvSpPr>
            <a:spLocks noGrp="1"/>
          </p:cNvSpPr>
          <p:nvPr>
            <p:ph idx="1"/>
          </p:nvPr>
        </p:nvSpPr>
        <p:spPr/>
        <p:txBody>
          <a:bodyPr vert="horz" wrap="square" anchor="t" anchorCtr="0"/>
          <a:p>
            <a:endParaRPr lang="en-US" altLang="en-US" dirty="0"/>
          </a:p>
        </p:txBody>
      </p:sp>
      <p:grpSp>
        <p:nvGrpSpPr>
          <p:cNvPr id="25604" name="Group 4"/>
          <p:cNvGrpSpPr/>
          <p:nvPr/>
        </p:nvGrpSpPr>
        <p:grpSpPr>
          <a:xfrm>
            <a:off x="250825" y="260350"/>
            <a:ext cx="8675688" cy="6237288"/>
            <a:chOff x="240" y="2064"/>
            <a:chExt cx="5520" cy="2256"/>
          </a:xfrm>
        </p:grpSpPr>
        <p:pic>
          <p:nvPicPr>
            <p:cNvPr id="25605" name="Picture 5" descr="2002402418935609047_rs"/>
            <p:cNvPicPr>
              <a:picLocks noChangeAspect="1"/>
            </p:cNvPicPr>
            <p:nvPr/>
          </p:nvPicPr>
          <p:blipFill>
            <a:blip r:embed="rId1"/>
            <a:stretch>
              <a:fillRect/>
            </a:stretch>
          </p:blipFill>
          <p:spPr>
            <a:xfrm>
              <a:off x="240" y="2064"/>
              <a:ext cx="5520" cy="2256"/>
            </a:xfrm>
            <a:prstGeom prst="rect">
              <a:avLst/>
            </a:prstGeom>
            <a:noFill/>
            <a:ln w="9525">
              <a:noFill/>
            </a:ln>
          </p:spPr>
        </p:pic>
        <p:sp>
          <p:nvSpPr>
            <p:cNvPr id="25606" name="WordArt 6"/>
            <p:cNvSpPr>
              <a:spLocks noTextEdit="1"/>
            </p:cNvSpPr>
            <p:nvPr/>
          </p:nvSpPr>
          <p:spPr>
            <a:xfrm>
              <a:off x="480" y="4032"/>
              <a:ext cx="828" cy="186"/>
            </a:xfrm>
            <a:prstGeom prst="rect">
              <a:avLst/>
            </a:prstGeom>
          </p:spPr>
          <p:txBody>
            <a:bodyPr wrap="none" fromWordArt="1">
              <a:prstTxWarp prst="textPlain">
                <a:avLst>
                  <a:gd name="adj" fmla="val 50000"/>
                </a:avLst>
              </a:prstTxWarp>
              <a:normAutofit/>
            </a:bodyPr>
            <a:p>
              <a:pPr algn="ctr"/>
              <a:r>
                <a:rPr lang="en-US" sz="2000">
                  <a:solidFill>
                    <a:schemeClr val="tx1"/>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rPr>
                <a:t> Chợ Sa Đéc</a:t>
              </a:r>
              <a:endParaRPr lang="en-US" sz="2000">
                <a:solidFill>
                  <a:schemeClr val="tx1"/>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6626" name="Title 1"/>
          <p:cNvSpPr>
            <a:spLocks noGrp="1"/>
          </p:cNvSpPr>
          <p:nvPr>
            <p:ph type="title"/>
          </p:nvPr>
        </p:nvSpPr>
        <p:spPr/>
        <p:txBody>
          <a:bodyPr vert="horz" wrap="square" lIns="0" rIns="0" bIns="0" anchor="b" anchorCtr="0"/>
          <a:p>
            <a:pPr>
              <a:lnSpc>
                <a:spcPct val="100000"/>
              </a:lnSpc>
              <a:buNone/>
            </a:pPr>
            <a:endParaRPr u="none" dirty="0">
              <a:solidFill>
                <a:srgbClr val="04617B"/>
              </a:solidFill>
            </a:endParaRPr>
          </a:p>
        </p:txBody>
      </p:sp>
      <p:pic>
        <p:nvPicPr>
          <p:cNvPr id="26627" name="Picture 2" descr="C:\Users\DUYENHOA\Desktop\2732012174524661.jpg"/>
          <p:cNvPicPr>
            <a:picLocks noGrp="1" noChangeAspect="1"/>
          </p:cNvPicPr>
          <p:nvPr>
            <p:ph idx="1"/>
          </p:nvPr>
        </p:nvPicPr>
        <p:blipFill>
          <a:blip r:embed="rId1"/>
          <a:srcRect/>
          <a:stretch>
            <a:fillRect/>
          </a:stretch>
        </p:blipFill>
        <p:spPr>
          <a:xfrm>
            <a:off x="0" y="0"/>
            <a:ext cx="9372600" cy="6858000"/>
          </a:xfrm>
        </p:spPr>
      </p:pic>
      <p:pic>
        <p:nvPicPr>
          <p:cNvPr id="26628" name="Picture 5" descr="C:\Users\DUYENHOA\Desktop\Slide99.JPG"/>
          <p:cNvPicPr>
            <a:picLocks noChangeAspect="1"/>
          </p:cNvPicPr>
          <p:nvPr/>
        </p:nvPicPr>
        <p:blipFill>
          <a:blip r:embed="rId2"/>
          <a:stretch>
            <a:fillRect/>
          </a:stretch>
        </p:blipFill>
        <p:spPr>
          <a:xfrm>
            <a:off x="0" y="0"/>
            <a:ext cx="9144000" cy="566738"/>
          </a:xfrm>
          <a:prstGeom prst="rect">
            <a:avLst/>
          </a:prstGeom>
          <a:noFill/>
          <a:ln w="9525">
            <a:noFill/>
          </a:ln>
        </p:spPr>
      </p:pic>
      <p:sp>
        <p:nvSpPr>
          <p:cNvPr id="10" name="Rectangle 9"/>
          <p:cNvSpPr/>
          <p:nvPr/>
        </p:nvSpPr>
        <p:spPr>
          <a:xfrm>
            <a:off x="0" y="1219200"/>
            <a:ext cx="9144000" cy="4603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smtClean="0">
                <a:ln w="900" cmpd="sng">
                  <a:solidFill>
                    <a:schemeClr val="accent1">
                      <a:satMod val="190000"/>
                      <a:alpha val="55000"/>
                    </a:schemeClr>
                  </a:solidFill>
                  <a:prstDash val="solid"/>
                </a:ln>
                <a:solidFill>
                  <a:schemeClr val="tx2"/>
                </a:solidFill>
                <a:effectLst>
                  <a:innerShdw blurRad="101600" dist="76200" dir="5400000">
                    <a:schemeClr val="accent1">
                      <a:satMod val="190000"/>
                      <a:tint val="100000"/>
                      <a:alpha val="74000"/>
                    </a:schemeClr>
                  </a:innerShdw>
                </a:effectLst>
                <a:uLnTx/>
                <a:uFillTx/>
                <a:latin typeface="Times New Roman" panose="02020603050405020304" pitchFamily="18" charset="0"/>
                <a:ea typeface="+mn-ea"/>
                <a:cs typeface="Times New Roman" panose="02020603050405020304" pitchFamily="18" charset="0"/>
              </a:rPr>
              <a:t>3. </a:t>
            </a:r>
            <a:r>
              <a:rPr kumimoji="0" lang="en-US" sz="2400" b="1" i="0" u="none" strike="noStrike" kern="1200" cap="none" spc="0" normalizeH="0" baseline="0" noProof="0" dirty="0" err="1" smtClean="0">
                <a:ln w="900" cmpd="sng">
                  <a:solidFill>
                    <a:schemeClr val="accent1">
                      <a:satMod val="190000"/>
                      <a:alpha val="55000"/>
                    </a:schemeClr>
                  </a:solidFill>
                  <a:prstDash val="solid"/>
                </a:ln>
                <a:solidFill>
                  <a:schemeClr val="tx2"/>
                </a:solidFill>
                <a:effectLst>
                  <a:innerShdw blurRad="101600" dist="76200" dir="5400000">
                    <a:schemeClr val="accent1">
                      <a:satMod val="190000"/>
                      <a:tint val="100000"/>
                      <a:alpha val="74000"/>
                    </a:schemeClr>
                  </a:innerShdw>
                </a:effectLst>
                <a:uLnTx/>
                <a:uFillTx/>
                <a:latin typeface="Times New Roman" panose="02020603050405020304" pitchFamily="18" charset="0"/>
                <a:ea typeface="+mn-ea"/>
                <a:cs typeface="Times New Roman" panose="02020603050405020304" pitchFamily="18" charset="0"/>
              </a:rPr>
              <a:t>Tình</a:t>
            </a:r>
            <a:r>
              <a:rPr kumimoji="0" lang="en-US" sz="2400" b="1" i="0" u="none" strike="noStrike" kern="1200" cap="none" spc="0" normalizeH="0" baseline="0" noProof="0" dirty="0" smtClean="0">
                <a:ln w="900" cmpd="sng">
                  <a:solidFill>
                    <a:schemeClr val="accent1">
                      <a:satMod val="190000"/>
                      <a:alpha val="55000"/>
                    </a:schemeClr>
                  </a:solidFill>
                  <a:prstDash val="solid"/>
                </a:ln>
                <a:solidFill>
                  <a:schemeClr val="tx2"/>
                </a:solidFill>
                <a:effectLst>
                  <a:innerShdw blurRad="101600" dist="76200" dir="5400000">
                    <a:schemeClr val="accent1">
                      <a:satMod val="190000"/>
                      <a:tint val="100000"/>
                      <a:alpha val="74000"/>
                    </a:schemeClr>
                  </a:inn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w="900" cmpd="sng">
                  <a:solidFill>
                    <a:schemeClr val="accent1">
                      <a:satMod val="190000"/>
                      <a:alpha val="55000"/>
                    </a:schemeClr>
                  </a:solidFill>
                  <a:prstDash val="solid"/>
                </a:ln>
                <a:solidFill>
                  <a:schemeClr val="tx2"/>
                </a:solidFill>
                <a:effectLst>
                  <a:innerShdw blurRad="101600" dist="76200" dir="5400000">
                    <a:schemeClr val="accent1">
                      <a:satMod val="190000"/>
                      <a:tint val="100000"/>
                      <a:alpha val="74000"/>
                    </a:schemeClr>
                  </a:innerShdw>
                </a:effectLst>
                <a:uLnTx/>
                <a:uFillTx/>
                <a:latin typeface="Times New Roman" panose="02020603050405020304" pitchFamily="18" charset="0"/>
                <a:ea typeface="+mn-ea"/>
                <a:cs typeface="Times New Roman" panose="02020603050405020304" pitchFamily="18" charset="0"/>
              </a:rPr>
              <a:t>hình</a:t>
            </a:r>
            <a:r>
              <a:rPr kumimoji="0" lang="en-US" sz="2400" b="1" i="0" u="none" strike="noStrike" kern="1200" cap="none" spc="0" normalizeH="0" baseline="0" noProof="0" dirty="0" smtClean="0">
                <a:ln w="900" cmpd="sng">
                  <a:solidFill>
                    <a:schemeClr val="accent1">
                      <a:satMod val="190000"/>
                      <a:alpha val="55000"/>
                    </a:schemeClr>
                  </a:solidFill>
                  <a:prstDash val="solid"/>
                </a:ln>
                <a:solidFill>
                  <a:schemeClr val="tx2"/>
                </a:solidFill>
                <a:effectLst>
                  <a:innerShdw blurRad="101600" dist="76200" dir="5400000">
                    <a:schemeClr val="accent1">
                      <a:satMod val="190000"/>
                      <a:tint val="100000"/>
                      <a:alpha val="74000"/>
                    </a:schemeClr>
                  </a:inn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w="900" cmpd="sng">
                  <a:solidFill>
                    <a:schemeClr val="accent1">
                      <a:satMod val="190000"/>
                      <a:alpha val="55000"/>
                    </a:schemeClr>
                  </a:solidFill>
                  <a:prstDash val="solid"/>
                </a:ln>
                <a:solidFill>
                  <a:schemeClr val="tx2"/>
                </a:solidFill>
                <a:effectLst>
                  <a:innerShdw blurRad="101600" dist="76200" dir="5400000">
                    <a:schemeClr val="accent1">
                      <a:satMod val="190000"/>
                      <a:tint val="100000"/>
                      <a:alpha val="74000"/>
                    </a:schemeClr>
                  </a:innerShdw>
                </a:effectLst>
                <a:uLnTx/>
                <a:uFillTx/>
                <a:latin typeface="Times New Roman" panose="02020603050405020304" pitchFamily="18" charset="0"/>
                <a:ea typeface="+mn-ea"/>
                <a:cs typeface="Times New Roman" panose="02020603050405020304" pitchFamily="18" charset="0"/>
              </a:rPr>
              <a:t>kinh</a:t>
            </a:r>
            <a:r>
              <a:rPr kumimoji="0" lang="en-US" sz="2400" b="1" i="0" u="none" strike="noStrike" kern="1200" cap="none" spc="0" normalizeH="0" baseline="0" noProof="0" dirty="0" smtClean="0">
                <a:ln w="900" cmpd="sng">
                  <a:solidFill>
                    <a:schemeClr val="accent1">
                      <a:satMod val="190000"/>
                      <a:alpha val="55000"/>
                    </a:schemeClr>
                  </a:solidFill>
                  <a:prstDash val="solid"/>
                </a:ln>
                <a:solidFill>
                  <a:schemeClr val="tx2"/>
                </a:solidFill>
                <a:effectLst>
                  <a:innerShdw blurRad="101600" dist="76200" dir="5400000">
                    <a:schemeClr val="accent1">
                      <a:satMod val="190000"/>
                      <a:tint val="100000"/>
                      <a:alpha val="74000"/>
                    </a:schemeClr>
                  </a:inn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w="900" cmpd="sng">
                  <a:solidFill>
                    <a:schemeClr val="accent1">
                      <a:satMod val="190000"/>
                      <a:alpha val="55000"/>
                    </a:schemeClr>
                  </a:solidFill>
                  <a:prstDash val="solid"/>
                </a:ln>
                <a:solidFill>
                  <a:schemeClr val="tx2"/>
                </a:solidFill>
                <a:effectLst>
                  <a:innerShdw blurRad="101600" dist="76200" dir="5400000">
                    <a:schemeClr val="accent1">
                      <a:satMod val="190000"/>
                      <a:tint val="100000"/>
                      <a:alpha val="74000"/>
                    </a:schemeClr>
                  </a:innerShdw>
                </a:effectLst>
                <a:uLnTx/>
                <a:uFillTx/>
                <a:latin typeface="Times New Roman" panose="02020603050405020304" pitchFamily="18" charset="0"/>
                <a:ea typeface="+mn-ea"/>
                <a:cs typeface="Times New Roman" panose="02020603050405020304" pitchFamily="18" charset="0"/>
              </a:rPr>
              <a:t>tê</a:t>
            </a:r>
            <a:r>
              <a:rPr kumimoji="0" lang="en-US" sz="2400" b="1" i="0" u="none" strike="noStrike" kern="1200" cap="none" spc="0" normalizeH="0" baseline="0" noProof="0" dirty="0" smtClean="0">
                <a:ln w="900" cmpd="sng">
                  <a:solidFill>
                    <a:schemeClr val="accent1">
                      <a:satMod val="190000"/>
                      <a:alpha val="55000"/>
                    </a:schemeClr>
                  </a:solidFill>
                  <a:prstDash val="solid"/>
                </a:ln>
                <a:solidFill>
                  <a:schemeClr val="tx2"/>
                </a:solidFill>
                <a:effectLst>
                  <a:innerShdw blurRad="101600" dist="76200" dir="5400000">
                    <a:schemeClr val="accent1">
                      <a:satMod val="190000"/>
                      <a:tint val="100000"/>
                      <a:alpha val="74000"/>
                    </a:schemeClr>
                  </a:innerShdw>
                </a:effectLst>
                <a:uLnTx/>
                <a:uFillTx/>
                <a:latin typeface="Times New Roman" panose="02020603050405020304" pitchFamily="18" charset="0"/>
                <a:ea typeface="+mn-ea"/>
                <a:cs typeface="Times New Roman" panose="02020603050405020304" pitchFamily="18" charset="0"/>
              </a:rPr>
              <a:t> ́</a:t>
            </a:r>
            <a:endParaRPr kumimoji="0" lang="en-US" sz="2400" b="1" i="0" u="none" strike="noStrike" kern="1200" cap="none" spc="0" normalizeH="0" baseline="0" noProof="0" dirty="0">
              <a:ln w="900" cmpd="sng">
                <a:solidFill>
                  <a:schemeClr val="accent1">
                    <a:satMod val="190000"/>
                    <a:alpha val="55000"/>
                  </a:schemeClr>
                </a:solidFill>
                <a:prstDash val="solid"/>
              </a:ln>
              <a:solidFill>
                <a:schemeClr val="tx2"/>
              </a:solidFill>
              <a:effectLst>
                <a:innerShdw blurRad="101600" dist="76200" dir="5400000">
                  <a:schemeClr val="accent1">
                    <a:satMod val="190000"/>
                    <a:tint val="100000"/>
                    <a:alpha val="74000"/>
                  </a:schemeClr>
                </a:innerShdw>
              </a:effectLst>
              <a:uLnTx/>
              <a:uFillTx/>
              <a:latin typeface="+mn-lt"/>
              <a:ea typeface="+mn-ea"/>
              <a:cs typeface="+mn-cs"/>
            </a:endParaRPr>
          </a:p>
        </p:txBody>
      </p:sp>
      <p:sp>
        <p:nvSpPr>
          <p:cNvPr id="3" name="Rectangle 2"/>
          <p:cNvSpPr/>
          <p:nvPr/>
        </p:nvSpPr>
        <p:spPr>
          <a:xfrm>
            <a:off x="838200" y="1905000"/>
            <a:ext cx="2668588" cy="461963"/>
          </a:xfrm>
          <a:prstGeom prst="rect">
            <a:avLst/>
          </a:prstGeom>
          <a:noFill/>
          <a:ln w="9525">
            <a:noFill/>
          </a:ln>
        </p:spPr>
        <p:txBody>
          <a:bodyPr wrap="none">
            <a:spAutoFit/>
          </a:bodyPr>
          <a:p>
            <a:pPr eaLnBrk="1" hangingPunct="1">
              <a:buNone/>
            </a:pPr>
            <a:r>
              <a:rPr sz="2400" b="1" i="1" dirty="0">
                <a:latin typeface="Constantia" panose="02030602050306030303" pitchFamily="18" charset="0"/>
              </a:rPr>
              <a:t>*Thương nghiệp</a:t>
            </a:r>
            <a:r>
              <a:rPr sz="2400" dirty="0">
                <a:latin typeface=".VnTime" panose="020B7200000000000000" pitchFamily="34" charset="0"/>
              </a:rPr>
              <a:t>:</a:t>
            </a:r>
            <a:endParaRPr sz="2400" dirty="0">
              <a:latin typeface=".VnTime" panose="020B7200000000000000" pitchFamily="34" charset="0"/>
            </a:endParaRPr>
          </a:p>
        </p:txBody>
      </p:sp>
      <p:sp>
        <p:nvSpPr>
          <p:cNvPr id="17" name="Rectangle 16"/>
          <p:cNvSpPr/>
          <p:nvPr/>
        </p:nvSpPr>
        <p:spPr>
          <a:xfrm>
            <a:off x="4495800" y="2209800"/>
            <a:ext cx="5105400" cy="708025"/>
          </a:xfrm>
          <a:prstGeom prst="rect">
            <a:avLst/>
          </a:prstGeom>
          <a:noFill/>
          <a:ln w="9525">
            <a:noFill/>
          </a:ln>
        </p:spPr>
        <p:txBody>
          <a:bodyPr>
            <a:spAutoFit/>
          </a:bodyPr>
          <a:p>
            <a:pPr eaLnBrk="1" hangingPunct="1">
              <a:buNone/>
            </a:pPr>
            <a:r>
              <a:rPr lang="vi-VN" altLang="x-none" dirty="0">
                <a:latin typeface="Times New Roman" panose="02020603050405020304" pitchFamily="18" charset="0"/>
              </a:rPr>
              <a:t>                </a:t>
            </a:r>
            <a:r>
              <a:rPr lang="vi-VN" altLang="x-none" sz="2000" dirty="0">
                <a:latin typeface="Times New Roman" panose="02020603050405020304" pitchFamily="18" charset="0"/>
              </a:rPr>
              <a:t>                                           </a:t>
            </a:r>
            <a:endParaRPr lang="vi-VN" altLang="x-none" sz="2000" dirty="0">
              <a:latin typeface="Times New Roman" panose="02020603050405020304" pitchFamily="18" charset="0"/>
            </a:endParaRPr>
          </a:p>
          <a:p>
            <a:pPr eaLnBrk="1" hangingPunct="1">
              <a:buNone/>
            </a:pPr>
            <a:r>
              <a:rPr lang="vi-VN" altLang="x-none" sz="2000" dirty="0">
                <a:latin typeface="Times New Roman" panose="02020603050405020304" pitchFamily="18" charset="0"/>
              </a:rPr>
              <a:t>          </a:t>
            </a:r>
            <a:endParaRPr lang="vi-VN" altLang="x-none" dirty="0">
              <a:latin typeface="Times New Roman" panose="02020603050405020304" pitchFamily="18" charset="0"/>
            </a:endParaRPr>
          </a:p>
        </p:txBody>
      </p:sp>
      <p:sp>
        <p:nvSpPr>
          <p:cNvPr id="20" name="Rectangle 19"/>
          <p:cNvSpPr/>
          <p:nvPr/>
        </p:nvSpPr>
        <p:spPr>
          <a:xfrm>
            <a:off x="71120" y="2438400"/>
            <a:ext cx="9135745" cy="2245360"/>
          </a:xfrm>
          <a:prstGeom prst="rect">
            <a:avLst/>
          </a:prstGeom>
          <a:noFill/>
          <a:ln w="9525">
            <a:noFill/>
          </a:ln>
        </p:spPr>
        <p:txBody>
          <a:bodyPr wrap="square">
            <a:spAutoFit/>
          </a:bodyPr>
          <a:p>
            <a:pPr eaLnBrk="1" hangingPunct="1">
              <a:buNone/>
            </a:pPr>
            <a:endParaRPr sz="2800" dirty="0">
              <a:latin typeface="Times New Roman" panose="02020603050405020304" pitchFamily="18" charset="0"/>
              <a:cs typeface="Times New Roman" panose="02020603050405020304" pitchFamily="18" charset="0"/>
            </a:endParaRPr>
          </a:p>
          <a:p>
            <a:pPr eaLnBrk="1" hangingPunct="1">
              <a:buNone/>
            </a:pPr>
            <a:r>
              <a:rPr sz="2800" dirty="0">
                <a:latin typeface="Times New Roman" panose="02020603050405020304" pitchFamily="18" charset="0"/>
                <a:cs typeface="Times New Roman" panose="02020603050405020304" pitchFamily="18" charset="0"/>
              </a:rPr>
              <a:t>- Ngoại thương: nh</a:t>
            </a:r>
            <a:r>
              <a:rPr sz="2800" dirty="0">
                <a:latin typeface="Times New Roman" panose="02020603050405020304" pitchFamily="18" charset="0"/>
                <a:ea typeface="Times New Roman" panose="02020603050405020304" pitchFamily="18" charset="0"/>
              </a:rPr>
              <a:t>à</a:t>
            </a:r>
            <a:r>
              <a:rPr sz="2800" dirty="0">
                <a:latin typeface="Times New Roman" panose="02020603050405020304" pitchFamily="18" charset="0"/>
                <a:cs typeface="Times New Roman" panose="02020603050405020304" pitchFamily="18" charset="0"/>
              </a:rPr>
              <a:t> nước  độc quyền</a:t>
            </a:r>
            <a:endParaRPr sz="2800" dirty="0">
              <a:latin typeface="Times New Roman" panose="02020603050405020304" pitchFamily="18" charset="0"/>
              <a:cs typeface="Times New Roman" panose="02020603050405020304" pitchFamily="18" charset="0"/>
            </a:endParaRPr>
          </a:p>
          <a:p>
            <a:pPr eaLnBrk="1" hangingPunct="1">
              <a:buNone/>
            </a:pPr>
            <a:r>
              <a:rPr lang="en-US" sz="2800" dirty="0">
                <a:latin typeface="Times New Roman" panose="02020603050405020304" pitchFamily="18" charset="0"/>
                <a:ea typeface="Times New Roman" panose="02020603050405020304" pitchFamily="18" charset="0"/>
              </a:rPr>
              <a:t>Nội thương: phát triển chậm, nhiều thị tứ xuất hiện : Hội An , Gia Định...</a:t>
            </a:r>
            <a:endParaRPr lang="en-US" sz="2800" dirty="0">
              <a:latin typeface="Times New Roman" panose="02020603050405020304" pitchFamily="18" charset="0"/>
              <a:ea typeface="Times New Roman" panose="02020603050405020304" pitchFamily="18" charset="0"/>
            </a:endParaRPr>
          </a:p>
          <a:p>
            <a:pPr eaLnBrk="1" hangingPunct="1">
              <a:buNone/>
            </a:pPr>
            <a:r>
              <a:rPr lang="en-US" sz="2800" dirty="0">
                <a:latin typeface="Times New Roman" panose="02020603050405020304" pitchFamily="18" charset="0"/>
                <a:ea typeface="Times New Roman" panose="02020603050405020304" pitchFamily="18" charset="0"/>
              </a:rPr>
              <a:t>Chính sách thuế khoá nặng nề.</a:t>
            </a:r>
            <a:endParaRPr lang="en-US" sz="2800" dirty="0">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circle(in)">
                                      <p:cBhvr>
                                        <p:cTn id="17" dur="20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xit" presetSubtype="21" fill="hold" grpId="1" nodeType="clickEffect">
                                  <p:stCondLst>
                                    <p:cond delay="0"/>
                                  </p:stCondLst>
                                  <p:childTnLst>
                                    <p:animEffect transition="out" filter="barn(inVertical)">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heel(1)">
                                      <p:cBhvr>
                                        <p:cTn id="2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p:bldP spid="17" grpId="1"/>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4" name="Title 1"/>
          <p:cNvSpPr>
            <a:spLocks noGrp="1"/>
          </p:cNvSpPr>
          <p:nvPr>
            <p:ph type="title"/>
          </p:nvPr>
        </p:nvSpPr>
        <p:spPr>
          <a:xfrm>
            <a:off x="0" y="304800"/>
            <a:ext cx="9144000" cy="1142999"/>
          </a:xfrm>
          <a:effectLst/>
          <a:scene3d>
            <a:camera prst="orthographicFront"/>
            <a:lightRig rig="balanced" dir="t"/>
          </a:scene3d>
          <a:sp3d prstMaterial="plastic"/>
        </p:spPr>
        <p:txBody>
          <a:bodyPr vert="horz" lIns="0" rIns="0" bIns="0" anchor="b">
            <a:noAutofit/>
          </a:bodyPr>
          <a:lstStyle/>
          <a:p>
            <a:pPr marL="0" marR="0" lvl="0" indent="0" algn="l" defTabSz="914400" rtl="0" eaLnBrk="1" fontAlgn="auto" latinLnBrk="0" hangingPunct="1">
              <a:lnSpc>
                <a:spcPct val="100000"/>
              </a:lnSpc>
              <a:buClrTx/>
              <a:buSzTx/>
              <a:buFontTx/>
              <a:buNone/>
              <a:defRPr/>
            </a:pPr>
            <a:r>
              <a:rPr kumimoji="0" lang="en-US" sz="3600" u="none" strike="noStrike" kern="1200" cap="none" spc="0" normalizeH="0" baseline="0" noProof="0" dirty="0" smtClean="0">
                <a:ln w="900" cmpd="sng">
                  <a:solidFill>
                    <a:schemeClr val="accent1">
                      <a:satMod val="190000"/>
                      <a:alpha val="55000"/>
                    </a:schemeClr>
                  </a:solidFill>
                  <a:prstDash val="solid"/>
                </a:ln>
                <a:solidFill>
                  <a:srgbClr val="04617B"/>
                </a:solidFill>
                <a:effectLst>
                  <a:innerShdw blurRad="101600" dist="76200" dir="5400000">
                    <a:schemeClr val="accent1">
                      <a:satMod val="190000"/>
                      <a:tint val="100000"/>
                      <a:alpha val="74000"/>
                    </a:schemeClr>
                  </a:innerShdw>
                </a:effectLst>
                <a:uLnTx/>
                <a:uFillTx/>
                <a:ea typeface="+mj-ea"/>
                <a:cs typeface="Times New Roman" panose="02020603050405020304" pitchFamily="18" charset="0"/>
              </a:rPr>
              <a:t>4. TÌNH HÌNH VĂN HOÁ</a:t>
            </a:r>
            <a:r>
              <a:rPr kumimoji="0" lang="en-US" sz="3600" u="none" strike="noStrike" kern="1200" cap="none" spc="0" normalizeH="0" baseline="0" noProof="0" dirty="0" smtClean="0">
                <a:ln>
                  <a:noFill/>
                </a:ln>
                <a:solidFill>
                  <a:srgbClr val="04617B"/>
                </a:solidFill>
                <a:effectLst/>
                <a:uLnTx/>
                <a:uFillTx/>
                <a:ea typeface="+mj-ea"/>
                <a:cs typeface="Times New Roman" panose="02020603050405020304" pitchFamily="18" charset="0"/>
              </a:rPr>
              <a:t> </a:t>
            </a:r>
            <a:endParaRPr kumimoji="0" lang="en-US" altLang="en-US" sz="3600" u="none" strike="noStrike" kern="1200" cap="none" spc="0" normalizeH="0" baseline="0" noProof="0" dirty="0" smtClean="0">
              <a:ln>
                <a:noFill/>
              </a:ln>
              <a:solidFill>
                <a:srgbClr val="04617B"/>
              </a:solidFill>
              <a:effectLst/>
              <a:uLnTx/>
              <a:uFillTx/>
              <a:ea typeface="+mj-ea"/>
              <a:cs typeface="Times New Roman" panose="02020603050405020304" pitchFamily="18" charset="0"/>
            </a:endParaRPr>
          </a:p>
        </p:txBody>
      </p:sp>
      <p:sp>
        <p:nvSpPr>
          <p:cNvPr id="3" name="Content Placeholder 2"/>
          <p:cNvSpPr>
            <a:spLocks noGrp="1"/>
          </p:cNvSpPr>
          <p:nvPr>
            <p:ph idx="1"/>
          </p:nvPr>
        </p:nvSpPr>
        <p:spPr>
          <a:xfrm>
            <a:off x="0" y="1676400"/>
            <a:ext cx="8839200" cy="4389438"/>
          </a:xfrm>
        </p:spPr>
        <p:txBody>
          <a:bodyPr vert="horz"/>
          <a:p>
            <a:pPr marL="0" indent="0" algn="ctr">
              <a:lnSpc>
                <a:spcPct val="90000"/>
              </a:lnSpc>
              <a:buFontTx/>
              <a:buNone/>
            </a:pPr>
            <a:r>
              <a:rPr sz="3700" b="1" dirty="0">
                <a:solidFill>
                  <a:srgbClr val="FF0000"/>
                </a:solidFill>
                <a:latin typeface="Times New Roman" panose="02020603050405020304" pitchFamily="18" charset="0"/>
                <a:cs typeface="Times New Roman" panose="02020603050405020304" pitchFamily="18" charset="0"/>
              </a:rPr>
              <a:t>THẢO LUẬN NHÓM (</a:t>
            </a:r>
            <a:r>
              <a:rPr lang="en-US" sz="3700" b="1" dirty="0">
                <a:solidFill>
                  <a:srgbClr val="FF0000"/>
                </a:solidFill>
                <a:latin typeface="Times New Roman" panose="02020603050405020304" pitchFamily="18" charset="0"/>
                <a:cs typeface="Times New Roman" panose="02020603050405020304" pitchFamily="18" charset="0"/>
              </a:rPr>
              <a:t>3</a:t>
            </a:r>
            <a:r>
              <a:rPr sz="3700" b="1" dirty="0">
                <a:solidFill>
                  <a:srgbClr val="FF0000"/>
                </a:solidFill>
                <a:latin typeface="Times New Roman" panose="02020603050405020304" pitchFamily="18" charset="0"/>
                <a:cs typeface="Times New Roman" panose="02020603050405020304" pitchFamily="18" charset="0"/>
              </a:rPr>
              <a:t>’)</a:t>
            </a:r>
            <a:endParaRPr sz="3700" b="1" dirty="0">
              <a:solidFill>
                <a:srgbClr val="FF0000"/>
              </a:solidFill>
              <a:latin typeface="Times New Roman" panose="02020603050405020304" pitchFamily="18" charset="0"/>
              <a:cs typeface="Times New Roman" panose="02020603050405020304" pitchFamily="18" charset="0"/>
            </a:endParaRPr>
          </a:p>
          <a:p>
            <a:pPr marL="0" indent="0">
              <a:lnSpc>
                <a:spcPct val="90000"/>
              </a:lnSpc>
              <a:buNone/>
            </a:pPr>
            <a:r>
              <a:rPr sz="3700" dirty="0">
                <a:latin typeface="Times New Roman" panose="02020603050405020304" pitchFamily="18" charset="0"/>
                <a:cs typeface="Times New Roman" panose="02020603050405020304" pitchFamily="18" charset="0"/>
              </a:rPr>
              <a:t>Nhóm 1: Tìm hiểu về lĩnh vực văn học</a:t>
            </a:r>
            <a:endParaRPr sz="3700" dirty="0">
              <a:latin typeface="Times New Roman" panose="02020603050405020304" pitchFamily="18" charset="0"/>
              <a:cs typeface="Times New Roman" panose="02020603050405020304" pitchFamily="18" charset="0"/>
            </a:endParaRPr>
          </a:p>
          <a:p>
            <a:pPr marL="0" indent="0">
              <a:lnSpc>
                <a:spcPct val="90000"/>
              </a:lnSpc>
              <a:buNone/>
            </a:pPr>
            <a:r>
              <a:rPr sz="3700" dirty="0">
                <a:latin typeface="Times New Roman" panose="02020603050405020304" pitchFamily="18" charset="0"/>
                <a:cs typeface="Times New Roman" panose="02020603050405020304" pitchFamily="18" charset="0"/>
              </a:rPr>
              <a:t>Nhóm 2: Tìm hiểu về lĩnh vực nghệ thuật</a:t>
            </a:r>
            <a:endParaRPr sz="3700" dirty="0">
              <a:latin typeface="Times New Roman" panose="02020603050405020304" pitchFamily="18" charset="0"/>
              <a:cs typeface="Times New Roman" panose="02020603050405020304" pitchFamily="18" charset="0"/>
            </a:endParaRPr>
          </a:p>
          <a:p>
            <a:pPr marL="0" indent="0">
              <a:lnSpc>
                <a:spcPct val="90000"/>
              </a:lnSpc>
              <a:buNone/>
            </a:pPr>
            <a:r>
              <a:rPr sz="3700" dirty="0">
                <a:latin typeface="Times New Roman" panose="02020603050405020304" pitchFamily="18" charset="0"/>
                <a:cs typeface="Times New Roman" panose="02020603050405020304" pitchFamily="18" charset="0"/>
              </a:rPr>
              <a:t>Nhóm 3: Tìm hiểu về lĩnh vực kiến trúc v</a:t>
            </a:r>
            <a:r>
              <a:rPr sz="3700" dirty="0">
                <a:latin typeface="Times New Roman" panose="02020603050405020304" pitchFamily="18" charset="0"/>
                <a:ea typeface="Times New Roman" panose="02020603050405020304" pitchFamily="18" charset="0"/>
              </a:rPr>
              <a:t>à</a:t>
            </a:r>
            <a:endParaRPr sz="3700" dirty="0">
              <a:latin typeface="Times New Roman" panose="02020603050405020304" pitchFamily="18" charset="0"/>
              <a:cs typeface="Times New Roman" panose="02020603050405020304" pitchFamily="18" charset="0"/>
            </a:endParaRPr>
          </a:p>
          <a:p>
            <a:pPr marL="0" indent="0">
              <a:lnSpc>
                <a:spcPct val="90000"/>
              </a:lnSpc>
              <a:buNone/>
            </a:pPr>
            <a:r>
              <a:rPr sz="3700" dirty="0">
                <a:latin typeface="Times New Roman" panose="02020603050405020304" pitchFamily="18" charset="0"/>
                <a:cs typeface="Times New Roman" panose="02020603050405020304" pitchFamily="18" charset="0"/>
              </a:rPr>
              <a:t>điêu khắc</a:t>
            </a:r>
            <a:endParaRPr sz="3700" dirty="0">
              <a:latin typeface="Times New Roman" panose="02020603050405020304" pitchFamily="18" charset="0"/>
              <a:cs typeface="Times New Roman" panose="02020603050405020304" pitchFamily="18" charset="0"/>
            </a:endParaRPr>
          </a:p>
          <a:p>
            <a:pPr marL="0" indent="0">
              <a:lnSpc>
                <a:spcPct val="90000"/>
              </a:lnSpc>
              <a:buNone/>
            </a:pPr>
            <a:r>
              <a:rPr sz="3700" dirty="0">
                <a:latin typeface="Times New Roman" panose="02020603050405020304" pitchFamily="18" charset="0"/>
                <a:cs typeface="Times New Roman" panose="02020603050405020304" pitchFamily="18" charset="0"/>
              </a:rPr>
              <a:t>Nhóm 4: Tìm hiểu về lĩnh vực tôn giáo</a:t>
            </a:r>
            <a:r>
              <a:rPr lang="en-US" sz="3700" dirty="0">
                <a:latin typeface="Times New Roman" panose="02020603050405020304" pitchFamily="18" charset="0"/>
                <a:cs typeface="Times New Roman" panose="02020603050405020304" pitchFamily="18" charset="0"/>
              </a:rPr>
              <a:t>, </a:t>
            </a:r>
            <a:r>
              <a:rPr sz="3700" dirty="0">
                <a:latin typeface="Times New Roman" panose="02020603050405020304" pitchFamily="18" charset="0"/>
                <a:cs typeface="Times New Roman" panose="02020603050405020304" pitchFamily="18" charset="0"/>
              </a:rPr>
              <a:t>khoa học</a:t>
            </a:r>
            <a:endParaRPr sz="3700" dirty="0">
              <a:latin typeface="Times New Roman" panose="02020603050405020304" pitchFamily="18" charset="0"/>
              <a:cs typeface="Times New Roman" panose="02020603050405020304" pitchFamily="18" charset="0"/>
            </a:endParaRPr>
          </a:p>
          <a:p>
            <a:pPr marL="0" indent="0">
              <a:lnSpc>
                <a:spcPct val="90000"/>
              </a:lnSpc>
              <a:buFontTx/>
              <a:buNone/>
            </a:pPr>
            <a:endParaRPr sz="3700" b="1" dirty="0">
              <a:solidFill>
                <a:srgbClr val="FF0000"/>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charRg st="0" end="20"/>
                                            </p:txEl>
                                          </p:spTgt>
                                        </p:tgtEl>
                                        <p:attrNameLst>
                                          <p:attrName>style.visibility</p:attrName>
                                        </p:attrNameLst>
                                      </p:cBhvr>
                                      <p:to>
                                        <p:strVal val="visible"/>
                                      </p:to>
                                    </p:set>
                                    <p:animEffect transition="in" filter="barn(inVertical)">
                                      <p:cBhvr>
                                        <p:cTn id="7" dur="500"/>
                                        <p:tgtEl>
                                          <p:spTgt spid="3">
                                            <p:txEl>
                                              <p:charRg st="0" end="2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charRg st="20" end="57"/>
                                            </p:txEl>
                                          </p:spTgt>
                                        </p:tgtEl>
                                        <p:attrNameLst>
                                          <p:attrName>style.visibility</p:attrName>
                                        </p:attrNameLst>
                                      </p:cBhvr>
                                      <p:to>
                                        <p:strVal val="visible"/>
                                      </p:to>
                                    </p:set>
                                    <p:animEffect transition="in" filter="barn(inVertical)">
                                      <p:cBhvr>
                                        <p:cTn id="12" dur="500"/>
                                        <p:tgtEl>
                                          <p:spTgt spid="3">
                                            <p:txEl>
                                              <p:charRg st="20" end="57"/>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charRg st="57" end="97"/>
                                            </p:txEl>
                                          </p:spTgt>
                                        </p:tgtEl>
                                        <p:attrNameLst>
                                          <p:attrName>style.visibility</p:attrName>
                                        </p:attrNameLst>
                                      </p:cBhvr>
                                      <p:to>
                                        <p:strVal val="visible"/>
                                      </p:to>
                                    </p:set>
                                    <p:animEffect transition="in" filter="barn(inVertical)">
                                      <p:cBhvr>
                                        <p:cTn id="17" dur="500"/>
                                        <p:tgtEl>
                                          <p:spTgt spid="3">
                                            <p:txEl>
                                              <p:charRg st="57" end="97"/>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charRg st="97" end="139"/>
                                            </p:txEl>
                                          </p:spTgt>
                                        </p:tgtEl>
                                        <p:attrNameLst>
                                          <p:attrName>style.visibility</p:attrName>
                                        </p:attrNameLst>
                                      </p:cBhvr>
                                      <p:to>
                                        <p:strVal val="visible"/>
                                      </p:to>
                                    </p:set>
                                    <p:animEffect transition="in" filter="barn(inVertical)">
                                      <p:cBhvr>
                                        <p:cTn id="22" dur="500"/>
                                        <p:tgtEl>
                                          <p:spTgt spid="3">
                                            <p:txEl>
                                              <p:charRg st="97" end="139"/>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charRg st="139" end="149"/>
                                            </p:txEl>
                                          </p:spTgt>
                                        </p:tgtEl>
                                        <p:attrNameLst>
                                          <p:attrName>style.visibility</p:attrName>
                                        </p:attrNameLst>
                                      </p:cBhvr>
                                      <p:to>
                                        <p:strVal val="visible"/>
                                      </p:to>
                                    </p:set>
                                    <p:animEffect transition="in" filter="barn(inVertical)">
                                      <p:cBhvr>
                                        <p:cTn id="27" dur="500"/>
                                        <p:tgtEl>
                                          <p:spTgt spid="3">
                                            <p:txEl>
                                              <p:charRg st="139" end="149"/>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xEl>
                                              <p:charRg st="149" end="187"/>
                                            </p:txEl>
                                          </p:spTgt>
                                        </p:tgtEl>
                                        <p:attrNameLst>
                                          <p:attrName>style.visibility</p:attrName>
                                        </p:attrNameLst>
                                      </p:cBhvr>
                                      <p:to>
                                        <p:strVal val="visible"/>
                                      </p:to>
                                    </p:set>
                                    <p:animEffect transition="in" filter="barn(inVertical)">
                                      <p:cBhvr>
                                        <p:cTn id="32" dur="500"/>
                                        <p:tgtEl>
                                          <p:spTgt spid="3">
                                            <p:txEl>
                                              <p:charRg st="149" end="18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Content Placeholder 2"/>
          <p:cNvSpPr>
            <a:spLocks noGrp="1"/>
          </p:cNvSpPr>
          <p:nvPr>
            <p:ph idx="1"/>
          </p:nvPr>
        </p:nvSpPr>
        <p:spPr>
          <a:xfrm>
            <a:off x="457200" y="1935480"/>
            <a:ext cx="8229600" cy="1251585"/>
          </a:xfrm>
        </p:spPr>
        <p:txBody>
          <a:bodyPr/>
          <a:p>
            <a:endParaRPr lang="en-US"/>
          </a:p>
        </p:txBody>
      </p:sp>
      <p:graphicFrame>
        <p:nvGraphicFramePr>
          <p:cNvPr id="35842" name="Table 35841"/>
          <p:cNvGraphicFramePr/>
          <p:nvPr/>
        </p:nvGraphicFramePr>
        <p:xfrm>
          <a:off x="-76200" y="381000"/>
          <a:ext cx="9163367" cy="5987415"/>
        </p:xfrm>
        <a:graphic>
          <a:graphicData uri="http://schemas.openxmlformats.org/drawingml/2006/table">
            <a:tbl>
              <a:tblPr/>
              <a:tblGrid>
                <a:gridCol w="1795780"/>
                <a:gridCol w="7367587"/>
              </a:tblGrid>
              <a:tr h="274638">
                <a:tc>
                  <a:txBody>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onstantia" panose="02030602050306030303" pitchFamily="18"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5pPr>
                    </a:lstStyle>
                    <a:p>
                      <a:pPr marL="28575" lvl="0" indent="0" algn="ctr" eaLnBrk="1" hangingPunct="1">
                        <a:buNone/>
                      </a:pPr>
                      <a:r>
                        <a:rPr b="1" dirty="0">
                          <a:solidFill>
                            <a:srgbClr val="000000"/>
                          </a:solidFill>
                          <a:latin typeface="Times New Roman" panose="02020603050405020304" pitchFamily="18" charset="0"/>
                          <a:cs typeface="Times New Roman" panose="02020603050405020304" pitchFamily="18" charset="0"/>
                        </a:rPr>
                        <a:t>Lĩnh vực</a:t>
                      </a:r>
                      <a:endPar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solidFill>
                        <a:srgbClr val="BBBBBB"/>
                      </a:solidFill>
                      <a:prstDash val="solid"/>
                      <a:headEnd type="none" w="med" len="med"/>
                      <a:tailEnd type="none" w="med" len="med"/>
                    </a:lnL>
                    <a:lnR w="12700" cap="flat" cmpd="sng">
                      <a:solidFill>
                        <a:srgbClr val="BBBBBB"/>
                      </a:solidFill>
                      <a:prstDash val="solid"/>
                      <a:headEnd type="none" w="med" len="med"/>
                      <a:tailEnd type="none" w="med" len="med"/>
                    </a:lnR>
                    <a:lnT w="12700" cap="flat" cmpd="sng">
                      <a:solidFill>
                        <a:srgbClr val="BBBBBB"/>
                      </a:solidFill>
                      <a:prstDash val="solid"/>
                      <a:headEnd type="none" w="med" len="med"/>
                      <a:tailEnd type="none" w="med" len="med"/>
                    </a:lnT>
                    <a:lnB w="12700" cap="flat" cmpd="sng">
                      <a:solidFill>
                        <a:srgbClr val="BBBBBB"/>
                      </a:solidFill>
                      <a:prstDash val="solid"/>
                      <a:headEnd type="none" w="med" len="med"/>
                      <a:tailEnd type="none" w="med" len="med"/>
                    </a:lnB>
                    <a:lnTlToBr>
                      <a:noFill/>
                    </a:lnTlToBr>
                    <a:lnBlToTr>
                      <a:noFill/>
                    </a:lnBlToTr>
                    <a:noFill/>
                  </a:tcPr>
                </a:tc>
                <a:tc>
                  <a:txBody>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onstantia" panose="02030602050306030303" pitchFamily="18"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5pPr>
                    </a:lstStyle>
                    <a:p>
                      <a:pPr marL="28575" lvl="0" indent="0" algn="ctr" eaLnBrk="1" hangingPunct="1">
                        <a:buNone/>
                      </a:pPr>
                      <a:r>
                        <a:rPr b="1" dirty="0">
                          <a:solidFill>
                            <a:srgbClr val="000000"/>
                          </a:solidFill>
                          <a:latin typeface="Times New Roman" panose="02020603050405020304" pitchFamily="18" charset="0"/>
                          <a:cs typeface="Times New Roman" panose="02020603050405020304" pitchFamily="18" charset="0"/>
                        </a:rPr>
                        <a:t>Th</a:t>
                      </a:r>
                      <a:r>
                        <a:rPr b="1" dirty="0">
                          <a:solidFill>
                            <a:srgbClr val="000000"/>
                          </a:solidFill>
                          <a:latin typeface="Times New Roman" panose="02020603050405020304" pitchFamily="18" charset="0"/>
                          <a:ea typeface="Times New Roman" panose="02020603050405020304" pitchFamily="18" charset="0"/>
                        </a:rPr>
                        <a:t>à</a:t>
                      </a:r>
                      <a:r>
                        <a:rPr b="1" dirty="0">
                          <a:solidFill>
                            <a:srgbClr val="000000"/>
                          </a:solidFill>
                          <a:latin typeface="Times New Roman" panose="02020603050405020304" pitchFamily="18" charset="0"/>
                          <a:cs typeface="Times New Roman" panose="02020603050405020304" pitchFamily="18" charset="0"/>
                        </a:rPr>
                        <a:t>nh tựu tiêu biểu</a:t>
                      </a:r>
                      <a:endParaRPr lang="en-US" dirty="0">
                        <a:latin typeface="Times New Roman" panose="02020603050405020304" pitchFamily="18" charset="0"/>
                        <a:ea typeface="Times New Roman" panose="02020603050405020304" pitchFamily="18" charset="0"/>
                      </a:endParaRPr>
                    </a:p>
                  </a:txBody>
                  <a:tcPr marL="0" marR="0" marT="0" marB="0">
                    <a:lnL w="12700" cap="flat" cmpd="sng">
                      <a:solidFill>
                        <a:srgbClr val="BBBBBB"/>
                      </a:solidFill>
                      <a:prstDash val="solid"/>
                      <a:headEnd type="none" w="med" len="med"/>
                      <a:tailEnd type="none" w="med" len="med"/>
                    </a:lnL>
                    <a:lnR w="12700" cap="flat" cmpd="sng">
                      <a:solidFill>
                        <a:srgbClr val="BBBBBB"/>
                      </a:solidFill>
                      <a:prstDash val="solid"/>
                      <a:headEnd type="none" w="med" len="med"/>
                      <a:tailEnd type="none" w="med" len="med"/>
                    </a:lnR>
                    <a:lnT w="12700" cap="flat" cmpd="sng">
                      <a:solidFill>
                        <a:srgbClr val="BBBBBB"/>
                      </a:solidFill>
                      <a:prstDash val="solid"/>
                      <a:headEnd type="none" w="med" len="med"/>
                      <a:tailEnd type="none" w="med" len="med"/>
                    </a:lnT>
                    <a:lnB w="12700" cap="flat" cmpd="sng">
                      <a:solidFill>
                        <a:srgbClr val="BBBBBB"/>
                      </a:solidFill>
                      <a:prstDash val="solid"/>
                      <a:headEnd type="none" w="med" len="med"/>
                      <a:tailEnd type="none" w="med" len="med"/>
                    </a:lnB>
                    <a:lnTlToBr>
                      <a:noFill/>
                    </a:lnTlToBr>
                    <a:lnBlToTr>
                      <a:noFill/>
                    </a:lnBlToTr>
                    <a:noFill/>
                  </a:tcPr>
                </a:tc>
              </a:tr>
              <a:tr h="549275">
                <a:tc>
                  <a:txBody>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onstantia" panose="02030602050306030303" pitchFamily="18"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5pPr>
                    </a:lstStyle>
                    <a:p>
                      <a:pPr marL="28575" lvl="0" indent="0" algn="just" eaLnBrk="1" hangingPunct="1">
                        <a:buNone/>
                      </a:pPr>
                      <a:r>
                        <a:rPr b="1" dirty="0">
                          <a:solidFill>
                            <a:srgbClr val="FF0000"/>
                          </a:solidFill>
                          <a:latin typeface="Times New Roman" panose="02020603050405020304" pitchFamily="18" charset="0"/>
                          <a:cs typeface="Times New Roman" panose="02020603050405020304" pitchFamily="18" charset="0"/>
                        </a:rPr>
                        <a:t>Văn học</a:t>
                      </a:r>
                      <a:endParaRPr lang="en-US"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solidFill>
                        <a:srgbClr val="BBBBBB"/>
                      </a:solidFill>
                      <a:prstDash val="solid"/>
                      <a:headEnd type="none" w="med" len="med"/>
                      <a:tailEnd type="none" w="med" len="med"/>
                    </a:lnL>
                    <a:lnR w="12700" cap="flat" cmpd="sng">
                      <a:solidFill>
                        <a:srgbClr val="BBBBBB"/>
                      </a:solidFill>
                      <a:prstDash val="solid"/>
                      <a:headEnd type="none" w="med" len="med"/>
                      <a:tailEnd type="none" w="med" len="med"/>
                    </a:lnR>
                    <a:lnT w="12700" cap="flat" cmpd="sng">
                      <a:solidFill>
                        <a:srgbClr val="BBBBBB"/>
                      </a:solidFill>
                      <a:prstDash val="solid"/>
                      <a:headEnd type="none" w="med" len="med"/>
                      <a:tailEnd type="none" w="med" len="med"/>
                    </a:lnT>
                    <a:lnB w="12700" cap="flat" cmpd="sng">
                      <a:solidFill>
                        <a:srgbClr val="BBBBBB"/>
                      </a:solidFill>
                      <a:prstDash val="solid"/>
                      <a:headEnd type="none" w="med" len="med"/>
                      <a:tailEnd type="none" w="med" len="med"/>
                    </a:lnB>
                    <a:lnTlToBr>
                      <a:noFill/>
                    </a:lnTlToBr>
                    <a:lnBlToTr>
                      <a:noFill/>
                    </a:lnBlToTr>
                    <a:noFill/>
                  </a:tcPr>
                </a:tc>
                <a:tc>
                  <a:txBody>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onstantia" panose="02030602050306030303" pitchFamily="18"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5pPr>
                    </a:lstStyle>
                    <a:p>
                      <a:pPr marL="28575" lvl="0" indent="0" algn="just" eaLnBrk="1" hangingPunct="1">
                        <a:buNone/>
                      </a:pPr>
                      <a:r>
                        <a:rPr b="1" dirty="0">
                          <a:solidFill>
                            <a:srgbClr val="FF0000"/>
                          </a:solidFill>
                          <a:latin typeface="Times New Roman" panose="02020603050405020304" pitchFamily="18" charset="0"/>
                          <a:cs typeface="Times New Roman" panose="02020603050405020304" pitchFamily="18" charset="0"/>
                        </a:rPr>
                        <a:t>Nhiều tác phẩm văn hóa có giá trị: Truyện Kiều</a:t>
                      </a:r>
                      <a:r>
                        <a:rPr lang="en-US" b="1" dirty="0">
                          <a:solidFill>
                            <a:srgbClr val="FF0000"/>
                          </a:solidFill>
                          <a:latin typeface="Times New Roman" panose="02020603050405020304" pitchFamily="18" charset="0"/>
                          <a:cs typeface="Times New Roman" panose="02020603050405020304" pitchFamily="18" charset="0"/>
                        </a:rPr>
                        <a:t>(</a:t>
                      </a:r>
                      <a:r>
                        <a:rPr b="1" dirty="0">
                          <a:solidFill>
                            <a:srgbClr val="FF0000"/>
                          </a:solidFill>
                          <a:latin typeface="Times New Roman" panose="02020603050405020304" pitchFamily="18" charset="0"/>
                          <a:cs typeface="Times New Roman" panose="02020603050405020304" pitchFamily="18" charset="0"/>
                        </a:rPr>
                        <a:t> Nguyễn Du</a:t>
                      </a:r>
                      <a:r>
                        <a:rPr lang="en-US" b="1" dirty="0">
                          <a:solidFill>
                            <a:srgbClr val="FF0000"/>
                          </a:solidFill>
                          <a:latin typeface="Times New Roman" panose="02020603050405020304" pitchFamily="18" charset="0"/>
                          <a:cs typeface="Times New Roman" panose="02020603050405020304" pitchFamily="18" charset="0"/>
                        </a:rPr>
                        <a:t>)</a:t>
                      </a:r>
                      <a:r>
                        <a:rPr b="1" dirty="0">
                          <a:solidFill>
                            <a:srgbClr val="FF0000"/>
                          </a:solidFill>
                          <a:latin typeface="Times New Roman" panose="02020603050405020304" pitchFamily="18" charset="0"/>
                          <a:cs typeface="Times New Roman" panose="02020603050405020304" pitchFamily="18" charset="0"/>
                        </a:rPr>
                        <a:t>; Lục Vân Tiên </a:t>
                      </a:r>
                      <a:r>
                        <a:rPr lang="en-US" b="1" dirty="0">
                          <a:solidFill>
                            <a:srgbClr val="FF0000"/>
                          </a:solidFill>
                          <a:latin typeface="Times New Roman" panose="02020603050405020304" pitchFamily="18" charset="0"/>
                          <a:cs typeface="Times New Roman" panose="02020603050405020304" pitchFamily="18" charset="0"/>
                        </a:rPr>
                        <a:t>(</a:t>
                      </a:r>
                      <a:r>
                        <a:rPr b="1" dirty="0">
                          <a:solidFill>
                            <a:srgbClr val="FF0000"/>
                          </a:solidFill>
                          <a:latin typeface="Times New Roman" panose="02020603050405020304" pitchFamily="18" charset="0"/>
                          <a:cs typeface="Times New Roman" panose="02020603050405020304" pitchFamily="18" charset="0"/>
                        </a:rPr>
                        <a:t>Nguyễn Đình Chiểu</a:t>
                      </a:r>
                      <a:r>
                        <a:rPr lang="en-US" b="1" dirty="0">
                          <a:solidFill>
                            <a:srgbClr val="FF0000"/>
                          </a:solidFill>
                          <a:latin typeface="Times New Roman" panose="02020603050405020304" pitchFamily="18" charset="0"/>
                          <a:cs typeface="Times New Roman" panose="02020603050405020304" pitchFamily="18" charset="0"/>
                        </a:rPr>
                        <a:t>)</a:t>
                      </a:r>
                      <a:r>
                        <a:rPr b="1" dirty="0">
                          <a:solidFill>
                            <a:srgbClr val="FF0000"/>
                          </a:solidFill>
                          <a:latin typeface="Times New Roman" panose="02020603050405020304" pitchFamily="18" charset="0"/>
                          <a:ea typeface="Times New Roman" panose="02020603050405020304" pitchFamily="18" charset="0"/>
                        </a:rPr>
                        <a:t>…</a:t>
                      </a:r>
                      <a:endParaRPr lang="en-US" b="1" dirty="0">
                        <a:solidFill>
                          <a:srgbClr val="FF0000"/>
                        </a:solidFill>
                        <a:latin typeface="Times New Roman" panose="02020603050405020304" pitchFamily="18" charset="0"/>
                        <a:ea typeface="Times New Roman" panose="02020603050405020304" pitchFamily="18" charset="0"/>
                      </a:endParaRPr>
                    </a:p>
                  </a:txBody>
                  <a:tcPr marL="0" marR="0" marT="0" marB="0">
                    <a:lnL w="12700" cap="flat" cmpd="sng">
                      <a:solidFill>
                        <a:srgbClr val="BBBBBB"/>
                      </a:solidFill>
                      <a:prstDash val="solid"/>
                      <a:headEnd type="none" w="med" len="med"/>
                      <a:tailEnd type="none" w="med" len="med"/>
                    </a:lnL>
                    <a:lnR w="12700" cap="flat" cmpd="sng">
                      <a:solidFill>
                        <a:srgbClr val="BBBBBB"/>
                      </a:solidFill>
                      <a:prstDash val="solid"/>
                      <a:headEnd type="none" w="med" len="med"/>
                      <a:tailEnd type="none" w="med" len="med"/>
                    </a:lnR>
                    <a:lnT w="12700" cap="flat" cmpd="sng">
                      <a:solidFill>
                        <a:srgbClr val="BBBBBB"/>
                      </a:solidFill>
                      <a:prstDash val="solid"/>
                      <a:headEnd type="none" w="med" len="med"/>
                      <a:tailEnd type="none" w="med" len="med"/>
                    </a:lnT>
                    <a:lnB w="12700" cap="flat" cmpd="sng">
                      <a:solidFill>
                        <a:srgbClr val="BBBBBB"/>
                      </a:solidFill>
                      <a:prstDash val="solid"/>
                      <a:headEnd type="none" w="med" len="med"/>
                      <a:tailEnd type="none" w="med" len="med"/>
                    </a:lnB>
                    <a:lnTlToBr>
                      <a:noFill/>
                    </a:lnTlToBr>
                    <a:lnBlToTr>
                      <a:noFill/>
                    </a:lnBlToTr>
                    <a:noFill/>
                  </a:tcPr>
                </a:tc>
              </a:tr>
              <a:tr h="549275">
                <a:tc>
                  <a:txBody>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onstantia" panose="02030602050306030303" pitchFamily="18"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5pPr>
                    </a:lstStyle>
                    <a:p>
                      <a:pPr marL="28575" lvl="0" indent="0" algn="just" eaLnBrk="1" hangingPunct="1">
                        <a:buNone/>
                      </a:pPr>
                      <a:r>
                        <a:rPr b="1" dirty="0">
                          <a:solidFill>
                            <a:srgbClr val="000000"/>
                          </a:solidFill>
                          <a:latin typeface="Times New Roman" panose="02020603050405020304" pitchFamily="18" charset="0"/>
                          <a:cs typeface="Times New Roman" panose="02020603050405020304" pitchFamily="18" charset="0"/>
                        </a:rPr>
                        <a:t>Nghệ thuật</a:t>
                      </a:r>
                      <a:endParaRPr b="1" dirty="0">
                        <a:latin typeface="Times New Roman" panose="02020603050405020304" pitchFamily="18" charset="0"/>
                        <a:cs typeface="Times New Roman" panose="02020603050405020304" pitchFamily="18" charset="0"/>
                      </a:endParaRPr>
                    </a:p>
                    <a:p>
                      <a:pPr marL="28575" lvl="0" indent="0" algn="just" eaLnBrk="1" hangingPunct="1">
                        <a:buNone/>
                      </a:pPr>
                      <a:endParaRPr lang="en-US" b="1" dirty="0">
                        <a:latin typeface="Times New Roman" panose="02020603050405020304" pitchFamily="18" charset="0"/>
                        <a:ea typeface="Times New Roman" panose="02020603050405020304" pitchFamily="18" charset="0"/>
                      </a:endParaRPr>
                    </a:p>
                  </a:txBody>
                  <a:tcPr marL="0" marR="0" marT="0" marB="0">
                    <a:lnL w="12700" cap="flat" cmpd="sng">
                      <a:solidFill>
                        <a:srgbClr val="BBBBBB"/>
                      </a:solidFill>
                      <a:prstDash val="solid"/>
                      <a:headEnd type="none" w="med" len="med"/>
                      <a:tailEnd type="none" w="med" len="med"/>
                    </a:lnL>
                    <a:lnR w="12700" cap="flat" cmpd="sng">
                      <a:solidFill>
                        <a:srgbClr val="BBBBBB"/>
                      </a:solidFill>
                      <a:prstDash val="solid"/>
                      <a:headEnd type="none" w="med" len="med"/>
                      <a:tailEnd type="none" w="med" len="med"/>
                    </a:lnR>
                    <a:lnT w="12700" cap="flat" cmpd="sng">
                      <a:solidFill>
                        <a:srgbClr val="BBBBBB"/>
                      </a:solidFill>
                      <a:prstDash val="solid"/>
                      <a:headEnd type="none" w="med" len="med"/>
                      <a:tailEnd type="none" w="med" len="med"/>
                    </a:lnT>
                    <a:lnB w="12700" cap="flat" cmpd="sng">
                      <a:solidFill>
                        <a:srgbClr val="BBBBBB"/>
                      </a:solidFill>
                      <a:prstDash val="solid"/>
                      <a:headEnd type="none" w="med" len="med"/>
                      <a:tailEnd type="none" w="med" len="med"/>
                    </a:lnB>
                    <a:lnTlToBr>
                      <a:noFill/>
                    </a:lnTlToBr>
                    <a:lnBlToTr>
                      <a:noFill/>
                    </a:lnBlToTr>
                    <a:noFill/>
                  </a:tcPr>
                </a:tc>
                <a:tc>
                  <a:txBody>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onstantia" panose="02030602050306030303" pitchFamily="18"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5pPr>
                    </a:lstStyle>
                    <a:p>
                      <a:pPr marL="28575" lvl="0" indent="0" algn="just" eaLnBrk="1" hangingPunct="1">
                        <a:buNone/>
                      </a:pPr>
                      <a:r>
                        <a:rPr b="1" dirty="0">
                          <a:solidFill>
                            <a:srgbClr val="000000"/>
                          </a:solidFill>
                          <a:latin typeface="Times New Roman" panose="02020603050405020304" pitchFamily="18" charset="0"/>
                          <a:cs typeface="Times New Roman" panose="02020603050405020304" pitchFamily="18" charset="0"/>
                        </a:rPr>
                        <a:t>Nhã nhạc (nhạc cung đình) phát triển đến đỉnh cao</a:t>
                      </a:r>
                      <a:r>
                        <a:rPr lang="en-US" b="1" dirty="0">
                          <a:solidFill>
                            <a:srgbClr val="000000"/>
                          </a:solidFill>
                          <a:latin typeface="Times New Roman" panose="02020603050405020304" pitchFamily="18" charset="0"/>
                          <a:cs typeface="Times New Roman" panose="02020603050405020304" pitchFamily="18" charset="0"/>
                        </a:rPr>
                        <a:t>,</a:t>
                      </a:r>
                      <a:r>
                        <a:rPr b="1" dirty="0">
                          <a:solidFill>
                            <a:srgbClr val="000000"/>
                          </a:solidFill>
                          <a:latin typeface="Times New Roman" panose="02020603050405020304" pitchFamily="18" charset="0"/>
                          <a:cs typeface="Times New Roman" panose="02020603050405020304" pitchFamily="18" charset="0"/>
                        </a:rPr>
                        <a:t> xuất hiện h</a:t>
                      </a:r>
                      <a:r>
                        <a:rPr b="1" dirty="0">
                          <a:solidFill>
                            <a:srgbClr val="000000"/>
                          </a:solidFill>
                          <a:latin typeface="Times New Roman" panose="02020603050405020304" pitchFamily="18" charset="0"/>
                          <a:ea typeface="Times New Roman" panose="02020603050405020304" pitchFamily="18" charset="0"/>
                        </a:rPr>
                        <a:t>à</a:t>
                      </a:r>
                      <a:r>
                        <a:rPr b="1" dirty="0">
                          <a:solidFill>
                            <a:srgbClr val="000000"/>
                          </a:solidFill>
                          <a:latin typeface="Times New Roman" panose="02020603050405020304" pitchFamily="18" charset="0"/>
                          <a:cs typeface="Times New Roman" panose="02020603050405020304" pitchFamily="18" charset="0"/>
                        </a:rPr>
                        <a:t>ng loạt l</a:t>
                      </a:r>
                      <a:r>
                        <a:rPr b="1" dirty="0">
                          <a:solidFill>
                            <a:srgbClr val="000000"/>
                          </a:solidFill>
                          <a:latin typeface="Times New Roman" panose="02020603050405020304" pitchFamily="18" charset="0"/>
                          <a:ea typeface="Times New Roman" panose="02020603050405020304" pitchFamily="18" charset="0"/>
                        </a:rPr>
                        <a:t>à</a:t>
                      </a:r>
                      <a:r>
                        <a:rPr b="1" dirty="0">
                          <a:solidFill>
                            <a:srgbClr val="000000"/>
                          </a:solidFill>
                          <a:latin typeface="Times New Roman" panose="02020603050405020304" pitchFamily="18" charset="0"/>
                          <a:cs typeface="Times New Roman" panose="02020603050405020304" pitchFamily="18" charset="0"/>
                        </a:rPr>
                        <a:t>n điệu dân ca</a:t>
                      </a:r>
                      <a:r>
                        <a:rPr lang="en-US" b="1" dirty="0">
                          <a:solidFill>
                            <a:srgbClr val="000000"/>
                          </a:solidFill>
                          <a:latin typeface="Times New Roman" panose="02020603050405020304" pitchFamily="18" charset="0"/>
                          <a:cs typeface="Times New Roman" panose="02020603050405020304" pitchFamily="18" charset="0"/>
                        </a:rPr>
                        <a:t> dân gian.</a:t>
                      </a:r>
                      <a:endPar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solidFill>
                        <a:srgbClr val="BBBBBB"/>
                      </a:solidFill>
                      <a:prstDash val="solid"/>
                      <a:headEnd type="none" w="med" len="med"/>
                      <a:tailEnd type="none" w="med" len="med"/>
                    </a:lnL>
                    <a:lnR w="12700" cap="flat" cmpd="sng">
                      <a:solidFill>
                        <a:srgbClr val="BBBBBB"/>
                      </a:solidFill>
                      <a:prstDash val="solid"/>
                      <a:headEnd type="none" w="med" len="med"/>
                      <a:tailEnd type="none" w="med" len="med"/>
                    </a:lnR>
                    <a:lnT w="12700" cap="flat" cmpd="sng">
                      <a:solidFill>
                        <a:srgbClr val="BBBBBB"/>
                      </a:solidFill>
                      <a:prstDash val="solid"/>
                      <a:headEnd type="none" w="med" len="med"/>
                      <a:tailEnd type="none" w="med" len="med"/>
                    </a:lnT>
                    <a:lnB w="12700" cap="flat" cmpd="sng">
                      <a:solidFill>
                        <a:srgbClr val="BBBBBB"/>
                      </a:solidFill>
                      <a:prstDash val="solid"/>
                      <a:headEnd type="none" w="med" len="med"/>
                      <a:tailEnd type="none" w="med" len="med"/>
                    </a:lnB>
                    <a:lnTlToBr>
                      <a:noFill/>
                    </a:lnTlToBr>
                    <a:lnBlToTr>
                      <a:noFill/>
                    </a:lnBlToTr>
                    <a:noFill/>
                  </a:tcPr>
                </a:tc>
              </a:tr>
              <a:tr h="547688">
                <a:tc>
                  <a:txBody>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onstantia" panose="02030602050306030303" pitchFamily="18"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5pPr>
                    </a:lstStyle>
                    <a:p>
                      <a:pPr marL="28575" lvl="0" indent="0" algn="just" eaLnBrk="1" hangingPunct="1">
                        <a:buNone/>
                      </a:pPr>
                      <a:r>
                        <a:rPr b="1" dirty="0">
                          <a:solidFill>
                            <a:srgbClr val="000000"/>
                          </a:solidFill>
                          <a:latin typeface="Times New Roman" panose="02020603050405020304" pitchFamily="18" charset="0"/>
                          <a:cs typeface="Times New Roman" panose="02020603050405020304" pitchFamily="18" charset="0"/>
                        </a:rPr>
                        <a:t>Hội họa</a:t>
                      </a:r>
                      <a:endPar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solidFill>
                        <a:srgbClr val="BBBBBB"/>
                      </a:solidFill>
                      <a:prstDash val="solid"/>
                      <a:headEnd type="none" w="med" len="med"/>
                      <a:tailEnd type="none" w="med" len="med"/>
                    </a:lnL>
                    <a:lnR w="12700" cap="flat" cmpd="sng">
                      <a:solidFill>
                        <a:srgbClr val="BBBBBB"/>
                      </a:solidFill>
                      <a:prstDash val="solid"/>
                      <a:headEnd type="none" w="med" len="med"/>
                      <a:tailEnd type="none" w="med" len="med"/>
                    </a:lnR>
                    <a:lnT w="12700" cap="flat" cmpd="sng">
                      <a:solidFill>
                        <a:srgbClr val="BBBBBB"/>
                      </a:solidFill>
                      <a:prstDash val="solid"/>
                      <a:headEnd type="none" w="med" len="med"/>
                      <a:tailEnd type="none" w="med" len="med"/>
                    </a:lnT>
                    <a:lnB w="12700" cap="flat" cmpd="sng">
                      <a:solidFill>
                        <a:srgbClr val="BBBBBB"/>
                      </a:solidFill>
                      <a:prstDash val="solid"/>
                      <a:headEnd type="none" w="med" len="med"/>
                      <a:tailEnd type="none" w="med" len="med"/>
                    </a:lnB>
                    <a:lnTlToBr>
                      <a:noFill/>
                    </a:lnTlToBr>
                    <a:lnBlToTr>
                      <a:noFill/>
                    </a:lnBlToTr>
                    <a:noFill/>
                  </a:tcPr>
                </a:tc>
                <a:tc>
                  <a:txBody>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onstantia" panose="02030602050306030303" pitchFamily="18"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5pPr>
                    </a:lstStyle>
                    <a:p>
                      <a:pPr marL="28575" lvl="0" indent="0" algn="just" eaLnBrk="1" hangingPunct="1">
                        <a:buNone/>
                      </a:pPr>
                      <a:r>
                        <a:rPr b="1" dirty="0">
                          <a:solidFill>
                            <a:srgbClr val="000000"/>
                          </a:solidFill>
                          <a:latin typeface="Times New Roman" panose="02020603050405020304" pitchFamily="18" charset="0"/>
                          <a:cs typeface="Times New Roman" panose="02020603050405020304" pitchFamily="18" charset="0"/>
                        </a:rPr>
                        <a:t>Hội họa phát triển với nhiều dòng tranh dân gian</a:t>
                      </a:r>
                      <a:r>
                        <a:rPr lang="en-US" b="1" dirty="0">
                          <a:solidFill>
                            <a:srgbClr val="000000"/>
                          </a:solidFill>
                          <a:latin typeface="Times New Roman" panose="02020603050405020304" pitchFamily="18" charset="0"/>
                          <a:cs typeface="Times New Roman" panose="02020603050405020304" pitchFamily="18" charset="0"/>
                        </a:rPr>
                        <a:t>:</a:t>
                      </a:r>
                      <a:r>
                        <a:rPr b="1" dirty="0">
                          <a:solidFill>
                            <a:srgbClr val="000000"/>
                          </a:solidFill>
                          <a:latin typeface="Times New Roman" panose="02020603050405020304" pitchFamily="18" charset="0"/>
                          <a:cs typeface="Times New Roman" panose="02020603050405020304" pitchFamily="18" charset="0"/>
                        </a:rPr>
                        <a:t> tranh Đông Hồ , tranh H</a:t>
                      </a:r>
                      <a:r>
                        <a:rPr b="1" dirty="0">
                          <a:solidFill>
                            <a:srgbClr val="000000"/>
                          </a:solidFill>
                          <a:latin typeface="Times New Roman" panose="02020603050405020304" pitchFamily="18" charset="0"/>
                          <a:ea typeface="Times New Roman" panose="02020603050405020304" pitchFamily="18" charset="0"/>
                        </a:rPr>
                        <a:t>à</a:t>
                      </a:r>
                      <a:r>
                        <a:rPr b="1" dirty="0">
                          <a:solidFill>
                            <a:srgbClr val="000000"/>
                          </a:solidFill>
                          <a:latin typeface="Times New Roman" panose="02020603050405020304" pitchFamily="18" charset="0"/>
                          <a:cs typeface="Times New Roman" panose="02020603050405020304" pitchFamily="18" charset="0"/>
                        </a:rPr>
                        <a:t>ng Trống,...</a:t>
                      </a:r>
                      <a:endParaRPr lang="en-US" b="1" dirty="0">
                        <a:latin typeface="Times New Roman" panose="02020603050405020304" pitchFamily="18" charset="0"/>
                        <a:ea typeface="Times New Roman" panose="02020603050405020304" pitchFamily="18" charset="0"/>
                      </a:endParaRPr>
                    </a:p>
                  </a:txBody>
                  <a:tcPr marL="0" marR="0" marT="0" marB="0">
                    <a:lnL w="12700" cap="flat" cmpd="sng">
                      <a:solidFill>
                        <a:srgbClr val="BBBBBB"/>
                      </a:solidFill>
                      <a:prstDash val="solid"/>
                      <a:headEnd type="none" w="med" len="med"/>
                      <a:tailEnd type="none" w="med" len="med"/>
                    </a:lnL>
                    <a:lnR w="12700" cap="flat" cmpd="sng">
                      <a:solidFill>
                        <a:srgbClr val="BBBBBB"/>
                      </a:solidFill>
                      <a:prstDash val="solid"/>
                      <a:headEnd type="none" w="med" len="med"/>
                      <a:tailEnd type="none" w="med" len="med"/>
                    </a:lnR>
                    <a:lnT w="12700" cap="flat" cmpd="sng">
                      <a:solidFill>
                        <a:srgbClr val="BBBBBB"/>
                      </a:solidFill>
                      <a:prstDash val="solid"/>
                      <a:headEnd type="none" w="med" len="med"/>
                      <a:tailEnd type="none" w="med" len="med"/>
                    </a:lnT>
                    <a:lnB w="12700" cap="flat" cmpd="sng">
                      <a:solidFill>
                        <a:srgbClr val="BBBBBB"/>
                      </a:solidFill>
                      <a:prstDash val="solid"/>
                      <a:headEnd type="none" w="med" len="med"/>
                      <a:tailEnd type="none" w="med" len="med"/>
                    </a:lnB>
                    <a:lnTlToBr>
                      <a:noFill/>
                    </a:lnTlToBr>
                    <a:lnBlToTr>
                      <a:noFill/>
                    </a:lnBlToTr>
                    <a:noFill/>
                  </a:tcPr>
                </a:tc>
              </a:tr>
              <a:tr h="962660">
                <a:tc>
                  <a:txBody>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onstantia" panose="02030602050306030303" pitchFamily="18"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5pPr>
                    </a:lstStyle>
                    <a:p>
                      <a:pPr marL="28575" lvl="0" indent="0" algn="just" eaLnBrk="1" hangingPunct="1">
                        <a:buNone/>
                      </a:pPr>
                      <a:r>
                        <a:rPr b="1" dirty="0">
                          <a:solidFill>
                            <a:srgbClr val="000000"/>
                          </a:solidFill>
                          <a:latin typeface="Times New Roman" panose="02020603050405020304" pitchFamily="18" charset="0"/>
                          <a:cs typeface="Times New Roman" panose="02020603050405020304" pitchFamily="18" charset="0"/>
                        </a:rPr>
                        <a:t>Kiến trúc,</a:t>
                      </a:r>
                      <a:endParaRPr b="1" dirty="0">
                        <a:latin typeface="Times New Roman" panose="02020603050405020304" pitchFamily="18" charset="0"/>
                        <a:cs typeface="Times New Roman" panose="02020603050405020304" pitchFamily="18" charset="0"/>
                      </a:endParaRPr>
                    </a:p>
                    <a:p>
                      <a:pPr marL="28575" lvl="0" indent="0" algn="just" eaLnBrk="1" hangingPunct="1">
                        <a:buNone/>
                      </a:pPr>
                      <a:r>
                        <a:rPr b="1" dirty="0">
                          <a:solidFill>
                            <a:srgbClr val="000000"/>
                          </a:solidFill>
                          <a:latin typeface="Times New Roman" panose="02020603050405020304" pitchFamily="18" charset="0"/>
                          <a:cs typeface="Times New Roman" panose="02020603050405020304" pitchFamily="18" charset="0"/>
                        </a:rPr>
                        <a:t>điêu khắc</a:t>
                      </a:r>
                      <a:endParaRPr lang="en-US" b="1" dirty="0">
                        <a:latin typeface="Times New Roman" panose="02020603050405020304" pitchFamily="18" charset="0"/>
                        <a:ea typeface="Times New Roman" panose="02020603050405020304" pitchFamily="18" charset="0"/>
                      </a:endParaRPr>
                    </a:p>
                  </a:txBody>
                  <a:tcPr marL="0" marR="0" marT="0" marB="0">
                    <a:lnL w="12700" cap="flat" cmpd="sng">
                      <a:solidFill>
                        <a:srgbClr val="BBBBBB"/>
                      </a:solidFill>
                      <a:prstDash val="solid"/>
                      <a:headEnd type="none" w="med" len="med"/>
                      <a:tailEnd type="none" w="med" len="med"/>
                    </a:lnL>
                    <a:lnR w="12700" cap="flat" cmpd="sng">
                      <a:solidFill>
                        <a:srgbClr val="BBBBBB"/>
                      </a:solidFill>
                      <a:prstDash val="solid"/>
                      <a:headEnd type="none" w="med" len="med"/>
                      <a:tailEnd type="none" w="med" len="med"/>
                    </a:lnR>
                    <a:lnT w="12700" cap="flat" cmpd="sng">
                      <a:solidFill>
                        <a:srgbClr val="BBBBBB"/>
                      </a:solidFill>
                      <a:prstDash val="solid"/>
                      <a:headEnd type="none" w="med" len="med"/>
                      <a:tailEnd type="none" w="med" len="med"/>
                    </a:lnT>
                    <a:lnB w="12700" cap="flat" cmpd="sng">
                      <a:solidFill>
                        <a:srgbClr val="BBBBBB"/>
                      </a:solidFill>
                      <a:prstDash val="solid"/>
                      <a:headEnd type="none" w="med" len="med"/>
                      <a:tailEnd type="none" w="med" len="med"/>
                    </a:lnB>
                    <a:lnTlToBr>
                      <a:noFill/>
                    </a:lnTlToBr>
                    <a:lnBlToTr>
                      <a:noFill/>
                    </a:lnBlToTr>
                    <a:noFill/>
                  </a:tcPr>
                </a:tc>
                <a:tc>
                  <a:txBody>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onstantia" panose="02030602050306030303" pitchFamily="18"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5pPr>
                    </a:lstStyle>
                    <a:p>
                      <a:pPr marL="28575" lvl="0" indent="0" algn="just" eaLnBrk="1" hangingPunct="1">
                        <a:buNone/>
                      </a:pPr>
                      <a:r>
                        <a:rPr b="1" dirty="0">
                          <a:solidFill>
                            <a:srgbClr val="000000"/>
                          </a:solidFill>
                          <a:latin typeface="Times New Roman" panose="02020603050405020304" pitchFamily="18" charset="0"/>
                          <a:cs typeface="Times New Roman" panose="02020603050405020304" pitchFamily="18" charset="0"/>
                        </a:rPr>
                        <a:t>Các công trình nổi tiếng như: kinh th</a:t>
                      </a:r>
                      <a:r>
                        <a:rPr b="1" dirty="0">
                          <a:solidFill>
                            <a:srgbClr val="000000"/>
                          </a:solidFill>
                          <a:latin typeface="Times New Roman" panose="02020603050405020304" pitchFamily="18" charset="0"/>
                          <a:ea typeface="Times New Roman" panose="02020603050405020304" pitchFamily="18" charset="0"/>
                        </a:rPr>
                        <a:t>à</a:t>
                      </a:r>
                      <a:r>
                        <a:rPr b="1" dirty="0">
                          <a:solidFill>
                            <a:srgbClr val="000000"/>
                          </a:solidFill>
                          <a:latin typeface="Times New Roman" panose="02020603050405020304" pitchFamily="18" charset="0"/>
                          <a:cs typeface="Times New Roman" panose="02020603050405020304" pitchFamily="18" charset="0"/>
                        </a:rPr>
                        <a:t>nh Huế, chùa Thiên Mụ, Cửu đỉnh (Thừa Thiên Huế),</a:t>
                      </a:r>
                      <a:r>
                        <a:rPr b="1" dirty="0">
                          <a:solidFill>
                            <a:srgbClr val="000000"/>
                          </a:solidFill>
                          <a:latin typeface="Times New Roman" panose="02020603050405020304" pitchFamily="18" charset="0"/>
                          <a:ea typeface="Times New Roman" panose="02020603050405020304" pitchFamily="18" charset="0"/>
                        </a:rPr>
                        <a:t>…</a:t>
                      </a:r>
                      <a:endParaRPr lang="en-US" b="1" dirty="0">
                        <a:latin typeface="Times New Roman" panose="02020603050405020304" pitchFamily="18" charset="0"/>
                        <a:ea typeface="Times New Roman" panose="02020603050405020304" pitchFamily="18" charset="0"/>
                      </a:endParaRPr>
                    </a:p>
                  </a:txBody>
                  <a:tcPr marL="0" marR="0" marT="0" marB="0">
                    <a:lnL w="12700" cap="flat" cmpd="sng">
                      <a:solidFill>
                        <a:srgbClr val="BBBBBB"/>
                      </a:solidFill>
                      <a:prstDash val="solid"/>
                      <a:headEnd type="none" w="med" len="med"/>
                      <a:tailEnd type="none" w="med" len="med"/>
                    </a:lnL>
                    <a:lnR w="12700" cap="flat" cmpd="sng">
                      <a:solidFill>
                        <a:srgbClr val="BBBBBB"/>
                      </a:solidFill>
                      <a:prstDash val="solid"/>
                      <a:headEnd type="none" w="med" len="med"/>
                      <a:tailEnd type="none" w="med" len="med"/>
                    </a:lnR>
                    <a:lnT w="12700" cap="flat" cmpd="sng">
                      <a:solidFill>
                        <a:srgbClr val="BBBBBB"/>
                      </a:solidFill>
                      <a:prstDash val="solid"/>
                      <a:headEnd type="none" w="med" len="med"/>
                      <a:tailEnd type="none" w="med" len="med"/>
                    </a:lnT>
                    <a:lnB w="12700" cap="flat" cmpd="sng">
                      <a:solidFill>
                        <a:srgbClr val="BBBBBB"/>
                      </a:solidFill>
                      <a:prstDash val="solid"/>
                      <a:headEnd type="none" w="med" len="med"/>
                      <a:tailEnd type="none" w="med" len="med"/>
                    </a:lnB>
                    <a:lnTlToBr>
                      <a:noFill/>
                    </a:lnTlToBr>
                    <a:lnBlToTr>
                      <a:noFill/>
                    </a:lnBlToTr>
                    <a:noFill/>
                  </a:tcPr>
                </a:tc>
              </a:tr>
              <a:tr h="962660">
                <a:tc>
                  <a:txBody>
                    <a:bodyPr/>
                    <a:p>
                      <a:pPr marL="28575" lvl="0" indent="0" algn="just" eaLnBrk="1" hangingPunct="1">
                        <a:buNone/>
                      </a:pPr>
                      <a:r>
                        <a:rPr lang="en-US" b="1" dirty="0">
                          <a:solidFill>
                            <a:srgbClr val="FF0000"/>
                          </a:solidFill>
                          <a:latin typeface="Times New Roman" panose="02020603050405020304" pitchFamily="18" charset="0"/>
                          <a:ea typeface="Times New Roman" panose="02020603050405020304" pitchFamily="18" charset="0"/>
                        </a:rPr>
                        <a:t>Tôn giáo</a:t>
                      </a:r>
                      <a:endParaRPr lang="en-US" b="1" dirty="0">
                        <a:solidFill>
                          <a:srgbClr val="FF0000"/>
                        </a:solidFill>
                        <a:latin typeface="Times New Roman" panose="02020603050405020304" pitchFamily="18" charset="0"/>
                        <a:ea typeface="Times New Roman" panose="02020603050405020304" pitchFamily="18" charset="0"/>
                      </a:endParaRPr>
                    </a:p>
                  </a:txBody>
                  <a:tcPr marL="0" marR="0" marT="0" marB="0">
                    <a:lnL w="12700" cap="flat" cmpd="sng">
                      <a:solidFill>
                        <a:srgbClr val="BBBBBB"/>
                      </a:solidFill>
                      <a:prstDash val="solid"/>
                      <a:headEnd type="none" w="med" len="med"/>
                      <a:tailEnd type="none" w="med" len="med"/>
                    </a:lnL>
                    <a:lnR w="12700" cap="flat" cmpd="sng">
                      <a:solidFill>
                        <a:srgbClr val="BBBBBB"/>
                      </a:solidFill>
                      <a:prstDash val="solid"/>
                      <a:headEnd type="none" w="med" len="med"/>
                      <a:tailEnd type="none" w="med" len="med"/>
                    </a:lnR>
                    <a:lnT w="12700" cap="flat" cmpd="sng">
                      <a:solidFill>
                        <a:srgbClr val="BBBBBB"/>
                      </a:solidFill>
                      <a:prstDash val="solid"/>
                      <a:headEnd type="none" w="med" len="med"/>
                      <a:tailEnd type="none" w="med" len="med"/>
                    </a:lnT>
                    <a:lnB w="12700" cap="flat" cmpd="sng">
                      <a:solidFill>
                        <a:srgbClr val="BBBBBB"/>
                      </a:solidFill>
                      <a:prstDash val="solid"/>
                      <a:headEnd type="none" w="med" len="med"/>
                      <a:tailEnd type="none" w="med" len="med"/>
                    </a:lnB>
                    <a:lnTlToBr>
                      <a:noFill/>
                    </a:lnTlToBr>
                    <a:lnBlToTr>
                      <a:noFill/>
                    </a:lnBlToTr>
                    <a:noFill/>
                  </a:tcPr>
                </a:tc>
                <a:tc>
                  <a:txBody>
                    <a:bodyPr/>
                    <a:p>
                      <a:pPr marL="28575" lvl="0" indent="0" algn="just" eaLnBrk="1" hangingPunct="1">
                        <a:buNone/>
                      </a:pPr>
                      <a:r>
                        <a:rPr lang="en-US" b="1" dirty="0">
                          <a:solidFill>
                            <a:srgbClr val="FF0000"/>
                          </a:solidFill>
                          <a:latin typeface="Times New Roman" panose="02020603050405020304" pitchFamily="18" charset="0"/>
                          <a:ea typeface="Times New Roman" panose="02020603050405020304" pitchFamily="18" charset="0"/>
                        </a:rPr>
                        <a:t>nho giáo độc tôn, thiên chúa giáo hạn chế phát triển</a:t>
                      </a:r>
                      <a:endParaRPr lang="en-US" b="1" dirty="0">
                        <a:solidFill>
                          <a:srgbClr val="FF0000"/>
                        </a:solidFill>
                        <a:latin typeface="Times New Roman" panose="02020603050405020304" pitchFamily="18" charset="0"/>
                        <a:ea typeface="Times New Roman" panose="02020603050405020304" pitchFamily="18" charset="0"/>
                      </a:endParaRPr>
                    </a:p>
                  </a:txBody>
                  <a:tcPr marL="0" marR="0" marT="0" marB="0">
                    <a:lnL w="12700" cap="flat" cmpd="sng">
                      <a:solidFill>
                        <a:srgbClr val="BBBBBB"/>
                      </a:solidFill>
                      <a:prstDash val="solid"/>
                      <a:headEnd type="none" w="med" len="med"/>
                      <a:tailEnd type="none" w="med" len="med"/>
                    </a:lnL>
                    <a:lnR w="12700" cap="flat" cmpd="sng">
                      <a:solidFill>
                        <a:srgbClr val="BBBBBB"/>
                      </a:solidFill>
                      <a:prstDash val="solid"/>
                      <a:headEnd type="none" w="med" len="med"/>
                      <a:tailEnd type="none" w="med" len="med"/>
                    </a:lnR>
                    <a:lnT w="12700" cap="flat" cmpd="sng">
                      <a:solidFill>
                        <a:srgbClr val="BBBBBB"/>
                      </a:solidFill>
                      <a:prstDash val="solid"/>
                      <a:headEnd type="none" w="med" len="med"/>
                      <a:tailEnd type="none" w="med" len="med"/>
                    </a:lnT>
                    <a:lnB w="12700" cap="flat" cmpd="sng">
                      <a:solidFill>
                        <a:srgbClr val="BBBBBB"/>
                      </a:solidFill>
                      <a:prstDash val="solid"/>
                      <a:headEnd type="none" w="med" len="med"/>
                      <a:tailEnd type="none" w="med" len="med"/>
                    </a:lnB>
                    <a:lnTlToBr>
                      <a:noFill/>
                    </a:lnTlToBr>
                    <a:lnBlToTr>
                      <a:noFill/>
                    </a:lnBlToTr>
                    <a:noFill/>
                  </a:tcPr>
                </a:tc>
              </a:tr>
              <a:tr h="950912">
                <a:tc>
                  <a:txBody>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onstantia" panose="02030602050306030303" pitchFamily="18"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5pPr>
                    </a:lstStyle>
                    <a:p>
                      <a:pPr marL="28575" lvl="0" indent="0" algn="just" eaLnBrk="1" hangingPunct="1">
                        <a:buNone/>
                      </a:pPr>
                      <a:r>
                        <a:rPr b="1" dirty="0">
                          <a:solidFill>
                            <a:srgbClr val="FF0000"/>
                          </a:solidFill>
                          <a:latin typeface="Times New Roman" panose="02020603050405020304" pitchFamily="18" charset="0"/>
                          <a:cs typeface="Times New Roman" panose="02020603050405020304" pitchFamily="18" charset="0"/>
                        </a:rPr>
                        <a:t>Lịch sử</a:t>
                      </a:r>
                      <a:endParaRPr lang="en-US"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solidFill>
                        <a:srgbClr val="BBBBBB"/>
                      </a:solidFill>
                      <a:prstDash val="solid"/>
                      <a:headEnd type="none" w="med" len="med"/>
                      <a:tailEnd type="none" w="med" len="med"/>
                    </a:lnL>
                    <a:lnR w="12700" cap="flat" cmpd="sng">
                      <a:solidFill>
                        <a:srgbClr val="BBBBBB"/>
                      </a:solidFill>
                      <a:prstDash val="solid"/>
                      <a:headEnd type="none" w="med" len="med"/>
                      <a:tailEnd type="none" w="med" len="med"/>
                    </a:lnR>
                    <a:lnT w="12700" cap="flat" cmpd="sng">
                      <a:solidFill>
                        <a:srgbClr val="BBBBBB"/>
                      </a:solidFill>
                      <a:prstDash val="solid"/>
                      <a:headEnd type="none" w="med" len="med"/>
                      <a:tailEnd type="none" w="med" len="med"/>
                    </a:lnT>
                    <a:lnB w="12700" cap="flat" cmpd="sng">
                      <a:solidFill>
                        <a:srgbClr val="BBBBBB"/>
                      </a:solidFill>
                      <a:prstDash val="solid"/>
                      <a:headEnd type="none" w="med" len="med"/>
                      <a:tailEnd type="none" w="med" len="med"/>
                    </a:lnB>
                    <a:lnTlToBr>
                      <a:noFill/>
                    </a:lnTlToBr>
                    <a:lnBlToTr>
                      <a:noFill/>
                    </a:lnBlToTr>
                    <a:noFill/>
                  </a:tcPr>
                </a:tc>
                <a:tc>
                  <a:txBody>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onstantia" panose="02030602050306030303" pitchFamily="18"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5pPr>
                    </a:lstStyle>
                    <a:p>
                      <a:pPr marL="28575" lvl="0" indent="0" algn="just" eaLnBrk="1" hangingPunct="1">
                        <a:buNone/>
                      </a:pPr>
                      <a:r>
                        <a:rPr b="1" dirty="0">
                          <a:solidFill>
                            <a:srgbClr val="FF0000"/>
                          </a:solidFill>
                          <a:latin typeface="Times New Roman" panose="02020603050405020304" pitchFamily="18" charset="0"/>
                          <a:cs typeface="Times New Roman" panose="02020603050405020304" pitchFamily="18" charset="0"/>
                        </a:rPr>
                        <a:t> Khâm định Việt sử thông giám cương mục, Đại Nam thực lục (Quốc sử quán triều Nguyễn), Lịch triều hiến chương loại chí (Phan Huy Chú),</a:t>
                      </a:r>
                      <a:r>
                        <a:rPr b="1" dirty="0">
                          <a:solidFill>
                            <a:srgbClr val="FF0000"/>
                          </a:solidFill>
                          <a:latin typeface="Times New Roman" panose="02020603050405020304" pitchFamily="18" charset="0"/>
                          <a:ea typeface="Times New Roman" panose="02020603050405020304" pitchFamily="18" charset="0"/>
                        </a:rPr>
                        <a:t>…</a:t>
                      </a:r>
                      <a:endParaRPr lang="en-US" b="1" dirty="0">
                        <a:solidFill>
                          <a:srgbClr val="FF0000"/>
                        </a:solidFill>
                        <a:latin typeface="Times New Roman" panose="02020603050405020304" pitchFamily="18" charset="0"/>
                        <a:ea typeface="Times New Roman" panose="02020603050405020304" pitchFamily="18" charset="0"/>
                      </a:endParaRPr>
                    </a:p>
                  </a:txBody>
                  <a:tcPr marL="0" marR="0" marT="0" marB="0">
                    <a:lnL w="12700" cap="flat" cmpd="sng">
                      <a:solidFill>
                        <a:srgbClr val="BBBBBB"/>
                      </a:solidFill>
                      <a:prstDash val="solid"/>
                      <a:headEnd type="none" w="med" len="med"/>
                      <a:tailEnd type="none" w="med" len="med"/>
                    </a:lnL>
                    <a:lnR w="12700" cap="flat" cmpd="sng">
                      <a:solidFill>
                        <a:srgbClr val="BBBBBB"/>
                      </a:solidFill>
                      <a:prstDash val="solid"/>
                      <a:headEnd type="none" w="med" len="med"/>
                      <a:tailEnd type="none" w="med" len="med"/>
                    </a:lnR>
                    <a:lnT w="12700" cap="flat" cmpd="sng">
                      <a:solidFill>
                        <a:srgbClr val="BBBBBB"/>
                      </a:solidFill>
                      <a:prstDash val="solid"/>
                      <a:headEnd type="none" w="med" len="med"/>
                      <a:tailEnd type="none" w="med" len="med"/>
                    </a:lnT>
                    <a:lnB w="12700" cap="flat" cmpd="sng">
                      <a:solidFill>
                        <a:srgbClr val="BBBBBB"/>
                      </a:solidFill>
                      <a:prstDash val="solid"/>
                      <a:headEnd type="none" w="med" len="med"/>
                      <a:tailEnd type="none" w="med" len="med"/>
                    </a:lnB>
                    <a:lnTlToBr>
                      <a:noFill/>
                    </a:lnTlToBr>
                    <a:lnBlToTr>
                      <a:noFill/>
                    </a:lnBlToTr>
                    <a:noFill/>
                  </a:tcPr>
                </a:tc>
              </a:tr>
              <a:tr h="712788">
                <a:tc>
                  <a:txBody>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onstantia" panose="02030602050306030303" pitchFamily="18"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5pPr>
                    </a:lstStyle>
                    <a:p>
                      <a:pPr marL="28575" lvl="0" indent="0" algn="just" eaLnBrk="1" hangingPunct="1">
                        <a:buNone/>
                      </a:pPr>
                      <a:r>
                        <a:rPr b="1" dirty="0">
                          <a:solidFill>
                            <a:srgbClr val="000000"/>
                          </a:solidFill>
                          <a:latin typeface="Times New Roman" panose="02020603050405020304" pitchFamily="18" charset="0"/>
                          <a:cs typeface="Times New Roman" panose="02020603050405020304" pitchFamily="18" charset="0"/>
                        </a:rPr>
                        <a:t>Địa lí</a:t>
                      </a:r>
                      <a:endPar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solidFill>
                        <a:srgbClr val="BBBBBB"/>
                      </a:solidFill>
                      <a:prstDash val="solid"/>
                      <a:headEnd type="none" w="med" len="med"/>
                      <a:tailEnd type="none" w="med" len="med"/>
                    </a:lnL>
                    <a:lnR w="12700" cap="flat" cmpd="sng">
                      <a:solidFill>
                        <a:srgbClr val="BBBBBB"/>
                      </a:solidFill>
                      <a:prstDash val="solid"/>
                      <a:headEnd type="none" w="med" len="med"/>
                      <a:tailEnd type="none" w="med" len="med"/>
                    </a:lnR>
                    <a:lnT w="12700" cap="flat" cmpd="sng">
                      <a:solidFill>
                        <a:srgbClr val="BBBBBB"/>
                      </a:solidFill>
                      <a:prstDash val="solid"/>
                      <a:headEnd type="none" w="med" len="med"/>
                      <a:tailEnd type="none" w="med" len="med"/>
                    </a:lnT>
                    <a:lnB w="12700" cap="flat" cmpd="sng">
                      <a:solidFill>
                        <a:srgbClr val="BBBBBB"/>
                      </a:solidFill>
                      <a:prstDash val="solid"/>
                      <a:headEnd type="none" w="med" len="med"/>
                      <a:tailEnd type="none" w="med" len="med"/>
                    </a:lnB>
                    <a:lnTlToBr>
                      <a:noFill/>
                    </a:lnTlToBr>
                    <a:lnBlToTr>
                      <a:noFill/>
                    </a:lnBlToTr>
                    <a:noFill/>
                  </a:tcPr>
                </a:tc>
                <a:tc>
                  <a:txBody>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onstantia" panose="02030602050306030303" pitchFamily="18"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5pPr>
                    </a:lstStyle>
                    <a:p>
                      <a:pPr marL="28575" lvl="0" indent="0" algn="just" eaLnBrk="1" hangingPunct="1">
                        <a:buNone/>
                      </a:pPr>
                      <a:r>
                        <a:rPr b="1" dirty="0">
                          <a:solidFill>
                            <a:srgbClr val="000000"/>
                          </a:solidFill>
                          <a:latin typeface="Times New Roman" panose="02020603050405020304" pitchFamily="18" charset="0"/>
                          <a:cs typeface="Times New Roman" panose="02020603050405020304" pitchFamily="18" charset="0"/>
                        </a:rPr>
                        <a:t>Nhất thống địa dư chí (Lê Quang Định), Gia Định th</a:t>
                      </a:r>
                      <a:r>
                        <a:rPr b="1" dirty="0">
                          <a:solidFill>
                            <a:srgbClr val="000000"/>
                          </a:solidFill>
                          <a:latin typeface="Times New Roman" panose="02020603050405020304" pitchFamily="18" charset="0"/>
                          <a:ea typeface="Times New Roman" panose="02020603050405020304" pitchFamily="18" charset="0"/>
                        </a:rPr>
                        <a:t>à</a:t>
                      </a:r>
                      <a:r>
                        <a:rPr b="1" dirty="0">
                          <a:solidFill>
                            <a:srgbClr val="000000"/>
                          </a:solidFill>
                          <a:latin typeface="Times New Roman" panose="02020603050405020304" pitchFamily="18" charset="0"/>
                          <a:cs typeface="Times New Roman" panose="02020603050405020304" pitchFamily="18" charset="0"/>
                        </a:rPr>
                        <a:t>nh thông chí (Trịnh Ho</a:t>
                      </a:r>
                      <a:r>
                        <a:rPr b="1" dirty="0">
                          <a:solidFill>
                            <a:srgbClr val="000000"/>
                          </a:solidFill>
                          <a:latin typeface="Times New Roman" panose="02020603050405020304" pitchFamily="18" charset="0"/>
                          <a:ea typeface="Times New Roman" panose="02020603050405020304" pitchFamily="18" charset="0"/>
                        </a:rPr>
                        <a:t>à</a:t>
                      </a:r>
                      <a:r>
                        <a:rPr b="1" dirty="0">
                          <a:solidFill>
                            <a:srgbClr val="000000"/>
                          </a:solidFill>
                          <a:latin typeface="Times New Roman" panose="02020603050405020304" pitchFamily="18" charset="0"/>
                          <a:cs typeface="Times New Roman" panose="02020603050405020304" pitchFamily="18" charset="0"/>
                        </a:rPr>
                        <a:t>i Đức),...</a:t>
                      </a:r>
                      <a:endParaRPr lang="en-US" b="1" dirty="0">
                        <a:latin typeface="Times New Roman" panose="02020603050405020304" pitchFamily="18" charset="0"/>
                        <a:ea typeface="Times New Roman" panose="02020603050405020304" pitchFamily="18" charset="0"/>
                      </a:endParaRPr>
                    </a:p>
                  </a:txBody>
                  <a:tcPr marL="0" marR="0" marT="0" marB="0">
                    <a:lnL w="12700" cap="flat" cmpd="sng">
                      <a:solidFill>
                        <a:srgbClr val="BBBBBB"/>
                      </a:solidFill>
                      <a:prstDash val="solid"/>
                      <a:headEnd type="none" w="med" len="med"/>
                      <a:tailEnd type="none" w="med" len="med"/>
                    </a:lnL>
                    <a:lnR w="12700" cap="flat" cmpd="sng">
                      <a:solidFill>
                        <a:srgbClr val="BBBBBB"/>
                      </a:solidFill>
                      <a:prstDash val="solid"/>
                      <a:headEnd type="none" w="med" len="med"/>
                      <a:tailEnd type="none" w="med" len="med"/>
                    </a:lnR>
                    <a:lnT w="12700" cap="flat" cmpd="sng">
                      <a:solidFill>
                        <a:srgbClr val="BBBBBB"/>
                      </a:solidFill>
                      <a:prstDash val="solid"/>
                      <a:headEnd type="none" w="med" len="med"/>
                      <a:tailEnd type="none" w="med" len="med"/>
                    </a:lnT>
                    <a:lnB w="12700" cap="flat" cmpd="sng">
                      <a:solidFill>
                        <a:srgbClr val="BBBBBB"/>
                      </a:solidFill>
                      <a:prstDash val="solid"/>
                      <a:headEnd type="none" w="med" len="med"/>
                      <a:tailEnd type="none" w="med" len="med"/>
                    </a:lnB>
                    <a:lnTlToBr>
                      <a:noFill/>
                    </a:lnTlToBr>
                    <a:lnBlToTr>
                      <a:noFill/>
                    </a:lnBlToTr>
                    <a:noFill/>
                  </a:tcPr>
                </a:tc>
              </a:tr>
              <a:tr h="476250">
                <a:tc>
                  <a:txBody>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onstantia" panose="02030602050306030303" pitchFamily="18"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5pPr>
                    </a:lstStyle>
                    <a:p>
                      <a:pPr marL="28575" lvl="0" indent="0" algn="just" eaLnBrk="1" hangingPunct="1">
                        <a:buNone/>
                      </a:pPr>
                      <a:r>
                        <a:rPr b="1" dirty="0">
                          <a:solidFill>
                            <a:srgbClr val="000000"/>
                          </a:solidFill>
                          <a:latin typeface="Times New Roman" panose="02020603050405020304" pitchFamily="18" charset="0"/>
                          <a:cs typeface="Times New Roman" panose="02020603050405020304" pitchFamily="18" charset="0"/>
                        </a:rPr>
                        <a:t>Y dược học</a:t>
                      </a:r>
                      <a:endPar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solidFill>
                        <a:srgbClr val="BBBBBB"/>
                      </a:solidFill>
                      <a:prstDash val="solid"/>
                      <a:headEnd type="none" w="med" len="med"/>
                      <a:tailEnd type="none" w="med" len="med"/>
                    </a:lnL>
                    <a:lnR w="12700" cap="flat" cmpd="sng">
                      <a:solidFill>
                        <a:srgbClr val="BBBBBB"/>
                      </a:solidFill>
                      <a:prstDash val="solid"/>
                      <a:headEnd type="none" w="med" len="med"/>
                      <a:tailEnd type="none" w="med" len="med"/>
                    </a:lnR>
                    <a:lnT w="12700" cap="flat" cmpd="sng">
                      <a:solidFill>
                        <a:srgbClr val="BBBBBB"/>
                      </a:solidFill>
                      <a:prstDash val="solid"/>
                      <a:headEnd type="none" w="med" len="med"/>
                      <a:tailEnd type="none" w="med" len="med"/>
                    </a:lnT>
                    <a:lnB w="12700" cap="flat" cmpd="sng">
                      <a:solidFill>
                        <a:srgbClr val="BBBBBB"/>
                      </a:solidFill>
                      <a:prstDash val="solid"/>
                      <a:headEnd type="none" w="med" len="med"/>
                      <a:tailEnd type="none" w="med" len="med"/>
                    </a:lnB>
                    <a:lnTlToBr>
                      <a:noFill/>
                    </a:lnTlToBr>
                    <a:lnBlToTr>
                      <a:noFill/>
                    </a:lnBlToTr>
                    <a:noFill/>
                  </a:tcPr>
                </a:tc>
                <a:tc>
                  <a:txBody>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onstantia" panose="02030602050306030303" pitchFamily="18"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5pPr>
                    </a:lstStyle>
                    <a:p>
                      <a:pPr marL="28575" lvl="0" indent="0" algn="just" eaLnBrk="1" hangingPunct="1">
                        <a:buNone/>
                      </a:pPr>
                      <a:r>
                        <a:rPr b="1" dirty="0">
                          <a:solidFill>
                            <a:srgbClr val="000000"/>
                          </a:solidFill>
                          <a:latin typeface="Times New Roman" panose="02020603050405020304" pitchFamily="18" charset="0"/>
                          <a:cs typeface="Times New Roman" panose="02020603050405020304" pitchFamily="18" charset="0"/>
                        </a:rPr>
                        <a:t>Bộ sách Hải Thượng y tông tâm lĩnh của danh y Lê Hữu Trác</a:t>
                      </a:r>
                      <a:endPar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solidFill>
                        <a:srgbClr val="BBBBBB"/>
                      </a:solidFill>
                      <a:prstDash val="solid"/>
                      <a:headEnd type="none" w="med" len="med"/>
                      <a:tailEnd type="none" w="med" len="med"/>
                    </a:lnL>
                    <a:lnR w="12700" cap="flat" cmpd="sng">
                      <a:solidFill>
                        <a:srgbClr val="BBBBBB"/>
                      </a:solidFill>
                      <a:prstDash val="solid"/>
                      <a:headEnd type="none" w="med" len="med"/>
                      <a:tailEnd type="none" w="med" len="med"/>
                    </a:lnR>
                    <a:lnT w="12700" cap="flat" cmpd="sng">
                      <a:solidFill>
                        <a:srgbClr val="BBBBBB"/>
                      </a:solidFill>
                      <a:prstDash val="solid"/>
                      <a:headEnd type="none" w="med" len="med"/>
                      <a:tailEnd type="none" w="med" len="med"/>
                    </a:lnT>
                    <a:lnB w="12700" cap="flat" cmpd="sng">
                      <a:solidFill>
                        <a:srgbClr val="BBBBBB"/>
                      </a:solidFill>
                      <a:prstDash val="soli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noAutofit/>
          </a:bodyPr>
          <a:p>
            <a:pPr>
              <a:lnSpc>
                <a:spcPct val="100000"/>
              </a:lnSpc>
              <a:spcBef>
                <a:spcPts val="0"/>
              </a:spcBef>
              <a:spcAft>
                <a:spcPts val="0"/>
              </a:spcAft>
            </a:pPr>
            <a:endParaRPr lang="en-US" sz="9600" u="none">
              <a:solidFill>
                <a:srgbClr val="04617B"/>
              </a:solidFill>
              <a:latin typeface="Times New Roman" panose="02020603050405020304" pitchFamily="18" charset="0"/>
            </a:endParaRPr>
          </a:p>
        </p:txBody>
      </p:sp>
      <p:pic>
        <p:nvPicPr>
          <p:cNvPr id="3" name="ĐẠI NỘI KINH THÀNH HUẾ">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408305" y="575945"/>
            <a:ext cx="8623300" cy="5822315"/>
          </a:xfrm>
          <a:prstGeom prst="rect">
            <a:avLst/>
          </a:prstGeom>
        </p:spPr>
      </p:pic>
    </p:spTree>
  </p:cSld>
  <p:clrMapOvr>
    <a:masterClrMapping/>
  </p:clrMapOvr>
  <p:timing>
    <p:tnLst>
      <p:par>
        <p:cTn id="1" dur="indefinite" restart="never" nodeType="tmRoot">
          <p:childTnLst>
            <p:video fullScrn="0">
              <p:cMediaNode>
                <p:cTn id="2" fill="hold" display="1">
                  <p:stCondLst>
                    <p:cond delay="indefinite"/>
                  </p:stCondLst>
                </p:cTn>
                <p:tgtEl>
                  <p:spTgt spid="3"/>
                </p:tgtEl>
              </p:cMediaNode>
            </p:video>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8674" name="Picture 10" descr="POINSET2"/>
          <p:cNvPicPr>
            <a:picLocks noChangeAspect="1"/>
          </p:cNvPicPr>
          <p:nvPr/>
        </p:nvPicPr>
        <p:blipFill>
          <a:blip r:embed="rId1"/>
          <a:stretch>
            <a:fillRect/>
          </a:stretch>
        </p:blipFill>
        <p:spPr>
          <a:xfrm rot="-5509991" flipH="1">
            <a:off x="-12700" y="11113"/>
            <a:ext cx="1066800" cy="1062037"/>
          </a:xfrm>
          <a:prstGeom prst="rect">
            <a:avLst/>
          </a:prstGeom>
          <a:noFill/>
          <a:ln w="9525">
            <a:noFill/>
          </a:ln>
        </p:spPr>
      </p:pic>
      <p:pic>
        <p:nvPicPr>
          <p:cNvPr id="28675" name="Picture 20" descr="POINSET3"/>
          <p:cNvPicPr>
            <a:picLocks noChangeAspect="1"/>
          </p:cNvPicPr>
          <p:nvPr/>
        </p:nvPicPr>
        <p:blipFill>
          <a:blip r:embed="rId2"/>
          <a:stretch>
            <a:fillRect/>
          </a:stretch>
        </p:blipFill>
        <p:spPr>
          <a:xfrm flipH="1">
            <a:off x="-76200" y="6080125"/>
            <a:ext cx="914400" cy="777875"/>
          </a:xfrm>
          <a:prstGeom prst="rect">
            <a:avLst/>
          </a:prstGeom>
          <a:noFill/>
          <a:ln w="9525">
            <a:noFill/>
          </a:ln>
        </p:spPr>
      </p:pic>
      <p:pic>
        <p:nvPicPr>
          <p:cNvPr id="28676" name="Picture 21" descr="POINSET3"/>
          <p:cNvPicPr>
            <a:picLocks noChangeAspect="1"/>
          </p:cNvPicPr>
          <p:nvPr/>
        </p:nvPicPr>
        <p:blipFill>
          <a:blip r:embed="rId2"/>
          <a:stretch>
            <a:fillRect/>
          </a:stretch>
        </p:blipFill>
        <p:spPr>
          <a:xfrm>
            <a:off x="8153400" y="5949950"/>
            <a:ext cx="990600" cy="908050"/>
          </a:xfrm>
          <a:prstGeom prst="rect">
            <a:avLst/>
          </a:prstGeom>
          <a:noFill/>
          <a:ln w="9525">
            <a:noFill/>
          </a:ln>
        </p:spPr>
      </p:pic>
      <p:pic>
        <p:nvPicPr>
          <p:cNvPr id="28677" name="Picture 23" descr="POINSET2"/>
          <p:cNvPicPr>
            <a:picLocks noChangeAspect="1"/>
          </p:cNvPicPr>
          <p:nvPr/>
        </p:nvPicPr>
        <p:blipFill>
          <a:blip r:embed="rId1"/>
          <a:stretch>
            <a:fillRect/>
          </a:stretch>
        </p:blipFill>
        <p:spPr>
          <a:xfrm rot="5626853">
            <a:off x="8255000" y="26988"/>
            <a:ext cx="914400" cy="909637"/>
          </a:xfrm>
          <a:prstGeom prst="rect">
            <a:avLst/>
          </a:prstGeom>
          <a:noFill/>
          <a:ln w="9525">
            <a:noFill/>
          </a:ln>
        </p:spPr>
      </p:pic>
      <p:sp>
        <p:nvSpPr>
          <p:cNvPr id="28678" name="Text Box 29"/>
          <p:cNvSpPr txBox="1"/>
          <p:nvPr/>
        </p:nvSpPr>
        <p:spPr>
          <a:xfrm>
            <a:off x="304800" y="1219200"/>
            <a:ext cx="7427595" cy="829945"/>
          </a:xfrm>
          <a:prstGeom prst="rect">
            <a:avLst/>
          </a:prstGeom>
          <a:noFill/>
          <a:ln w="9525">
            <a:noFill/>
          </a:ln>
        </p:spPr>
        <p:txBody>
          <a:bodyPr wrap="square">
            <a:spAutoFit/>
          </a:bodyPr>
          <a:p>
            <a:pPr eaLnBrk="1" hangingPunct="1">
              <a:spcBef>
                <a:spcPct val="50000"/>
              </a:spcBef>
              <a:buNone/>
            </a:pPr>
            <a:r>
              <a:rPr lang="en-US" sz="2400" dirty="0">
                <a:solidFill>
                  <a:srgbClr val="0000FF"/>
                </a:solidFill>
                <a:latin typeface="Times New Roman" panose="02020603050405020304" pitchFamily="18" charset="0"/>
                <a:ea typeface="Times New Roman" panose="02020603050405020304" pitchFamily="18" charset="0"/>
              </a:rPr>
              <a:t>Trình bày những nét chính về tình hình xã hội dưới thời Nguyễn?</a:t>
            </a:r>
            <a:endParaRPr lang="en-US" sz="2400" dirty="0">
              <a:solidFill>
                <a:srgbClr val="0000FF"/>
              </a:solidFill>
              <a:latin typeface="Times New Roman" panose="02020603050405020304" pitchFamily="18" charset="0"/>
              <a:ea typeface="Times New Roman" panose="02020603050405020304" pitchFamily="18" charset="0"/>
            </a:endParaRPr>
          </a:p>
        </p:txBody>
      </p:sp>
      <p:sp>
        <p:nvSpPr>
          <p:cNvPr id="5157" name="Text Box 37"/>
          <p:cNvSpPr txBox="1"/>
          <p:nvPr/>
        </p:nvSpPr>
        <p:spPr>
          <a:xfrm>
            <a:off x="457200" y="2176145"/>
            <a:ext cx="7696200" cy="2676525"/>
          </a:xfrm>
          <a:prstGeom prst="rect">
            <a:avLst/>
          </a:prstGeom>
          <a:noFill/>
          <a:ln w="9525">
            <a:noFill/>
          </a:ln>
        </p:spPr>
        <p:txBody>
          <a:bodyPr>
            <a:spAutoFit/>
          </a:bodyPr>
          <a:p>
            <a:pPr>
              <a:buNone/>
            </a:pPr>
            <a:r>
              <a:rPr sz="2800" dirty="0">
                <a:latin typeface="Times New Roman" panose="02020603050405020304" pitchFamily="18" charset="0"/>
              </a:rPr>
              <a:t>- </a:t>
            </a:r>
            <a:r>
              <a:rPr lang="en-US" sz="2800" dirty="0">
                <a:latin typeface="Times New Roman" panose="02020603050405020304" pitchFamily="18" charset="0"/>
              </a:rPr>
              <a:t>Xã hội nông nghiệp truyền thống, c</a:t>
            </a:r>
            <a:r>
              <a:rPr sz="2800" dirty="0">
                <a:latin typeface="Times New Roman" panose="02020603050405020304" pitchFamily="18" charset="0"/>
              </a:rPr>
              <a:t>uộc sống nhân dân khổ cực.</a:t>
            </a:r>
            <a:endParaRPr sz="2800" dirty="0">
              <a:latin typeface="Times New Roman" panose="02020603050405020304" pitchFamily="18" charset="0"/>
            </a:endParaRPr>
          </a:p>
          <a:p>
            <a:pPr>
              <a:buNone/>
            </a:pPr>
            <a:r>
              <a:rPr sz="2800" dirty="0">
                <a:latin typeface="Times New Roman" panose="02020603050405020304" pitchFamily="18" charset="0"/>
              </a:rPr>
              <a:t>- </a:t>
            </a:r>
            <a:r>
              <a:rPr lang="en-US" sz="2800" dirty="0">
                <a:latin typeface="Times New Roman" panose="02020603050405020304" pitchFamily="18" charset="0"/>
              </a:rPr>
              <a:t>Gồm 2 giai cấp cơ bản: địa chủ, nông dân.</a:t>
            </a:r>
            <a:endParaRPr sz="2800" dirty="0">
              <a:latin typeface="Times New Roman" panose="02020603050405020304" pitchFamily="18" charset="0"/>
            </a:endParaRPr>
          </a:p>
          <a:p>
            <a:pPr>
              <a:buNone/>
            </a:pPr>
            <a:r>
              <a:rPr sz="2800" dirty="0">
                <a:latin typeface="Times New Roman" panose="02020603050405020304" pitchFamily="18" charset="0"/>
              </a:rPr>
              <a:t>- Các cuộc khởi nghĩa tiêu biểu : Phan Bá Vành (1821-1827</a:t>
            </a:r>
            <a:r>
              <a:rPr lang="en-US" sz="2800" dirty="0">
                <a:latin typeface="Times New Roman" panose="02020603050405020304" pitchFamily="18" charset="0"/>
              </a:rPr>
              <a:t>)</a:t>
            </a:r>
            <a:r>
              <a:rPr sz="2800" dirty="0">
                <a:latin typeface="Times New Roman" panose="02020603050405020304" pitchFamily="18" charset="0"/>
              </a:rPr>
              <a:t>, Lê Duy Lương (1833) , Nông Văn V</a:t>
            </a:r>
            <a:r>
              <a:rPr lang="en-US" sz="2800" dirty="0">
                <a:latin typeface="Times New Roman" panose="02020603050405020304" pitchFamily="18" charset="0"/>
              </a:rPr>
              <a:t>â</a:t>
            </a:r>
            <a:r>
              <a:rPr sz="2800" dirty="0">
                <a:latin typeface="Times New Roman" panose="02020603050405020304" pitchFamily="18" charset="0"/>
              </a:rPr>
              <a:t>n (1833-1835)</a:t>
            </a:r>
            <a:r>
              <a:rPr lang="en-US" sz="2800" dirty="0">
                <a:latin typeface="Times New Roman" panose="02020603050405020304" pitchFamily="18" charset="0"/>
              </a:rPr>
              <a:t>,</a:t>
            </a:r>
            <a:r>
              <a:rPr sz="2800" dirty="0">
                <a:latin typeface="Times New Roman" panose="02020603050405020304" pitchFamily="18" charset="0"/>
              </a:rPr>
              <a:t> Cao Bá Quát (1854-1856) </a:t>
            </a:r>
            <a:r>
              <a:rPr lang="en-US" sz="2800" dirty="0">
                <a:latin typeface="Times New Roman" panose="02020603050405020304" pitchFamily="18" charset="0"/>
              </a:rPr>
              <a:t>....</a:t>
            </a:r>
            <a:endParaRPr lang="en-US" sz="2800" dirty="0">
              <a:latin typeface="Times New Roman" panose="02020603050405020304" pitchFamily="18" charset="0"/>
            </a:endParaRPr>
          </a:p>
        </p:txBody>
      </p:sp>
      <p:sp>
        <p:nvSpPr>
          <p:cNvPr id="13" name="Rectangle 12"/>
          <p:cNvSpPr/>
          <p:nvPr/>
        </p:nvSpPr>
        <p:spPr>
          <a:xfrm>
            <a:off x="0" y="609600"/>
            <a:ext cx="8763000" cy="4603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smtClean="0">
                <a:ln w="900" cmpd="sng">
                  <a:solidFill>
                    <a:schemeClr val="accent1">
                      <a:satMod val="190000"/>
                      <a:alpha val="55000"/>
                    </a:schemeClr>
                  </a:solidFill>
                  <a:prstDash val="solid"/>
                </a:ln>
                <a:solidFill>
                  <a:schemeClr val="tx2"/>
                </a:solidFill>
                <a:effectLst>
                  <a:innerShdw blurRad="101600" dist="76200" dir="5400000">
                    <a:schemeClr val="accent1">
                      <a:satMod val="190000"/>
                      <a:tint val="100000"/>
                      <a:alpha val="74000"/>
                    </a:schemeClr>
                  </a:innerShdw>
                </a:effectLst>
                <a:uLnTx/>
                <a:uFillTx/>
                <a:latin typeface="Times New Roman" panose="02020603050405020304" pitchFamily="18" charset="0"/>
                <a:ea typeface="+mn-ea"/>
                <a:cs typeface="Times New Roman" panose="02020603050405020304" pitchFamily="18" charset="0"/>
              </a:rPr>
              <a:t>5. </a:t>
            </a:r>
            <a:r>
              <a:rPr kumimoji="0" lang="en-US" sz="2400" b="1" i="0" u="none" strike="noStrike" kern="1200" cap="none" spc="0" normalizeH="0" baseline="0" noProof="0" dirty="0" err="1" smtClean="0">
                <a:ln w="900" cmpd="sng">
                  <a:solidFill>
                    <a:schemeClr val="accent1">
                      <a:satMod val="190000"/>
                      <a:alpha val="55000"/>
                    </a:schemeClr>
                  </a:solidFill>
                  <a:prstDash val="solid"/>
                </a:ln>
                <a:solidFill>
                  <a:schemeClr val="tx2"/>
                </a:solidFill>
                <a:effectLst>
                  <a:innerShdw blurRad="101600" dist="76200" dir="5400000">
                    <a:schemeClr val="accent1">
                      <a:satMod val="190000"/>
                      <a:tint val="100000"/>
                      <a:alpha val="74000"/>
                    </a:schemeClr>
                  </a:innerShdw>
                </a:effectLst>
                <a:uLnTx/>
                <a:uFillTx/>
                <a:latin typeface="Times New Roman" panose="02020603050405020304" pitchFamily="18" charset="0"/>
                <a:ea typeface="+mn-ea"/>
                <a:cs typeface="Times New Roman" panose="02020603050405020304" pitchFamily="18" charset="0"/>
              </a:rPr>
              <a:t>Tình</a:t>
            </a:r>
            <a:r>
              <a:rPr kumimoji="0" lang="en-US" sz="2400" b="1" i="0" u="none" strike="noStrike" kern="1200" cap="none" spc="0" normalizeH="0" baseline="0" noProof="0" dirty="0" smtClean="0">
                <a:ln w="900" cmpd="sng">
                  <a:solidFill>
                    <a:schemeClr val="accent1">
                      <a:satMod val="190000"/>
                      <a:alpha val="55000"/>
                    </a:schemeClr>
                  </a:solidFill>
                  <a:prstDash val="solid"/>
                </a:ln>
                <a:solidFill>
                  <a:schemeClr val="tx2"/>
                </a:solidFill>
                <a:effectLst>
                  <a:innerShdw blurRad="101600" dist="76200" dir="5400000">
                    <a:schemeClr val="accent1">
                      <a:satMod val="190000"/>
                      <a:tint val="100000"/>
                      <a:alpha val="74000"/>
                    </a:schemeClr>
                  </a:inn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w="900" cmpd="sng">
                  <a:solidFill>
                    <a:schemeClr val="accent1">
                      <a:satMod val="190000"/>
                      <a:alpha val="55000"/>
                    </a:schemeClr>
                  </a:solidFill>
                  <a:prstDash val="solid"/>
                </a:ln>
                <a:solidFill>
                  <a:schemeClr val="tx2"/>
                </a:solidFill>
                <a:effectLst>
                  <a:innerShdw blurRad="101600" dist="76200" dir="5400000">
                    <a:schemeClr val="accent1">
                      <a:satMod val="190000"/>
                      <a:tint val="100000"/>
                      <a:alpha val="74000"/>
                    </a:schemeClr>
                  </a:innerShdw>
                </a:effectLst>
                <a:uLnTx/>
                <a:uFillTx/>
                <a:latin typeface="Times New Roman" panose="02020603050405020304" pitchFamily="18" charset="0"/>
                <a:ea typeface="+mn-ea"/>
                <a:cs typeface="Times New Roman" panose="02020603050405020304" pitchFamily="18" charset="0"/>
              </a:rPr>
              <a:t>hình</a:t>
            </a:r>
            <a:r>
              <a:rPr kumimoji="0" lang="en-US" sz="2400" b="1" i="0" u="none" strike="noStrike" kern="1200" cap="none" spc="0" normalizeH="0" baseline="0" noProof="0" dirty="0" smtClean="0">
                <a:ln w="900" cmpd="sng">
                  <a:solidFill>
                    <a:schemeClr val="accent1">
                      <a:satMod val="190000"/>
                      <a:alpha val="55000"/>
                    </a:schemeClr>
                  </a:solidFill>
                  <a:prstDash val="solid"/>
                </a:ln>
                <a:solidFill>
                  <a:schemeClr val="tx2"/>
                </a:solidFill>
                <a:effectLst>
                  <a:innerShdw blurRad="101600" dist="76200" dir="5400000">
                    <a:schemeClr val="accent1">
                      <a:satMod val="190000"/>
                      <a:tint val="100000"/>
                      <a:alpha val="74000"/>
                    </a:schemeClr>
                  </a:inn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w="900" cmpd="sng">
                  <a:solidFill>
                    <a:schemeClr val="accent1">
                      <a:satMod val="190000"/>
                      <a:alpha val="55000"/>
                    </a:schemeClr>
                  </a:solidFill>
                  <a:prstDash val="solid"/>
                </a:ln>
                <a:solidFill>
                  <a:schemeClr val="tx2"/>
                </a:solidFill>
                <a:effectLst>
                  <a:innerShdw blurRad="101600" dist="76200" dir="5400000">
                    <a:schemeClr val="accent1">
                      <a:satMod val="190000"/>
                      <a:tint val="100000"/>
                      <a:alpha val="74000"/>
                    </a:schemeClr>
                  </a:innerShdw>
                </a:effectLst>
                <a:uLnTx/>
                <a:uFillTx/>
                <a:latin typeface="Times New Roman" panose="02020603050405020304" pitchFamily="18" charset="0"/>
                <a:ea typeface="+mn-ea"/>
                <a:cs typeface="Times New Roman" panose="02020603050405020304" pitchFamily="18" charset="0"/>
              </a:rPr>
              <a:t>xã</a:t>
            </a:r>
            <a:r>
              <a:rPr kumimoji="0" lang="en-US" sz="2400" b="1" i="0" u="none" strike="noStrike" kern="1200" cap="none" spc="0" normalizeH="0" baseline="0" noProof="0" dirty="0" smtClean="0">
                <a:ln w="900" cmpd="sng">
                  <a:solidFill>
                    <a:schemeClr val="accent1">
                      <a:satMod val="190000"/>
                      <a:alpha val="55000"/>
                    </a:schemeClr>
                  </a:solidFill>
                  <a:prstDash val="solid"/>
                </a:ln>
                <a:solidFill>
                  <a:schemeClr val="tx2"/>
                </a:solidFill>
                <a:effectLst>
                  <a:innerShdw blurRad="101600" dist="76200" dir="5400000">
                    <a:schemeClr val="accent1">
                      <a:satMod val="190000"/>
                      <a:tint val="100000"/>
                      <a:alpha val="74000"/>
                    </a:schemeClr>
                  </a:inn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w="900" cmpd="sng">
                  <a:solidFill>
                    <a:schemeClr val="accent1">
                      <a:satMod val="190000"/>
                      <a:alpha val="55000"/>
                    </a:schemeClr>
                  </a:solidFill>
                  <a:prstDash val="solid"/>
                </a:ln>
                <a:solidFill>
                  <a:schemeClr val="tx2"/>
                </a:solidFill>
                <a:effectLst>
                  <a:innerShdw blurRad="101600" dist="76200" dir="5400000">
                    <a:schemeClr val="accent1">
                      <a:satMod val="190000"/>
                      <a:tint val="100000"/>
                      <a:alpha val="74000"/>
                    </a:schemeClr>
                  </a:innerShdw>
                </a:effectLst>
                <a:uLnTx/>
                <a:uFillTx/>
                <a:latin typeface="Times New Roman" panose="02020603050405020304" pitchFamily="18" charset="0"/>
                <a:ea typeface="+mn-ea"/>
                <a:cs typeface="Times New Roman" panose="02020603050405020304" pitchFamily="18" charset="0"/>
              </a:rPr>
              <a:t>hội</a:t>
            </a:r>
            <a:r>
              <a:rPr kumimoji="0" lang="en-US" sz="2400" b="1" i="0" u="none" strike="noStrike" kern="1200" cap="none" spc="0" normalizeH="0" baseline="0" noProof="0" dirty="0" smtClean="0">
                <a:ln w="900" cmpd="sng">
                  <a:solidFill>
                    <a:schemeClr val="accent1">
                      <a:satMod val="190000"/>
                      <a:alpha val="55000"/>
                    </a:schemeClr>
                  </a:solidFill>
                  <a:prstDash val="solid"/>
                </a:ln>
                <a:solidFill>
                  <a:schemeClr val="tx2"/>
                </a:solidFill>
                <a:effectLst>
                  <a:innerShdw blurRad="101600" dist="76200" dir="5400000">
                    <a:schemeClr val="accent1">
                      <a:satMod val="190000"/>
                      <a:tint val="100000"/>
                      <a:alpha val="74000"/>
                    </a:schemeClr>
                  </a:innerShdw>
                </a:effectLst>
                <a:uLnTx/>
                <a:uFillTx/>
                <a:latin typeface="Times New Roman" panose="02020603050405020304" pitchFamily="18" charset="0"/>
                <a:ea typeface="+mn-ea"/>
                <a:cs typeface="Times New Roman" panose="02020603050405020304" pitchFamily="18" charset="0"/>
              </a:rPr>
              <a:t> </a:t>
            </a:r>
            <a:endParaRPr kumimoji="0" lang="en-US" sz="2400" b="1" i="0" u="none" strike="noStrike" kern="1200" cap="none" spc="0" normalizeH="0" baseline="0" noProof="0" dirty="0">
              <a:ln w="900" cmpd="sng">
                <a:solidFill>
                  <a:schemeClr val="accent1">
                    <a:satMod val="190000"/>
                    <a:alpha val="55000"/>
                  </a:schemeClr>
                </a:solidFill>
                <a:prstDash val="solid"/>
              </a:ln>
              <a:solidFill>
                <a:schemeClr val="tx2"/>
              </a:solidFill>
              <a:effectLst>
                <a:innerShdw blurRad="101600" dist="76200" dir="5400000">
                  <a:schemeClr val="accent1">
                    <a:satMod val="190000"/>
                    <a:tint val="100000"/>
                    <a:alpha val="74000"/>
                  </a:schemeClr>
                </a:innerShdw>
              </a:effectLst>
              <a:uLnTx/>
              <a:uFillTx/>
              <a:latin typeface="+mn-lt"/>
              <a:ea typeface="+mn-ea"/>
              <a:cs typeface="+mn-cs"/>
            </a:endParaRPr>
          </a:p>
        </p:txBody>
      </p:sp>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1" presetClass="entr" presetSubtype="0" fill="hold" grpId="0" nodeType="clickEffect">
                                  <p:stCondLst>
                                    <p:cond delay="0"/>
                                  </p:stCondLst>
                                  <p:childTnLst>
                                    <p:set>
                                      <p:cBhvr>
                                        <p:cTn id="6" dur="1000">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8678"/>
                                        </p:tgtEl>
                                        <p:attrNameLst>
                                          <p:attrName>style.visibility</p:attrName>
                                        </p:attrNameLst>
                                      </p:cBhvr>
                                      <p:to>
                                        <p:strVal val="visible"/>
                                      </p:to>
                                    </p:set>
                                    <p:anim calcmode="lin" valueType="num">
                                      <p:cBhvr additive="base">
                                        <p:cTn id="11" dur="500" fill="hold"/>
                                        <p:tgtEl>
                                          <p:spTgt spid="28678"/>
                                        </p:tgtEl>
                                        <p:attrNameLst>
                                          <p:attrName>ppt_x</p:attrName>
                                        </p:attrNameLst>
                                      </p:cBhvr>
                                      <p:tavLst>
                                        <p:tav tm="0">
                                          <p:val>
                                            <p:strVal val="#ppt_x"/>
                                          </p:val>
                                        </p:tav>
                                        <p:tav tm="100000">
                                          <p:val>
                                            <p:strVal val="#ppt_x"/>
                                          </p:val>
                                        </p:tav>
                                      </p:tavLst>
                                    </p:anim>
                                    <p:anim calcmode="lin" valueType="num">
                                      <p:cBhvr additive="base">
                                        <p:cTn id="12" dur="500" fill="hold"/>
                                        <p:tgtEl>
                                          <p:spTgt spid="2867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157"/>
                                        </p:tgtEl>
                                        <p:attrNameLst>
                                          <p:attrName>style.visibility</p:attrName>
                                        </p:attrNameLst>
                                      </p:cBhvr>
                                      <p:to>
                                        <p:strVal val="visible"/>
                                      </p:to>
                                    </p:set>
                                    <p:anim calcmode="lin" valueType="num">
                                      <p:cBhvr additive="base">
                                        <p:cTn id="17" dur="500" fill="hold"/>
                                        <p:tgtEl>
                                          <p:spTgt spid="5157"/>
                                        </p:tgtEl>
                                        <p:attrNameLst>
                                          <p:attrName>ppt_x</p:attrName>
                                        </p:attrNameLst>
                                      </p:cBhvr>
                                      <p:tavLst>
                                        <p:tav tm="0">
                                          <p:val>
                                            <p:strVal val="#ppt_x"/>
                                          </p:val>
                                        </p:tav>
                                        <p:tav tm="100000">
                                          <p:val>
                                            <p:strVal val="#ppt_x"/>
                                          </p:val>
                                        </p:tav>
                                      </p:tavLst>
                                    </p:anim>
                                    <p:anim calcmode="lin" valueType="num">
                                      <p:cBhvr additive="base">
                                        <p:cTn id="18" dur="500" fill="hold"/>
                                        <p:tgtEl>
                                          <p:spTgt spid="51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8678" grpId="0"/>
      <p:bldP spid="515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9698" name="Title 1"/>
          <p:cNvSpPr>
            <a:spLocks noGrp="1"/>
          </p:cNvSpPr>
          <p:nvPr>
            <p:ph type="title"/>
          </p:nvPr>
        </p:nvSpPr>
        <p:spPr/>
        <p:txBody>
          <a:bodyPr vert="horz" wrap="square" lIns="0" rIns="0" bIns="0" anchor="b" anchorCtr="0"/>
          <a:p>
            <a:pPr algn="ctr">
              <a:buNone/>
            </a:pPr>
            <a:r>
              <a:rPr sz="4400" u="none" dirty="0">
                <a:solidFill>
                  <a:srgbClr val="04617B"/>
                </a:solidFill>
                <a:cs typeface="Times New Roman" panose="02020603050405020304" pitchFamily="18" charset="0"/>
              </a:rPr>
              <a:t>THẢO LUẬN CẶP ĐÔI (3’)</a:t>
            </a:r>
            <a:endParaRPr sz="4400" u="none" dirty="0">
              <a:solidFill>
                <a:srgbClr val="04617B"/>
              </a:solidFill>
              <a:ea typeface="Times New Roman" panose="02020603050405020304" pitchFamily="18" charset="0"/>
              <a:cs typeface="Times New Roman" panose="02020603050405020304" pitchFamily="18" charset="0"/>
            </a:endParaRPr>
          </a:p>
        </p:txBody>
      </p:sp>
      <p:sp>
        <p:nvSpPr>
          <p:cNvPr id="29699" name="Content Placeholder 2"/>
          <p:cNvSpPr>
            <a:spLocks noGrp="1"/>
          </p:cNvSpPr>
          <p:nvPr>
            <p:ph idx="1"/>
          </p:nvPr>
        </p:nvSpPr>
        <p:spPr>
          <a:xfrm>
            <a:off x="0" y="1935163"/>
            <a:ext cx="9144000" cy="4389437"/>
          </a:xfrm>
        </p:spPr>
        <p:txBody>
          <a:bodyPr vert="horz" wrap="square" anchor="t" anchorCtr="0"/>
          <a:p>
            <a:pPr>
              <a:buNone/>
            </a:pPr>
            <a:r>
              <a:rPr sz="2800" b="1" i="1" dirty="0">
                <a:latin typeface="Times New Roman" panose="02020603050405020304" pitchFamily="18" charset="0"/>
                <a:cs typeface="Times New Roman" panose="02020603050405020304" pitchFamily="18" charset="0"/>
              </a:rPr>
              <a:t>? Nhận xét của em về tình hình kinh tế xã hội triều Nguyễn đầu thế kỉ XIX?</a:t>
            </a:r>
            <a:endParaRPr sz="2800" b="1" i="1" dirty="0">
              <a:latin typeface="Times New Roman" panose="02020603050405020304" pitchFamily="18" charset="0"/>
              <a:ea typeface="Times New Roman" panose="02020603050405020304" pitchFamily="18"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4" name="Title 1"/>
          <p:cNvSpPr>
            <a:spLocks noGrp="1"/>
          </p:cNvSpPr>
          <p:nvPr>
            <p:ph type="title"/>
          </p:nvPr>
        </p:nvSpPr>
        <p:spPr>
          <a:xfrm>
            <a:off x="0" y="1143000"/>
            <a:ext cx="9144000" cy="1143000"/>
          </a:xfrm>
          <a:effectLst/>
          <a:scene3d>
            <a:camera prst="orthographicFront"/>
            <a:lightRig rig="balanced" dir="t"/>
          </a:scene3d>
          <a:sp3d prstMaterial="plastic"/>
        </p:spPr>
        <p:txBody>
          <a:bodyPr vert="horz" lIns="0" rIns="0" bIns="0" anchor="b">
            <a:normAutofit fontScale="90000"/>
          </a:bodyPr>
          <a:lstStyle/>
          <a:p>
            <a:pPr marL="0" marR="0" lvl="0" indent="0" algn="l" defTabSz="914400" rtl="0" eaLnBrk="1" fontAlgn="auto" latinLnBrk="0" hangingPunct="1">
              <a:lnSpc>
                <a:spcPct val="100000"/>
              </a:lnSpc>
              <a:buClrTx/>
              <a:buSzTx/>
              <a:buFontTx/>
              <a:buNone/>
              <a:defRPr/>
            </a:pPr>
            <a:br>
              <a:rPr kumimoji="0" lang="en-US" sz="4445" u="none" strike="noStrike" kern="1200" cap="none" spc="0" normalizeH="0" baseline="0" noProof="0" dirty="0" smtClean="0">
                <a:ln w="900" cmpd="sng">
                  <a:solidFill>
                    <a:schemeClr val="accent1">
                      <a:satMod val="190000"/>
                      <a:alpha val="55000"/>
                    </a:schemeClr>
                  </a:solidFill>
                  <a:prstDash val="solid"/>
                </a:ln>
                <a:solidFill>
                  <a:srgbClr val="04617B"/>
                </a:solidFill>
                <a:effectLst>
                  <a:innerShdw blurRad="101600" dist="76200" dir="5400000">
                    <a:schemeClr val="accent1">
                      <a:satMod val="190000"/>
                      <a:tint val="100000"/>
                      <a:alpha val="74000"/>
                    </a:schemeClr>
                  </a:innerShdw>
                </a:effectLst>
                <a:uLnTx/>
                <a:uFillTx/>
                <a:ea typeface="+mj-ea"/>
                <a:cs typeface="Times New Roman" panose="02020603050405020304" pitchFamily="18" charset="0"/>
              </a:rPr>
            </a:br>
            <a:br>
              <a:rPr kumimoji="0" lang="en-US" sz="4445" u="none" strike="noStrike" kern="1200" cap="none" spc="0" normalizeH="0" baseline="0" noProof="0" dirty="0" smtClean="0">
                <a:ln w="900" cmpd="sng">
                  <a:solidFill>
                    <a:schemeClr val="accent1">
                      <a:satMod val="190000"/>
                      <a:alpha val="55000"/>
                    </a:schemeClr>
                  </a:solidFill>
                  <a:prstDash val="solid"/>
                </a:ln>
                <a:solidFill>
                  <a:srgbClr val="04617B"/>
                </a:solidFill>
                <a:effectLst>
                  <a:innerShdw blurRad="101600" dist="76200" dir="5400000">
                    <a:schemeClr val="accent1">
                      <a:satMod val="190000"/>
                      <a:tint val="100000"/>
                      <a:alpha val="74000"/>
                    </a:schemeClr>
                  </a:innerShdw>
                </a:effectLst>
                <a:uLnTx/>
                <a:uFillTx/>
                <a:ea typeface="+mj-ea"/>
                <a:cs typeface="Times New Roman" panose="02020603050405020304" pitchFamily="18" charset="0"/>
              </a:rPr>
            </a:br>
            <a:r>
              <a:rPr kumimoji="0" lang="en-US" sz="4445" u="none" strike="noStrike" kern="1200" cap="none" spc="0" normalizeH="0" baseline="0" noProof="0" dirty="0" smtClean="0">
                <a:ln w="900" cmpd="sng">
                  <a:solidFill>
                    <a:schemeClr val="accent1">
                      <a:satMod val="190000"/>
                      <a:alpha val="55000"/>
                    </a:schemeClr>
                  </a:solidFill>
                  <a:prstDash val="solid"/>
                </a:ln>
                <a:solidFill>
                  <a:srgbClr val="04617B"/>
                </a:solidFill>
                <a:effectLst>
                  <a:innerShdw blurRad="101600" dist="76200" dir="5400000">
                    <a:schemeClr val="accent1">
                      <a:satMod val="190000"/>
                      <a:tint val="100000"/>
                      <a:alpha val="74000"/>
                    </a:schemeClr>
                  </a:innerShdw>
                </a:effectLst>
                <a:uLnTx/>
                <a:uFillTx/>
                <a:ea typeface="+mj-ea"/>
                <a:cs typeface="Times New Roman" panose="02020603050405020304" pitchFamily="18" charset="0"/>
              </a:rPr>
              <a:t>6. </a:t>
            </a:r>
            <a:r>
              <a:rPr kumimoji="0" lang="en-US" sz="4445" u="none" strike="noStrike" kern="1200" cap="none" spc="0" normalizeH="0" baseline="0" noProof="0" dirty="0" err="1" smtClean="0">
                <a:ln>
                  <a:noFill/>
                </a:ln>
                <a:solidFill>
                  <a:srgbClr val="04617B"/>
                </a:solidFill>
                <a:effectLst/>
                <a:uLnTx/>
                <a:uFillTx/>
                <a:ea typeface="+mj-ea"/>
                <a:cs typeface="Times New Roman" panose="02020603050405020304" pitchFamily="18" charset="0"/>
              </a:rPr>
              <a:t>Quá</a:t>
            </a:r>
            <a:r>
              <a:rPr kumimoji="0" lang="en-US" sz="4445" u="none" strike="noStrike" kern="1200" cap="none" spc="0" normalizeH="0" baseline="0" noProof="0" dirty="0" smtClean="0">
                <a:ln>
                  <a:noFill/>
                </a:ln>
                <a:solidFill>
                  <a:srgbClr val="04617B"/>
                </a:solidFill>
                <a:effectLst/>
                <a:uLnTx/>
                <a:uFillTx/>
                <a:ea typeface="+mj-ea"/>
                <a:cs typeface="Times New Roman" panose="02020603050405020304" pitchFamily="18" charset="0"/>
              </a:rPr>
              <a:t> </a:t>
            </a:r>
            <a:r>
              <a:rPr kumimoji="0" lang="en-US" sz="4445" u="none" strike="noStrike" kern="1200" cap="none" spc="0" normalizeH="0" baseline="0" noProof="0" dirty="0" err="1" smtClean="0">
                <a:ln>
                  <a:noFill/>
                </a:ln>
                <a:solidFill>
                  <a:srgbClr val="04617B"/>
                </a:solidFill>
                <a:effectLst/>
                <a:uLnTx/>
                <a:uFillTx/>
                <a:ea typeface="+mj-ea"/>
                <a:cs typeface="Times New Roman" panose="02020603050405020304" pitchFamily="18" charset="0"/>
              </a:rPr>
              <a:t>trình</a:t>
            </a:r>
            <a:r>
              <a:rPr kumimoji="0" lang="en-US" sz="4445" u="none" strike="noStrike" kern="1200" cap="none" spc="0" normalizeH="0" baseline="0" noProof="0" dirty="0" smtClean="0">
                <a:ln>
                  <a:noFill/>
                </a:ln>
                <a:solidFill>
                  <a:srgbClr val="04617B"/>
                </a:solidFill>
                <a:effectLst/>
                <a:uLnTx/>
                <a:uFillTx/>
                <a:ea typeface="+mj-ea"/>
                <a:cs typeface="Times New Roman" panose="02020603050405020304" pitchFamily="18" charset="0"/>
              </a:rPr>
              <a:t> </a:t>
            </a:r>
            <a:r>
              <a:rPr kumimoji="0" lang="en-US" sz="4445" u="none" strike="noStrike" kern="1200" cap="none" spc="0" normalizeH="0" baseline="0" noProof="0" dirty="0" err="1" smtClean="0">
                <a:ln>
                  <a:noFill/>
                </a:ln>
                <a:solidFill>
                  <a:srgbClr val="04617B"/>
                </a:solidFill>
                <a:effectLst/>
                <a:uLnTx/>
                <a:uFillTx/>
                <a:ea typeface="+mj-ea"/>
                <a:cs typeface="Times New Roman" panose="02020603050405020304" pitchFamily="18" charset="0"/>
              </a:rPr>
              <a:t>thực</a:t>
            </a:r>
            <a:r>
              <a:rPr kumimoji="0" lang="en-US" sz="4445" u="none" strike="noStrike" kern="1200" cap="none" spc="0" normalizeH="0" baseline="0" noProof="0" dirty="0" smtClean="0">
                <a:ln>
                  <a:noFill/>
                </a:ln>
                <a:solidFill>
                  <a:srgbClr val="04617B"/>
                </a:solidFill>
                <a:effectLst/>
                <a:uLnTx/>
                <a:uFillTx/>
                <a:ea typeface="+mj-ea"/>
                <a:cs typeface="Times New Roman" panose="02020603050405020304" pitchFamily="18" charset="0"/>
              </a:rPr>
              <a:t> </a:t>
            </a:r>
            <a:r>
              <a:rPr kumimoji="0" lang="en-US" sz="4445" u="none" strike="noStrike" kern="1200" cap="none" spc="0" normalizeH="0" baseline="0" noProof="0" dirty="0" err="1" smtClean="0">
                <a:ln>
                  <a:noFill/>
                </a:ln>
                <a:solidFill>
                  <a:srgbClr val="04617B"/>
                </a:solidFill>
                <a:effectLst/>
                <a:uLnTx/>
                <a:uFillTx/>
                <a:ea typeface="+mj-ea"/>
                <a:cs typeface="Times New Roman" panose="02020603050405020304" pitchFamily="18" charset="0"/>
              </a:rPr>
              <a:t>thi</a:t>
            </a:r>
            <a:r>
              <a:rPr kumimoji="0" lang="en-US" sz="4445" u="none" strike="noStrike" kern="1200" cap="none" spc="0" normalizeH="0" baseline="0" noProof="0" dirty="0" smtClean="0">
                <a:ln>
                  <a:noFill/>
                </a:ln>
                <a:solidFill>
                  <a:srgbClr val="04617B"/>
                </a:solidFill>
                <a:effectLst/>
                <a:uLnTx/>
                <a:uFillTx/>
                <a:ea typeface="+mj-ea"/>
                <a:cs typeface="Times New Roman" panose="02020603050405020304" pitchFamily="18" charset="0"/>
              </a:rPr>
              <a:t> </a:t>
            </a:r>
            <a:r>
              <a:rPr kumimoji="0" lang="en-US" sz="4445" u="none" strike="noStrike" kern="1200" cap="none" spc="0" normalizeH="0" baseline="0" noProof="0" dirty="0" err="1" smtClean="0">
                <a:ln>
                  <a:noFill/>
                </a:ln>
                <a:solidFill>
                  <a:srgbClr val="04617B"/>
                </a:solidFill>
                <a:effectLst/>
                <a:uLnTx/>
                <a:uFillTx/>
                <a:ea typeface="+mj-ea"/>
                <a:cs typeface="Times New Roman" panose="02020603050405020304" pitchFamily="18" charset="0"/>
              </a:rPr>
              <a:t>chủ</a:t>
            </a:r>
            <a:r>
              <a:rPr kumimoji="0" lang="en-US" sz="4445" u="none" strike="noStrike" kern="1200" cap="none" spc="0" normalizeH="0" baseline="0" noProof="0" dirty="0" smtClean="0">
                <a:ln>
                  <a:noFill/>
                </a:ln>
                <a:solidFill>
                  <a:srgbClr val="04617B"/>
                </a:solidFill>
                <a:effectLst/>
                <a:uLnTx/>
                <a:uFillTx/>
                <a:ea typeface="+mj-ea"/>
                <a:cs typeface="Times New Roman" panose="02020603050405020304" pitchFamily="18" charset="0"/>
              </a:rPr>
              <a:t> </a:t>
            </a:r>
            <a:r>
              <a:rPr kumimoji="0" lang="en-US" sz="4445" u="none" strike="noStrike" kern="1200" cap="none" spc="0" normalizeH="0" baseline="0" noProof="0" dirty="0" err="1" smtClean="0">
                <a:ln>
                  <a:noFill/>
                </a:ln>
                <a:solidFill>
                  <a:srgbClr val="04617B"/>
                </a:solidFill>
                <a:effectLst/>
                <a:uLnTx/>
                <a:uFillTx/>
                <a:ea typeface="+mj-ea"/>
                <a:cs typeface="Times New Roman" panose="02020603050405020304" pitchFamily="18" charset="0"/>
              </a:rPr>
              <a:t>quyền</a:t>
            </a:r>
            <a:r>
              <a:rPr kumimoji="0" lang="en-US" sz="4445" u="none" strike="noStrike" kern="1200" cap="none" spc="0" normalizeH="0" baseline="0" noProof="0" dirty="0" smtClean="0">
                <a:ln>
                  <a:noFill/>
                </a:ln>
                <a:solidFill>
                  <a:srgbClr val="04617B"/>
                </a:solidFill>
                <a:effectLst/>
                <a:uLnTx/>
                <a:uFillTx/>
                <a:ea typeface="+mj-ea"/>
                <a:cs typeface="Times New Roman" panose="02020603050405020304" pitchFamily="18" charset="0"/>
              </a:rPr>
              <a:t> </a:t>
            </a:r>
            <a:r>
              <a:rPr kumimoji="0" lang="en-US" sz="4445" u="none" strike="noStrike" kern="1200" cap="none" spc="0" normalizeH="0" baseline="0" noProof="0" dirty="0" err="1" smtClean="0">
                <a:ln>
                  <a:noFill/>
                </a:ln>
                <a:solidFill>
                  <a:srgbClr val="04617B"/>
                </a:solidFill>
                <a:effectLst/>
                <a:uLnTx/>
                <a:uFillTx/>
                <a:ea typeface="+mj-ea"/>
                <a:cs typeface="Times New Roman" panose="02020603050405020304" pitchFamily="18" charset="0"/>
              </a:rPr>
              <a:t>đối</a:t>
            </a:r>
            <a:r>
              <a:rPr kumimoji="0" lang="en-US" sz="4445" u="none" strike="noStrike" kern="1200" cap="none" spc="0" normalizeH="0" baseline="0" noProof="0" dirty="0" smtClean="0">
                <a:ln>
                  <a:noFill/>
                </a:ln>
                <a:solidFill>
                  <a:srgbClr val="04617B"/>
                </a:solidFill>
                <a:effectLst/>
                <a:uLnTx/>
                <a:uFillTx/>
                <a:ea typeface="+mj-ea"/>
                <a:cs typeface="Times New Roman" panose="02020603050405020304" pitchFamily="18" charset="0"/>
              </a:rPr>
              <a:t> </a:t>
            </a:r>
            <a:r>
              <a:rPr kumimoji="0" lang="en-US" sz="4445" u="none" strike="noStrike" kern="1200" cap="none" spc="0" normalizeH="0" baseline="0" noProof="0" dirty="0" err="1" smtClean="0">
                <a:ln>
                  <a:noFill/>
                </a:ln>
                <a:solidFill>
                  <a:srgbClr val="04617B"/>
                </a:solidFill>
                <a:effectLst/>
                <a:uLnTx/>
                <a:uFillTx/>
                <a:ea typeface="+mj-ea"/>
                <a:cs typeface="Times New Roman" panose="02020603050405020304" pitchFamily="18" charset="0"/>
              </a:rPr>
              <a:t>với</a:t>
            </a:r>
            <a:r>
              <a:rPr kumimoji="0" lang="en-US" sz="4445" u="none" strike="noStrike" kern="1200" cap="none" spc="0" normalizeH="0" baseline="0" noProof="0" dirty="0" smtClean="0">
                <a:ln>
                  <a:noFill/>
                </a:ln>
                <a:solidFill>
                  <a:srgbClr val="04617B"/>
                </a:solidFill>
                <a:effectLst/>
                <a:uLnTx/>
                <a:uFillTx/>
                <a:ea typeface="+mj-ea"/>
                <a:cs typeface="Times New Roman" panose="02020603050405020304" pitchFamily="18" charset="0"/>
              </a:rPr>
              <a:t> </a:t>
            </a:r>
            <a:r>
              <a:rPr kumimoji="0" lang="en-US" sz="4445" u="none" strike="noStrike" kern="1200" cap="none" spc="0" normalizeH="0" baseline="0" noProof="0" dirty="0" err="1" smtClean="0">
                <a:ln>
                  <a:noFill/>
                </a:ln>
                <a:solidFill>
                  <a:srgbClr val="04617B"/>
                </a:solidFill>
                <a:effectLst/>
                <a:uLnTx/>
                <a:uFillTx/>
                <a:ea typeface="+mj-ea"/>
                <a:cs typeface="Times New Roman" panose="02020603050405020304" pitchFamily="18" charset="0"/>
              </a:rPr>
              <a:t>quần</a:t>
            </a:r>
            <a:r>
              <a:rPr kumimoji="0" lang="en-US" sz="4445" u="none" strike="noStrike" kern="1200" cap="none" spc="0" normalizeH="0" baseline="0" noProof="0" dirty="0" smtClean="0">
                <a:ln>
                  <a:noFill/>
                </a:ln>
                <a:solidFill>
                  <a:srgbClr val="04617B"/>
                </a:solidFill>
                <a:effectLst/>
                <a:uLnTx/>
                <a:uFillTx/>
                <a:ea typeface="+mj-ea"/>
                <a:cs typeface="Times New Roman" panose="02020603050405020304" pitchFamily="18" charset="0"/>
              </a:rPr>
              <a:t> </a:t>
            </a:r>
            <a:r>
              <a:rPr kumimoji="0" lang="en-US" sz="4445" u="none" strike="noStrike" kern="1200" cap="none" spc="0" normalizeH="0" baseline="0" noProof="0" dirty="0" err="1" smtClean="0">
                <a:ln>
                  <a:noFill/>
                </a:ln>
                <a:solidFill>
                  <a:srgbClr val="04617B"/>
                </a:solidFill>
                <a:effectLst/>
                <a:uLnTx/>
                <a:uFillTx/>
                <a:ea typeface="+mj-ea"/>
                <a:cs typeface="Times New Roman" panose="02020603050405020304" pitchFamily="18" charset="0"/>
              </a:rPr>
              <a:t>đảo</a:t>
            </a:r>
            <a:r>
              <a:rPr kumimoji="0" lang="en-US" sz="4445" u="none" strike="noStrike" kern="1200" cap="none" spc="0" normalizeH="0" baseline="0" noProof="0" dirty="0" smtClean="0">
                <a:ln>
                  <a:noFill/>
                </a:ln>
                <a:solidFill>
                  <a:srgbClr val="04617B"/>
                </a:solidFill>
                <a:effectLst/>
                <a:uLnTx/>
                <a:uFillTx/>
                <a:ea typeface="+mj-ea"/>
                <a:cs typeface="Times New Roman" panose="02020603050405020304" pitchFamily="18" charset="0"/>
              </a:rPr>
              <a:t> </a:t>
            </a:r>
            <a:r>
              <a:rPr kumimoji="0" lang="en-US" sz="4445" u="none" strike="noStrike" kern="1200" cap="none" spc="0" normalizeH="0" baseline="0" noProof="0" dirty="0" err="1" smtClean="0">
                <a:ln>
                  <a:noFill/>
                </a:ln>
                <a:solidFill>
                  <a:srgbClr val="04617B"/>
                </a:solidFill>
                <a:effectLst/>
                <a:uLnTx/>
                <a:uFillTx/>
                <a:ea typeface="+mj-ea"/>
                <a:cs typeface="Times New Roman" panose="02020603050405020304" pitchFamily="18" charset="0"/>
              </a:rPr>
              <a:t>Hoàng</a:t>
            </a:r>
            <a:r>
              <a:rPr kumimoji="0" lang="en-US" sz="4445" u="none" strike="noStrike" kern="1200" cap="none" spc="0" normalizeH="0" baseline="0" noProof="0" dirty="0" smtClean="0">
                <a:ln>
                  <a:noFill/>
                </a:ln>
                <a:solidFill>
                  <a:srgbClr val="04617B"/>
                </a:solidFill>
                <a:effectLst/>
                <a:uLnTx/>
                <a:uFillTx/>
                <a:ea typeface="+mj-ea"/>
                <a:cs typeface="Times New Roman" panose="02020603050405020304" pitchFamily="18" charset="0"/>
              </a:rPr>
              <a:t> Sa </a:t>
            </a:r>
            <a:r>
              <a:rPr kumimoji="0" lang="en-US" sz="4445" u="none" strike="noStrike" kern="1200" cap="none" spc="0" normalizeH="0" baseline="0" noProof="0" dirty="0" err="1" smtClean="0">
                <a:ln>
                  <a:noFill/>
                </a:ln>
                <a:solidFill>
                  <a:srgbClr val="04617B"/>
                </a:solidFill>
                <a:effectLst/>
                <a:uLnTx/>
                <a:uFillTx/>
                <a:ea typeface="+mj-ea"/>
                <a:cs typeface="Times New Roman" panose="02020603050405020304" pitchFamily="18" charset="0"/>
              </a:rPr>
              <a:t>và</a:t>
            </a:r>
            <a:r>
              <a:rPr kumimoji="0" lang="en-US" sz="4445" u="none" strike="noStrike" kern="1200" cap="none" spc="0" normalizeH="0" baseline="0" noProof="0" dirty="0" smtClean="0">
                <a:ln>
                  <a:noFill/>
                </a:ln>
                <a:solidFill>
                  <a:srgbClr val="04617B"/>
                </a:solidFill>
                <a:effectLst/>
                <a:uLnTx/>
                <a:uFillTx/>
                <a:ea typeface="+mj-ea"/>
                <a:cs typeface="Times New Roman" panose="02020603050405020304" pitchFamily="18" charset="0"/>
              </a:rPr>
              <a:t> </a:t>
            </a:r>
            <a:r>
              <a:rPr kumimoji="0" lang="en-US" sz="4445" u="none" strike="noStrike" kern="1200" cap="none" spc="0" normalizeH="0" baseline="0" noProof="0" dirty="0" err="1" smtClean="0">
                <a:ln>
                  <a:noFill/>
                </a:ln>
                <a:solidFill>
                  <a:srgbClr val="04617B"/>
                </a:solidFill>
                <a:effectLst/>
                <a:uLnTx/>
                <a:uFillTx/>
                <a:ea typeface="+mj-ea"/>
                <a:cs typeface="Times New Roman" panose="02020603050405020304" pitchFamily="18" charset="0"/>
              </a:rPr>
              <a:t>Trường</a:t>
            </a:r>
            <a:r>
              <a:rPr kumimoji="0" lang="en-US" sz="4445" u="none" strike="noStrike" kern="1200" cap="none" spc="0" normalizeH="0" baseline="0" noProof="0" dirty="0" smtClean="0">
                <a:ln>
                  <a:noFill/>
                </a:ln>
                <a:solidFill>
                  <a:srgbClr val="04617B"/>
                </a:solidFill>
                <a:effectLst/>
                <a:uLnTx/>
                <a:uFillTx/>
                <a:ea typeface="+mj-ea"/>
                <a:cs typeface="Times New Roman" panose="02020603050405020304" pitchFamily="18" charset="0"/>
              </a:rPr>
              <a:t> Sa </a:t>
            </a:r>
            <a:endParaRPr kumimoji="0" lang="en-US" altLang="en-US" sz="4445" u="none" strike="noStrike" kern="1200" cap="none" spc="0" normalizeH="0" baseline="0" noProof="0" dirty="0" smtClean="0">
              <a:ln>
                <a:noFill/>
              </a:ln>
              <a:solidFill>
                <a:srgbClr val="04617B"/>
              </a:solidFill>
              <a:effectLst/>
              <a:uLnTx/>
              <a:uFillTx/>
              <a:ea typeface="+mj-ea"/>
              <a:cs typeface="Times New Roman" panose="02020603050405020304" pitchFamily="18" charset="0"/>
            </a:endParaRPr>
          </a:p>
        </p:txBody>
      </p:sp>
      <p:sp>
        <p:nvSpPr>
          <p:cNvPr id="32771" name="Rectangle 1"/>
          <p:cNvSpPr/>
          <p:nvPr/>
        </p:nvSpPr>
        <p:spPr>
          <a:xfrm>
            <a:off x="0" y="2743200"/>
            <a:ext cx="8686800" cy="954088"/>
          </a:xfrm>
          <a:prstGeom prst="rect">
            <a:avLst/>
          </a:prstGeom>
          <a:noFill/>
          <a:ln w="9525">
            <a:noFill/>
          </a:ln>
        </p:spPr>
        <p:txBody>
          <a:bodyPr anchor="ctr" anchorCtr="0">
            <a:spAutoFit/>
          </a:bodyPr>
          <a:p>
            <a:pPr algn="just" eaLnBrk="1" hangingPunct="1"/>
            <a:r>
              <a:rPr lang="sv-SE" altLang="x-none" sz="2800" dirty="0">
                <a:latin typeface="Times New Roman" panose="02020603050405020304" pitchFamily="18" charset="0"/>
                <a:cs typeface="Times New Roman" panose="02020603050405020304" pitchFamily="18" charset="0"/>
              </a:rPr>
              <a:t>https://vtv.vn/video/chau-ban-trieu-nguyen-co-so-lich-su-ve-chu-quyen-hoang-sa-truong-sa-cua-viet-nam-38972.htm</a:t>
            </a:r>
            <a:endParaRPr lang="sv-SE" altLang="x-none" sz="2800" dirty="0">
              <a:latin typeface="Arial" panose="020B0604020202020204" pitchFamily="34" charset="0"/>
              <a:ea typeface="Arial" panose="020B0604020202020204" pitchFamily="34" charset="0"/>
            </a:endParaRPr>
          </a:p>
        </p:txBody>
      </p:sp>
      <p:sp>
        <p:nvSpPr>
          <p:cNvPr id="2" name="Text Box 1"/>
          <p:cNvSpPr txBox="1"/>
          <p:nvPr/>
        </p:nvSpPr>
        <p:spPr>
          <a:xfrm>
            <a:off x="533400" y="4038600"/>
            <a:ext cx="6806565" cy="368300"/>
          </a:xfrm>
          <a:prstGeom prst="rect">
            <a:avLst/>
          </a:prstGeom>
          <a:noFill/>
        </p:spPr>
        <p:txBody>
          <a:bodyPr wrap="square" rtlCol="0" anchor="t">
            <a:spAutoFit/>
          </a:bodyPr>
          <a:p>
            <a:r>
              <a:rPr lang="en-US" altLang="en-US"/>
              <a:t>https://youtu.be/IynE9APRSQA?si=ooI8Sb5zv1EA9qLl</a:t>
            </a:r>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pPr>
              <a:lnSpc>
                <a:spcPct val="100000"/>
              </a:lnSpc>
            </a:pPr>
            <a:r>
              <a:rPr lang="en-US" sz="3600" u="none">
                <a:solidFill>
                  <a:srgbClr val="04617B"/>
                </a:solidFill>
              </a:rPr>
              <a:t>Đóng góp của nhà Nguyễn trong việc thực thi chủ quyền ở Hoàng Sa, Trường Sa</a:t>
            </a:r>
            <a:endParaRPr lang="en-US" sz="3600" u="none">
              <a:solidFill>
                <a:srgbClr val="04617B"/>
              </a:solidFill>
            </a:endParaRPr>
          </a:p>
        </p:txBody>
      </p:sp>
      <p:sp>
        <p:nvSpPr>
          <p:cNvPr id="3" name="Content Placeholder 2"/>
          <p:cNvSpPr>
            <a:spLocks noGrp="1"/>
          </p:cNvSpPr>
          <p:nvPr>
            <p:ph idx="1"/>
          </p:nvPr>
        </p:nvSpPr>
        <p:spPr>
          <a:xfrm>
            <a:off x="381000" y="1981200"/>
            <a:ext cx="8229600" cy="2440940"/>
          </a:xfrm>
        </p:spPr>
        <p:txBody>
          <a:bodyPr/>
          <a:p>
            <a:r>
              <a:rPr lang="en-US" altLang="en-US">
                <a:solidFill>
                  <a:srgbClr val="002060"/>
                </a:solidFill>
                <a:latin typeface="Times New Roman" panose="02020603050405020304" pitchFamily="18" charset="0"/>
                <a:cs typeface="Times New Roman" panose="02020603050405020304" pitchFamily="18" charset="0"/>
              </a:rPr>
              <a:t>Triều Nguyễn , từ Gia Long đến Thiệu Trị , có chính sách quản lí vùng biển đảo nói chung và quần đảo Hoàng Sa, Trường Sa nói riêng khá toàn diện và chặt chẽ, được thể hiện cụ thể từ việc khảo sát, đo đạc, xây dựng hệ thống bản đồ, lập bia , cắm mốc chủ quyền, trồng cây trên đảo,...đến việc hải đội và thuỷ binh thường xuyên có mặt.</a:t>
            </a:r>
            <a:endParaRPr lang="en-US" altLang="en-US">
              <a:solidFill>
                <a:srgbClr val="002060"/>
              </a:solidFill>
              <a:latin typeface="Times New Roman" panose="02020603050405020304" pitchFamily="18" charset="0"/>
              <a:cs typeface="Times New Roman" panose="02020603050405020304" pitchFamily="18" charset="0"/>
            </a:endParaRPr>
          </a:p>
        </p:txBody>
      </p:sp>
      <p:sp>
        <p:nvSpPr>
          <p:cNvPr id="4" name="Text Box 3"/>
          <p:cNvSpPr txBox="1"/>
          <p:nvPr/>
        </p:nvSpPr>
        <p:spPr>
          <a:xfrm>
            <a:off x="728345" y="4665345"/>
            <a:ext cx="7958455" cy="1791335"/>
          </a:xfrm>
          <a:prstGeom prst="rect">
            <a:avLst/>
          </a:prstGeom>
          <a:noFill/>
        </p:spPr>
        <p:txBody>
          <a:bodyPr wrap="square" rtlCol="0">
            <a:noAutofit/>
          </a:bodyPr>
          <a:p>
            <a:r>
              <a:rPr lang="en-US" altLang="en-US" sz="2800">
                <a:solidFill>
                  <a:srgbClr val="002060"/>
                </a:solidFill>
                <a:latin typeface="Times New Roman" panose="02020603050405020304" pitchFamily="18" charset="0"/>
                <a:cs typeface="Times New Roman" panose="02020603050405020304" pitchFamily="18" charset="0"/>
                <a:sym typeface="+mn-ea"/>
              </a:rPr>
              <a:t>+ Năm 1838, Quốc sử quán triều Nguyễn đã cho vẽ bản đồ Đại Nam nhất thống toàn đồ thể hiện quần đảo Hoàng Sa, quần đảo Trường Sa thuộc lãnh thổ Việt Nam.</a:t>
            </a:r>
            <a:endParaRPr lang="en-US" sz="28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pPr>
              <a:lnSpc>
                <a:spcPct val="100000"/>
              </a:lnSpc>
            </a:pPr>
            <a:endParaRPr lang="en-US" u="none">
              <a:solidFill>
                <a:srgbClr val="04617B"/>
              </a:solidFill>
            </a:endParaRPr>
          </a:p>
        </p:txBody>
      </p:sp>
      <p:sp>
        <p:nvSpPr>
          <p:cNvPr id="3" name="Content Placeholder 2"/>
          <p:cNvSpPr>
            <a:spLocks noGrp="1"/>
          </p:cNvSpPr>
          <p:nvPr>
            <p:ph idx="1"/>
          </p:nvPr>
        </p:nvSpPr>
        <p:spPr>
          <a:xfrm>
            <a:off x="457200" y="2362200"/>
            <a:ext cx="8229600" cy="3962400"/>
          </a:xfrm>
        </p:spPr>
        <p:txBody>
          <a:bodyPr/>
          <a:p>
            <a:r>
              <a:rPr lang="en-US" altLang="en-US" sz="2400">
                <a:solidFill>
                  <a:srgbClr val="002060"/>
                </a:solidFill>
                <a:latin typeface="Times New Roman" panose="02020603050405020304" pitchFamily="18" charset="0"/>
                <a:cs typeface="Times New Roman" panose="02020603050405020304" pitchFamily="18" charset="0"/>
              </a:rPr>
              <a:t>Đó là những bằng chứng lịch sử, chứng minh nhà nước Việt Nam liên tục là chủ sở hữu của quần đảo Hoàng Sa, Trường Sa là cơ sở để chúng ta ngày nay tiếp tục bảo vệ quyền lợi hợp pháp và chính đáng của Việt Nam đối với hai quần đảo này.</a:t>
            </a:r>
            <a:endParaRPr lang="en-US" altLang="en-US" sz="240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en-US" altLang="en-US" sz="4000"/>
              <a:t>Lá cờ Việt Nam trên </a:t>
            </a:r>
            <a:r>
              <a:rPr lang="en-US" altLang="en-US" sz="4000"/>
              <a:t>đ</a:t>
            </a:r>
            <a:r>
              <a:rPr lang="en-US" altLang="en-US" sz="4000"/>
              <a:t>ảo Tr</a:t>
            </a:r>
            <a:r>
              <a:rPr lang="en-US" altLang="en-US" sz="4000"/>
              <a:t>ư</a:t>
            </a:r>
            <a:r>
              <a:rPr lang="en-US" altLang="en-US" sz="4000"/>
              <a:t>ờng Sa Lớn </a:t>
            </a:r>
            <a:endParaRPr lang="en-US" altLang="en-US" sz="4000"/>
          </a:p>
        </p:txBody>
      </p:sp>
      <p:pic>
        <p:nvPicPr>
          <p:cNvPr id="4" name="Content Placeholder 3"/>
          <p:cNvPicPr>
            <a:picLocks noChangeAspect="1"/>
          </p:cNvPicPr>
          <p:nvPr>
            <p:ph idx="1"/>
          </p:nvPr>
        </p:nvPicPr>
        <p:blipFill>
          <a:blip r:embed="rId1"/>
          <a:stretch>
            <a:fillRect/>
          </a:stretch>
        </p:blipFill>
        <p:spPr>
          <a:xfrm>
            <a:off x="1645920" y="1935480"/>
            <a:ext cx="5851525" cy="438912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Rectangle 1"/>
          <p:cNvSpPr/>
          <p:nvPr/>
        </p:nvSpPr>
        <p:spPr>
          <a:xfrm>
            <a:off x="2514600" y="0"/>
            <a:ext cx="4191000" cy="738664"/>
          </a:xfrm>
          <a:prstGeom prst="rect">
            <a:avLst/>
          </a:prstGeom>
          <a:noFill/>
        </p:spPr>
        <p:txBody>
          <a:bodyPr wrap="squar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LUYỆN TẬP</a:t>
            </a:r>
            <a:endParaRPr kumimoji="0" lang="en-US" sz="4000" b="1" i="0" u="none" strike="noStrike" kern="1200" cap="none" spc="0" normalizeH="0" baseline="0" noProof="0" dirty="0">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endParaRPr>
          </a:p>
        </p:txBody>
      </p:sp>
      <p:sp>
        <p:nvSpPr>
          <p:cNvPr id="34819" name="Rectangle 2"/>
          <p:cNvSpPr/>
          <p:nvPr/>
        </p:nvSpPr>
        <p:spPr>
          <a:xfrm>
            <a:off x="152400" y="685800"/>
            <a:ext cx="8763000" cy="830263"/>
          </a:xfrm>
          <a:prstGeom prst="rect">
            <a:avLst/>
          </a:prstGeom>
          <a:noFill/>
          <a:ln w="9525">
            <a:noFill/>
          </a:ln>
        </p:spPr>
        <p:txBody>
          <a:bodyPr>
            <a:spAutoFit/>
          </a:bodyPr>
          <a:p>
            <a:pPr eaLnBrk="1" hangingPunct="1">
              <a:buNone/>
            </a:pPr>
            <a:r>
              <a:rPr sz="2400" dirty="0">
                <a:latin typeface="Times New Roman" panose="02020603050405020304" pitchFamily="18" charset="0"/>
                <a:cs typeface="Times New Roman" panose="02020603050405020304" pitchFamily="18" charset="0"/>
              </a:rPr>
              <a:t>Lập v</a:t>
            </a:r>
            <a:r>
              <a:rPr sz="2400" dirty="0">
                <a:latin typeface="Times New Roman" panose="02020603050405020304" pitchFamily="18" charset="0"/>
                <a:ea typeface="Times New Roman" panose="02020603050405020304" pitchFamily="18" charset="0"/>
              </a:rPr>
              <a:t>à</a:t>
            </a:r>
            <a:r>
              <a:rPr sz="2400" dirty="0">
                <a:latin typeface="Times New Roman" panose="02020603050405020304" pitchFamily="18" charset="0"/>
                <a:cs typeface="Times New Roman" panose="02020603050405020304" pitchFamily="18" charset="0"/>
              </a:rPr>
              <a:t> ho</a:t>
            </a:r>
            <a:r>
              <a:rPr sz="2400" dirty="0">
                <a:latin typeface="Times New Roman" panose="02020603050405020304" pitchFamily="18" charset="0"/>
                <a:ea typeface="Times New Roman" panose="02020603050405020304" pitchFamily="18" charset="0"/>
              </a:rPr>
              <a:t>à</a:t>
            </a:r>
            <a:r>
              <a:rPr sz="2400" dirty="0">
                <a:latin typeface="Times New Roman" panose="02020603050405020304" pitchFamily="18" charset="0"/>
                <a:cs typeface="Times New Roman" panose="02020603050405020304" pitchFamily="18" charset="0"/>
              </a:rPr>
              <a:t>n th</a:t>
            </a:r>
            <a:r>
              <a:rPr sz="2400" dirty="0">
                <a:latin typeface="Times New Roman" panose="02020603050405020304" pitchFamily="18" charset="0"/>
                <a:ea typeface="Times New Roman" panose="02020603050405020304" pitchFamily="18" charset="0"/>
              </a:rPr>
              <a:t>à</a:t>
            </a:r>
            <a:r>
              <a:rPr sz="2400" dirty="0">
                <a:latin typeface="Times New Roman" panose="02020603050405020304" pitchFamily="18" charset="0"/>
                <a:cs typeface="Times New Roman" panose="02020603050405020304" pitchFamily="18" charset="0"/>
              </a:rPr>
              <a:t>nh bảng hệ thống (theo gợi ýdưới đây) về một số th</a:t>
            </a:r>
            <a:r>
              <a:rPr sz="2400" dirty="0">
                <a:latin typeface="Times New Roman" panose="02020603050405020304" pitchFamily="18" charset="0"/>
                <a:ea typeface="Times New Roman" panose="02020603050405020304" pitchFamily="18" charset="0"/>
              </a:rPr>
              <a:t>à</a:t>
            </a:r>
            <a:r>
              <a:rPr sz="2400" dirty="0">
                <a:latin typeface="Times New Roman" panose="02020603050405020304" pitchFamily="18" charset="0"/>
                <a:cs typeface="Times New Roman" panose="02020603050405020304" pitchFamily="18" charset="0"/>
              </a:rPr>
              <a:t>nh tựu tiêu biểu dưới thời Nguyễn.</a:t>
            </a:r>
            <a:endParaRPr sz="2400" dirty="0">
              <a:latin typeface="Times New Roman" panose="02020603050405020304" pitchFamily="18" charset="0"/>
              <a:ea typeface="Times New Roman" panose="02020603050405020304" pitchFamily="18" charset="0"/>
            </a:endParaRPr>
          </a:p>
        </p:txBody>
      </p:sp>
      <p:graphicFrame>
        <p:nvGraphicFramePr>
          <p:cNvPr id="34820" name="Table 34819"/>
          <p:cNvGraphicFramePr/>
          <p:nvPr/>
        </p:nvGraphicFramePr>
        <p:xfrm>
          <a:off x="304800" y="1600200"/>
          <a:ext cx="8229600" cy="4603750"/>
        </p:xfrm>
        <a:graphic>
          <a:graphicData uri="http://schemas.openxmlformats.org/drawingml/2006/table">
            <a:tbl>
              <a:tblPr/>
              <a:tblGrid>
                <a:gridCol w="3352800"/>
                <a:gridCol w="4876800"/>
              </a:tblGrid>
              <a:tr h="365125">
                <a:tc>
                  <a:txBody>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onstantia" panose="02030602050306030303" pitchFamily="18"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5pPr>
                    </a:lstStyle>
                    <a:p>
                      <a:pPr marL="28575" lvl="0" indent="0" algn="ctr" eaLnBrk="1" hangingPunct="1">
                        <a:buNone/>
                      </a:pPr>
                      <a:r>
                        <a:rPr sz="2400" b="1" dirty="0">
                          <a:solidFill>
                            <a:srgbClr val="000000"/>
                          </a:solidFill>
                          <a:latin typeface="Times New Roman" panose="02020603050405020304" pitchFamily="18" charset="0"/>
                          <a:cs typeface="Times New Roman" panose="02020603050405020304" pitchFamily="18" charset="0"/>
                        </a:rPr>
                        <a:t>Lĩnh vực</a:t>
                      </a:r>
                      <a:endParaRPr lang="en-US" sz="2400" dirty="0">
                        <a:latin typeface="Times New Roman" panose="02020603050405020304" pitchFamily="18" charset="0"/>
                        <a:ea typeface="Times New Roman" panose="02020603050405020304" pitchFamily="18" charset="0"/>
                      </a:endParaRPr>
                    </a:p>
                  </a:txBody>
                  <a:tcPr marL="0" marR="0" marT="0" marB="0">
                    <a:lnL w="12700" cap="flat" cmpd="sng">
                      <a:solidFill>
                        <a:srgbClr val="BBBBBB"/>
                      </a:solidFill>
                      <a:prstDash val="solid"/>
                      <a:headEnd type="none" w="med" len="med"/>
                      <a:tailEnd type="none" w="med" len="med"/>
                    </a:lnL>
                    <a:lnR w="12700" cap="flat" cmpd="sng">
                      <a:solidFill>
                        <a:srgbClr val="BBBBBB"/>
                      </a:solidFill>
                      <a:prstDash val="solid"/>
                      <a:headEnd type="none" w="med" len="med"/>
                      <a:tailEnd type="none" w="med" len="med"/>
                    </a:lnR>
                    <a:lnT w="12700" cap="flat" cmpd="sng">
                      <a:solidFill>
                        <a:srgbClr val="BBBBBB"/>
                      </a:solidFill>
                      <a:prstDash val="solid"/>
                      <a:headEnd type="none" w="med" len="med"/>
                      <a:tailEnd type="none" w="med" len="med"/>
                    </a:lnT>
                    <a:lnB w="12700" cap="flat" cmpd="sng">
                      <a:solidFill>
                        <a:srgbClr val="BBBBBB"/>
                      </a:solidFill>
                      <a:prstDash val="solid"/>
                      <a:headEnd type="none" w="med" len="med"/>
                      <a:tailEnd type="none" w="med" len="med"/>
                    </a:lnB>
                    <a:lnTlToBr>
                      <a:noFill/>
                    </a:lnTlToBr>
                    <a:lnBlToTr>
                      <a:noFill/>
                    </a:lnBlToTr>
                    <a:noFill/>
                  </a:tcPr>
                </a:tc>
                <a:tc>
                  <a:txBody>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onstantia" panose="02030602050306030303" pitchFamily="18"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5pPr>
                    </a:lstStyle>
                    <a:p>
                      <a:pPr marL="28575" lvl="0" indent="0" algn="ctr" eaLnBrk="1" hangingPunct="1">
                        <a:buNone/>
                      </a:pPr>
                      <a:r>
                        <a:rPr sz="2400" b="1" dirty="0">
                          <a:solidFill>
                            <a:srgbClr val="000000"/>
                          </a:solidFill>
                          <a:latin typeface="Times New Roman" panose="02020603050405020304" pitchFamily="18" charset="0"/>
                          <a:cs typeface="Times New Roman" panose="02020603050405020304" pitchFamily="18" charset="0"/>
                        </a:rPr>
                        <a:t>Th</a:t>
                      </a:r>
                      <a:r>
                        <a:rPr sz="2400" b="1" dirty="0">
                          <a:solidFill>
                            <a:srgbClr val="000000"/>
                          </a:solidFill>
                          <a:latin typeface="Times New Roman" panose="02020603050405020304" pitchFamily="18" charset="0"/>
                          <a:ea typeface="Times New Roman" panose="02020603050405020304" pitchFamily="18" charset="0"/>
                        </a:rPr>
                        <a:t>à</a:t>
                      </a:r>
                      <a:r>
                        <a:rPr sz="2400" b="1" dirty="0">
                          <a:solidFill>
                            <a:srgbClr val="000000"/>
                          </a:solidFill>
                          <a:latin typeface="Times New Roman" panose="02020603050405020304" pitchFamily="18" charset="0"/>
                          <a:cs typeface="Times New Roman" panose="02020603050405020304" pitchFamily="18" charset="0"/>
                        </a:rPr>
                        <a:t>nh tựu tiêu biểu</a:t>
                      </a:r>
                      <a:endParaRPr lang="en-US" sz="2400" dirty="0">
                        <a:latin typeface="Times New Roman" panose="02020603050405020304" pitchFamily="18" charset="0"/>
                        <a:ea typeface="Times New Roman" panose="02020603050405020304" pitchFamily="18" charset="0"/>
                      </a:endParaRPr>
                    </a:p>
                  </a:txBody>
                  <a:tcPr marL="0" marR="0" marT="0" marB="0">
                    <a:lnL w="12700" cap="flat" cmpd="sng">
                      <a:solidFill>
                        <a:srgbClr val="BBBBBB"/>
                      </a:solidFill>
                      <a:prstDash val="solid"/>
                      <a:headEnd type="none" w="med" len="med"/>
                      <a:tailEnd type="none" w="med" len="med"/>
                    </a:lnL>
                    <a:lnR w="12700" cap="flat" cmpd="sng">
                      <a:solidFill>
                        <a:srgbClr val="BBBBBB"/>
                      </a:solidFill>
                      <a:prstDash val="solid"/>
                      <a:headEnd type="none" w="med" len="med"/>
                      <a:tailEnd type="none" w="med" len="med"/>
                    </a:lnR>
                    <a:lnT w="12700" cap="flat" cmpd="sng">
                      <a:solidFill>
                        <a:srgbClr val="BBBBBB"/>
                      </a:solidFill>
                      <a:prstDash val="solid"/>
                      <a:headEnd type="none" w="med" len="med"/>
                      <a:tailEnd type="none" w="med" len="med"/>
                    </a:lnT>
                    <a:lnB w="12700" cap="flat" cmpd="sng">
                      <a:solidFill>
                        <a:srgbClr val="BBBBBB"/>
                      </a:solidFill>
                      <a:prstDash val="solid"/>
                      <a:headEnd type="none" w="med" len="med"/>
                      <a:tailEnd type="none" w="med" len="med"/>
                    </a:lnB>
                    <a:lnTlToBr>
                      <a:noFill/>
                    </a:lnTlToBr>
                    <a:lnBlToTr>
                      <a:noFill/>
                    </a:lnBlToTr>
                    <a:noFill/>
                  </a:tcPr>
                </a:tc>
              </a:tr>
              <a:tr h="366713">
                <a:tc>
                  <a:txBody>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onstantia" panose="02030602050306030303" pitchFamily="18"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5pPr>
                    </a:lstStyle>
                    <a:p>
                      <a:pPr marL="28575" lvl="0" indent="0" algn="just" eaLnBrk="1" hangingPunct="1">
                        <a:buNone/>
                      </a:pPr>
                      <a:r>
                        <a:rPr sz="2400" dirty="0">
                          <a:solidFill>
                            <a:srgbClr val="000000"/>
                          </a:solidFill>
                          <a:latin typeface="Times New Roman" panose="02020603050405020304" pitchFamily="18" charset="0"/>
                          <a:cs typeface="Times New Roman" panose="02020603050405020304" pitchFamily="18" charset="0"/>
                        </a:rPr>
                        <a:t>H</a:t>
                      </a:r>
                      <a:r>
                        <a:rPr sz="2400" dirty="0">
                          <a:solidFill>
                            <a:srgbClr val="000000"/>
                          </a:solidFill>
                          <a:latin typeface="Times New Roman" panose="02020603050405020304" pitchFamily="18" charset="0"/>
                          <a:ea typeface="Times New Roman" panose="02020603050405020304" pitchFamily="18" charset="0"/>
                        </a:rPr>
                        <a:t>à</a:t>
                      </a:r>
                      <a:r>
                        <a:rPr sz="2400" dirty="0">
                          <a:solidFill>
                            <a:srgbClr val="000000"/>
                          </a:solidFill>
                          <a:latin typeface="Times New Roman" panose="02020603050405020304" pitchFamily="18" charset="0"/>
                          <a:cs typeface="Times New Roman" panose="02020603050405020304" pitchFamily="18" charset="0"/>
                        </a:rPr>
                        <a:t>nh chính</a:t>
                      </a:r>
                      <a:endParaRPr lang="en-US" sz="2400" dirty="0">
                        <a:latin typeface="Times New Roman" panose="02020603050405020304" pitchFamily="18" charset="0"/>
                        <a:ea typeface="Times New Roman" panose="02020603050405020304" pitchFamily="18" charset="0"/>
                      </a:endParaRPr>
                    </a:p>
                  </a:txBody>
                  <a:tcPr marL="0" marR="0" marT="0" marB="0">
                    <a:lnL w="12700" cap="flat" cmpd="sng">
                      <a:solidFill>
                        <a:srgbClr val="BBBBBB"/>
                      </a:solidFill>
                      <a:prstDash val="solid"/>
                      <a:headEnd type="none" w="med" len="med"/>
                      <a:tailEnd type="none" w="med" len="med"/>
                    </a:lnL>
                    <a:lnR w="12700" cap="flat" cmpd="sng">
                      <a:solidFill>
                        <a:srgbClr val="BBBBBB"/>
                      </a:solidFill>
                      <a:prstDash val="solid"/>
                      <a:headEnd type="none" w="med" len="med"/>
                      <a:tailEnd type="none" w="med" len="med"/>
                    </a:lnR>
                    <a:lnT w="12700" cap="flat" cmpd="sng">
                      <a:solidFill>
                        <a:srgbClr val="BBBBBB"/>
                      </a:solidFill>
                      <a:prstDash val="solid"/>
                      <a:headEnd type="none" w="med" len="med"/>
                      <a:tailEnd type="none" w="med" len="med"/>
                    </a:lnT>
                    <a:lnB w="12700" cap="flat" cmpd="sng">
                      <a:solidFill>
                        <a:srgbClr val="BBBBBB"/>
                      </a:solidFill>
                      <a:prstDash val="solid"/>
                      <a:headEnd type="none" w="med" len="med"/>
                      <a:tailEnd type="none" w="med" len="med"/>
                    </a:lnB>
                    <a:lnTlToBr>
                      <a:noFill/>
                    </a:lnTlToBr>
                    <a:lnBlToTr>
                      <a:noFill/>
                    </a:lnBlToTr>
                    <a:noFill/>
                  </a:tcPr>
                </a:tc>
                <a:tc>
                  <a:txBody>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onstantia" panose="02030602050306030303" pitchFamily="18"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5pPr>
                    </a:lstStyle>
                    <a:p>
                      <a:pPr lvl="0" eaLnBrk="1" hangingPunct="1">
                        <a:buNone/>
                      </a:pPr>
                      <a:endParaRPr lang="en-US" sz="2400" dirty="0">
                        <a:latin typeface="Times New Roman" panose="02020603050405020304" pitchFamily="18" charset="0"/>
                        <a:ea typeface="Times New Roman" panose="02020603050405020304" pitchFamily="18" charset="0"/>
                      </a:endParaRPr>
                    </a:p>
                  </a:txBody>
                  <a:tcPr marL="0" marR="0" marT="0" marB="0">
                    <a:lnL w="12700" cap="flat" cmpd="sng">
                      <a:solidFill>
                        <a:srgbClr val="BBBBBB"/>
                      </a:solidFill>
                      <a:prstDash val="solid"/>
                      <a:headEnd type="none" w="med" len="med"/>
                      <a:tailEnd type="none" w="med" len="med"/>
                    </a:lnL>
                    <a:lnR w="12700" cap="flat" cmpd="sng">
                      <a:solidFill>
                        <a:srgbClr val="BBBBBB"/>
                      </a:solidFill>
                      <a:prstDash val="solid"/>
                      <a:headEnd type="none" w="med" len="med"/>
                      <a:tailEnd type="none" w="med" len="med"/>
                    </a:lnR>
                    <a:lnT w="12700" cap="flat" cmpd="sng">
                      <a:solidFill>
                        <a:srgbClr val="BBBBBB"/>
                      </a:solidFill>
                      <a:prstDash val="solid"/>
                      <a:headEnd type="none" w="med" len="med"/>
                      <a:tailEnd type="none" w="med" len="med"/>
                    </a:lnT>
                    <a:lnB w="12700" cap="flat" cmpd="sng">
                      <a:solidFill>
                        <a:srgbClr val="BBBBBB"/>
                      </a:solidFill>
                      <a:prstDash val="solid"/>
                      <a:headEnd type="none" w="med" len="med"/>
                      <a:tailEnd type="none" w="med" len="med"/>
                    </a:lnB>
                    <a:lnTlToBr>
                      <a:noFill/>
                    </a:lnTlToBr>
                    <a:lnBlToTr>
                      <a:noFill/>
                    </a:lnBlToTr>
                    <a:noFill/>
                  </a:tcPr>
                </a:tc>
              </a:tr>
              <a:tr h="365125">
                <a:tc>
                  <a:txBody>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onstantia" panose="02030602050306030303" pitchFamily="18"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5pPr>
                    </a:lstStyle>
                    <a:p>
                      <a:pPr marL="28575" lvl="0" indent="0" algn="just" eaLnBrk="1" hangingPunct="1">
                        <a:buNone/>
                      </a:pPr>
                      <a:r>
                        <a:rPr sz="2400" dirty="0">
                          <a:solidFill>
                            <a:srgbClr val="000000"/>
                          </a:solidFill>
                          <a:latin typeface="Times New Roman" panose="02020603050405020304" pitchFamily="18" charset="0"/>
                          <a:cs typeface="Times New Roman" panose="02020603050405020304" pitchFamily="18" charset="0"/>
                        </a:rPr>
                        <a:t>Luật pháp</a:t>
                      </a:r>
                      <a:endParaRPr lang="en-US" sz="2400" dirty="0">
                        <a:latin typeface="Times New Roman" panose="02020603050405020304" pitchFamily="18" charset="0"/>
                        <a:ea typeface="Times New Roman" panose="02020603050405020304" pitchFamily="18" charset="0"/>
                      </a:endParaRPr>
                    </a:p>
                  </a:txBody>
                  <a:tcPr marL="0" marR="0" marT="0" marB="0">
                    <a:lnL w="12700" cap="flat" cmpd="sng">
                      <a:solidFill>
                        <a:srgbClr val="BBBBBB"/>
                      </a:solidFill>
                      <a:prstDash val="solid"/>
                      <a:headEnd type="none" w="med" len="med"/>
                      <a:tailEnd type="none" w="med" len="med"/>
                    </a:lnL>
                    <a:lnR w="12700" cap="flat" cmpd="sng">
                      <a:solidFill>
                        <a:srgbClr val="BBBBBB"/>
                      </a:solidFill>
                      <a:prstDash val="solid"/>
                      <a:headEnd type="none" w="med" len="med"/>
                      <a:tailEnd type="none" w="med" len="med"/>
                    </a:lnR>
                    <a:lnT w="12700" cap="flat" cmpd="sng">
                      <a:solidFill>
                        <a:srgbClr val="BBBBBB"/>
                      </a:solidFill>
                      <a:prstDash val="solid"/>
                      <a:headEnd type="none" w="med" len="med"/>
                      <a:tailEnd type="none" w="med" len="med"/>
                    </a:lnT>
                    <a:lnB w="12700" cap="flat" cmpd="sng">
                      <a:solidFill>
                        <a:srgbClr val="BBBBBB"/>
                      </a:solidFill>
                      <a:prstDash val="solid"/>
                      <a:headEnd type="none" w="med" len="med"/>
                      <a:tailEnd type="none" w="med" len="med"/>
                    </a:lnB>
                    <a:lnTlToBr>
                      <a:noFill/>
                    </a:lnTlToBr>
                    <a:lnBlToTr>
                      <a:noFill/>
                    </a:lnBlToTr>
                    <a:noFill/>
                  </a:tcPr>
                </a:tc>
                <a:tc>
                  <a:txBody>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onstantia" panose="02030602050306030303" pitchFamily="18"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5pPr>
                    </a:lstStyle>
                    <a:p>
                      <a:pPr lvl="0" eaLnBrk="1" hangingPunct="1">
                        <a:buNone/>
                      </a:pPr>
                      <a:endParaRPr lang="en-US" sz="2400" dirty="0">
                        <a:latin typeface="Times New Roman" panose="02020603050405020304" pitchFamily="18" charset="0"/>
                        <a:ea typeface="Times New Roman" panose="02020603050405020304" pitchFamily="18" charset="0"/>
                      </a:endParaRPr>
                    </a:p>
                  </a:txBody>
                  <a:tcPr marL="0" marR="0" marT="0" marB="0">
                    <a:lnL w="12700" cap="flat" cmpd="sng">
                      <a:solidFill>
                        <a:srgbClr val="BBBBBB"/>
                      </a:solidFill>
                      <a:prstDash val="solid"/>
                      <a:headEnd type="none" w="med" len="med"/>
                      <a:tailEnd type="none" w="med" len="med"/>
                    </a:lnL>
                    <a:lnR w="12700" cap="flat" cmpd="sng">
                      <a:solidFill>
                        <a:srgbClr val="BBBBBB"/>
                      </a:solidFill>
                      <a:prstDash val="solid"/>
                      <a:headEnd type="none" w="med" len="med"/>
                      <a:tailEnd type="none" w="med" len="med"/>
                    </a:lnR>
                    <a:lnT w="12700" cap="flat" cmpd="sng">
                      <a:solidFill>
                        <a:srgbClr val="BBBBBB"/>
                      </a:solidFill>
                      <a:prstDash val="solid"/>
                      <a:headEnd type="none" w="med" len="med"/>
                      <a:tailEnd type="none" w="med" len="med"/>
                    </a:lnT>
                    <a:lnB w="12700" cap="flat" cmpd="sng">
                      <a:solidFill>
                        <a:srgbClr val="BBBBBB"/>
                      </a:solidFill>
                      <a:prstDash val="solid"/>
                      <a:headEnd type="none" w="med" len="med"/>
                      <a:tailEnd type="none" w="med" len="med"/>
                    </a:lnB>
                    <a:lnTlToBr>
                      <a:noFill/>
                    </a:lnTlToBr>
                    <a:lnBlToTr>
                      <a:noFill/>
                    </a:lnBlToTr>
                    <a:noFill/>
                  </a:tcPr>
                </a:tc>
              </a:tr>
              <a:tr h="366712">
                <a:tc>
                  <a:txBody>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onstantia" panose="02030602050306030303" pitchFamily="18"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5pPr>
                    </a:lstStyle>
                    <a:p>
                      <a:pPr marL="28575" lvl="0" indent="0" algn="just" eaLnBrk="1" hangingPunct="1">
                        <a:buNone/>
                      </a:pPr>
                      <a:r>
                        <a:rPr lang="en-US" sz="2400" dirty="0">
                          <a:latin typeface="Times New Roman" panose="02020603050405020304" pitchFamily="18" charset="0"/>
                          <a:ea typeface="Times New Roman" panose="02020603050405020304" pitchFamily="18" charset="0"/>
                        </a:rPr>
                        <a:t>Quân đội</a:t>
                      </a:r>
                      <a:endParaRPr lang="en-US" sz="2400" dirty="0">
                        <a:latin typeface="Times New Roman" panose="02020603050405020304" pitchFamily="18" charset="0"/>
                        <a:ea typeface="Times New Roman" panose="02020603050405020304" pitchFamily="18" charset="0"/>
                      </a:endParaRPr>
                    </a:p>
                  </a:txBody>
                  <a:tcPr marL="0" marR="0" marT="0" marB="0">
                    <a:lnL w="12700" cap="flat" cmpd="sng">
                      <a:solidFill>
                        <a:srgbClr val="BBBBBB"/>
                      </a:solidFill>
                      <a:prstDash val="solid"/>
                      <a:headEnd type="none" w="med" len="med"/>
                      <a:tailEnd type="none" w="med" len="med"/>
                    </a:lnL>
                    <a:lnR w="12700" cap="flat" cmpd="sng">
                      <a:solidFill>
                        <a:srgbClr val="BBBBBB"/>
                      </a:solidFill>
                      <a:prstDash val="solid"/>
                      <a:headEnd type="none" w="med" len="med"/>
                      <a:tailEnd type="none" w="med" len="med"/>
                    </a:lnR>
                    <a:lnT w="12700" cap="flat" cmpd="sng">
                      <a:solidFill>
                        <a:srgbClr val="BBBBBB"/>
                      </a:solidFill>
                      <a:prstDash val="solid"/>
                      <a:headEnd type="none" w="med" len="med"/>
                      <a:tailEnd type="none" w="med" len="med"/>
                    </a:lnT>
                    <a:lnB w="12700" cap="flat" cmpd="sng">
                      <a:solidFill>
                        <a:srgbClr val="BBBBBB"/>
                      </a:solidFill>
                      <a:prstDash val="solid"/>
                      <a:headEnd type="none" w="med" len="med"/>
                      <a:tailEnd type="none" w="med" len="med"/>
                    </a:lnB>
                    <a:lnTlToBr>
                      <a:noFill/>
                    </a:lnTlToBr>
                    <a:lnBlToTr>
                      <a:noFill/>
                    </a:lnBlToTr>
                    <a:noFill/>
                  </a:tcPr>
                </a:tc>
                <a:tc>
                  <a:txBody>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onstantia" panose="02030602050306030303" pitchFamily="18"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5pPr>
                    </a:lstStyle>
                    <a:p>
                      <a:pPr lvl="0" eaLnBrk="1" hangingPunct="1">
                        <a:buNone/>
                      </a:pPr>
                      <a:endParaRPr lang="en-US" sz="2400" dirty="0">
                        <a:latin typeface="Times New Roman" panose="02020603050405020304" pitchFamily="18" charset="0"/>
                        <a:ea typeface="Times New Roman" panose="02020603050405020304" pitchFamily="18" charset="0"/>
                      </a:endParaRPr>
                    </a:p>
                  </a:txBody>
                  <a:tcPr marL="0" marR="0" marT="0" marB="0">
                    <a:lnL w="12700" cap="flat" cmpd="sng">
                      <a:solidFill>
                        <a:srgbClr val="BBBBBB"/>
                      </a:solidFill>
                      <a:prstDash val="solid"/>
                      <a:headEnd type="none" w="med" len="med"/>
                      <a:tailEnd type="none" w="med" len="med"/>
                    </a:lnL>
                    <a:lnR w="12700" cap="flat" cmpd="sng">
                      <a:solidFill>
                        <a:srgbClr val="BBBBBB"/>
                      </a:solidFill>
                      <a:prstDash val="solid"/>
                      <a:headEnd type="none" w="med" len="med"/>
                      <a:tailEnd type="none" w="med" len="med"/>
                    </a:lnR>
                    <a:lnT w="12700" cap="flat" cmpd="sng">
                      <a:solidFill>
                        <a:srgbClr val="BBBBBB"/>
                      </a:solidFill>
                      <a:prstDash val="solid"/>
                      <a:headEnd type="none" w="med" len="med"/>
                      <a:tailEnd type="none" w="med" len="med"/>
                    </a:lnT>
                    <a:lnB w="12700" cap="flat" cmpd="sng">
                      <a:solidFill>
                        <a:srgbClr val="BBBBBB"/>
                      </a:solidFill>
                      <a:prstDash val="solid"/>
                      <a:headEnd type="none" w="med" len="med"/>
                      <a:tailEnd type="none" w="med" len="med"/>
                    </a:lnB>
                    <a:lnTlToBr>
                      <a:noFill/>
                    </a:lnTlToBr>
                    <a:lnBlToTr>
                      <a:noFill/>
                    </a:lnBlToTr>
                    <a:noFill/>
                  </a:tcPr>
                </a:tc>
              </a:tr>
              <a:tr h="365125">
                <a:tc>
                  <a:txBody>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onstantia" panose="02030602050306030303" pitchFamily="18"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5pPr>
                    </a:lstStyle>
                    <a:p>
                      <a:pPr marL="28575" lvl="0" indent="0" algn="just" eaLnBrk="1" hangingPunct="1">
                        <a:buNone/>
                      </a:pPr>
                      <a:r>
                        <a:rPr lang="en-US" sz="2400" dirty="0">
                          <a:latin typeface="Times New Roman" panose="02020603050405020304" pitchFamily="18" charset="0"/>
                          <a:ea typeface="Times New Roman" panose="02020603050405020304" pitchFamily="18" charset="0"/>
                        </a:rPr>
                        <a:t>Ngoại giao</a:t>
                      </a:r>
                      <a:endParaRPr lang="en-US" sz="2400" dirty="0">
                        <a:latin typeface="Times New Roman" panose="02020603050405020304" pitchFamily="18" charset="0"/>
                        <a:ea typeface="Times New Roman" panose="02020603050405020304" pitchFamily="18" charset="0"/>
                      </a:endParaRPr>
                    </a:p>
                  </a:txBody>
                  <a:tcPr marL="0" marR="0" marT="0" marB="0">
                    <a:lnL w="12700" cap="flat" cmpd="sng">
                      <a:solidFill>
                        <a:srgbClr val="BBBBBB"/>
                      </a:solidFill>
                      <a:prstDash val="solid"/>
                      <a:headEnd type="none" w="med" len="med"/>
                      <a:tailEnd type="none" w="med" len="med"/>
                    </a:lnL>
                    <a:lnR w="12700" cap="flat" cmpd="sng">
                      <a:solidFill>
                        <a:srgbClr val="BBBBBB"/>
                      </a:solidFill>
                      <a:prstDash val="solid"/>
                      <a:headEnd type="none" w="med" len="med"/>
                      <a:tailEnd type="none" w="med" len="med"/>
                    </a:lnR>
                    <a:lnT w="12700" cap="flat" cmpd="sng">
                      <a:solidFill>
                        <a:srgbClr val="BBBBBB"/>
                      </a:solidFill>
                      <a:prstDash val="solid"/>
                      <a:headEnd type="none" w="med" len="med"/>
                      <a:tailEnd type="none" w="med" len="med"/>
                    </a:lnT>
                    <a:lnB w="12700" cap="flat" cmpd="sng">
                      <a:solidFill>
                        <a:srgbClr val="BBBBBB"/>
                      </a:solidFill>
                      <a:prstDash val="solid"/>
                      <a:headEnd type="none" w="med" len="med"/>
                      <a:tailEnd type="none" w="med" len="med"/>
                    </a:lnB>
                    <a:lnTlToBr>
                      <a:noFill/>
                    </a:lnTlToBr>
                    <a:lnBlToTr>
                      <a:noFill/>
                    </a:lnBlToTr>
                    <a:noFill/>
                  </a:tcPr>
                </a:tc>
                <a:tc>
                  <a:txBody>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onstantia" panose="02030602050306030303" pitchFamily="18"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5pPr>
                    </a:lstStyle>
                    <a:p>
                      <a:pPr lvl="0" eaLnBrk="1" hangingPunct="1">
                        <a:buNone/>
                      </a:pPr>
                      <a:endParaRPr lang="en-US" sz="2400" dirty="0">
                        <a:latin typeface="Times New Roman" panose="02020603050405020304" pitchFamily="18" charset="0"/>
                        <a:ea typeface="Times New Roman" panose="02020603050405020304" pitchFamily="18" charset="0"/>
                      </a:endParaRPr>
                    </a:p>
                  </a:txBody>
                  <a:tcPr marL="0" marR="0" marT="0" marB="0">
                    <a:lnL w="12700" cap="flat" cmpd="sng">
                      <a:solidFill>
                        <a:srgbClr val="BBBBBB"/>
                      </a:solidFill>
                      <a:prstDash val="solid"/>
                      <a:headEnd type="none" w="med" len="med"/>
                      <a:tailEnd type="none" w="med" len="med"/>
                    </a:lnL>
                    <a:lnR w="12700" cap="flat" cmpd="sng">
                      <a:solidFill>
                        <a:srgbClr val="BBBBBB"/>
                      </a:solidFill>
                      <a:prstDash val="solid"/>
                      <a:headEnd type="none" w="med" len="med"/>
                      <a:tailEnd type="none" w="med" len="med"/>
                    </a:lnR>
                    <a:lnT w="12700" cap="flat" cmpd="sng">
                      <a:solidFill>
                        <a:srgbClr val="BBBBBB"/>
                      </a:solidFill>
                      <a:prstDash val="solid"/>
                      <a:headEnd type="none" w="med" len="med"/>
                      <a:tailEnd type="none" w="med" len="med"/>
                    </a:lnT>
                    <a:lnB w="12700" cap="flat" cmpd="sng">
                      <a:solidFill>
                        <a:srgbClr val="BBBBBB"/>
                      </a:solidFill>
                      <a:prstDash val="solid"/>
                      <a:headEnd type="none" w="med" len="med"/>
                      <a:tailEnd type="none" w="med" len="med"/>
                    </a:lnB>
                    <a:lnTlToBr>
                      <a:noFill/>
                    </a:lnTlToBr>
                    <a:lnBlToTr>
                      <a:noFill/>
                    </a:lnBlToTr>
                    <a:noFill/>
                  </a:tcPr>
                </a:tc>
              </a:tr>
            </a:tbl>
          </a:graphicData>
        </a:graphic>
      </p:graphicFrame>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endCondLst>
                                    <p:cond evt="onNext" delay="0">
                                      <p:tgtEl>
                                        <p:sldTgt/>
                                      </p:tgtEl>
                                    </p:cond>
                                  </p:endCondLst>
                                  <p:iterate type="lt">
                                    <p:tmPct val="10000"/>
                                  </p:iterate>
                                  <p:childTnLst>
                                    <p:animMotion origin="layout" path="M -2.91667E-6 -1.11111E-6 L -2.91667E-6 -0.07222 " pathEditMode="relative" rAng="0" ptsTypes="AA">
                                      <p:cBhvr>
                                        <p:cTn id="6" dur="250" accel="50000" decel="50000" autoRev="1" fill="hold">
                                          <p:stCondLst>
                                            <p:cond delay="0"/>
                                          </p:stCondLst>
                                        </p:cTn>
                                        <p:tgtEl>
                                          <p:spTgt spid="2"/>
                                        </p:tgtEl>
                                        <p:attrNameLst>
                                          <p:attrName>ppt_x</p:attrName>
                                          <p:attrName>ppt_y</p:attrName>
                                        </p:attrNameLst>
                                      </p:cBhvr>
                                      <p:rCtr x="0" y="-3611"/>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35842" name="Table 35841"/>
          <p:cNvGraphicFramePr/>
          <p:nvPr/>
        </p:nvGraphicFramePr>
        <p:xfrm>
          <a:off x="-19050" y="381000"/>
          <a:ext cx="9163367" cy="6457950"/>
        </p:xfrm>
        <a:graphic>
          <a:graphicData uri="http://schemas.openxmlformats.org/drawingml/2006/table">
            <a:tbl>
              <a:tblPr/>
              <a:tblGrid>
                <a:gridCol w="1795780"/>
                <a:gridCol w="7367587"/>
              </a:tblGrid>
              <a:tr h="274638">
                <a:tc>
                  <a:txBody>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onstantia" panose="02030602050306030303" pitchFamily="18"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5pPr>
                    </a:lstStyle>
                    <a:p>
                      <a:pPr marL="28575" lvl="0" indent="0" algn="l" eaLnBrk="1" hangingPunct="1">
                        <a:buNone/>
                      </a:pPr>
                      <a:r>
                        <a:rPr sz="3200" b="1" dirty="0">
                          <a:solidFill>
                            <a:srgbClr val="000000"/>
                          </a:solidFill>
                          <a:latin typeface="Times New Roman" panose="02020603050405020304" pitchFamily="18" charset="0"/>
                          <a:cs typeface="Times New Roman" panose="02020603050405020304" pitchFamily="18" charset="0"/>
                        </a:rPr>
                        <a:t>Lĩnh vực</a:t>
                      </a:r>
                      <a:endPar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solidFill>
                        <a:srgbClr val="BBBBBB"/>
                      </a:solidFill>
                      <a:prstDash val="solid"/>
                      <a:headEnd type="none" w="med" len="med"/>
                      <a:tailEnd type="none" w="med" len="med"/>
                    </a:lnL>
                    <a:lnR w="12700" cap="flat" cmpd="sng">
                      <a:solidFill>
                        <a:srgbClr val="BBBBBB"/>
                      </a:solidFill>
                      <a:prstDash val="solid"/>
                      <a:headEnd type="none" w="med" len="med"/>
                      <a:tailEnd type="none" w="med" len="med"/>
                    </a:lnR>
                    <a:lnT w="12700" cap="flat" cmpd="sng">
                      <a:solidFill>
                        <a:srgbClr val="BBBBBB"/>
                      </a:solidFill>
                      <a:prstDash val="solid"/>
                      <a:headEnd type="none" w="med" len="med"/>
                      <a:tailEnd type="none" w="med" len="med"/>
                    </a:lnT>
                    <a:lnB w="12700" cap="flat" cmpd="sng">
                      <a:solidFill>
                        <a:srgbClr val="BBBBBB"/>
                      </a:solidFill>
                      <a:prstDash val="solid"/>
                      <a:headEnd type="none" w="med" len="med"/>
                      <a:tailEnd type="none" w="med" len="med"/>
                    </a:lnB>
                    <a:lnTlToBr>
                      <a:noFill/>
                    </a:lnTlToBr>
                    <a:lnBlToTr>
                      <a:noFill/>
                    </a:lnBlToTr>
                    <a:noFill/>
                  </a:tcPr>
                </a:tc>
                <a:tc>
                  <a:txBody>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onstantia" panose="02030602050306030303" pitchFamily="18"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5pPr>
                    </a:lstStyle>
                    <a:p>
                      <a:pPr marL="28575" lvl="0" indent="0" algn="l" eaLnBrk="1" hangingPunct="1">
                        <a:buNone/>
                      </a:pPr>
                      <a:r>
                        <a:rPr sz="3200" b="1" dirty="0">
                          <a:solidFill>
                            <a:srgbClr val="000000"/>
                          </a:solidFill>
                          <a:latin typeface="Times New Roman" panose="02020603050405020304" pitchFamily="18" charset="0"/>
                          <a:cs typeface="Times New Roman" panose="02020603050405020304" pitchFamily="18" charset="0"/>
                        </a:rPr>
                        <a:t>Th</a:t>
                      </a:r>
                      <a:r>
                        <a:rPr sz="3200" b="1" dirty="0">
                          <a:solidFill>
                            <a:srgbClr val="000000"/>
                          </a:solidFill>
                          <a:latin typeface="Times New Roman" panose="02020603050405020304" pitchFamily="18" charset="0"/>
                          <a:ea typeface="Times New Roman" panose="02020603050405020304" pitchFamily="18" charset="0"/>
                        </a:rPr>
                        <a:t>à</a:t>
                      </a:r>
                      <a:r>
                        <a:rPr sz="3200" b="1" dirty="0">
                          <a:solidFill>
                            <a:srgbClr val="000000"/>
                          </a:solidFill>
                          <a:latin typeface="Times New Roman" panose="02020603050405020304" pitchFamily="18" charset="0"/>
                          <a:cs typeface="Times New Roman" panose="02020603050405020304" pitchFamily="18" charset="0"/>
                        </a:rPr>
                        <a:t>nh tựu tiêu biểu</a:t>
                      </a:r>
                      <a:endParaRPr lang="en-US" sz="3200" b="1" dirty="0">
                        <a:solidFill>
                          <a:srgbClr val="000000"/>
                        </a:solidFill>
                        <a:latin typeface="Times New Roman" panose="02020603050405020304" pitchFamily="18" charset="0"/>
                        <a:ea typeface="Times New Roman" panose="02020603050405020304" pitchFamily="18" charset="0"/>
                      </a:endParaRPr>
                    </a:p>
                  </a:txBody>
                  <a:tcPr marL="0" marR="0" marT="0" marB="0">
                    <a:lnL w="12700" cap="flat" cmpd="sng">
                      <a:solidFill>
                        <a:srgbClr val="BBBBBB"/>
                      </a:solidFill>
                      <a:prstDash val="solid"/>
                      <a:headEnd type="none" w="med" len="med"/>
                      <a:tailEnd type="none" w="med" len="med"/>
                    </a:lnL>
                    <a:lnR w="12700" cap="flat" cmpd="sng">
                      <a:solidFill>
                        <a:srgbClr val="BBBBBB"/>
                      </a:solidFill>
                      <a:prstDash val="solid"/>
                      <a:headEnd type="none" w="med" len="med"/>
                      <a:tailEnd type="none" w="med" len="med"/>
                    </a:lnR>
                    <a:lnT w="12700" cap="flat" cmpd="sng">
                      <a:solidFill>
                        <a:srgbClr val="BBBBBB"/>
                      </a:solidFill>
                      <a:prstDash val="solid"/>
                      <a:headEnd type="none" w="med" len="med"/>
                      <a:tailEnd type="none" w="med" len="med"/>
                    </a:lnT>
                    <a:lnB w="12700" cap="flat" cmpd="sng">
                      <a:solidFill>
                        <a:srgbClr val="BBBBBB"/>
                      </a:solidFill>
                      <a:prstDash val="solid"/>
                      <a:headEnd type="none" w="med" len="med"/>
                      <a:tailEnd type="none" w="med" len="med"/>
                    </a:lnB>
                    <a:lnTlToBr>
                      <a:noFill/>
                    </a:lnTlToBr>
                    <a:lnBlToTr>
                      <a:noFill/>
                    </a:lnBlToTr>
                    <a:noFill/>
                  </a:tcPr>
                </a:tc>
              </a:tr>
              <a:tr h="274637">
                <a:tc>
                  <a:txBody>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onstantia" panose="02030602050306030303" pitchFamily="18"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5pPr>
                    </a:lstStyle>
                    <a:p>
                      <a:pPr marL="28575" lvl="0" indent="0" algn="l" eaLnBrk="1" hangingPunct="1">
                        <a:buNone/>
                      </a:pPr>
                      <a:r>
                        <a:rPr sz="3200" dirty="0">
                          <a:solidFill>
                            <a:srgbClr val="000000"/>
                          </a:solidFill>
                          <a:latin typeface="Times New Roman" panose="02020603050405020304" pitchFamily="18" charset="0"/>
                          <a:cs typeface="Times New Roman" panose="02020603050405020304" pitchFamily="18" charset="0"/>
                        </a:rPr>
                        <a:t>H</a:t>
                      </a:r>
                      <a:r>
                        <a:rPr sz="3200" dirty="0">
                          <a:solidFill>
                            <a:srgbClr val="000000"/>
                          </a:solidFill>
                          <a:latin typeface="Times New Roman" panose="02020603050405020304" pitchFamily="18" charset="0"/>
                          <a:ea typeface="Times New Roman" panose="02020603050405020304" pitchFamily="18" charset="0"/>
                        </a:rPr>
                        <a:t>à</a:t>
                      </a:r>
                      <a:r>
                        <a:rPr sz="3200" dirty="0">
                          <a:solidFill>
                            <a:srgbClr val="000000"/>
                          </a:solidFill>
                          <a:latin typeface="Times New Roman" panose="02020603050405020304" pitchFamily="18" charset="0"/>
                          <a:cs typeface="Times New Roman" panose="02020603050405020304" pitchFamily="18" charset="0"/>
                        </a:rPr>
                        <a:t>nh chính</a:t>
                      </a:r>
                      <a:endParaRPr lang="en-US" sz="3200" dirty="0">
                        <a:solidFill>
                          <a:srgbClr val="000000"/>
                        </a:solidFill>
                        <a:latin typeface="Times New Roman" panose="02020603050405020304" pitchFamily="18" charset="0"/>
                        <a:ea typeface="Times New Roman" panose="02020603050405020304" pitchFamily="18" charset="0"/>
                      </a:endParaRPr>
                    </a:p>
                  </a:txBody>
                  <a:tcPr marL="0" marR="0" marT="0" marB="0">
                    <a:lnL w="12700" cap="flat" cmpd="sng">
                      <a:solidFill>
                        <a:srgbClr val="BBBBBB"/>
                      </a:solidFill>
                      <a:prstDash val="solid"/>
                      <a:headEnd type="none" w="med" len="med"/>
                      <a:tailEnd type="none" w="med" len="med"/>
                    </a:lnL>
                    <a:lnR w="12700" cap="flat" cmpd="sng">
                      <a:solidFill>
                        <a:srgbClr val="BBBBBB"/>
                      </a:solidFill>
                      <a:prstDash val="solid"/>
                      <a:headEnd type="none" w="med" len="med"/>
                      <a:tailEnd type="none" w="med" len="med"/>
                    </a:lnR>
                    <a:lnT w="12700" cap="flat" cmpd="sng">
                      <a:solidFill>
                        <a:srgbClr val="BBBBBB"/>
                      </a:solidFill>
                      <a:prstDash val="solid"/>
                      <a:headEnd type="none" w="med" len="med"/>
                      <a:tailEnd type="none" w="med" len="med"/>
                    </a:lnT>
                    <a:lnB w="12700" cap="flat" cmpd="sng">
                      <a:solidFill>
                        <a:srgbClr val="BBBBBB"/>
                      </a:solidFill>
                      <a:prstDash val="solid"/>
                      <a:headEnd type="none" w="med" len="med"/>
                      <a:tailEnd type="none" w="med" len="med"/>
                    </a:lnB>
                    <a:lnTlToBr>
                      <a:noFill/>
                    </a:lnTlToBr>
                    <a:lnBlToTr>
                      <a:noFill/>
                    </a:lnBlToTr>
                    <a:noFill/>
                  </a:tcPr>
                </a:tc>
                <a:tc>
                  <a:txBody>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onstantia" panose="02030602050306030303" pitchFamily="18"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5pPr>
                    </a:lstStyle>
                    <a:p>
                      <a:pPr marL="28575" lvl="0" indent="0" algn="l" eaLnBrk="1" hangingPunct="1">
                        <a:buNone/>
                      </a:pPr>
                      <a:r>
                        <a:rPr sz="3200" dirty="0">
                          <a:solidFill>
                            <a:srgbClr val="000000"/>
                          </a:solidFill>
                          <a:latin typeface="Times New Roman" panose="02020603050405020304" pitchFamily="18" charset="0"/>
                          <a:cs typeface="Times New Roman" panose="02020603050405020304" pitchFamily="18" charset="0"/>
                        </a:rPr>
                        <a:t>Chia cả nước th</a:t>
                      </a:r>
                      <a:r>
                        <a:rPr sz="3200" dirty="0">
                          <a:solidFill>
                            <a:srgbClr val="000000"/>
                          </a:solidFill>
                          <a:latin typeface="Times New Roman" panose="02020603050405020304" pitchFamily="18" charset="0"/>
                          <a:ea typeface="Times New Roman" panose="02020603050405020304" pitchFamily="18" charset="0"/>
                        </a:rPr>
                        <a:t>à</a:t>
                      </a:r>
                      <a:r>
                        <a:rPr sz="3200" dirty="0">
                          <a:solidFill>
                            <a:srgbClr val="000000"/>
                          </a:solidFill>
                          <a:latin typeface="Times New Roman" panose="02020603050405020304" pitchFamily="18" charset="0"/>
                          <a:cs typeface="Times New Roman" panose="02020603050405020304" pitchFamily="18" charset="0"/>
                        </a:rPr>
                        <a:t>nh 30 tỉnh v</a:t>
                      </a:r>
                      <a:r>
                        <a:rPr sz="3200" dirty="0">
                          <a:solidFill>
                            <a:srgbClr val="000000"/>
                          </a:solidFill>
                          <a:latin typeface="Times New Roman" panose="02020603050405020304" pitchFamily="18" charset="0"/>
                          <a:ea typeface="Times New Roman" panose="02020603050405020304" pitchFamily="18" charset="0"/>
                        </a:rPr>
                        <a:t>à</a:t>
                      </a:r>
                      <a:r>
                        <a:rPr sz="3200" dirty="0">
                          <a:solidFill>
                            <a:srgbClr val="000000"/>
                          </a:solidFill>
                          <a:latin typeface="Times New Roman" panose="02020603050405020304" pitchFamily="18" charset="0"/>
                          <a:cs typeface="Times New Roman" panose="02020603050405020304" pitchFamily="18" charset="0"/>
                        </a:rPr>
                        <a:t> 1 phủ (Thừa Thiên).</a:t>
                      </a:r>
                      <a:endParaRPr lang="en-US" sz="3200" dirty="0">
                        <a:solidFill>
                          <a:srgbClr val="000000"/>
                        </a:solidFill>
                        <a:latin typeface="Times New Roman" panose="02020603050405020304" pitchFamily="18" charset="0"/>
                        <a:ea typeface="Times New Roman" panose="02020603050405020304" pitchFamily="18" charset="0"/>
                      </a:endParaRPr>
                    </a:p>
                  </a:txBody>
                  <a:tcPr marL="0" marR="0" marT="0" marB="0">
                    <a:lnL w="12700" cap="flat" cmpd="sng">
                      <a:solidFill>
                        <a:srgbClr val="BBBBBB"/>
                      </a:solidFill>
                      <a:prstDash val="solid"/>
                      <a:headEnd type="none" w="med" len="med"/>
                      <a:tailEnd type="none" w="med" len="med"/>
                    </a:lnL>
                    <a:lnR w="12700" cap="flat" cmpd="sng">
                      <a:solidFill>
                        <a:srgbClr val="BBBBBB"/>
                      </a:solidFill>
                      <a:prstDash val="solid"/>
                      <a:headEnd type="none" w="med" len="med"/>
                      <a:tailEnd type="none" w="med" len="med"/>
                    </a:lnR>
                    <a:lnT w="12700" cap="flat" cmpd="sng">
                      <a:solidFill>
                        <a:srgbClr val="BBBBBB"/>
                      </a:solidFill>
                      <a:prstDash val="solid"/>
                      <a:headEnd type="none" w="med" len="med"/>
                      <a:tailEnd type="none" w="med" len="med"/>
                    </a:lnT>
                    <a:lnB w="12700" cap="flat" cmpd="sng">
                      <a:solidFill>
                        <a:srgbClr val="BBBBBB"/>
                      </a:solidFill>
                      <a:prstDash val="solid"/>
                      <a:headEnd type="none" w="med" len="med"/>
                      <a:tailEnd type="none" w="med" len="med"/>
                    </a:lnB>
                    <a:lnTlToBr>
                      <a:noFill/>
                    </a:lnTlToBr>
                    <a:lnBlToTr>
                      <a:noFill/>
                    </a:lnBlToTr>
                    <a:noFill/>
                  </a:tcPr>
                </a:tc>
              </a:tr>
              <a:tr h="547688">
                <a:tc>
                  <a:txBody>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onstantia" panose="02030602050306030303" pitchFamily="18"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5pPr>
                    </a:lstStyle>
                    <a:p>
                      <a:pPr marL="28575" lvl="0" indent="0" algn="l" eaLnBrk="1" hangingPunct="1">
                        <a:buNone/>
                      </a:pPr>
                      <a:r>
                        <a:rPr sz="3200" dirty="0">
                          <a:solidFill>
                            <a:srgbClr val="000000"/>
                          </a:solidFill>
                          <a:latin typeface="Times New Roman" panose="02020603050405020304" pitchFamily="18" charset="0"/>
                          <a:cs typeface="Times New Roman" panose="02020603050405020304" pitchFamily="18" charset="0"/>
                        </a:rPr>
                        <a:t>Luật pháp</a:t>
                      </a:r>
                      <a:endPar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solidFill>
                        <a:srgbClr val="BBBBBB"/>
                      </a:solidFill>
                      <a:prstDash val="solid"/>
                      <a:headEnd type="none" w="med" len="med"/>
                      <a:tailEnd type="none" w="med" len="med"/>
                    </a:lnL>
                    <a:lnR w="12700" cap="flat" cmpd="sng">
                      <a:solidFill>
                        <a:srgbClr val="BBBBBB"/>
                      </a:solidFill>
                      <a:prstDash val="solid"/>
                      <a:headEnd type="none" w="med" len="med"/>
                      <a:tailEnd type="none" w="med" len="med"/>
                    </a:lnR>
                    <a:lnT w="12700" cap="flat" cmpd="sng">
                      <a:solidFill>
                        <a:srgbClr val="BBBBBB"/>
                      </a:solidFill>
                      <a:prstDash val="solid"/>
                      <a:headEnd type="none" w="med" len="med"/>
                      <a:tailEnd type="none" w="med" len="med"/>
                    </a:lnT>
                    <a:lnB w="12700" cap="flat" cmpd="sng">
                      <a:solidFill>
                        <a:srgbClr val="BBBBBB"/>
                      </a:solidFill>
                      <a:prstDash val="solid"/>
                      <a:headEnd type="none" w="med" len="med"/>
                      <a:tailEnd type="none" w="med" len="med"/>
                    </a:lnB>
                    <a:lnTlToBr>
                      <a:noFill/>
                    </a:lnTlToBr>
                    <a:lnBlToTr>
                      <a:noFill/>
                    </a:lnBlToTr>
                    <a:noFill/>
                  </a:tcPr>
                </a:tc>
                <a:tc>
                  <a:txBody>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onstantia" panose="02030602050306030303" pitchFamily="18"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5pPr>
                    </a:lstStyle>
                    <a:p>
                      <a:pPr marL="28575" lvl="0" indent="0" algn="l" eaLnBrk="1" hangingPunct="1">
                        <a:buNone/>
                      </a:pPr>
                      <a:r>
                        <a:rPr sz="3200" dirty="0">
                          <a:solidFill>
                            <a:srgbClr val="000000"/>
                          </a:solidFill>
                          <a:latin typeface="Times New Roman" panose="02020603050405020304" pitchFamily="18" charset="0"/>
                          <a:cs typeface="Times New Roman" panose="02020603050405020304" pitchFamily="18" charset="0"/>
                        </a:rPr>
                        <a:t>Năm 1815, nh</a:t>
                      </a:r>
                      <a:r>
                        <a:rPr sz="3200" dirty="0">
                          <a:solidFill>
                            <a:srgbClr val="000000"/>
                          </a:solidFill>
                          <a:latin typeface="Times New Roman" panose="02020603050405020304" pitchFamily="18" charset="0"/>
                          <a:ea typeface="Times New Roman" panose="02020603050405020304" pitchFamily="18" charset="0"/>
                        </a:rPr>
                        <a:t>à</a:t>
                      </a:r>
                      <a:r>
                        <a:rPr sz="3200" dirty="0">
                          <a:solidFill>
                            <a:srgbClr val="000000"/>
                          </a:solidFill>
                          <a:latin typeface="Times New Roman" panose="02020603050405020304" pitchFamily="18" charset="0"/>
                          <a:cs typeface="Times New Roman" panose="02020603050405020304" pitchFamily="18" charset="0"/>
                        </a:rPr>
                        <a:t> Nguyễn ban h</a:t>
                      </a:r>
                      <a:r>
                        <a:rPr sz="3200" dirty="0">
                          <a:solidFill>
                            <a:srgbClr val="000000"/>
                          </a:solidFill>
                          <a:latin typeface="Times New Roman" panose="02020603050405020304" pitchFamily="18" charset="0"/>
                          <a:ea typeface="Times New Roman" panose="02020603050405020304" pitchFamily="18" charset="0"/>
                        </a:rPr>
                        <a:t>à</a:t>
                      </a:r>
                      <a:r>
                        <a:rPr sz="3200" dirty="0">
                          <a:solidFill>
                            <a:srgbClr val="000000"/>
                          </a:solidFill>
                          <a:latin typeface="Times New Roman" panose="02020603050405020304" pitchFamily="18" charset="0"/>
                          <a:cs typeface="Times New Roman" panose="02020603050405020304" pitchFamily="18" charset="0"/>
                        </a:rPr>
                        <a:t>nh bộ Ho</a:t>
                      </a:r>
                      <a:r>
                        <a:rPr sz="3200" dirty="0">
                          <a:solidFill>
                            <a:srgbClr val="000000"/>
                          </a:solidFill>
                          <a:latin typeface="Times New Roman" panose="02020603050405020304" pitchFamily="18" charset="0"/>
                          <a:ea typeface="Times New Roman" panose="02020603050405020304" pitchFamily="18" charset="0"/>
                        </a:rPr>
                        <a:t>à</a:t>
                      </a:r>
                      <a:r>
                        <a:rPr sz="3200" dirty="0">
                          <a:solidFill>
                            <a:srgbClr val="000000"/>
                          </a:solidFill>
                          <a:latin typeface="Times New Roman" panose="02020603050405020304" pitchFamily="18" charset="0"/>
                          <a:cs typeface="Times New Roman" panose="02020603050405020304" pitchFamily="18" charset="0"/>
                        </a:rPr>
                        <a:t>ng Việt luật lệ (còn gọi l</a:t>
                      </a:r>
                      <a:r>
                        <a:rPr sz="3200" dirty="0">
                          <a:solidFill>
                            <a:srgbClr val="000000"/>
                          </a:solidFill>
                          <a:latin typeface="Times New Roman" panose="02020603050405020304" pitchFamily="18" charset="0"/>
                          <a:ea typeface="Times New Roman" panose="02020603050405020304" pitchFamily="18" charset="0"/>
                        </a:rPr>
                        <a:t>à</a:t>
                      </a:r>
                      <a:r>
                        <a:rPr sz="3200" dirty="0">
                          <a:solidFill>
                            <a:srgbClr val="000000"/>
                          </a:solidFill>
                          <a:latin typeface="Times New Roman" panose="02020603050405020304" pitchFamily="18" charset="0"/>
                          <a:cs typeface="Times New Roman" panose="02020603050405020304" pitchFamily="18" charset="0"/>
                        </a:rPr>
                        <a:t> Luật Gia Long)</a:t>
                      </a:r>
                      <a:endParaRPr lang="en-US" sz="3200" dirty="0">
                        <a:solidFill>
                          <a:srgbClr val="000000"/>
                        </a:solidFill>
                        <a:latin typeface="Times New Roman" panose="02020603050405020304" pitchFamily="18" charset="0"/>
                        <a:ea typeface="Times New Roman" panose="02020603050405020304" pitchFamily="18" charset="0"/>
                      </a:endParaRPr>
                    </a:p>
                  </a:txBody>
                  <a:tcPr marL="0" marR="0" marT="0" marB="0">
                    <a:lnL w="12700" cap="flat" cmpd="sng">
                      <a:solidFill>
                        <a:srgbClr val="BBBBBB"/>
                      </a:solidFill>
                      <a:prstDash val="solid"/>
                      <a:headEnd type="none" w="med" len="med"/>
                      <a:tailEnd type="none" w="med" len="med"/>
                    </a:lnL>
                    <a:lnR w="12700" cap="flat" cmpd="sng">
                      <a:solidFill>
                        <a:srgbClr val="BBBBBB"/>
                      </a:solidFill>
                      <a:prstDash val="solid"/>
                      <a:headEnd type="none" w="med" len="med"/>
                      <a:tailEnd type="none" w="med" len="med"/>
                    </a:lnR>
                    <a:lnT w="12700" cap="flat" cmpd="sng">
                      <a:solidFill>
                        <a:srgbClr val="BBBBBB"/>
                      </a:solidFill>
                      <a:prstDash val="solid"/>
                      <a:headEnd type="none" w="med" len="med"/>
                      <a:tailEnd type="none" w="med" len="med"/>
                    </a:lnT>
                    <a:lnB w="12700" cap="flat" cmpd="sng">
                      <a:solidFill>
                        <a:srgbClr val="BBBBBB"/>
                      </a:solidFill>
                      <a:prstDash val="solid"/>
                      <a:headEnd type="none" w="med" len="med"/>
                      <a:tailEnd type="none" w="med" len="med"/>
                    </a:lnB>
                    <a:lnTlToBr>
                      <a:noFill/>
                    </a:lnTlToBr>
                    <a:lnBlToTr>
                      <a:noFill/>
                    </a:lnBlToTr>
                    <a:noFill/>
                  </a:tcPr>
                </a:tc>
              </a:tr>
              <a:tr h="549275">
                <a:tc>
                  <a:txBody>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onstantia" panose="02030602050306030303" pitchFamily="18"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5pPr>
                    </a:lstStyle>
                    <a:p>
                      <a:pPr marL="28575" lvl="0" indent="0" algn="l" eaLnBrk="1" hangingPunct="1">
                        <a:buNone/>
                      </a:pPr>
                      <a:r>
                        <a:rPr lang="en-US" sz="3200" dirty="0">
                          <a:latin typeface="Times New Roman" panose="02020603050405020304" pitchFamily="18" charset="0"/>
                          <a:ea typeface="Times New Roman" panose="02020603050405020304" pitchFamily="18" charset="0"/>
                        </a:rPr>
                        <a:t>Quân đội </a:t>
                      </a:r>
                      <a:endParaRPr lang="en-US" sz="3200" dirty="0">
                        <a:latin typeface="Times New Roman" panose="02020603050405020304" pitchFamily="18" charset="0"/>
                        <a:ea typeface="Times New Roman" panose="02020603050405020304" pitchFamily="18" charset="0"/>
                      </a:endParaRPr>
                    </a:p>
                  </a:txBody>
                  <a:tcPr marL="0" marR="0" marT="0" marB="0">
                    <a:lnL w="12700" cap="flat" cmpd="sng">
                      <a:solidFill>
                        <a:srgbClr val="BBBBBB"/>
                      </a:solidFill>
                      <a:prstDash val="solid"/>
                      <a:headEnd type="none" w="med" len="med"/>
                      <a:tailEnd type="none" w="med" len="med"/>
                    </a:lnL>
                    <a:lnR w="12700" cap="flat" cmpd="sng">
                      <a:solidFill>
                        <a:srgbClr val="BBBBBB"/>
                      </a:solidFill>
                      <a:prstDash val="solid"/>
                      <a:headEnd type="none" w="med" len="med"/>
                      <a:tailEnd type="none" w="med" len="med"/>
                    </a:lnR>
                    <a:lnT w="12700" cap="flat" cmpd="sng">
                      <a:solidFill>
                        <a:srgbClr val="BBBBBB"/>
                      </a:solidFill>
                      <a:prstDash val="solid"/>
                      <a:headEnd type="none" w="med" len="med"/>
                      <a:tailEnd type="none" w="med" len="med"/>
                    </a:lnT>
                    <a:lnB w="12700" cap="flat" cmpd="sng">
                      <a:solidFill>
                        <a:srgbClr val="BBBBBB"/>
                      </a:solidFill>
                      <a:prstDash val="solid"/>
                      <a:headEnd type="none" w="med" len="med"/>
                      <a:tailEnd type="none" w="med" len="med"/>
                    </a:lnB>
                    <a:lnTlToBr>
                      <a:noFill/>
                    </a:lnTlToBr>
                    <a:lnBlToTr>
                      <a:noFill/>
                    </a:lnBlToTr>
                    <a:noFill/>
                  </a:tcPr>
                </a:tc>
                <a:tc>
                  <a:txBody>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onstantia" panose="02030602050306030303" pitchFamily="18"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5pPr>
                    </a:lstStyle>
                    <a:p>
                      <a:pPr marL="28575" lvl="0" indent="0" algn="l" eaLnBrk="1" hangingPunct="1">
                        <a:buNone/>
                      </a:pPr>
                      <a:r>
                        <a:rPr lang="en-US" sz="3200" dirty="0">
                          <a:latin typeface="Times New Roman" panose="02020603050405020304" pitchFamily="18" charset="0"/>
                          <a:ea typeface="Times New Roman" panose="02020603050405020304" pitchFamily="18" charset="0"/>
                        </a:rPr>
                        <a:t> chia làm ba bộ phận : thân binh, cấm binh, tinh binh</a:t>
                      </a:r>
                      <a:endParaRPr lang="en-US" sz="3200" dirty="0">
                        <a:latin typeface="Times New Roman" panose="02020603050405020304" pitchFamily="18" charset="0"/>
                        <a:ea typeface="Times New Roman" panose="02020603050405020304" pitchFamily="18" charset="0"/>
                      </a:endParaRPr>
                    </a:p>
                  </a:txBody>
                  <a:tcPr marL="0" marR="0" marT="0" marB="0">
                    <a:lnL w="12700" cap="flat" cmpd="sng">
                      <a:solidFill>
                        <a:srgbClr val="BBBBBB"/>
                      </a:solidFill>
                      <a:prstDash val="solid"/>
                      <a:headEnd type="none" w="med" len="med"/>
                      <a:tailEnd type="none" w="med" len="med"/>
                    </a:lnL>
                    <a:lnR w="12700" cap="flat" cmpd="sng">
                      <a:solidFill>
                        <a:srgbClr val="BBBBBB"/>
                      </a:solidFill>
                      <a:prstDash val="solid"/>
                      <a:headEnd type="none" w="med" len="med"/>
                      <a:tailEnd type="none" w="med" len="med"/>
                    </a:lnR>
                    <a:lnT w="12700" cap="flat" cmpd="sng">
                      <a:solidFill>
                        <a:srgbClr val="BBBBBB"/>
                      </a:solidFill>
                      <a:prstDash val="solid"/>
                      <a:headEnd type="none" w="med" len="med"/>
                      <a:tailEnd type="none" w="med" len="med"/>
                    </a:lnT>
                    <a:lnB w="12700" cap="flat" cmpd="sng">
                      <a:solidFill>
                        <a:srgbClr val="BBBBBB"/>
                      </a:solidFill>
                      <a:prstDash val="solid"/>
                      <a:headEnd type="none" w="med" len="med"/>
                      <a:tailEnd type="none" w="med" len="med"/>
                    </a:lnB>
                    <a:lnTlToBr>
                      <a:noFill/>
                    </a:lnTlToBr>
                    <a:lnBlToTr>
                      <a:noFill/>
                    </a:lnBlToTr>
                    <a:noFill/>
                  </a:tcPr>
                </a:tc>
              </a:tr>
              <a:tr h="474662">
                <a:tc>
                  <a:txBody>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onstantia" panose="02030602050306030303" pitchFamily="18"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5pPr>
                    </a:lstStyle>
                    <a:p>
                      <a:pPr marL="28575" lvl="0" indent="0" algn="l" eaLnBrk="1" hangingPunct="1">
                        <a:buNone/>
                      </a:pPr>
                      <a:r>
                        <a:rPr lang="en-US" sz="3200" dirty="0">
                          <a:latin typeface="Times New Roman" panose="02020603050405020304" pitchFamily="18" charset="0"/>
                          <a:ea typeface="Times New Roman" panose="02020603050405020304" pitchFamily="18" charset="0"/>
                        </a:rPr>
                        <a:t>Ngoại giao</a:t>
                      </a:r>
                      <a:endParaRPr lang="en-US" sz="3200" dirty="0">
                        <a:latin typeface="Times New Roman" panose="02020603050405020304" pitchFamily="18" charset="0"/>
                        <a:ea typeface="Times New Roman" panose="02020603050405020304" pitchFamily="18" charset="0"/>
                      </a:endParaRPr>
                    </a:p>
                  </a:txBody>
                  <a:tcPr marL="0" marR="0" marT="0" marB="0">
                    <a:lnL w="12700" cap="flat" cmpd="sng">
                      <a:solidFill>
                        <a:srgbClr val="BBBBBB"/>
                      </a:solidFill>
                      <a:prstDash val="solid"/>
                      <a:headEnd type="none" w="med" len="med"/>
                      <a:tailEnd type="none" w="med" len="med"/>
                    </a:lnL>
                    <a:lnR w="12700" cap="flat" cmpd="sng">
                      <a:solidFill>
                        <a:srgbClr val="BBBBBB"/>
                      </a:solidFill>
                      <a:prstDash val="solid"/>
                      <a:headEnd type="none" w="med" len="med"/>
                      <a:tailEnd type="none" w="med" len="med"/>
                    </a:lnR>
                    <a:lnT w="12700" cap="flat" cmpd="sng">
                      <a:solidFill>
                        <a:srgbClr val="BBBBBB"/>
                      </a:solidFill>
                      <a:prstDash val="solid"/>
                      <a:headEnd type="none" w="med" len="med"/>
                      <a:tailEnd type="none" w="med" len="med"/>
                    </a:lnT>
                    <a:lnB w="12700" cap="flat" cmpd="sng">
                      <a:solidFill>
                        <a:srgbClr val="BBBBBB"/>
                      </a:solidFill>
                      <a:prstDash val="solid"/>
                      <a:headEnd type="none" w="med" len="med"/>
                      <a:tailEnd type="none" w="med" len="med"/>
                    </a:lnB>
                    <a:lnTlToBr>
                      <a:noFill/>
                    </a:lnTlToBr>
                    <a:lnBlToTr>
                      <a:noFill/>
                    </a:lnBlToTr>
                    <a:noFill/>
                  </a:tcPr>
                </a:tc>
                <a:tc>
                  <a:txBody>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onstantia" panose="02030602050306030303" pitchFamily="18"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onstantia" panose="02030602050306030303" pitchFamily="18" charset="0"/>
                          <a:ea typeface="+mn-ea"/>
                          <a:cs typeface="+mn-cs"/>
                        </a:defRPr>
                      </a:lvl5pPr>
                    </a:lstStyle>
                    <a:p>
                      <a:pPr marL="28575" lvl="0" indent="0" algn="l" eaLnBrk="1" hangingPunct="1">
                        <a:buNone/>
                      </a:pPr>
                      <a:r>
                        <a:rPr lang="en-US" sz="3200" dirty="0">
                          <a:latin typeface="Times New Roman" panose="02020603050405020304" pitchFamily="18" charset="0"/>
                          <a:ea typeface="Times New Roman" panose="02020603050405020304" pitchFamily="18" charset="0"/>
                        </a:rPr>
                        <a:t>‘ban giao triều cống” với nhà Thanh, đối đầu với xiêm, buộc Lào với Chân Lạp thần phục. Đối với phương Tây nhà Nguyễn thực hiện chính sách ‘bế quan toả cảng’</a:t>
                      </a:r>
                      <a:endParaRPr lang="en-US" sz="3200" dirty="0">
                        <a:latin typeface="Times New Roman" panose="02020603050405020304" pitchFamily="18" charset="0"/>
                        <a:ea typeface="Times New Roman" panose="02020603050405020304" pitchFamily="18" charset="0"/>
                      </a:endParaRPr>
                    </a:p>
                  </a:txBody>
                  <a:tcPr marL="0" marR="0" marT="0" marB="0">
                    <a:lnL w="12700" cap="flat" cmpd="sng">
                      <a:solidFill>
                        <a:srgbClr val="BBBBBB"/>
                      </a:solidFill>
                      <a:prstDash val="solid"/>
                      <a:headEnd type="none" w="med" len="med"/>
                      <a:tailEnd type="none" w="med" len="med"/>
                    </a:lnL>
                    <a:lnR w="12700" cap="flat" cmpd="sng">
                      <a:solidFill>
                        <a:srgbClr val="BBBBBB"/>
                      </a:solidFill>
                      <a:prstDash val="solid"/>
                      <a:headEnd type="none" w="med" len="med"/>
                      <a:tailEnd type="none" w="med" len="med"/>
                    </a:lnR>
                    <a:lnT w="12700" cap="flat" cmpd="sng">
                      <a:solidFill>
                        <a:srgbClr val="BBBBBB"/>
                      </a:solidFill>
                      <a:prstDash val="solid"/>
                      <a:headEnd type="none" w="med" len="med"/>
                      <a:tailEnd type="none" w="med" len="med"/>
                    </a:lnT>
                    <a:lnB w="12700" cap="flat" cmpd="sng">
                      <a:solidFill>
                        <a:srgbClr val="BBBBBB"/>
                      </a:solidFill>
                      <a:prstDash val="solid"/>
                      <a:headEnd type="none" w="med" len="med"/>
                      <a:tailEnd type="none" w="med" len="med"/>
                    </a:lnB>
                    <a:lnTlToBr>
                      <a:noFill/>
                    </a:lnTlToBr>
                    <a:lnBlToTr>
                      <a:noFill/>
                    </a:lnBlToTr>
                    <a:noFill/>
                  </a:tcPr>
                </a:tc>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7890" name="Rectangle 3"/>
          <p:cNvSpPr/>
          <p:nvPr/>
        </p:nvSpPr>
        <p:spPr>
          <a:xfrm>
            <a:off x="381000" y="1828800"/>
            <a:ext cx="8763000" cy="3415030"/>
          </a:xfrm>
          <a:prstGeom prst="rect">
            <a:avLst/>
          </a:prstGeom>
          <a:noFill/>
          <a:ln w="9525">
            <a:noFill/>
          </a:ln>
        </p:spPr>
        <p:txBody>
          <a:bodyPr>
            <a:spAutoFit/>
          </a:bodyPr>
          <a:p>
            <a:pPr eaLnBrk="1" hangingPunct="1">
              <a:buNone/>
            </a:pPr>
            <a:r>
              <a:rPr sz="3600" b="1" i="1" dirty="0">
                <a:latin typeface="Times New Roman" panose="02020603050405020304" pitchFamily="18" charset="0"/>
                <a:cs typeface="Times New Roman" panose="02020603050405020304" pitchFamily="18" charset="0"/>
              </a:rPr>
              <a:t> </a:t>
            </a:r>
            <a:r>
              <a:rPr lang="en-US" sz="3600" b="1" i="1" dirty="0">
                <a:latin typeface="Times New Roman" panose="02020603050405020304" pitchFamily="18" charset="0"/>
                <a:cs typeface="Times New Roman" panose="02020603050405020304" pitchFamily="18" charset="0"/>
              </a:rPr>
              <a:t>Q</a:t>
            </a:r>
            <a:r>
              <a:rPr sz="3600" b="1" i="1" dirty="0">
                <a:latin typeface="Times New Roman" panose="02020603050405020304" pitchFamily="18" charset="0"/>
                <a:cs typeface="Times New Roman" panose="02020603050405020304" pitchFamily="18" charset="0"/>
              </a:rPr>
              <a:t>uá trình thực thi chủ quyền của nh</a:t>
            </a:r>
            <a:r>
              <a:rPr sz="3600" b="1" i="1" dirty="0">
                <a:latin typeface="Times New Roman" panose="02020603050405020304" pitchFamily="18" charset="0"/>
                <a:ea typeface="Times New Roman" panose="02020603050405020304" pitchFamily="18" charset="0"/>
              </a:rPr>
              <a:t>à</a:t>
            </a:r>
            <a:r>
              <a:rPr sz="3600" b="1" i="1" dirty="0">
                <a:latin typeface="Times New Roman" panose="02020603050405020304" pitchFamily="18" charset="0"/>
                <a:cs typeface="Times New Roman" panose="02020603050405020304" pitchFamily="18" charset="0"/>
              </a:rPr>
              <a:t> Nguyễn đối với quần đảo Ho</a:t>
            </a:r>
            <a:r>
              <a:rPr sz="3600" b="1" i="1" dirty="0">
                <a:latin typeface="Times New Roman" panose="02020603050405020304" pitchFamily="18" charset="0"/>
                <a:ea typeface="Times New Roman" panose="02020603050405020304" pitchFamily="18" charset="0"/>
              </a:rPr>
              <a:t>à</a:t>
            </a:r>
            <a:r>
              <a:rPr sz="3600" b="1" i="1" dirty="0">
                <a:latin typeface="Times New Roman" panose="02020603050405020304" pitchFamily="18" charset="0"/>
                <a:cs typeface="Times New Roman" panose="02020603050405020304" pitchFamily="18" charset="0"/>
              </a:rPr>
              <a:t>ng Sa v</a:t>
            </a:r>
            <a:r>
              <a:rPr sz="3600" b="1" i="1" dirty="0">
                <a:latin typeface="Times New Roman" panose="02020603050405020304" pitchFamily="18" charset="0"/>
                <a:ea typeface="Times New Roman" panose="02020603050405020304" pitchFamily="18" charset="0"/>
              </a:rPr>
              <a:t>à</a:t>
            </a:r>
            <a:r>
              <a:rPr sz="3600" b="1" i="1" dirty="0">
                <a:latin typeface="Times New Roman" panose="02020603050405020304" pitchFamily="18" charset="0"/>
                <a:cs typeface="Times New Roman" panose="02020603050405020304" pitchFamily="18" charset="0"/>
              </a:rPr>
              <a:t> quần đảo Trường Sa</a:t>
            </a:r>
            <a:r>
              <a:rPr lang="en-US" sz="3600" b="1" i="1" dirty="0">
                <a:latin typeface="Times New Roman" panose="02020603050405020304" pitchFamily="18" charset="0"/>
                <a:cs typeface="Times New Roman" panose="02020603050405020304" pitchFamily="18" charset="0"/>
              </a:rPr>
              <a:t> có giá trị như thế nào đối với công cuộc bảo vệ chủ quyền của quốc gia Việt Nam ngày nay?</a:t>
            </a:r>
            <a:endParaRPr sz="3600" b="1" i="1" dirty="0">
              <a:latin typeface="Times New Roman" panose="02020603050405020304" pitchFamily="18" charset="0"/>
              <a:cs typeface="Times New Roman" panose="02020603050405020304" pitchFamily="18" charset="0"/>
            </a:endParaRPr>
          </a:p>
          <a:p>
            <a:pPr eaLnBrk="1" hangingPunct="1">
              <a:buNone/>
            </a:pPr>
            <a:endParaRPr sz="3600" b="1" i="1" dirty="0">
              <a:solidFill>
                <a:srgbClr val="FF0000"/>
              </a:solidFill>
              <a:latin typeface="Times New Roman" panose="02020603050405020304" pitchFamily="18" charset="0"/>
              <a:ea typeface="Times New Roman" panose="02020603050405020304" pitchFamily="18" charset="0"/>
            </a:endParaRPr>
          </a:p>
        </p:txBody>
      </p:sp>
      <p:sp>
        <p:nvSpPr>
          <p:cNvPr id="2" name="Text Box 1"/>
          <p:cNvSpPr txBox="1"/>
          <p:nvPr/>
        </p:nvSpPr>
        <p:spPr>
          <a:xfrm>
            <a:off x="2438400" y="652145"/>
            <a:ext cx="3048000" cy="1076325"/>
          </a:xfrm>
          <a:prstGeom prst="rect">
            <a:avLst/>
          </a:prstGeom>
          <a:noFill/>
        </p:spPr>
        <p:txBody>
          <a:bodyPr wrap="square" rtlCol="0">
            <a:spAutoFit/>
          </a:bodyPr>
          <a:p>
            <a:r>
              <a:rPr lang="en-US" sz="3200" b="1" noProof="0" dirty="0" smtClean="0">
                <a:ln w="0"/>
                <a:solidFill>
                  <a:srgbClr val="C0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mn-ea"/>
              </a:rPr>
              <a:t>VẬN DỤNG</a:t>
            </a:r>
            <a:endParaRPr kumimoji="0" lang="en-US" sz="3200" b="1" i="0" u="none" strike="noStrike" kern="1200" cap="none" spc="0" normalizeH="0" baseline="0" noProof="0" dirty="0">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endParaRPr>
          </a:p>
          <a:p>
            <a:endParaRPr lang="en-US" sz="320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Rectangle 1"/>
          <p:cNvSpPr/>
          <p:nvPr/>
        </p:nvSpPr>
        <p:spPr>
          <a:xfrm>
            <a:off x="2514600" y="0"/>
            <a:ext cx="4191000" cy="738664"/>
          </a:xfrm>
          <a:prstGeom prst="rect">
            <a:avLst/>
          </a:prstGeom>
          <a:noFill/>
        </p:spPr>
        <p:txBody>
          <a:bodyPr wrap="squar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smtClean="0">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VẬN DỤNG</a:t>
            </a:r>
            <a:endParaRPr kumimoji="0" lang="en-US" sz="4000" b="1" i="0" u="none" strike="noStrike" kern="1200" cap="none" spc="0" normalizeH="0" baseline="0" noProof="0" dirty="0">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endParaRPr>
          </a:p>
        </p:txBody>
      </p:sp>
      <p:sp>
        <p:nvSpPr>
          <p:cNvPr id="38915" name="Rectangle 5"/>
          <p:cNvSpPr/>
          <p:nvPr/>
        </p:nvSpPr>
        <p:spPr>
          <a:xfrm>
            <a:off x="381000" y="1828800"/>
            <a:ext cx="8763000" cy="2306955"/>
          </a:xfrm>
          <a:prstGeom prst="rect">
            <a:avLst/>
          </a:prstGeom>
          <a:noFill/>
          <a:ln w="9525">
            <a:noFill/>
          </a:ln>
        </p:spPr>
        <p:txBody>
          <a:bodyPr>
            <a:spAutoFit/>
          </a:bodyPr>
          <a:p>
            <a:pPr eaLnBrk="1" hangingPunct="1">
              <a:buNone/>
            </a:pPr>
            <a:r>
              <a:rPr lang="en-US" sz="3600" b="1" i="1" dirty="0">
                <a:solidFill>
                  <a:srgbClr val="0070C0"/>
                </a:solidFill>
                <a:latin typeface="Times New Roman" panose="02020603050405020304" pitchFamily="18" charset="0"/>
                <a:cs typeface="Times New Roman" panose="02020603050405020304" pitchFamily="18" charset="0"/>
              </a:rPr>
              <a:t>Những thành tựu văn hoá vào thời Nguyễn được UNESCO ghi danh là di sản văn hoá thế giới?</a:t>
            </a:r>
            <a:endParaRPr sz="3600" b="1" i="1" dirty="0">
              <a:solidFill>
                <a:srgbClr val="0070C0"/>
              </a:solidFill>
              <a:latin typeface="Times New Roman" panose="02020603050405020304" pitchFamily="18" charset="0"/>
              <a:cs typeface="Times New Roman" panose="02020603050405020304" pitchFamily="18" charset="0"/>
            </a:endParaRPr>
          </a:p>
          <a:p>
            <a:pPr eaLnBrk="1" hangingPunct="1">
              <a:buNone/>
            </a:pPr>
            <a:endParaRPr sz="3600" b="1" i="1" dirty="0">
              <a:solidFill>
                <a:srgbClr val="FF0000"/>
              </a:solidFill>
              <a:latin typeface="Times New Roman" panose="02020603050405020304" pitchFamily="18" charset="0"/>
              <a:ea typeface="Times New Roman" panose="02020603050405020304" pitchFamily="18" charset="0"/>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endCondLst>
                                    <p:cond evt="onNext" delay="0">
                                      <p:tgtEl>
                                        <p:sldTgt/>
                                      </p:tgtEl>
                                    </p:cond>
                                  </p:endCondLst>
                                  <p:iterate type="lt">
                                    <p:tmPct val="10000"/>
                                  </p:iterate>
                                  <p:childTnLst>
                                    <p:animMotion origin="layout" path="M -2.91667E-6 -1.11111E-6 L -2.91667E-6 -0.07222 " pathEditMode="relative" rAng="0" ptsTypes="AA">
                                      <p:cBhvr>
                                        <p:cTn id="6" dur="250" accel="50000" decel="50000" autoRev="1" fill="hold">
                                          <p:stCondLst>
                                            <p:cond delay="0"/>
                                          </p:stCondLst>
                                        </p:cTn>
                                        <p:tgtEl>
                                          <p:spTgt spid="2"/>
                                        </p:tgtEl>
                                        <p:attrNameLst>
                                          <p:attrName>ppt_x</p:attrName>
                                          <p:attrName>ppt_y</p:attrName>
                                        </p:attrNameLst>
                                      </p:cBhvr>
                                      <p:rCtr x="0" y="-3611"/>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noAutofit/>
          </a:bodyPr>
          <a:p>
            <a:pPr>
              <a:lnSpc>
                <a:spcPct val="100000"/>
              </a:lnSpc>
              <a:spcBef>
                <a:spcPts val="0"/>
              </a:spcBef>
              <a:spcAft>
                <a:spcPts val="0"/>
              </a:spcAft>
            </a:pPr>
            <a:endParaRPr lang="en-US" sz="9600" u="none">
              <a:solidFill>
                <a:srgbClr val="04617B"/>
              </a:solidFill>
              <a:latin typeface="Times New Roman" panose="02020603050405020304" pitchFamily="18" charset="0"/>
            </a:endParaRPr>
          </a:p>
        </p:txBody>
      </p:sp>
      <p:sp>
        <p:nvSpPr>
          <p:cNvPr id="6" name="Text Box 5"/>
          <p:cNvSpPr txBox="1"/>
          <p:nvPr/>
        </p:nvSpPr>
        <p:spPr>
          <a:xfrm>
            <a:off x="734060" y="1721485"/>
            <a:ext cx="7907020" cy="2220595"/>
          </a:xfrm>
          <a:prstGeom prst="rect">
            <a:avLst/>
          </a:prstGeom>
          <a:noFill/>
        </p:spPr>
        <p:txBody>
          <a:bodyPr wrap="square" rtlCol="0" anchor="t">
            <a:noAutofit/>
          </a:bodyPr>
          <a:p>
            <a:pPr eaLnBrk="1" hangingPunct="1">
              <a:buNone/>
            </a:pPr>
            <a:r>
              <a:rPr sz="3600" i="1" dirty="0">
                <a:solidFill>
                  <a:srgbClr val="FF0000"/>
                </a:solidFill>
                <a:latin typeface="Times New Roman" panose="02020603050405020304" pitchFamily="18" charset="0"/>
                <a:cs typeface="Times New Roman" panose="02020603050405020304" pitchFamily="18" charset="0"/>
                <a:sym typeface="+mn-ea"/>
              </a:rPr>
              <a:t>Em hãy cho biết di tích lịch sử trên gắn với triều đại phong kiến n</a:t>
            </a:r>
            <a:r>
              <a:rPr sz="3600" i="1" dirty="0">
                <a:solidFill>
                  <a:srgbClr val="FF0000"/>
                </a:solidFill>
                <a:latin typeface="Times New Roman" panose="02020603050405020304" pitchFamily="18" charset="0"/>
                <a:ea typeface="Times New Roman" panose="02020603050405020304" pitchFamily="18" charset="0"/>
                <a:sym typeface="+mn-ea"/>
              </a:rPr>
              <a:t>à</a:t>
            </a:r>
            <a:r>
              <a:rPr sz="3600" i="1" dirty="0">
                <a:solidFill>
                  <a:srgbClr val="FF0000"/>
                </a:solidFill>
                <a:latin typeface="Times New Roman" panose="02020603050405020304" pitchFamily="18" charset="0"/>
                <a:cs typeface="Times New Roman" panose="02020603050405020304" pitchFamily="18" charset="0"/>
                <a:sym typeface="+mn-ea"/>
              </a:rPr>
              <a:t>o của nước ta? Trình b</a:t>
            </a:r>
            <a:r>
              <a:rPr sz="3600" i="1" dirty="0">
                <a:solidFill>
                  <a:srgbClr val="FF0000"/>
                </a:solidFill>
                <a:latin typeface="Times New Roman" panose="02020603050405020304" pitchFamily="18" charset="0"/>
                <a:ea typeface="Times New Roman" panose="02020603050405020304" pitchFamily="18" charset="0"/>
                <a:sym typeface="+mn-ea"/>
              </a:rPr>
              <a:t>à</a:t>
            </a:r>
            <a:r>
              <a:rPr sz="3600" i="1" dirty="0">
                <a:solidFill>
                  <a:srgbClr val="FF0000"/>
                </a:solidFill>
                <a:latin typeface="Times New Roman" panose="02020603050405020304" pitchFamily="18" charset="0"/>
                <a:cs typeface="Times New Roman" panose="02020603050405020304" pitchFamily="18" charset="0"/>
                <a:sym typeface="+mn-ea"/>
              </a:rPr>
              <a:t>y hiểu biết của em về triều đại đó?</a:t>
            </a:r>
            <a:endParaRPr lang="en-US" sz="3600" i="1" dirty="0">
              <a:solidFill>
                <a:srgbClr val="FF0000"/>
              </a:solidFill>
              <a:latin typeface="Times New Roman" panose="02020603050405020304" pitchFamily="18" charset="0"/>
              <a:cs typeface="Times New Roman" panose="02020603050405020304" pitchFamily="18" charset="0"/>
              <a:sym typeface="+mn-ea"/>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2" name="Table 1"/>
          <p:cNvGraphicFramePr/>
          <p:nvPr>
            <p:custDataLst>
              <p:tags r:id="rId1"/>
            </p:custDataLst>
          </p:nvPr>
        </p:nvGraphicFramePr>
        <p:xfrm>
          <a:off x="76200" y="76200"/>
          <a:ext cx="8959850" cy="6622415"/>
        </p:xfrm>
        <a:graphic>
          <a:graphicData uri="http://schemas.openxmlformats.org/drawingml/2006/table">
            <a:tbl>
              <a:tblPr firstRow="1" bandRow="1">
                <a:tableStyleId>{5C22544A-7EE6-4342-B048-85BDC9FD1C3A}</a:tableStyleId>
              </a:tblPr>
              <a:tblGrid>
                <a:gridCol w="876300"/>
                <a:gridCol w="2707640"/>
                <a:gridCol w="1791970"/>
                <a:gridCol w="1083945"/>
                <a:gridCol w="2499995"/>
              </a:tblGrid>
              <a:tr h="989965">
                <a:tc>
                  <a:txBody>
                    <a:bodyPr/>
                    <a:p>
                      <a:pPr>
                        <a:buNone/>
                      </a:pPr>
                      <a:r>
                        <a:rPr lang="en-US">
                          <a:latin typeface="Times New Roman" panose="02020603050405020304" pitchFamily="18" charset="0"/>
                          <a:cs typeface="Times New Roman" panose="02020603050405020304" pitchFamily="18" charset="0"/>
                        </a:rPr>
                        <a:t>STT</a:t>
                      </a:r>
                      <a:endParaRPr lang="en-US">
                        <a:latin typeface="Times New Roman" panose="02020603050405020304" pitchFamily="18" charset="0"/>
                        <a:cs typeface="Times New Roman" panose="02020603050405020304" pitchFamily="18" charset="0"/>
                      </a:endParaRPr>
                    </a:p>
                  </a:txBody>
                  <a:tcPr/>
                </a:tc>
                <a:tc>
                  <a:txBody>
                    <a:bodyPr/>
                    <a:p>
                      <a:pPr>
                        <a:buNone/>
                      </a:pPr>
                      <a:r>
                        <a:rPr lang="en-US">
                          <a:latin typeface="Times New Roman" panose="02020603050405020304" pitchFamily="18" charset="0"/>
                          <a:cs typeface="Times New Roman" panose="02020603050405020304" pitchFamily="18" charset="0"/>
                        </a:rPr>
                        <a:t>Tên di sản</a:t>
                      </a:r>
                      <a:endParaRPr lang="en-US">
                        <a:latin typeface="Times New Roman" panose="02020603050405020304" pitchFamily="18" charset="0"/>
                        <a:cs typeface="Times New Roman" panose="02020603050405020304" pitchFamily="18" charset="0"/>
                      </a:endParaRPr>
                    </a:p>
                  </a:txBody>
                  <a:tcPr/>
                </a:tc>
                <a:tc>
                  <a:txBody>
                    <a:bodyPr/>
                    <a:p>
                      <a:pPr>
                        <a:buNone/>
                      </a:pPr>
                      <a:r>
                        <a:rPr lang="en-US">
                          <a:latin typeface="Times New Roman" panose="02020603050405020304" pitchFamily="18" charset="0"/>
                          <a:cs typeface="Times New Roman" panose="02020603050405020304" pitchFamily="18" charset="0"/>
                        </a:rPr>
                        <a:t>danh hiệu </a:t>
                      </a:r>
                      <a:endParaRPr lang="en-US">
                        <a:latin typeface="Times New Roman" panose="02020603050405020304" pitchFamily="18" charset="0"/>
                        <a:cs typeface="Times New Roman" panose="02020603050405020304" pitchFamily="18" charset="0"/>
                      </a:endParaRPr>
                    </a:p>
                  </a:txBody>
                  <a:tcPr/>
                </a:tc>
                <a:tc>
                  <a:txBody>
                    <a:bodyPr/>
                    <a:p>
                      <a:pPr>
                        <a:buNone/>
                      </a:pPr>
                      <a:r>
                        <a:rPr lang="en-US">
                          <a:latin typeface="Times New Roman" panose="02020603050405020304" pitchFamily="18" charset="0"/>
                          <a:cs typeface="Times New Roman" panose="02020603050405020304" pitchFamily="18" charset="0"/>
                        </a:rPr>
                        <a:t>năm ghi danh</a:t>
                      </a:r>
                      <a:endParaRPr lang="en-US">
                        <a:latin typeface="Times New Roman" panose="02020603050405020304" pitchFamily="18" charset="0"/>
                        <a:cs typeface="Times New Roman" panose="02020603050405020304" pitchFamily="18" charset="0"/>
                      </a:endParaRPr>
                    </a:p>
                  </a:txBody>
                  <a:tcPr/>
                </a:tc>
                <a:tc>
                  <a:txBody>
                    <a:bodyPr/>
                    <a:p>
                      <a:pPr>
                        <a:buNone/>
                      </a:pPr>
                      <a:r>
                        <a:rPr lang="en-US">
                          <a:latin typeface="Times New Roman" panose="02020603050405020304" pitchFamily="18" charset="0"/>
                          <a:cs typeface="Times New Roman" panose="02020603050405020304" pitchFamily="18" charset="0"/>
                        </a:rPr>
                        <a:t>khía cạnh liên quan đến nhà Nguyễn</a:t>
                      </a:r>
                      <a:endParaRPr lang="en-US">
                        <a:latin typeface="Times New Roman" panose="02020603050405020304" pitchFamily="18" charset="0"/>
                        <a:cs typeface="Times New Roman" panose="02020603050405020304" pitchFamily="18" charset="0"/>
                      </a:endParaRPr>
                    </a:p>
                  </a:txBody>
                  <a:tcPr/>
                </a:tc>
              </a:tr>
              <a:tr h="989330">
                <a:tc>
                  <a:txBody>
                    <a:bodyPr/>
                    <a:p>
                      <a:pPr>
                        <a:buNone/>
                      </a:pPr>
                      <a:r>
                        <a:rPr lang="en-US">
                          <a:latin typeface="Times New Roman" panose="02020603050405020304" pitchFamily="18" charset="0"/>
                          <a:cs typeface="Times New Roman" panose="02020603050405020304" pitchFamily="18" charset="0"/>
                        </a:rPr>
                        <a:t>1</a:t>
                      </a:r>
                      <a:endParaRPr lang="en-US">
                        <a:latin typeface="Times New Roman" panose="02020603050405020304" pitchFamily="18" charset="0"/>
                        <a:cs typeface="Times New Roman" panose="02020603050405020304" pitchFamily="18" charset="0"/>
                      </a:endParaRPr>
                    </a:p>
                  </a:txBody>
                  <a:tcPr/>
                </a:tc>
                <a:tc>
                  <a:txBody>
                    <a:bodyPr/>
                    <a:p>
                      <a:pPr>
                        <a:buNone/>
                      </a:pPr>
                      <a:r>
                        <a:rPr lang="en-US">
                          <a:latin typeface="Times New Roman" panose="02020603050405020304" pitchFamily="18" charset="0"/>
                          <a:cs typeface="Times New Roman" panose="02020603050405020304" pitchFamily="18" charset="0"/>
                        </a:rPr>
                        <a:t>Quần thể di tích cố đô Huế</a:t>
                      </a:r>
                      <a:endParaRPr lang="en-US">
                        <a:latin typeface="Times New Roman" panose="02020603050405020304" pitchFamily="18" charset="0"/>
                        <a:cs typeface="Times New Roman" panose="02020603050405020304" pitchFamily="18" charset="0"/>
                      </a:endParaRPr>
                    </a:p>
                  </a:txBody>
                  <a:tcPr/>
                </a:tc>
                <a:tc>
                  <a:txBody>
                    <a:bodyPr/>
                    <a:p>
                      <a:pPr>
                        <a:buNone/>
                      </a:pPr>
                      <a:r>
                        <a:rPr lang="en-US">
                          <a:latin typeface="Times New Roman" panose="02020603050405020304" pitchFamily="18" charset="0"/>
                          <a:cs typeface="Times New Roman" panose="02020603050405020304" pitchFamily="18" charset="0"/>
                        </a:rPr>
                        <a:t>di sản văn hoá thế giới</a:t>
                      </a:r>
                      <a:endParaRPr lang="en-US">
                        <a:latin typeface="Times New Roman" panose="02020603050405020304" pitchFamily="18" charset="0"/>
                        <a:cs typeface="Times New Roman" panose="02020603050405020304" pitchFamily="18" charset="0"/>
                      </a:endParaRPr>
                    </a:p>
                  </a:txBody>
                  <a:tcPr/>
                </a:tc>
                <a:tc>
                  <a:txBody>
                    <a:bodyPr/>
                    <a:p>
                      <a:pPr>
                        <a:buNone/>
                      </a:pPr>
                      <a:r>
                        <a:rPr lang="en-US">
                          <a:latin typeface="Times New Roman" panose="02020603050405020304" pitchFamily="18" charset="0"/>
                          <a:cs typeface="Times New Roman" panose="02020603050405020304" pitchFamily="18" charset="0"/>
                        </a:rPr>
                        <a:t>1993</a:t>
                      </a:r>
                      <a:endParaRPr lang="en-US">
                        <a:latin typeface="Times New Roman" panose="02020603050405020304" pitchFamily="18" charset="0"/>
                        <a:cs typeface="Times New Roman" panose="02020603050405020304" pitchFamily="18" charset="0"/>
                      </a:endParaRPr>
                    </a:p>
                  </a:txBody>
                  <a:tcPr/>
                </a:tc>
                <a:tc>
                  <a:txBody>
                    <a:bodyPr/>
                    <a:p>
                      <a:pPr>
                        <a:buNone/>
                      </a:pPr>
                      <a:r>
                        <a:rPr lang="en-US">
                          <a:latin typeface="Times New Roman" panose="02020603050405020304" pitchFamily="18" charset="0"/>
                          <a:cs typeface="Times New Roman" panose="02020603050405020304" pitchFamily="18" charset="0"/>
                        </a:rPr>
                        <a:t>là quần thể kiến trúc thuộc kinh đô nhà Nguyễn</a:t>
                      </a:r>
                      <a:endParaRPr lang="en-US">
                        <a:latin typeface="Times New Roman" panose="02020603050405020304" pitchFamily="18" charset="0"/>
                        <a:cs typeface="Times New Roman" panose="02020603050405020304" pitchFamily="18" charset="0"/>
                      </a:endParaRPr>
                    </a:p>
                  </a:txBody>
                  <a:tcPr/>
                </a:tc>
              </a:tr>
              <a:tr h="1286510">
                <a:tc>
                  <a:txBody>
                    <a:bodyPr/>
                    <a:p>
                      <a:pPr>
                        <a:buNone/>
                      </a:pPr>
                      <a:r>
                        <a:rPr lang="en-US">
                          <a:latin typeface="Times New Roman" panose="02020603050405020304" pitchFamily="18" charset="0"/>
                          <a:cs typeface="Times New Roman" panose="02020603050405020304" pitchFamily="18" charset="0"/>
                        </a:rPr>
                        <a:t>2</a:t>
                      </a:r>
                      <a:endParaRPr lang="en-US">
                        <a:latin typeface="Times New Roman" panose="02020603050405020304" pitchFamily="18" charset="0"/>
                        <a:cs typeface="Times New Roman" panose="02020603050405020304" pitchFamily="18" charset="0"/>
                      </a:endParaRPr>
                    </a:p>
                  </a:txBody>
                  <a:tcPr/>
                </a:tc>
                <a:tc>
                  <a:txBody>
                    <a:bodyPr/>
                    <a:p>
                      <a:pPr>
                        <a:buNone/>
                      </a:pPr>
                      <a:r>
                        <a:rPr lang="en-US">
                          <a:latin typeface="Times New Roman" panose="02020603050405020304" pitchFamily="18" charset="0"/>
                          <a:cs typeface="Times New Roman" panose="02020603050405020304" pitchFamily="18" charset="0"/>
                        </a:rPr>
                        <a:t>nhã nhạc cung đình Huế</a:t>
                      </a:r>
                      <a:endParaRPr lang="en-US">
                        <a:latin typeface="Times New Roman" panose="02020603050405020304" pitchFamily="18" charset="0"/>
                        <a:cs typeface="Times New Roman" panose="02020603050405020304" pitchFamily="18" charset="0"/>
                      </a:endParaRPr>
                    </a:p>
                  </a:txBody>
                  <a:tcPr/>
                </a:tc>
                <a:tc>
                  <a:txBody>
                    <a:bodyPr/>
                    <a:p>
                      <a:pPr>
                        <a:buNone/>
                      </a:pPr>
                      <a:r>
                        <a:rPr lang="en-US">
                          <a:latin typeface="Times New Roman" panose="02020603050405020304" pitchFamily="18" charset="0"/>
                          <a:cs typeface="Times New Roman" panose="02020603050405020304" pitchFamily="18" charset="0"/>
                        </a:rPr>
                        <a:t>kiệt tác di sản truyền khẩu và phi vật thể của nhân loại</a:t>
                      </a:r>
                      <a:endParaRPr lang="en-US">
                        <a:latin typeface="Times New Roman" panose="02020603050405020304" pitchFamily="18" charset="0"/>
                        <a:cs typeface="Times New Roman" panose="02020603050405020304" pitchFamily="18" charset="0"/>
                      </a:endParaRPr>
                    </a:p>
                  </a:txBody>
                  <a:tcPr/>
                </a:tc>
                <a:tc>
                  <a:txBody>
                    <a:bodyPr/>
                    <a:p>
                      <a:pPr>
                        <a:buNone/>
                      </a:pPr>
                      <a:r>
                        <a:rPr lang="en-US">
                          <a:latin typeface="Times New Roman" panose="02020603050405020304" pitchFamily="18" charset="0"/>
                          <a:cs typeface="Times New Roman" panose="02020603050405020304" pitchFamily="18" charset="0"/>
                        </a:rPr>
                        <a:t>2003</a:t>
                      </a:r>
                      <a:endParaRPr lang="en-US">
                        <a:latin typeface="Times New Roman" panose="02020603050405020304" pitchFamily="18" charset="0"/>
                        <a:cs typeface="Times New Roman" panose="02020603050405020304" pitchFamily="18" charset="0"/>
                      </a:endParaRPr>
                    </a:p>
                  </a:txBody>
                  <a:tcPr/>
                </a:tc>
                <a:tc>
                  <a:txBody>
                    <a:bodyPr/>
                    <a:p>
                      <a:pPr>
                        <a:buNone/>
                      </a:pPr>
                      <a:r>
                        <a:rPr lang="en-US">
                          <a:latin typeface="Times New Roman" panose="02020603050405020304" pitchFamily="18" charset="0"/>
                          <a:cs typeface="Times New Roman" panose="02020603050405020304" pitchFamily="18" charset="0"/>
                        </a:rPr>
                        <a:t>loại hình âm nhạc được trình diễn trong cung đình, phát triển đỉnh cao vào thời Nguyễn</a:t>
                      </a:r>
                      <a:endParaRPr lang="en-US">
                        <a:latin typeface="Times New Roman" panose="02020603050405020304" pitchFamily="18" charset="0"/>
                        <a:cs typeface="Times New Roman" panose="02020603050405020304" pitchFamily="18" charset="0"/>
                      </a:endParaRPr>
                    </a:p>
                  </a:txBody>
                  <a:tcPr/>
                </a:tc>
              </a:tr>
              <a:tr h="946785">
                <a:tc>
                  <a:txBody>
                    <a:bodyPr/>
                    <a:p>
                      <a:pPr>
                        <a:buNone/>
                      </a:pPr>
                      <a:r>
                        <a:rPr lang="en-US">
                          <a:latin typeface="Times New Roman" panose="02020603050405020304" pitchFamily="18" charset="0"/>
                          <a:cs typeface="Times New Roman" panose="02020603050405020304" pitchFamily="18" charset="0"/>
                        </a:rPr>
                        <a:t>3</a:t>
                      </a:r>
                      <a:endParaRPr lang="en-US">
                        <a:latin typeface="Times New Roman" panose="02020603050405020304" pitchFamily="18" charset="0"/>
                        <a:cs typeface="Times New Roman" panose="02020603050405020304" pitchFamily="18" charset="0"/>
                      </a:endParaRPr>
                    </a:p>
                  </a:txBody>
                  <a:tcPr/>
                </a:tc>
                <a:tc>
                  <a:txBody>
                    <a:bodyPr/>
                    <a:p>
                      <a:pPr>
                        <a:buNone/>
                      </a:pPr>
                      <a:r>
                        <a:rPr lang="en-US">
                          <a:latin typeface="Times New Roman" panose="02020603050405020304" pitchFamily="18" charset="0"/>
                          <a:cs typeface="Times New Roman" panose="02020603050405020304" pitchFamily="18" charset="0"/>
                        </a:rPr>
                        <a:t>Mộc bản triều Nguyễn</a:t>
                      </a:r>
                      <a:endParaRPr lang="en-US">
                        <a:latin typeface="Times New Roman" panose="02020603050405020304" pitchFamily="18" charset="0"/>
                        <a:cs typeface="Times New Roman" panose="02020603050405020304" pitchFamily="18" charset="0"/>
                      </a:endParaRPr>
                    </a:p>
                  </a:txBody>
                  <a:tcPr/>
                </a:tc>
                <a:tc>
                  <a:txBody>
                    <a:bodyPr/>
                    <a:p>
                      <a:pPr>
                        <a:buNone/>
                      </a:pPr>
                      <a:r>
                        <a:rPr lang="en-US">
                          <a:latin typeface="Times New Roman" panose="02020603050405020304" pitchFamily="18" charset="0"/>
                          <a:cs typeface="Times New Roman" panose="02020603050405020304" pitchFamily="18" charset="0"/>
                        </a:rPr>
                        <a:t>di sản tư liệu thế giới</a:t>
                      </a:r>
                      <a:endParaRPr lang="en-US">
                        <a:latin typeface="Times New Roman" panose="02020603050405020304" pitchFamily="18" charset="0"/>
                        <a:cs typeface="Times New Roman" panose="02020603050405020304" pitchFamily="18" charset="0"/>
                      </a:endParaRPr>
                    </a:p>
                  </a:txBody>
                  <a:tcPr/>
                </a:tc>
                <a:tc>
                  <a:txBody>
                    <a:bodyPr/>
                    <a:p>
                      <a:pPr>
                        <a:buNone/>
                      </a:pPr>
                      <a:r>
                        <a:rPr lang="en-US">
                          <a:latin typeface="Times New Roman" panose="02020603050405020304" pitchFamily="18" charset="0"/>
                          <a:cs typeface="Times New Roman" panose="02020603050405020304" pitchFamily="18" charset="0"/>
                        </a:rPr>
                        <a:t>2009</a:t>
                      </a:r>
                      <a:endParaRPr lang="en-US">
                        <a:latin typeface="Times New Roman" panose="02020603050405020304" pitchFamily="18" charset="0"/>
                        <a:cs typeface="Times New Roman" panose="02020603050405020304" pitchFamily="18" charset="0"/>
                      </a:endParaRPr>
                    </a:p>
                  </a:txBody>
                  <a:tcPr/>
                </a:tc>
                <a:tc>
                  <a:txBody>
                    <a:bodyPr/>
                    <a:p>
                      <a:pPr>
                        <a:buNone/>
                      </a:pPr>
                      <a:r>
                        <a:rPr lang="en-US">
                          <a:latin typeface="Times New Roman" panose="02020603050405020304" pitchFamily="18" charset="0"/>
                          <a:cs typeface="Times New Roman" panose="02020603050405020304" pitchFamily="18" charset="0"/>
                        </a:rPr>
                        <a:t>34618 văn bản Hán -Nôm được khắc trên gỗ vào thời Nguyễn</a:t>
                      </a:r>
                      <a:endParaRPr lang="en-US">
                        <a:latin typeface="Times New Roman" panose="02020603050405020304" pitchFamily="18" charset="0"/>
                        <a:cs typeface="Times New Roman" panose="02020603050405020304" pitchFamily="18" charset="0"/>
                      </a:endParaRPr>
                    </a:p>
                  </a:txBody>
                  <a:tcPr/>
                </a:tc>
              </a:tr>
              <a:tr h="989965">
                <a:tc>
                  <a:txBody>
                    <a:bodyPr/>
                    <a:p>
                      <a:pPr>
                        <a:buNone/>
                      </a:pPr>
                      <a:r>
                        <a:rPr lang="en-US">
                          <a:latin typeface="Times New Roman" panose="02020603050405020304" pitchFamily="18" charset="0"/>
                          <a:cs typeface="Times New Roman" panose="02020603050405020304" pitchFamily="18" charset="0"/>
                        </a:rPr>
                        <a:t>4</a:t>
                      </a:r>
                      <a:endParaRPr lang="en-US">
                        <a:latin typeface="Times New Roman" panose="02020603050405020304" pitchFamily="18" charset="0"/>
                        <a:cs typeface="Times New Roman" panose="02020603050405020304" pitchFamily="18" charset="0"/>
                      </a:endParaRPr>
                    </a:p>
                  </a:txBody>
                  <a:tcPr/>
                </a:tc>
                <a:tc>
                  <a:txBody>
                    <a:bodyPr/>
                    <a:p>
                      <a:pPr>
                        <a:buNone/>
                      </a:pPr>
                      <a:r>
                        <a:rPr lang="en-US">
                          <a:latin typeface="Times New Roman" panose="02020603050405020304" pitchFamily="18" charset="0"/>
                          <a:cs typeface="Times New Roman" panose="02020603050405020304" pitchFamily="18" charset="0"/>
                        </a:rPr>
                        <a:t>Châu bản triều Nguyễn</a:t>
                      </a:r>
                      <a:endParaRPr lang="en-US">
                        <a:latin typeface="Times New Roman" panose="02020603050405020304" pitchFamily="18" charset="0"/>
                        <a:cs typeface="Times New Roman" panose="02020603050405020304" pitchFamily="18" charset="0"/>
                      </a:endParaRPr>
                    </a:p>
                  </a:txBody>
                  <a:tcPr/>
                </a:tc>
                <a:tc>
                  <a:txBody>
                    <a:bodyPr/>
                    <a:p>
                      <a:pPr>
                        <a:buNone/>
                      </a:pPr>
                      <a:r>
                        <a:rPr lang="en-US">
                          <a:latin typeface="Times New Roman" panose="02020603050405020304" pitchFamily="18" charset="0"/>
                          <a:cs typeface="Times New Roman" panose="02020603050405020304" pitchFamily="18" charset="0"/>
                          <a:sym typeface="+mn-ea"/>
                        </a:rPr>
                        <a:t>di sản tư liệu thế giới</a:t>
                      </a:r>
                      <a:endParaRPr lang="en-US">
                        <a:latin typeface="Times New Roman" panose="02020603050405020304" pitchFamily="18" charset="0"/>
                        <a:cs typeface="Times New Roman" panose="02020603050405020304" pitchFamily="18" charset="0"/>
                      </a:endParaRPr>
                    </a:p>
                    <a:p>
                      <a:pPr>
                        <a:buNone/>
                      </a:pPr>
                      <a:endParaRPr lang="en-US">
                        <a:latin typeface="Times New Roman" panose="02020603050405020304" pitchFamily="18" charset="0"/>
                        <a:cs typeface="Times New Roman" panose="02020603050405020304" pitchFamily="18" charset="0"/>
                      </a:endParaRPr>
                    </a:p>
                  </a:txBody>
                  <a:tcPr/>
                </a:tc>
                <a:tc>
                  <a:txBody>
                    <a:bodyPr/>
                    <a:p>
                      <a:pPr>
                        <a:buNone/>
                      </a:pPr>
                      <a:r>
                        <a:rPr lang="en-US">
                          <a:latin typeface="Times New Roman" panose="02020603050405020304" pitchFamily="18" charset="0"/>
                          <a:cs typeface="Times New Roman" panose="02020603050405020304" pitchFamily="18" charset="0"/>
                        </a:rPr>
                        <a:t>2014</a:t>
                      </a:r>
                      <a:endParaRPr lang="en-US">
                        <a:latin typeface="Times New Roman" panose="02020603050405020304" pitchFamily="18" charset="0"/>
                        <a:cs typeface="Times New Roman" panose="02020603050405020304" pitchFamily="18" charset="0"/>
                      </a:endParaRPr>
                    </a:p>
                  </a:txBody>
                  <a:tcPr/>
                </a:tc>
                <a:tc>
                  <a:txBody>
                    <a:bodyPr/>
                    <a:p>
                      <a:pPr>
                        <a:buNone/>
                      </a:pPr>
                      <a:r>
                        <a:rPr lang="en-US">
                          <a:latin typeface="Times New Roman" panose="02020603050405020304" pitchFamily="18" charset="0"/>
                          <a:cs typeface="Times New Roman" panose="02020603050405020304" pitchFamily="18" charset="0"/>
                        </a:rPr>
                        <a:t>gồm 85000 văn bản hành chính Hán -Nôm vào thời Nguyễn</a:t>
                      </a:r>
                      <a:endParaRPr lang="en-US">
                        <a:latin typeface="Times New Roman" panose="02020603050405020304" pitchFamily="18" charset="0"/>
                        <a:cs typeface="Times New Roman" panose="02020603050405020304" pitchFamily="18" charset="0"/>
                      </a:endParaRPr>
                    </a:p>
                  </a:txBody>
                  <a:tcPr/>
                </a:tc>
              </a:tr>
              <a:tr h="1419860">
                <a:tc>
                  <a:txBody>
                    <a:bodyPr/>
                    <a:p>
                      <a:pPr>
                        <a:buNone/>
                      </a:pPr>
                      <a:r>
                        <a:rPr lang="en-US">
                          <a:latin typeface="Times New Roman" panose="02020603050405020304" pitchFamily="18" charset="0"/>
                          <a:cs typeface="Times New Roman" panose="02020603050405020304" pitchFamily="18" charset="0"/>
                        </a:rPr>
                        <a:t>5</a:t>
                      </a:r>
                      <a:endParaRPr lang="en-US">
                        <a:latin typeface="Times New Roman" panose="02020603050405020304" pitchFamily="18" charset="0"/>
                        <a:cs typeface="Times New Roman" panose="02020603050405020304" pitchFamily="18" charset="0"/>
                      </a:endParaRPr>
                    </a:p>
                  </a:txBody>
                  <a:tcPr/>
                </a:tc>
                <a:tc>
                  <a:txBody>
                    <a:bodyPr/>
                    <a:p>
                      <a:pPr>
                        <a:buNone/>
                      </a:pPr>
                      <a:r>
                        <a:rPr lang="en-US">
                          <a:latin typeface="Times New Roman" panose="02020603050405020304" pitchFamily="18" charset="0"/>
                          <a:cs typeface="Times New Roman" panose="02020603050405020304" pitchFamily="18" charset="0"/>
                        </a:rPr>
                        <a:t>thơ văn trên kiến trúc Huế</a:t>
                      </a:r>
                      <a:endParaRPr lang="en-US">
                        <a:latin typeface="Times New Roman" panose="02020603050405020304" pitchFamily="18" charset="0"/>
                        <a:cs typeface="Times New Roman" panose="02020603050405020304" pitchFamily="18" charset="0"/>
                      </a:endParaRPr>
                    </a:p>
                  </a:txBody>
                  <a:tcPr/>
                </a:tc>
                <a:tc>
                  <a:txBody>
                    <a:bodyPr/>
                    <a:p>
                      <a:pPr>
                        <a:buNone/>
                      </a:pPr>
                      <a:r>
                        <a:rPr lang="en-US">
                          <a:latin typeface="Times New Roman" panose="02020603050405020304" pitchFamily="18" charset="0"/>
                          <a:cs typeface="Times New Roman" panose="02020603050405020304" pitchFamily="18" charset="0"/>
                          <a:sym typeface="+mn-ea"/>
                        </a:rPr>
                        <a:t>di sản tư liệu thế giới</a:t>
                      </a:r>
                      <a:endParaRPr lang="en-US">
                        <a:latin typeface="Times New Roman" panose="02020603050405020304" pitchFamily="18" charset="0"/>
                        <a:cs typeface="Times New Roman" panose="02020603050405020304" pitchFamily="18" charset="0"/>
                      </a:endParaRPr>
                    </a:p>
                    <a:p>
                      <a:pPr>
                        <a:buNone/>
                      </a:pPr>
                      <a:endParaRPr lang="en-US">
                        <a:latin typeface="Times New Roman" panose="02020603050405020304" pitchFamily="18" charset="0"/>
                        <a:cs typeface="Times New Roman" panose="02020603050405020304" pitchFamily="18" charset="0"/>
                      </a:endParaRPr>
                    </a:p>
                  </a:txBody>
                  <a:tcPr/>
                </a:tc>
                <a:tc>
                  <a:txBody>
                    <a:bodyPr/>
                    <a:p>
                      <a:pPr>
                        <a:buNone/>
                      </a:pPr>
                      <a:r>
                        <a:rPr lang="en-US">
                          <a:latin typeface="Times New Roman" panose="02020603050405020304" pitchFamily="18" charset="0"/>
                          <a:cs typeface="Times New Roman" panose="02020603050405020304" pitchFamily="18" charset="0"/>
                        </a:rPr>
                        <a:t>2016</a:t>
                      </a:r>
                      <a:endParaRPr lang="en-US">
                        <a:latin typeface="Times New Roman" panose="02020603050405020304" pitchFamily="18" charset="0"/>
                        <a:cs typeface="Times New Roman" panose="02020603050405020304" pitchFamily="18" charset="0"/>
                      </a:endParaRPr>
                    </a:p>
                  </a:txBody>
                  <a:tcPr/>
                </a:tc>
                <a:tc>
                  <a:txBody>
                    <a:bodyPr/>
                    <a:p>
                      <a:pPr>
                        <a:buNone/>
                      </a:pPr>
                      <a:r>
                        <a:rPr lang="en-US">
                          <a:latin typeface="Times New Roman" panose="02020603050405020304" pitchFamily="18" charset="0"/>
                          <a:cs typeface="Times New Roman" panose="02020603050405020304" pitchFamily="18" charset="0"/>
                        </a:rPr>
                        <a:t>2679 ô thơ văn và ô hoạ được chạm khắc, sơn thiếp, cẩm xà cừ trên các kiến trúc thời Nguyễn</a:t>
                      </a:r>
                      <a:endParaRPr lang="en-US">
                        <a:latin typeface="Times New Roman" panose="02020603050405020304" pitchFamily="18" charset="0"/>
                        <a:cs typeface="Times New Roman" panose="02020603050405020304" pitchFamily="18" charset="0"/>
                      </a:endParaRPr>
                    </a:p>
                  </a:txBody>
                  <a:tcPr/>
                </a:tc>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Title 4"/>
          <p:cNvSpPr>
            <a:spLocks noGrp="1"/>
          </p:cNvSpPr>
          <p:nvPr>
            <p:ph type="ctrTitle"/>
          </p:nvPr>
        </p:nvSpPr>
        <p:spPr/>
        <p:txBody>
          <a:bodyPr lIns="0" tIns="0" rIns="18288" bIns="0" anchor="b">
            <a:normAutofit/>
            <a:scene3d>
              <a:camera prst="orthographicFront"/>
              <a:lightRig rig="freezing" dir="t">
                <a:rot lat="0" lon="0" rev="5640000"/>
              </a:lightRig>
            </a:scene3d>
            <a:sp3d prstMaterial="flat">
              <a:bevelT w="38100" h="38100"/>
              <a:contourClr>
                <a:schemeClr val="tx2"/>
              </a:contourClr>
            </a:sp3d>
          </a:bodyPr>
          <a:lstStyle/>
          <a:p>
            <a:pPr marL="0" marR="0" lvl="0" indent="0" algn="r" defTabSz="914400" rtl="0" eaLnBrk="1" fontAlgn="auto" latinLnBrk="0" hangingPunct="1">
              <a:lnSpc>
                <a:spcPct val="100000"/>
              </a:lnSpc>
              <a:spcBef>
                <a:spcPct val="0"/>
              </a:spcBef>
              <a:spcAft>
                <a:spcPts val="0"/>
              </a:spcAft>
              <a:buClrTx/>
              <a:buSzTx/>
              <a:buFontTx/>
              <a:buNone/>
              <a:defRPr/>
            </a:pPr>
            <a:endParaRPr kumimoji="0" lang="en-US" sz="5600" b="1" i="0" u="none" strike="noStrike" kern="1200" cap="none" spc="0" normalizeH="0" baseline="0" noProof="0">
              <a:ln>
                <a:noFill/>
              </a:ln>
              <a:solidFill>
                <a:schemeClr val="accent3">
                  <a:tint val="90000"/>
                  <a:satMod val="120000"/>
                </a:schemeClr>
              </a:solidFill>
              <a:effectLst>
                <a:outerShdw blurRad="38100" dist="25400" dir="5400000" algn="tl" rotWithShape="0">
                  <a:srgbClr val="000000">
                    <a:alpha val="43000"/>
                  </a:srgbClr>
                </a:outerShdw>
              </a:effectLst>
              <a:uLnTx/>
              <a:uFillTx/>
              <a:latin typeface="+mj-lt"/>
              <a:ea typeface="+mj-ea"/>
              <a:cs typeface="+mj-cs"/>
            </a:endParaRPr>
          </a:p>
        </p:txBody>
      </p:sp>
      <p:sp>
        <p:nvSpPr>
          <p:cNvPr id="9219" name="Subtitle 6"/>
          <p:cNvSpPr>
            <a:spLocks noGrp="1"/>
          </p:cNvSpPr>
          <p:nvPr>
            <p:ph type="subTitle" idx="1"/>
          </p:nvPr>
        </p:nvSpPr>
        <p:spPr>
          <a:xfrm>
            <a:off x="533400" y="3228975"/>
            <a:ext cx="7854950" cy="1752600"/>
          </a:xfrm>
        </p:spPr>
        <p:txBody>
          <a:bodyPr vert="horz" wrap="square" lIns="0" rIns="18288" anchor="t" anchorCtr="0"/>
          <a:p>
            <a:pPr marR="0">
              <a:buClr>
                <a:srgbClr val="0BD0D9"/>
              </a:buClr>
              <a:buSzPct val="95000"/>
              <a:buFont typeface="Wingdings 2" panose="05020102010507070707" pitchFamily="18" charset="2"/>
            </a:pPr>
            <a:endParaRPr kumimoji="0" kern="1200" dirty="0">
              <a:latin typeface="+mn-lt"/>
              <a:ea typeface="+mn-ea"/>
              <a:cs typeface="+mn-cs"/>
            </a:endParaRPr>
          </a:p>
        </p:txBody>
      </p:sp>
      <p:pic>
        <p:nvPicPr>
          <p:cNvPr id="9220" name="Picture 3"/>
          <p:cNvPicPr>
            <a:picLocks noChangeAspect="1"/>
          </p:cNvPicPr>
          <p:nvPr/>
        </p:nvPicPr>
        <p:blipFill>
          <a:blip r:embed="rId1"/>
          <a:stretch>
            <a:fillRect/>
          </a:stretch>
        </p:blipFill>
        <p:spPr>
          <a:xfrm>
            <a:off x="0" y="0"/>
            <a:ext cx="9144000" cy="6781800"/>
          </a:xfrm>
          <a:prstGeom prst="rect">
            <a:avLst/>
          </a:prstGeom>
          <a:noFill/>
          <a:ln w="9525">
            <a:noFill/>
          </a:ln>
        </p:spPr>
      </p:pic>
      <p:sp>
        <p:nvSpPr>
          <p:cNvPr id="2" name="Rectangle 1"/>
          <p:cNvSpPr/>
          <p:nvPr/>
        </p:nvSpPr>
        <p:spPr>
          <a:xfrm>
            <a:off x="264534" y="3276580"/>
            <a:ext cx="7395845" cy="64516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all" spc="0" normalizeH="0" baseline="0" noProof="0" dirty="0" err="1"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uLnTx/>
                <a:uFillTx/>
                <a:latin typeface="Times New Roman" panose="02020603050405020304" pitchFamily="18" charset="0"/>
                <a:ea typeface="+mn-ea"/>
                <a:cs typeface="Times New Roman" panose="02020603050405020304" pitchFamily="18" charset="0"/>
              </a:rPr>
              <a:t>ViỆT</a:t>
            </a:r>
            <a:r>
              <a:rPr kumimoji="0" lang="en-US" sz="3600" b="1" i="0" u="none" strike="noStrike" kern="1200" cap="all" spc="0" normalizeH="0" baseline="0" noProof="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uLnTx/>
                <a:uFillTx/>
                <a:latin typeface="Times New Roman" panose="02020603050405020304" pitchFamily="18" charset="0"/>
                <a:ea typeface="+mn-ea"/>
                <a:cs typeface="Times New Roman" panose="02020603050405020304" pitchFamily="18" charset="0"/>
              </a:rPr>
              <a:t> NAM NỬA ĐẦU THẾ KỈ XIX</a:t>
            </a:r>
            <a:endParaRPr kumimoji="0" lang="en-US" sz="3600" b="1" i="0" u="none" strike="noStrike" kern="1200" cap="all" spc="0" normalizeH="0" baseline="0" noProof="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uLnTx/>
              <a:uFillTx/>
              <a:latin typeface="+mn-lt"/>
              <a:ea typeface="+mn-ea"/>
              <a:cs typeface="+mn-cs"/>
            </a:endParaRPr>
          </a:p>
        </p:txBody>
      </p:sp>
      <p:sp>
        <p:nvSpPr>
          <p:cNvPr id="3" name="Rectangle 2"/>
          <p:cNvSpPr/>
          <p:nvPr/>
        </p:nvSpPr>
        <p:spPr>
          <a:xfrm>
            <a:off x="1524000" y="1981200"/>
            <a:ext cx="5675729" cy="1260475"/>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800" b="1" i="0" u="none" strike="noStrike" kern="1200" cap="all" spc="0" normalizeH="0" baseline="0" noProof="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uLnTx/>
                <a:uFillTx/>
                <a:latin typeface="Times New Roman" panose="02020603050405020304" pitchFamily="18" charset="0"/>
                <a:ea typeface="Tahoma" panose="020B0604030504040204" pitchFamily="34" charset="0"/>
                <a:cs typeface="Times New Roman" panose="02020603050405020304" pitchFamily="18" charset="0"/>
              </a:rPr>
              <a:t>TIẾT37,38,39</a:t>
            </a:r>
            <a:endParaRPr kumimoji="0" lang="en-US" sz="3800" b="1" i="0" u="none" strike="noStrike" kern="1200" cap="all" spc="0" normalizeH="0" baseline="0" noProof="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800" b="1" i="0" u="none" strike="noStrike" kern="1200" cap="all" spc="0" normalizeH="0" baseline="0" noProof="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uLnTx/>
                <a:uFillTx/>
                <a:latin typeface="Times New Roman" panose="02020603050405020304" pitchFamily="18" charset="0"/>
                <a:ea typeface="Tahoma" panose="020B0604030504040204" pitchFamily="34" charset="0"/>
                <a:cs typeface="Times New Roman" panose="02020603050405020304" pitchFamily="18" charset="0"/>
              </a:rPr>
              <a:t> - </a:t>
            </a:r>
            <a:r>
              <a:rPr kumimoji="0" lang="en-US" sz="3800" b="1" i="0" u="none" strike="noStrike" kern="1200" cap="all" spc="0" normalizeH="0" baseline="0" noProof="0" dirty="0" err="1"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uLnTx/>
                <a:uFillTx/>
                <a:latin typeface="Times New Roman" panose="02020603050405020304" pitchFamily="18" charset="0"/>
                <a:ea typeface="Tahoma" panose="020B0604030504040204" pitchFamily="34" charset="0"/>
                <a:cs typeface="Times New Roman" panose="02020603050405020304" pitchFamily="18" charset="0"/>
              </a:rPr>
              <a:t>Bài</a:t>
            </a:r>
            <a:r>
              <a:rPr kumimoji="0" lang="en-US" sz="3800" b="1" i="0" u="none" strike="noStrike" kern="1200" cap="all" spc="0" normalizeH="0" baseline="0" noProof="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uLnTx/>
                <a:uFillTx/>
                <a:latin typeface="Times New Roman" panose="02020603050405020304" pitchFamily="18" charset="0"/>
                <a:ea typeface="Tahoma" panose="020B0604030504040204" pitchFamily="34" charset="0"/>
                <a:cs typeface="Times New Roman" panose="02020603050405020304" pitchFamily="18" charset="0"/>
              </a:rPr>
              <a:t> 19:</a:t>
            </a:r>
            <a:endParaRPr kumimoji="0" lang="en-US" sz="3800" b="1" i="0" u="none" strike="noStrike" kern="1200" cap="all" spc="0" normalizeH="0" baseline="0" noProof="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uLnTx/>
              <a:uFillTx/>
              <a:latin typeface="+mn-lt"/>
              <a:ea typeface="+mn-ea"/>
              <a:cs typeface="+mn-cs"/>
            </a:endParaRPr>
          </a:p>
        </p:txBody>
      </p:sp>
      <p:sp>
        <p:nvSpPr>
          <p:cNvPr id="8" name="TextBox 7"/>
          <p:cNvSpPr txBox="1"/>
          <p:nvPr/>
        </p:nvSpPr>
        <p:spPr>
          <a:xfrm>
            <a:off x="0" y="304800"/>
            <a:ext cx="9144000" cy="150685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R="0" algn="ctr" defTabSz="914400" eaLnBrk="1" fontAlgn="auto" hangingPunct="1">
              <a:spcBef>
                <a:spcPts val="0"/>
              </a:spcBef>
              <a:spcAft>
                <a:spcPts val="0"/>
              </a:spcAft>
              <a:buClrTx/>
              <a:buSzTx/>
              <a:buFontTx/>
              <a:buNone/>
              <a:defRPr/>
            </a:pPr>
            <a:r>
              <a:rPr kumimoji="0" lang="en-US" altLang="en-US" sz="4800" b="1" i="1" u="sng" kern="1200" cap="none" spc="0" normalizeH="0" baseline="0" noProof="0" dirty="0" err="1" smtClean="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reflection blurRad="6350" stA="60000" endA="900" endPos="58000" dir="5400000" sy="-100000" algn="bl" rotWithShape="0"/>
                </a:effectLst>
                <a:latin typeface="Times New Roman" panose="02020603050405020304" pitchFamily="18" charset="0"/>
                <a:ea typeface="+mn-ea"/>
                <a:cs typeface="+mn-cs"/>
              </a:rPr>
              <a:t>Chương</a:t>
            </a:r>
            <a:r>
              <a:rPr kumimoji="0" lang="en-US" altLang="en-US" sz="4800" b="1" i="1" u="sng" kern="1200" cap="none" spc="0" normalizeH="0" baseline="0" noProof="0" dirty="0" smtClean="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reflection blurRad="6350" stA="60000" endA="900" endPos="58000" dir="5400000" sy="-100000" algn="bl" rotWithShape="0"/>
                </a:effectLst>
                <a:latin typeface="Times New Roman" panose="02020603050405020304" pitchFamily="18" charset="0"/>
                <a:ea typeface="+mn-ea"/>
                <a:cs typeface="+mn-cs"/>
              </a:rPr>
              <a:t> 6 </a:t>
            </a:r>
            <a:r>
              <a:rPr kumimoji="0" lang="en-US" altLang="en-US" sz="4800" b="1" kern="1200" cap="none" spc="0" normalizeH="0" baseline="0" noProof="0" dirty="0" smtClean="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reflection blurRad="6350" stA="60000" endA="900" endPos="58000" dir="5400000" sy="-100000" algn="bl" rotWithShape="0"/>
                </a:effectLst>
                <a:latin typeface="Times New Roman" panose="02020603050405020304" pitchFamily="18" charset="0"/>
                <a:ea typeface="+mn-ea"/>
                <a:cs typeface="+mn-cs"/>
              </a:rPr>
              <a:t>: </a:t>
            </a:r>
            <a:r>
              <a:rPr kumimoji="0" lang="en-US" altLang="en-US" sz="4400" b="1" kern="1200" cap="none" spc="0" normalizeH="0" baseline="0" noProof="0" dirty="0" smtClean="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reflection blurRad="6350" stA="60000" endA="900" endPos="58000" dir="5400000" sy="-100000" algn="bl" rotWithShape="0"/>
                </a:effectLst>
                <a:latin typeface="Times New Roman" panose="02020603050405020304" pitchFamily="18" charset="0"/>
                <a:ea typeface="+mn-ea"/>
                <a:cs typeface="+mn-cs"/>
              </a:rPr>
              <a:t>VIỆT NAM TỪ THẾ KỈ XIX ĐẾN ĐẦU THẾ KỈ XX</a:t>
            </a:r>
            <a:endParaRPr kumimoji="0" lang="en-US" altLang="en-US" sz="4400" b="1" kern="1200" cap="none" spc="0" normalizeH="0" baseline="0" noProof="0" dirty="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reflection blurRad="6350" stA="60000" endA="900" endPos="58000" dir="5400000" sy="-100000" algn="bl" rotWithShape="0"/>
              </a:effectLst>
              <a:latin typeface="Times New Roman" panose="02020603050405020304" pitchFamily="18" charset="0"/>
              <a:ea typeface="+mn-ea"/>
              <a:cs typeface="+mn-c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42" name="Title 1"/>
          <p:cNvSpPr>
            <a:spLocks noGrp="1"/>
          </p:cNvSpPr>
          <p:nvPr>
            <p:ph type="title"/>
          </p:nvPr>
        </p:nvSpPr>
        <p:spPr/>
        <p:txBody>
          <a:bodyPr vert="horz" wrap="square" lIns="0" rIns="0" bIns="0" anchor="b" anchorCtr="0"/>
          <a:p>
            <a:pPr>
              <a:lnSpc>
                <a:spcPct val="100000"/>
              </a:lnSpc>
              <a:buNone/>
            </a:pPr>
            <a:endParaRPr u="none" dirty="0">
              <a:solidFill>
                <a:srgbClr val="04617B"/>
              </a:solidFill>
            </a:endParaRPr>
          </a:p>
        </p:txBody>
      </p:sp>
      <p:pic>
        <p:nvPicPr>
          <p:cNvPr id="10243" name="Picture 2" descr="C:\Users\DUYENHOA\Desktop\2732012174524661.jpg"/>
          <p:cNvPicPr>
            <a:picLocks noGrp="1" noChangeAspect="1"/>
          </p:cNvPicPr>
          <p:nvPr>
            <p:ph idx="1"/>
          </p:nvPr>
        </p:nvPicPr>
        <p:blipFill>
          <a:blip r:embed="rId1"/>
          <a:srcRect/>
          <a:stretch>
            <a:fillRect/>
          </a:stretch>
        </p:blipFill>
        <p:spPr>
          <a:xfrm>
            <a:off x="0" y="0"/>
            <a:ext cx="9144000" cy="6858000"/>
          </a:xfrm>
        </p:spPr>
      </p:pic>
      <p:pic>
        <p:nvPicPr>
          <p:cNvPr id="10244" name="Picture 5" descr="C:\Users\DUYENHOA\Desktop\Slide99.JPG"/>
          <p:cNvPicPr>
            <a:picLocks noChangeAspect="1"/>
          </p:cNvPicPr>
          <p:nvPr/>
        </p:nvPicPr>
        <p:blipFill>
          <a:blip r:embed="rId2"/>
          <a:stretch>
            <a:fillRect/>
          </a:stretch>
        </p:blipFill>
        <p:spPr>
          <a:xfrm>
            <a:off x="0" y="0"/>
            <a:ext cx="9144000" cy="566738"/>
          </a:xfrm>
          <a:prstGeom prst="rect">
            <a:avLst/>
          </a:prstGeom>
          <a:noFill/>
          <a:ln w="9525">
            <a:noFill/>
          </a:ln>
        </p:spPr>
      </p:pic>
      <p:sp>
        <p:nvSpPr>
          <p:cNvPr id="5" name="Rounded Rectangle 4"/>
          <p:cNvSpPr/>
          <p:nvPr/>
        </p:nvSpPr>
        <p:spPr>
          <a:xfrm>
            <a:off x="0" y="0"/>
            <a:ext cx="9144000" cy="533399"/>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200" b="1" i="0" u="none" strike="noStrike" kern="1200" cap="none" spc="50" normalizeH="0" baseline="0" noProof="0" dirty="0" smtClean="0">
              <a:ln w="11430"/>
              <a:solidFill>
                <a:srgbClr val="FF0000"/>
              </a:solidFill>
              <a:effectLst>
                <a:outerShdw blurRad="76200" dist="50800" dir="5400000" algn="tl" rotWithShape="0">
                  <a:srgbClr val="000000">
                    <a:alpha val="65000"/>
                  </a:srgb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200" b="1" i="0" u="none" strike="noStrike" kern="1200" cap="none" spc="50"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600" b="1" i="0" u="none" strike="noStrike" kern="1200" cap="none" spc="50" normalizeH="0" baseline="0" noProof="0" dirty="0" smtClean="0">
              <a:ln w="11430"/>
              <a:solidFill>
                <a:srgbClr val="FF0000"/>
              </a:solidFill>
              <a:effectLst>
                <a:outerShdw blurRad="76200" dist="50800" dir="5400000" algn="tl" rotWithShape="0">
                  <a:srgbClr val="000000">
                    <a:alpha val="65000"/>
                  </a:srgb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300" b="1" i="0" u="none" strike="noStrike" kern="1200" cap="none" spc="50" normalizeH="0" baseline="0" noProof="0" dirty="0" smtClean="0">
                <a:ln w="11430"/>
                <a:solidFill>
                  <a:srgbClr val="FF0000"/>
                </a:solidFill>
                <a:effectLst>
                  <a:outerShdw blurRad="76200" dist="50800" dir="5400000" algn="tl" rotWithShape="0">
                    <a:srgbClr val="000000">
                      <a:alpha val="65000"/>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TIẾT 19: </a:t>
            </a:r>
            <a:r>
              <a:rPr kumimoji="0" lang="en-US" sz="2300" b="1" i="0" u="none" strike="noStrike" kern="1200" cap="all" spc="0" normalizeH="0" baseline="0" noProof="0" dirty="0" err="1"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uLnTx/>
                <a:uFillTx/>
                <a:latin typeface="Times New Roman" panose="02020603050405020304" pitchFamily="18" charset="0"/>
                <a:ea typeface="+mn-ea"/>
                <a:cs typeface="Times New Roman" panose="02020603050405020304" pitchFamily="18" charset="0"/>
              </a:rPr>
              <a:t>ViỆT</a:t>
            </a:r>
            <a:r>
              <a:rPr kumimoji="0" lang="en-US" sz="2300" b="1" i="0" u="none" strike="noStrike" kern="1200" cap="all" spc="0" normalizeH="0" baseline="0" noProof="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uLnTx/>
                <a:uFillTx/>
                <a:latin typeface="Times New Roman" panose="02020603050405020304" pitchFamily="18" charset="0"/>
                <a:ea typeface="+mn-ea"/>
                <a:cs typeface="Times New Roman" panose="02020603050405020304" pitchFamily="18" charset="0"/>
              </a:rPr>
              <a:t> NAM NỬA ĐẦU THẾ KỈ XIX</a:t>
            </a:r>
            <a:endParaRPr kumimoji="0" lang="en-US" sz="2300" b="1" i="0" u="none" strike="noStrike" kern="1200" cap="all" spc="0" normalizeH="0" baseline="0" noProof="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600" b="1" i="0" u="none" strike="noStrike" kern="1200" cap="none" spc="50" normalizeH="0" baseline="0" noProof="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200" b="1" i="0" u="none" strike="noStrike" kern="1200" cap="none" spc="50" normalizeH="0" baseline="0" noProof="0" dirty="0" smtClean="0">
              <a:ln w="11430"/>
              <a:solidFill>
                <a:srgbClr val="FF0000"/>
              </a:solidFill>
              <a:effectLst>
                <a:outerShdw blurRad="76200" dist="50800" dir="5400000" algn="tl" rotWithShape="0">
                  <a:srgbClr val="000000">
                    <a:alpha val="65000"/>
                  </a:srgb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chemeClr val="dk1"/>
              </a:solidFill>
              <a:effectLst/>
              <a:uLnTx/>
              <a:uFillTx/>
              <a:latin typeface="+mn-lt"/>
              <a:ea typeface="+mn-ea"/>
              <a:cs typeface="+mn-cs"/>
            </a:endParaRPr>
          </a:p>
        </p:txBody>
      </p:sp>
      <p:cxnSp>
        <p:nvCxnSpPr>
          <p:cNvPr id="7" name="Straight Connector 6"/>
          <p:cNvCxnSpPr/>
          <p:nvPr/>
        </p:nvCxnSpPr>
        <p:spPr>
          <a:xfrm>
            <a:off x="4838700" y="533400"/>
            <a:ext cx="38100" cy="6324600"/>
          </a:xfrm>
          <a:prstGeom prst="line">
            <a:avLst/>
          </a:prstGeom>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5080" y="1847850"/>
            <a:ext cx="4789805" cy="822325"/>
          </a:xfrm>
          <a:prstGeom prst="rect">
            <a:avLst/>
          </a:prstGeom>
          <a:noFill/>
        </p:spPr>
        <p:txBody>
          <a:bodyPr wrap="none" lIns="91440" tIns="45720" rIns="91440" bIns="4572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1" i="1" u="none" strike="noStrike" kern="1200" cap="none" spc="0" normalizeH="0" baseline="0" noProof="0" dirty="0" smtClean="0">
                <a:ln w="900" cmpd="sng">
                  <a:solidFill>
                    <a:schemeClr val="accent1">
                      <a:satMod val="190000"/>
                      <a:alpha val="55000"/>
                    </a:schemeClr>
                  </a:solidFill>
                  <a:prstDash val="solid"/>
                </a:ln>
                <a:solidFill>
                  <a:schemeClr val="tx2"/>
                </a:solidFill>
                <a:effectLst>
                  <a:innerShdw blurRad="101600" dist="76200" dir="5400000">
                    <a:schemeClr val="accent1">
                      <a:satMod val="190000"/>
                      <a:tint val="100000"/>
                      <a:alpha val="74000"/>
                    </a:schemeClr>
                  </a:innerShdw>
                </a:effectLst>
                <a:uLnTx/>
                <a:uFillTx/>
                <a:latin typeface="Times New Roman" panose="02020603050405020304" pitchFamily="18" charset="0"/>
                <a:ea typeface="+mn-ea"/>
                <a:cs typeface="Times New Roman" panose="02020603050405020304" pitchFamily="18" charset="0"/>
              </a:rPr>
              <a:t>Em hãy mô tả sự ra đời </a:t>
            </a:r>
            <a:endParaRPr kumimoji="0" lang="en-US" sz="2400" b="1" i="1" u="none" strike="noStrike" kern="1200" cap="none" spc="0" normalizeH="0" baseline="0" noProof="0" dirty="0" smtClean="0">
              <a:ln w="900" cmpd="sng">
                <a:solidFill>
                  <a:schemeClr val="accent1">
                    <a:satMod val="190000"/>
                    <a:alpha val="55000"/>
                  </a:schemeClr>
                </a:solidFill>
                <a:prstDash val="solid"/>
              </a:ln>
              <a:solidFill>
                <a:schemeClr val="tx2"/>
              </a:solidFill>
              <a:effectLst>
                <a:innerShdw blurRad="101600" dist="76200" dir="5400000">
                  <a:schemeClr val="accent1">
                    <a:satMod val="190000"/>
                    <a:tint val="100000"/>
                    <a:alpha val="74000"/>
                  </a:schemeClr>
                </a:innerShdw>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1" i="1" u="none" strike="noStrike" kern="1200" cap="none" spc="0" normalizeH="0" baseline="0" noProof="0" dirty="0" smtClean="0">
                <a:ln w="900" cmpd="sng">
                  <a:solidFill>
                    <a:schemeClr val="accent1">
                      <a:satMod val="190000"/>
                      <a:alpha val="55000"/>
                    </a:schemeClr>
                  </a:solidFill>
                  <a:prstDash val="solid"/>
                </a:ln>
                <a:solidFill>
                  <a:schemeClr val="tx2"/>
                </a:solidFill>
                <a:effectLst>
                  <a:innerShdw blurRad="101600" dist="76200" dir="5400000">
                    <a:schemeClr val="accent1">
                      <a:satMod val="190000"/>
                      <a:tint val="100000"/>
                      <a:alpha val="74000"/>
                    </a:schemeClr>
                  </a:innerShdw>
                </a:effectLst>
                <a:uLnTx/>
                <a:uFillTx/>
                <a:latin typeface="Times New Roman" panose="02020603050405020304" pitchFamily="18" charset="0"/>
                <a:ea typeface="+mn-ea"/>
                <a:cs typeface="Times New Roman" panose="02020603050405020304" pitchFamily="18" charset="0"/>
              </a:rPr>
              <a:t>của nhà  </a:t>
            </a:r>
            <a:r>
              <a:rPr kumimoji="0" lang="en-US" sz="2400" b="1" i="1" u="none" strike="noStrike" kern="1200" cap="none" spc="0" normalizeH="0" baseline="0" noProof="0" dirty="0" err="1" smtClean="0">
                <a:ln w="900" cmpd="sng">
                  <a:solidFill>
                    <a:schemeClr val="accent1">
                      <a:satMod val="190000"/>
                      <a:alpha val="55000"/>
                    </a:schemeClr>
                  </a:solidFill>
                  <a:prstDash val="solid"/>
                </a:ln>
                <a:solidFill>
                  <a:schemeClr val="tx2"/>
                </a:solidFill>
                <a:effectLst>
                  <a:innerShdw blurRad="101600" dist="76200" dir="5400000">
                    <a:schemeClr val="accent1">
                      <a:satMod val="190000"/>
                      <a:tint val="100000"/>
                      <a:alpha val="74000"/>
                    </a:schemeClr>
                  </a:innerShdw>
                </a:effectLst>
                <a:uLnTx/>
                <a:uFillTx/>
                <a:latin typeface="Times New Roman" panose="02020603050405020304" pitchFamily="18" charset="0"/>
                <a:ea typeface="+mn-ea"/>
                <a:cs typeface="Times New Roman" panose="02020603050405020304" pitchFamily="18" charset="0"/>
              </a:rPr>
              <a:t>Nguyễn?</a:t>
            </a:r>
            <a:endParaRPr kumimoji="0" lang="en-US" sz="2400" b="1" i="1" u="none" strike="noStrike" kern="1200" cap="none" spc="0" normalizeH="0" baseline="0" noProof="0" dirty="0">
              <a:ln w="900" cmpd="sng">
                <a:solidFill>
                  <a:schemeClr val="accent1">
                    <a:satMod val="190000"/>
                    <a:alpha val="55000"/>
                  </a:schemeClr>
                </a:solidFill>
                <a:prstDash val="solid"/>
              </a:ln>
              <a:solidFill>
                <a:schemeClr val="tx2"/>
              </a:solidFill>
              <a:effectLst>
                <a:innerShdw blurRad="101600" dist="76200" dir="5400000">
                  <a:schemeClr val="accent1">
                    <a:satMod val="190000"/>
                    <a:tint val="100000"/>
                    <a:alpha val="74000"/>
                  </a:schemeClr>
                </a:innerShdw>
              </a:effectLst>
              <a:uLnTx/>
              <a:uFillTx/>
              <a:latin typeface="+mn-lt"/>
              <a:ea typeface="+mn-ea"/>
              <a:cs typeface="+mn-cs"/>
            </a:endParaRPr>
          </a:p>
        </p:txBody>
      </p:sp>
      <p:sp>
        <p:nvSpPr>
          <p:cNvPr id="27" name="Rectangle 31"/>
          <p:cNvSpPr>
            <a:spLocks noChangeArrowheads="1"/>
          </p:cNvSpPr>
          <p:nvPr/>
        </p:nvSpPr>
        <p:spPr bwMode="auto">
          <a:xfrm>
            <a:off x="0" y="2895600"/>
            <a:ext cx="4800600" cy="3415030"/>
          </a:xfrm>
          <a:prstGeom prst="rect">
            <a:avLst/>
          </a:prstGeom>
          <a:solidFill>
            <a:schemeClr val="bg1">
              <a:lumMod val="95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p>
            <a:pPr>
              <a:buNone/>
            </a:pPr>
            <a:r>
              <a:rPr sz="2400" dirty="0">
                <a:latin typeface="Times New Roman" panose="02020603050405020304" pitchFamily="18" charset="0"/>
                <a:cs typeface="Times New Roman" panose="02020603050405020304" pitchFamily="18" charset="0"/>
              </a:rPr>
              <a:t>- Năm 1792, vua Quang Trung qua đời, Triều Tây Sơn suy yếu.</a:t>
            </a:r>
            <a:endParaRPr sz="2400" dirty="0">
              <a:latin typeface="Times New Roman" panose="02020603050405020304" pitchFamily="18" charset="0"/>
              <a:cs typeface="Times New Roman" panose="02020603050405020304" pitchFamily="18" charset="0"/>
            </a:endParaRPr>
          </a:p>
          <a:p>
            <a:pPr>
              <a:buNone/>
            </a:pPr>
            <a:r>
              <a:rPr sz="2400" dirty="0">
                <a:latin typeface="Times New Roman" panose="02020603050405020304" pitchFamily="18" charset="0"/>
                <a:cs typeface="Times New Roman" panose="02020603050405020304" pitchFamily="18" charset="0"/>
              </a:rPr>
              <a:t>- Năm 1802, Nguyễn Ánh đánh bại Tây Sơn; lập triều Nguyễn, lấy niên hiệu Gia Long; đặt kinh đô ở Phú Xuân.</a:t>
            </a:r>
            <a:endParaRPr sz="2400" dirty="0">
              <a:latin typeface="Times New Roman" panose="02020603050405020304" pitchFamily="18" charset="0"/>
              <a:cs typeface="Times New Roman" panose="02020603050405020304" pitchFamily="18" charset="0"/>
            </a:endParaRPr>
          </a:p>
          <a:p>
            <a:pPr>
              <a:buNone/>
            </a:pPr>
            <a:r>
              <a:rPr sz="2400" dirty="0">
                <a:latin typeface="Times New Roman" panose="02020603050405020304" pitchFamily="18" charset="0"/>
                <a:cs typeface="Times New Roman" panose="02020603050405020304" pitchFamily="18" charset="0"/>
              </a:rPr>
              <a:t>=&gt; Triều đại </a:t>
            </a:r>
            <a:r>
              <a:rPr lang="en-US" sz="2400" dirty="0">
                <a:latin typeface="Times New Roman" panose="02020603050405020304" pitchFamily="18" charset="0"/>
                <a:cs typeface="Times New Roman" panose="02020603050405020304" pitchFamily="18" charset="0"/>
              </a:rPr>
              <a:t>phong kiến</a:t>
            </a:r>
            <a:r>
              <a:rPr sz="2400" dirty="0">
                <a:latin typeface="Times New Roman" panose="02020603050405020304" pitchFamily="18" charset="0"/>
                <a:cs typeface="Times New Roman" panose="02020603050405020304" pitchFamily="18" charset="0"/>
              </a:rPr>
              <a:t>  quản lý lãnh thổ từ Bắc v</a:t>
            </a:r>
            <a:r>
              <a:rPr sz="2400" dirty="0">
                <a:latin typeface="Times New Roman" panose="02020603050405020304" pitchFamily="18" charset="0"/>
                <a:ea typeface="Times New Roman" panose="02020603050405020304" pitchFamily="18" charset="0"/>
              </a:rPr>
              <a:t>à</a:t>
            </a:r>
            <a:r>
              <a:rPr sz="2400" dirty="0">
                <a:latin typeface="Times New Roman" panose="02020603050405020304" pitchFamily="18" charset="0"/>
                <a:cs typeface="Times New Roman" panose="02020603050405020304" pitchFamily="18" charset="0"/>
              </a:rPr>
              <a:t>o Nam</a:t>
            </a:r>
            <a:endParaRPr sz="2400" dirty="0">
              <a:latin typeface="Times New Roman" panose="02020603050405020304" pitchFamily="18" charset="0"/>
              <a:cs typeface="Times New Roman" panose="02020603050405020304" pitchFamily="18" charset="0"/>
            </a:endParaRPr>
          </a:p>
          <a:p>
            <a:pPr eaLnBrk="1" hangingPunct="1">
              <a:buNone/>
            </a:pPr>
            <a:endParaRPr lang="en-US" altLang="en-US" sz="2400" dirty="0">
              <a:latin typeface="Times New Roman" panose="02020603050405020304" pitchFamily="18" charset="0"/>
            </a:endParaRPr>
          </a:p>
        </p:txBody>
      </p:sp>
      <p:pic>
        <p:nvPicPr>
          <p:cNvPr id="28" name="Picture 13" descr="vua gia long"/>
          <p:cNvPicPr>
            <a:picLocks noChangeAspect="1"/>
          </p:cNvPicPr>
          <p:nvPr/>
        </p:nvPicPr>
        <p:blipFill>
          <a:blip r:embed="rId3"/>
          <a:stretch>
            <a:fillRect/>
          </a:stretch>
        </p:blipFill>
        <p:spPr>
          <a:xfrm>
            <a:off x="5257800" y="609600"/>
            <a:ext cx="3657600" cy="4800600"/>
          </a:xfrm>
          <a:prstGeom prst="rect">
            <a:avLst/>
          </a:prstGeom>
          <a:noFill/>
          <a:ln w="9525">
            <a:noFill/>
          </a:ln>
        </p:spPr>
      </p:pic>
      <p:sp>
        <p:nvSpPr>
          <p:cNvPr id="29" name="Text Box 14"/>
          <p:cNvSpPr txBox="1"/>
          <p:nvPr/>
        </p:nvSpPr>
        <p:spPr>
          <a:xfrm>
            <a:off x="6248400" y="5486400"/>
            <a:ext cx="1898650" cy="641350"/>
          </a:xfrm>
          <a:prstGeom prst="rect">
            <a:avLst/>
          </a:prstGeom>
          <a:noFill/>
          <a:ln w="9525">
            <a:noFill/>
          </a:ln>
        </p:spPr>
        <p:txBody>
          <a:bodyPr wrap="none">
            <a:spAutoFit/>
          </a:bodyPr>
          <a:p>
            <a:pPr>
              <a:buNone/>
            </a:pPr>
            <a:r>
              <a:rPr lang="en-US" altLang="en-US" b="1" dirty="0">
                <a:solidFill>
                  <a:srgbClr val="FF5050"/>
                </a:solidFill>
                <a:latin typeface="Times New Roman" panose="02020603050405020304" pitchFamily="18" charset="0"/>
              </a:rPr>
              <a:t>VUA GIA LONG</a:t>
            </a:r>
            <a:endParaRPr lang="en-US" altLang="en-US" b="1" dirty="0">
              <a:solidFill>
                <a:srgbClr val="FF5050"/>
              </a:solidFill>
              <a:latin typeface="Times New Roman" panose="02020603050405020304" pitchFamily="18" charset="0"/>
            </a:endParaRPr>
          </a:p>
          <a:p>
            <a:pPr>
              <a:buNone/>
            </a:pPr>
            <a:r>
              <a:rPr lang="en-US" altLang="en-US" b="1" dirty="0">
                <a:solidFill>
                  <a:srgbClr val="FF5050"/>
                </a:solidFill>
                <a:latin typeface="Times New Roman" panose="02020603050405020304" pitchFamily="18" charset="0"/>
              </a:rPr>
              <a:t>     1762 - 1820</a:t>
            </a:r>
            <a:endParaRPr lang="en-US" altLang="en-US" b="1" dirty="0">
              <a:solidFill>
                <a:srgbClr val="FF5050"/>
              </a:solidFill>
              <a:latin typeface="Times New Roman" panose="02020603050405020304" pitchFamily="18" charset="0"/>
            </a:endParaRPr>
          </a:p>
        </p:txBody>
      </p:sp>
      <p:pic>
        <p:nvPicPr>
          <p:cNvPr id="30" name="Picture 39" descr="Ấn vàng Minh Mạng"/>
          <p:cNvPicPr>
            <a:picLocks noChangeAspect="1"/>
          </p:cNvPicPr>
          <p:nvPr/>
        </p:nvPicPr>
        <p:blipFill>
          <a:blip r:embed="rId4"/>
          <a:stretch>
            <a:fillRect/>
          </a:stretch>
        </p:blipFill>
        <p:spPr>
          <a:xfrm>
            <a:off x="5181600" y="1585913"/>
            <a:ext cx="3733800" cy="2687637"/>
          </a:xfrm>
          <a:prstGeom prst="rect">
            <a:avLst/>
          </a:prstGeom>
          <a:noFill/>
          <a:ln w="9525">
            <a:noFill/>
          </a:ln>
        </p:spPr>
      </p:pic>
      <p:sp>
        <p:nvSpPr>
          <p:cNvPr id="31" name="Text Box 40"/>
          <p:cNvSpPr txBox="1"/>
          <p:nvPr/>
        </p:nvSpPr>
        <p:spPr>
          <a:xfrm>
            <a:off x="5715000" y="4343400"/>
            <a:ext cx="2749550" cy="457200"/>
          </a:xfrm>
          <a:prstGeom prst="rect">
            <a:avLst/>
          </a:prstGeom>
          <a:noFill/>
          <a:ln w="9525">
            <a:noFill/>
          </a:ln>
        </p:spPr>
        <p:txBody>
          <a:bodyPr wrap="none">
            <a:spAutoFit/>
          </a:bodyPr>
          <a:p>
            <a:pPr eaLnBrk="1" hangingPunct="1">
              <a:buNone/>
            </a:pPr>
            <a:r>
              <a:rPr lang="en-US" altLang="en-US" sz="2400" dirty="0">
                <a:solidFill>
                  <a:srgbClr val="FF0000"/>
                </a:solidFill>
                <a:latin typeface="Times New Roman" panose="02020603050405020304" pitchFamily="18" charset="0"/>
              </a:rPr>
              <a:t>Ấn vàng Minh Mạng</a:t>
            </a:r>
            <a:endParaRPr lang="en-US" altLang="en-US" sz="2400" dirty="0">
              <a:solidFill>
                <a:srgbClr val="FF0000"/>
              </a:solidFill>
              <a:latin typeface="Times New Roman" panose="02020603050405020304" pitchFamily="18" charset="0"/>
            </a:endParaRPr>
          </a:p>
        </p:txBody>
      </p:sp>
      <p:sp>
        <p:nvSpPr>
          <p:cNvPr id="18" name="TextBox 17"/>
          <p:cNvSpPr txBox="1"/>
          <p:nvPr/>
        </p:nvSpPr>
        <p:spPr>
          <a:xfrm>
            <a:off x="0" y="1143000"/>
            <a:ext cx="4800600" cy="460375"/>
          </a:xfrm>
          <a:prstGeom prst="rect">
            <a:avLst/>
          </a:prstGeom>
          <a:noFill/>
        </p:spPr>
        <p:txBody>
          <a:bodyPr wrap="square" rtlCol="0">
            <a:spAutoFit/>
          </a:bodyPr>
          <a:lstStyle/>
          <a:p>
            <a:pPr marR="0" defTabSz="914400" eaLnBrk="1" fontAlgn="auto" hangingPunct="1">
              <a:spcBef>
                <a:spcPts val="0"/>
              </a:spcBef>
              <a:spcAft>
                <a:spcPts val="0"/>
              </a:spcAft>
              <a:buClrTx/>
              <a:buSzTx/>
              <a:buFontTx/>
              <a:buNone/>
              <a:defRPr/>
            </a:pPr>
            <a:r>
              <a:rPr kumimoji="0" lang="en-US" sz="2400" b="1" i="1" u="sng" kern="1200" cap="all" spc="0" normalizeH="0" baseline="0" noProof="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Times New Roman" panose="02020603050405020304" pitchFamily="18" charset="0"/>
                <a:ea typeface="+mn-ea"/>
                <a:cs typeface="Times New Roman" panose="02020603050405020304" pitchFamily="18" charset="0"/>
              </a:rPr>
              <a:t>1. sự ra đời của nhà nguyễn</a:t>
            </a:r>
            <a:endParaRPr kumimoji="0" lang="en-US" sz="2400" b="1" i="1" u="sng" kern="1200" cap="all" spc="0" normalizeH="0" baseline="0" noProof="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heel(1)">
                                      <p:cBhvr>
                                        <p:cTn id="12" dur="20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circle(in)">
                                      <p:cBhvr>
                                        <p:cTn id="17" dur="2000"/>
                                        <p:tgtEl>
                                          <p:spTgt spid="28"/>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circle(in)">
                                      <p:cBhvr>
                                        <p:cTn id="20" dur="2000"/>
                                        <p:tgtEl>
                                          <p:spTgt spid="2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xit" presetSubtype="21" fill="hold" nodeType="clickEffect">
                                  <p:stCondLst>
                                    <p:cond delay="0"/>
                                  </p:stCondLst>
                                  <p:childTnLst>
                                    <p:animEffect transition="out" filter="barn(inVertical)">
                                      <p:cBhvr>
                                        <p:cTn id="24" dur="500"/>
                                        <p:tgtEl>
                                          <p:spTgt spid="28"/>
                                        </p:tgtEl>
                                      </p:cBhvr>
                                    </p:animEffect>
                                    <p:set>
                                      <p:cBhvr>
                                        <p:cTn id="25" dur="1" fill="hold">
                                          <p:stCondLst>
                                            <p:cond delay="499"/>
                                          </p:stCondLst>
                                        </p:cTn>
                                        <p:tgtEl>
                                          <p:spTgt spid="28"/>
                                        </p:tgtEl>
                                        <p:attrNameLst>
                                          <p:attrName>style.visibility</p:attrName>
                                        </p:attrNameLst>
                                      </p:cBhvr>
                                      <p:to>
                                        <p:strVal val="hidden"/>
                                      </p:to>
                                    </p:set>
                                  </p:childTnLst>
                                </p:cTn>
                              </p:par>
                              <p:par>
                                <p:cTn id="26" presetID="16" presetClass="exit" presetSubtype="21" fill="hold" grpId="1" nodeType="withEffect">
                                  <p:stCondLst>
                                    <p:cond delay="0"/>
                                  </p:stCondLst>
                                  <p:childTnLst>
                                    <p:animEffect transition="out" filter="barn(inVertical)">
                                      <p:cBhvr>
                                        <p:cTn id="27" dur="500"/>
                                        <p:tgtEl>
                                          <p:spTgt spid="29"/>
                                        </p:tgtEl>
                                      </p:cBhvr>
                                    </p:animEffect>
                                    <p:set>
                                      <p:cBhvr>
                                        <p:cTn id="28" dur="1" fill="hold">
                                          <p:stCondLst>
                                            <p:cond delay="499"/>
                                          </p:stCondLst>
                                        </p:cTn>
                                        <p:tgtEl>
                                          <p:spTgt spid="29"/>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wheel(1)">
                                      <p:cBhvr>
                                        <p:cTn id="33" dur="2000"/>
                                        <p:tgtEl>
                                          <p:spTgt spid="30"/>
                                        </p:tgtEl>
                                      </p:cBhvr>
                                    </p:animEffect>
                                  </p:childTnLst>
                                </p:cTn>
                              </p:par>
                              <p:par>
                                <p:cTn id="34" presetID="21" presetClass="entr" presetSubtype="1" fill="hold" grpId="0"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wheel(1)">
                                      <p:cBhvr>
                                        <p:cTn id="36" dur="2000"/>
                                        <p:tgtEl>
                                          <p:spTgt spid="31"/>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xit" presetSubtype="0" fill="hold" nodeType="clickEffect">
                                  <p:stCondLst>
                                    <p:cond delay="0"/>
                                  </p:stCondLst>
                                  <p:childTnLst>
                                    <p:animEffect transition="out" filter="fade">
                                      <p:cBhvr>
                                        <p:cTn id="40" dur="1000"/>
                                        <p:tgtEl>
                                          <p:spTgt spid="30"/>
                                        </p:tgtEl>
                                      </p:cBhvr>
                                    </p:animEffect>
                                    <p:anim calcmode="lin" valueType="num">
                                      <p:cBhvr>
                                        <p:cTn id="41" dur="1000"/>
                                        <p:tgtEl>
                                          <p:spTgt spid="30"/>
                                        </p:tgtEl>
                                        <p:attrNameLst>
                                          <p:attrName>ppt_x</p:attrName>
                                        </p:attrNameLst>
                                      </p:cBhvr>
                                      <p:tavLst>
                                        <p:tav tm="0">
                                          <p:val>
                                            <p:strVal val="ppt_x"/>
                                          </p:val>
                                        </p:tav>
                                        <p:tav tm="100000">
                                          <p:val>
                                            <p:strVal val="ppt_x"/>
                                          </p:val>
                                        </p:tav>
                                      </p:tavLst>
                                    </p:anim>
                                    <p:anim calcmode="lin" valueType="num">
                                      <p:cBhvr>
                                        <p:cTn id="42" dur="1000"/>
                                        <p:tgtEl>
                                          <p:spTgt spid="30"/>
                                        </p:tgtEl>
                                        <p:attrNameLst>
                                          <p:attrName>ppt_y</p:attrName>
                                        </p:attrNameLst>
                                      </p:cBhvr>
                                      <p:tavLst>
                                        <p:tav tm="0">
                                          <p:val>
                                            <p:strVal val="ppt_y"/>
                                          </p:val>
                                        </p:tav>
                                        <p:tav tm="100000">
                                          <p:val>
                                            <p:strVal val="ppt_y+.1"/>
                                          </p:val>
                                        </p:tav>
                                      </p:tavLst>
                                    </p:anim>
                                    <p:set>
                                      <p:cBhvr>
                                        <p:cTn id="43" dur="1" fill="hold">
                                          <p:stCondLst>
                                            <p:cond delay="999"/>
                                          </p:stCondLst>
                                        </p:cTn>
                                        <p:tgtEl>
                                          <p:spTgt spid="30"/>
                                        </p:tgtEl>
                                        <p:attrNameLst>
                                          <p:attrName>style.visibility</p:attrName>
                                        </p:attrNameLst>
                                      </p:cBhvr>
                                      <p:to>
                                        <p:strVal val="hidden"/>
                                      </p:to>
                                    </p:set>
                                  </p:childTnLst>
                                </p:cTn>
                              </p:par>
                              <p:par>
                                <p:cTn id="44" presetID="42" presetClass="exit" presetSubtype="0" fill="hold" grpId="1" nodeType="withEffect">
                                  <p:stCondLst>
                                    <p:cond delay="0"/>
                                  </p:stCondLst>
                                  <p:childTnLst>
                                    <p:animEffect transition="out" filter="fade">
                                      <p:cBhvr>
                                        <p:cTn id="45" dur="1000"/>
                                        <p:tgtEl>
                                          <p:spTgt spid="31"/>
                                        </p:tgtEl>
                                      </p:cBhvr>
                                    </p:animEffect>
                                    <p:anim calcmode="lin" valueType="num">
                                      <p:cBhvr>
                                        <p:cTn id="46" dur="1000"/>
                                        <p:tgtEl>
                                          <p:spTgt spid="31"/>
                                        </p:tgtEl>
                                        <p:attrNameLst>
                                          <p:attrName>ppt_x</p:attrName>
                                        </p:attrNameLst>
                                      </p:cBhvr>
                                      <p:tavLst>
                                        <p:tav tm="0">
                                          <p:val>
                                            <p:strVal val="ppt_x"/>
                                          </p:val>
                                        </p:tav>
                                        <p:tav tm="100000">
                                          <p:val>
                                            <p:strVal val="ppt_x"/>
                                          </p:val>
                                        </p:tav>
                                      </p:tavLst>
                                    </p:anim>
                                    <p:anim calcmode="lin" valueType="num">
                                      <p:cBhvr>
                                        <p:cTn id="47" dur="1000"/>
                                        <p:tgtEl>
                                          <p:spTgt spid="31"/>
                                        </p:tgtEl>
                                        <p:attrNameLst>
                                          <p:attrName>ppt_y</p:attrName>
                                        </p:attrNameLst>
                                      </p:cBhvr>
                                      <p:tavLst>
                                        <p:tav tm="0">
                                          <p:val>
                                            <p:strVal val="ppt_y"/>
                                          </p:val>
                                        </p:tav>
                                        <p:tav tm="100000">
                                          <p:val>
                                            <p:strVal val="ppt_y+.1"/>
                                          </p:val>
                                        </p:tav>
                                      </p:tavLst>
                                    </p:anim>
                                    <p:set>
                                      <p:cBhvr>
                                        <p:cTn id="48" dur="1" fill="hold">
                                          <p:stCondLst>
                                            <p:cond delay="999"/>
                                          </p:stCondLst>
                                        </p:cTn>
                                        <p:tgtEl>
                                          <p:spTgt spid="31"/>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1" presetClass="exit" presetSubtype="0" fill="hold" grpId="0" nodeType="clickEffect">
                                  <p:stCondLst>
                                    <p:cond delay="0"/>
                                  </p:stCondLst>
                                  <p:childTnLst>
                                    <p:anim calcmode="discrete" valueType="str">
                                      <p:cBhvr>
                                        <p:cTn id="52" dur="1000"/>
                                        <p:tgtEl>
                                          <p:spTgt spid="11"/>
                                        </p:tgtEl>
                                        <p:attrNameLst>
                                          <p:attrName>style.visibility</p:attrName>
                                        </p:attrNameLst>
                                      </p:cBhvr>
                                      <p:tavLst>
                                        <p:tav tm="0">
                                          <p:val>
                                            <p:strVal val="hidden"/>
                                          </p:val>
                                        </p:tav>
                                        <p:tav tm="50000">
                                          <p:val>
                                            <p:strVal val="visible"/>
                                          </p:val>
                                        </p:tav>
                                      </p:tavLst>
                                    </p:anim>
                                    <p:set>
                                      <p:cBhvr>
                                        <p:cTn id="53" dur="1" fill="hold">
                                          <p:stCondLst>
                                            <p:cond delay="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ldLvl="0" animBg="1"/>
      <p:bldP spid="29" grpId="0"/>
      <p:bldP spid="29" grpId="1"/>
      <p:bldP spid="31" grpId="0"/>
      <p:bldP spid="31" grpId="1"/>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 name="Rectangle 16"/>
          <p:cNvSpPr/>
          <p:nvPr/>
        </p:nvSpPr>
        <p:spPr>
          <a:xfrm>
            <a:off x="2209800" y="2895600"/>
            <a:ext cx="742950" cy="228600"/>
          </a:xfrm>
          <a:prstGeom prst="rect">
            <a:avLst/>
          </a:prstGeom>
          <a:solidFill>
            <a:schemeClr val="accent1"/>
          </a:solidFill>
          <a:ln w="9525">
            <a:noFill/>
          </a:ln>
        </p:spPr>
        <p:txBody>
          <a:bodyPr wrap="none" anchor="ctr" anchorCtr="0"/>
          <a:p>
            <a:pPr algn="ctr" eaLnBrk="1" hangingPunct="1">
              <a:buNone/>
            </a:pPr>
            <a:r>
              <a:rPr lang="en-US" altLang="vi-VN" b="1" dirty="0">
                <a:solidFill>
                  <a:srgbClr val="008000"/>
                </a:solidFill>
                <a:latin typeface="Times New Roman" panose="02020603050405020304" pitchFamily="18" charset="0"/>
              </a:rPr>
              <a:t>Phú Xuân</a:t>
            </a:r>
            <a:endParaRPr lang="en-US" altLang="vi-VN" b="1" dirty="0">
              <a:solidFill>
                <a:srgbClr val="008000"/>
              </a:solidFill>
              <a:latin typeface="Times New Roman" panose="02020603050405020304" pitchFamily="18" charset="0"/>
            </a:endParaRPr>
          </a:p>
        </p:txBody>
      </p:sp>
      <p:pic>
        <p:nvPicPr>
          <p:cNvPr id="15" name="Picture 14"/>
          <p:cNvPicPr>
            <a:picLocks noChangeAspect="1"/>
          </p:cNvPicPr>
          <p:nvPr/>
        </p:nvPicPr>
        <p:blipFill>
          <a:blip r:embed="rId1"/>
          <a:stretch>
            <a:fillRect/>
          </a:stretch>
        </p:blipFill>
        <p:spPr>
          <a:xfrm>
            <a:off x="4378325" y="857250"/>
            <a:ext cx="4765675" cy="4895850"/>
          </a:xfrm>
          <a:prstGeom prst="rect">
            <a:avLst/>
          </a:prstGeom>
          <a:noFill/>
          <a:ln w="9525">
            <a:noFill/>
          </a:ln>
        </p:spPr>
      </p:pic>
      <p:pic>
        <p:nvPicPr>
          <p:cNvPr id="11268" name="Picture 9" descr="z4458721890608_bd3f0cb36e2b06dbb35e2a4464737e77 (1).jpg"/>
          <p:cNvPicPr>
            <a:picLocks noChangeAspect="1"/>
          </p:cNvPicPr>
          <p:nvPr/>
        </p:nvPicPr>
        <p:blipFill>
          <a:blip r:embed="rId2"/>
          <a:stretch>
            <a:fillRect/>
          </a:stretch>
        </p:blipFill>
        <p:spPr>
          <a:xfrm>
            <a:off x="0" y="609600"/>
            <a:ext cx="3962400" cy="5486400"/>
          </a:xfrm>
          <a:prstGeom prst="rect">
            <a:avLst/>
          </a:prstGeom>
          <a:noFill/>
          <a:ln w="9525">
            <a:noFill/>
          </a:ln>
        </p:spPr>
      </p:pic>
      <p:sp>
        <p:nvSpPr>
          <p:cNvPr id="11" name="5-Point Star 10"/>
          <p:cNvSpPr/>
          <p:nvPr/>
        </p:nvSpPr>
        <p:spPr>
          <a:xfrm>
            <a:off x="1905000" y="2895600"/>
            <a:ext cx="228600" cy="15240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2" name="Text Box 14"/>
          <p:cNvSpPr txBox="1"/>
          <p:nvPr/>
        </p:nvSpPr>
        <p:spPr>
          <a:xfrm>
            <a:off x="2133600" y="2819400"/>
            <a:ext cx="1260475" cy="276225"/>
          </a:xfrm>
          <a:prstGeom prst="rect">
            <a:avLst/>
          </a:prstGeom>
          <a:noFill/>
          <a:ln w="9525">
            <a:noFill/>
          </a:ln>
        </p:spPr>
        <p:txBody>
          <a:bodyPr wrap="none">
            <a:spAutoFit/>
          </a:bodyPr>
          <a:p>
            <a:pPr>
              <a:buNone/>
            </a:pPr>
            <a:r>
              <a:rPr lang="en-US" altLang="en-US" sz="1200" b="1" dirty="0">
                <a:solidFill>
                  <a:srgbClr val="FF5050"/>
                </a:solidFill>
                <a:latin typeface="Times New Roman" panose="02020603050405020304" pitchFamily="18" charset="0"/>
              </a:rPr>
              <a:t>Phú Xuân (Huế)</a:t>
            </a:r>
            <a:endParaRPr lang="en-US" altLang="en-US" sz="1200" b="1" dirty="0">
              <a:solidFill>
                <a:srgbClr val="FF5050"/>
              </a:solidFill>
              <a:latin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circle(in)">
                                      <p:cBhvr>
                                        <p:cTn id="15" dur="2000"/>
                                        <p:tgtEl>
                                          <p:spTgt spid="12"/>
                                        </p:tgtEl>
                                      </p:cBhvr>
                                    </p:animEffect>
                                  </p:childTnLst>
                                </p:cTn>
                              </p:par>
                              <p:par>
                                <p:cTn id="16" presetID="16" presetClass="exit" presetSubtype="21" fill="hold" grpId="1" nodeType="withEffect">
                                  <p:stCondLst>
                                    <p:cond delay="0"/>
                                  </p:stCondLst>
                                  <p:childTnLst>
                                    <p:animEffect transition="out" filter="barn(inVertical)">
                                      <p:cBhvr>
                                        <p:cTn id="17" dur="500"/>
                                        <p:tgtEl>
                                          <p:spTgt spid="12"/>
                                        </p:tgtEl>
                                      </p:cBhvr>
                                    </p:animEffect>
                                    <p:set>
                                      <p:cBhvr>
                                        <p:cTn id="18"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2" grpId="0"/>
      <p:bldP spid="12"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314" name="AutoShape 3"/>
          <p:cNvSpPr/>
          <p:nvPr/>
        </p:nvSpPr>
        <p:spPr>
          <a:xfrm>
            <a:off x="7600950" y="5657850"/>
            <a:ext cx="400050" cy="342900"/>
          </a:xfrm>
          <a:prstGeom prst="actionButtonHome">
            <a:avLst/>
          </a:prstGeom>
          <a:solidFill>
            <a:schemeClr val="accent1"/>
          </a:solidFill>
          <a:ln w="9525">
            <a:noFill/>
          </a:ln>
        </p:spPr>
        <p:txBody>
          <a:bodyPr wrap="none" anchor="ctr" anchorCtr="0"/>
          <a:p>
            <a:pPr eaLnBrk="1" hangingPunct="1">
              <a:buNone/>
            </a:pPr>
            <a:endParaRPr lang="vi-VN" altLang="vi-VN" dirty="0">
              <a:latin typeface="Times New Roman" panose="02020603050405020304" pitchFamily="18" charset="0"/>
            </a:endParaRPr>
          </a:p>
        </p:txBody>
      </p:sp>
      <p:sp>
        <p:nvSpPr>
          <p:cNvPr id="13315" name="Rectangle 1"/>
          <p:cNvSpPr/>
          <p:nvPr/>
        </p:nvSpPr>
        <p:spPr>
          <a:xfrm>
            <a:off x="5105400" y="2303939"/>
            <a:ext cx="3505200" cy="2061210"/>
          </a:xfrm>
          <a:prstGeom prst="rect">
            <a:avLst/>
          </a:prstGeom>
          <a:noFill/>
          <a:ln w="9525">
            <a:noFill/>
          </a:ln>
        </p:spPr>
        <p:txBody>
          <a:bodyPr anchor="ctr" anchorCtr="0">
            <a:spAutoFit/>
          </a:bodyPr>
          <a:p>
            <a:pPr algn="just" eaLnBrk="1" hangingPunct="1"/>
            <a:r>
              <a:rPr lang="sv-SE" altLang="x-none" sz="3200" dirty="0">
                <a:latin typeface="Times New Roman" panose="02020603050405020304" pitchFamily="18" charset="0"/>
                <a:cs typeface="Times New Roman" panose="02020603050405020304" pitchFamily="18" charset="0"/>
              </a:rPr>
              <a:t>? Quan sát lược đồ  em có nhận xét gì về đơn vị h</a:t>
            </a:r>
            <a:r>
              <a:rPr lang="sv-SE" altLang="x-none" sz="3200" dirty="0">
                <a:latin typeface="Times New Roman" panose="02020603050405020304" pitchFamily="18" charset="0"/>
                <a:ea typeface="Times New Roman" panose="02020603050405020304" pitchFamily="18" charset="0"/>
              </a:rPr>
              <a:t>à</a:t>
            </a:r>
            <a:r>
              <a:rPr lang="sv-SE" altLang="x-none" sz="3200" dirty="0">
                <a:latin typeface="Times New Roman" panose="02020603050405020304" pitchFamily="18" charset="0"/>
                <a:cs typeface="Times New Roman" panose="02020603050405020304" pitchFamily="18" charset="0"/>
              </a:rPr>
              <a:t>nh chính thời Nguyễn? </a:t>
            </a:r>
            <a:endParaRPr lang="sv-SE" altLang="x-none" sz="3200" dirty="0">
              <a:latin typeface="Arial" panose="020B0604020202020204" pitchFamily="34" charset="0"/>
              <a:ea typeface="Arial" panose="020B0604020202020204" pitchFamily="34" charset="0"/>
            </a:endParaRPr>
          </a:p>
        </p:txBody>
      </p:sp>
      <p:pic>
        <p:nvPicPr>
          <p:cNvPr id="13316" name="Picture 8" descr="z4458721890608_bd3f0cb36e2b06dbb35e2a4464737e77 (1).jpg"/>
          <p:cNvPicPr>
            <a:picLocks noChangeAspect="1"/>
          </p:cNvPicPr>
          <p:nvPr/>
        </p:nvPicPr>
        <p:blipFill>
          <a:blip r:embed="rId1"/>
          <a:stretch>
            <a:fillRect/>
          </a:stretch>
        </p:blipFill>
        <p:spPr>
          <a:xfrm>
            <a:off x="228600" y="381000"/>
            <a:ext cx="4648200" cy="5715000"/>
          </a:xfrm>
          <a:prstGeom prst="rect">
            <a:avLst/>
          </a:prstGeom>
          <a:noFill/>
          <a:ln w="9525">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362" name="Title 1"/>
          <p:cNvSpPr>
            <a:spLocks noGrp="1"/>
          </p:cNvSpPr>
          <p:nvPr>
            <p:ph type="title"/>
          </p:nvPr>
        </p:nvSpPr>
        <p:spPr/>
        <p:txBody>
          <a:bodyPr vert="horz" wrap="square" lIns="0" rIns="0" bIns="0" anchor="b" anchorCtr="0"/>
          <a:p>
            <a:pPr>
              <a:lnSpc>
                <a:spcPct val="100000"/>
              </a:lnSpc>
              <a:buNone/>
            </a:pPr>
            <a:endParaRPr u="none" dirty="0">
              <a:solidFill>
                <a:srgbClr val="04617B"/>
              </a:solidFill>
            </a:endParaRPr>
          </a:p>
        </p:txBody>
      </p:sp>
      <p:pic>
        <p:nvPicPr>
          <p:cNvPr id="15363" name="Picture 2" descr="C:\Users\DUYENHOA\Desktop\2732012174524661.jpg"/>
          <p:cNvPicPr>
            <a:picLocks noGrp="1" noChangeAspect="1"/>
          </p:cNvPicPr>
          <p:nvPr>
            <p:ph idx="1"/>
          </p:nvPr>
        </p:nvPicPr>
        <p:blipFill>
          <a:blip r:embed="rId1"/>
          <a:srcRect/>
          <a:stretch>
            <a:fillRect/>
          </a:stretch>
        </p:blipFill>
        <p:spPr>
          <a:xfrm>
            <a:off x="0" y="0"/>
            <a:ext cx="9144000" cy="6858000"/>
          </a:xfrm>
        </p:spPr>
      </p:pic>
      <p:pic>
        <p:nvPicPr>
          <p:cNvPr id="15364" name="Picture 5" descr="C:\Users\DUYENHOA\Desktop\Slide99.JPG"/>
          <p:cNvPicPr>
            <a:picLocks noChangeAspect="1"/>
          </p:cNvPicPr>
          <p:nvPr/>
        </p:nvPicPr>
        <p:blipFill>
          <a:blip r:embed="rId2"/>
          <a:stretch>
            <a:fillRect/>
          </a:stretch>
        </p:blipFill>
        <p:spPr>
          <a:xfrm>
            <a:off x="0" y="0"/>
            <a:ext cx="9144000" cy="566738"/>
          </a:xfrm>
          <a:prstGeom prst="rect">
            <a:avLst/>
          </a:prstGeom>
          <a:noFill/>
          <a:ln w="9525">
            <a:noFill/>
          </a:ln>
        </p:spPr>
      </p:pic>
      <p:cxnSp>
        <p:nvCxnSpPr>
          <p:cNvPr id="7" name="Straight Connector 6"/>
          <p:cNvCxnSpPr/>
          <p:nvPr/>
        </p:nvCxnSpPr>
        <p:spPr>
          <a:xfrm>
            <a:off x="4838700" y="533400"/>
            <a:ext cx="38100" cy="632460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4878388" y="1066800"/>
            <a:ext cx="3960813" cy="1938338"/>
          </a:xfrm>
          <a:prstGeom prst="rect">
            <a:avLst/>
          </a:prstGeom>
          <a:noFill/>
        </p:spPr>
        <p:txBody>
          <a:bodyPr wrap="none" rtlCol="0">
            <a:spAutoFit/>
          </a:bodyPr>
          <a:p>
            <a:pPr eaLnBrk="1" hangingPunct="1">
              <a:buNone/>
            </a:pPr>
            <a:r>
              <a:rPr lang="vi-VN" altLang="x-none" sz="2400" dirty="0">
                <a:latin typeface="Arial" panose="020B0604020202020204" pitchFamily="34" charset="0"/>
              </a:rPr>
              <a:t>Gia Long đặt ra lệ “</a:t>
            </a:r>
            <a:r>
              <a:rPr sz="2400" dirty="0">
                <a:latin typeface="Times New Roman" panose="02020603050405020304" pitchFamily="18" charset="0"/>
                <a:cs typeface="Tahoma" panose="020B0604030504040204" pitchFamily="34" charset="0"/>
              </a:rPr>
              <a:t>tứ bất</a:t>
            </a:r>
            <a:r>
              <a:rPr lang="vi-VN" altLang="x-none" sz="2400" dirty="0">
                <a:latin typeface="Arial" panose="020B0604020202020204" pitchFamily="34" charset="0"/>
              </a:rPr>
              <a:t>”</a:t>
            </a:r>
            <a:r>
              <a:rPr sz="2400" dirty="0">
                <a:latin typeface="Calibri" panose="020F0502020204030204" pitchFamily="34" charset="0"/>
              </a:rPr>
              <a:t> </a:t>
            </a:r>
            <a:r>
              <a:rPr lang="vi-VN" altLang="x-none" sz="2400" dirty="0">
                <a:latin typeface="Arial" panose="020B0604020202020204" pitchFamily="34" charset="0"/>
              </a:rPr>
              <a:t>là</a:t>
            </a:r>
            <a:r>
              <a:rPr sz="2400" dirty="0">
                <a:latin typeface="Calibri" panose="020F0502020204030204" pitchFamily="34" charset="0"/>
              </a:rPr>
              <a:t>:</a:t>
            </a:r>
            <a:endParaRPr sz="2400" dirty="0">
              <a:latin typeface="Calibri" panose="020F0502020204030204" pitchFamily="34" charset="0"/>
            </a:endParaRPr>
          </a:p>
          <a:p>
            <a:pPr eaLnBrk="1" hangingPunct="1">
              <a:buNone/>
            </a:pPr>
            <a:r>
              <a:rPr lang="vi-VN" altLang="x-none" sz="2400" dirty="0">
                <a:latin typeface="Arial" panose="020B0604020202020204" pitchFamily="34" charset="0"/>
              </a:rPr>
              <a:t> không đặt </a:t>
            </a:r>
            <a:r>
              <a:rPr lang="vi-VN" altLang="x-none" sz="2400" b="1" dirty="0">
                <a:latin typeface="Arial" panose="020B0604020202020204" pitchFamily="34" charset="0"/>
                <a:cs typeface="Tahoma" panose="020B0604030504040204" pitchFamily="34" charset="0"/>
              </a:rPr>
              <a:t>tể tướng</a:t>
            </a:r>
            <a:r>
              <a:rPr lang="vi-VN" altLang="x-none" sz="2400" dirty="0">
                <a:latin typeface="Arial" panose="020B0604020202020204" pitchFamily="34" charset="0"/>
              </a:rPr>
              <a:t>,</a:t>
            </a:r>
            <a:endParaRPr sz="2400" dirty="0">
              <a:latin typeface="Calibri" panose="020F0502020204030204" pitchFamily="34" charset="0"/>
            </a:endParaRPr>
          </a:p>
          <a:p>
            <a:pPr eaLnBrk="1" hangingPunct="1">
              <a:buNone/>
            </a:pPr>
            <a:r>
              <a:rPr lang="vi-VN" altLang="x-none" sz="2400" dirty="0">
                <a:latin typeface="Arial" panose="020B0604020202020204" pitchFamily="34" charset="0"/>
              </a:rPr>
              <a:t> không lấy đỗ </a:t>
            </a:r>
            <a:r>
              <a:rPr lang="vi-VN" altLang="x-none" sz="2400" b="1" dirty="0">
                <a:latin typeface="Arial" panose="020B0604020202020204" pitchFamily="34" charset="0"/>
              </a:rPr>
              <a:t>trạng nguyên</a:t>
            </a:r>
            <a:r>
              <a:rPr lang="vi-VN" altLang="x-none" sz="2400" dirty="0">
                <a:latin typeface="Arial" panose="020B0604020202020204" pitchFamily="34" charset="0"/>
              </a:rPr>
              <a:t>,</a:t>
            </a:r>
            <a:endParaRPr sz="2400" dirty="0">
              <a:latin typeface="Calibri" panose="020F0502020204030204" pitchFamily="34" charset="0"/>
            </a:endParaRPr>
          </a:p>
          <a:p>
            <a:pPr eaLnBrk="1" hangingPunct="1">
              <a:buNone/>
            </a:pPr>
            <a:r>
              <a:rPr lang="vi-VN" altLang="x-none" sz="2400" dirty="0">
                <a:latin typeface="Arial" panose="020B0604020202020204" pitchFamily="34" charset="0"/>
              </a:rPr>
              <a:t> không lập </a:t>
            </a:r>
            <a:r>
              <a:rPr lang="vi-VN" altLang="x-none" sz="2400" b="1" dirty="0">
                <a:latin typeface="Arial" panose="020B0604020202020204" pitchFamily="34" charset="0"/>
              </a:rPr>
              <a:t>hoàng hậu</a:t>
            </a:r>
            <a:r>
              <a:rPr lang="vi-VN" altLang="x-none" sz="2400" dirty="0">
                <a:latin typeface="Arial" panose="020B0604020202020204" pitchFamily="34" charset="0"/>
              </a:rPr>
              <a:t>, </a:t>
            </a:r>
            <a:endParaRPr sz="2400" dirty="0">
              <a:latin typeface="Calibri" panose="020F0502020204030204" pitchFamily="34" charset="0"/>
            </a:endParaRPr>
          </a:p>
          <a:p>
            <a:pPr eaLnBrk="1" hangingPunct="1">
              <a:buNone/>
            </a:pPr>
            <a:r>
              <a:rPr lang="vi-VN" altLang="x-none" sz="2400" dirty="0">
                <a:latin typeface="Arial" panose="020B0604020202020204" pitchFamily="34" charset="0"/>
              </a:rPr>
              <a:t>không phong </a:t>
            </a:r>
            <a:r>
              <a:rPr sz="2400" b="1" dirty="0">
                <a:latin typeface="Times New Roman" panose="02020603050405020304" pitchFamily="18" charset="0"/>
                <a:cs typeface="Times New Roman" panose="02020603050405020304" pitchFamily="18" charset="0"/>
              </a:rPr>
              <a:t>đông cung</a:t>
            </a:r>
            <a:endParaRPr sz="2400" b="1" dirty="0">
              <a:latin typeface="Times New Roman" panose="02020603050405020304" pitchFamily="18" charset="0"/>
              <a:ea typeface="Times New Roman" panose="02020603050405020304" pitchFamily="18" charset="0"/>
            </a:endParaRPr>
          </a:p>
        </p:txBody>
      </p:sp>
      <p:sp>
        <p:nvSpPr>
          <p:cNvPr id="16" name="Rectangle 3"/>
          <p:cNvSpPr txBox="1"/>
          <p:nvPr/>
        </p:nvSpPr>
        <p:spPr>
          <a:xfrm>
            <a:off x="4876800" y="566738"/>
            <a:ext cx="4267200" cy="6291262"/>
          </a:xfrm>
          <a:prstGeom prst="rect">
            <a:avLst/>
          </a:prstGeom>
          <a:solidFill>
            <a:srgbClr val="EAF0AE"/>
          </a:solidFill>
          <a:ln w="9525" cap="flat" cmpd="sng">
            <a:solidFill>
              <a:srgbClr val="6600CC"/>
            </a:solidFill>
            <a:prstDash val="solid"/>
            <a:miter/>
            <a:headEnd type="none" w="med" len="med"/>
            <a:tailEnd type="none" w="med" len="med"/>
          </a:ln>
        </p:spPr>
        <p:txBody>
          <a:bodyPr/>
          <a:lstStyle>
            <a:lvl1pPr marL="274320" indent="-274320" algn="l" rtl="0" eaLnBrk="1" latinLnBrk="0" hangingPunct="1">
              <a:spcBef>
                <a:spcPct val="20000"/>
              </a:spcBef>
              <a:buClr>
                <a:schemeClr val="accent3"/>
              </a:buClr>
              <a:buSzPct val="95000"/>
              <a:buFont typeface="Wingdings 2" panose="05020102010507070707"/>
              <a:buChar char=""/>
              <a:defRPr kumimoji="0" sz="2600" kern="1200">
                <a:solidFill>
                  <a:schemeClr val="tx1"/>
                </a:solidFill>
                <a:latin typeface="+mn-lt"/>
                <a:ea typeface="+mn-ea"/>
                <a:cs typeface="+mn-cs"/>
              </a:defRPr>
            </a:lvl1pPr>
            <a:lvl2pPr marL="640080" indent="-247015" algn="l" rtl="0" eaLnBrk="1" latinLnBrk="0" hangingPunct="1">
              <a:spcBef>
                <a:spcPct val="20000"/>
              </a:spcBef>
              <a:buClr>
                <a:schemeClr val="accent1"/>
              </a:buClr>
              <a:buSzPct val="85000"/>
              <a:buFont typeface="Wingdings 2" panose="05020102010507070707"/>
              <a:buChar char=""/>
              <a:defRPr kumimoji="0" sz="2400" kern="1200">
                <a:solidFill>
                  <a:schemeClr val="tx1"/>
                </a:solidFill>
                <a:latin typeface="+mn-lt"/>
                <a:ea typeface="+mn-ea"/>
                <a:cs typeface="+mn-cs"/>
              </a:defRPr>
            </a:lvl2pPr>
            <a:lvl3pPr marL="914400" indent="-247015" algn="l" rtl="0" eaLnBrk="1" latinLnBrk="0" hangingPunct="1">
              <a:spcBef>
                <a:spcPct val="20000"/>
              </a:spcBef>
              <a:buClr>
                <a:schemeClr val="accent2"/>
              </a:buClr>
              <a:buSzPct val="70000"/>
              <a:buFont typeface="Wingdings 2" panose="05020102010507070707"/>
              <a:buChar char=""/>
              <a:defRPr kumimoji="0" sz="2100" kern="1200">
                <a:solidFill>
                  <a:schemeClr val="tx1"/>
                </a:solidFill>
                <a:latin typeface="+mn-lt"/>
                <a:ea typeface="+mn-ea"/>
                <a:cs typeface="+mn-cs"/>
              </a:defRPr>
            </a:lvl3pPr>
            <a:lvl4pPr marL="1188720" indent="-210185" algn="l" rtl="0" eaLnBrk="1" latinLnBrk="0" hangingPunct="1">
              <a:spcBef>
                <a:spcPct val="20000"/>
              </a:spcBef>
              <a:buClr>
                <a:schemeClr val="accent3"/>
              </a:buClr>
              <a:buSzPct val="65000"/>
              <a:buFont typeface="Wingdings 2" panose="05020102010507070707"/>
              <a:buChar char=""/>
              <a:defRPr kumimoji="0" sz="2000" kern="1200">
                <a:solidFill>
                  <a:schemeClr val="tx1"/>
                </a:solidFill>
                <a:latin typeface="+mn-lt"/>
                <a:ea typeface="+mn-ea"/>
                <a:cs typeface="+mn-cs"/>
              </a:defRPr>
            </a:lvl4pPr>
            <a:lvl5pPr marL="1463040" indent="-210185" algn="l" rtl="0" eaLnBrk="1" latinLnBrk="0" hangingPunct="1">
              <a:spcBef>
                <a:spcPct val="20000"/>
              </a:spcBef>
              <a:buClr>
                <a:schemeClr val="accent4"/>
              </a:buClr>
              <a:buSzPct val="65000"/>
              <a:buFont typeface="Wingdings 2" panose="05020102010507070707"/>
              <a:buChar char=""/>
              <a:defRPr kumimoji="0" sz="2000" kern="1200">
                <a:solidFill>
                  <a:schemeClr val="tx1"/>
                </a:solidFill>
                <a:latin typeface="+mn-lt"/>
                <a:ea typeface="+mn-ea"/>
                <a:cs typeface="+mn-cs"/>
              </a:defRPr>
            </a:lvl5pPr>
          </a:lstStyle>
          <a:p>
            <a:pPr marL="342900" lvl="0" indent="-342900">
              <a:lnSpc>
                <a:spcPct val="90000"/>
              </a:lnSpc>
              <a:buClrTx/>
              <a:buSzTx/>
              <a:buFontTx/>
              <a:buNone/>
            </a:pPr>
            <a:r>
              <a:rPr lang="en-US" altLang="en-US" sz="2400" dirty="0"/>
              <a:t>       </a:t>
            </a:r>
            <a:endParaRPr lang="en-US" altLang="en-US" sz="2400" dirty="0"/>
          </a:p>
          <a:p>
            <a:pPr marL="342900" lvl="0" indent="-342900">
              <a:lnSpc>
                <a:spcPct val="90000"/>
              </a:lnSpc>
              <a:buClrTx/>
              <a:buSzTx/>
              <a:buFontTx/>
              <a:buNone/>
            </a:pPr>
            <a:r>
              <a:rPr lang="en-US" altLang="en-US" sz="2400" dirty="0">
                <a:latin typeface="Times New Roman" panose="02020603050405020304" pitchFamily="18" charset="0"/>
                <a:cs typeface="Times New Roman" panose="02020603050405020304" pitchFamily="18" charset="0"/>
              </a:rPr>
              <a:t>     </a:t>
            </a:r>
            <a:r>
              <a:rPr lang="en-US" altLang="en-US" sz="2400" dirty="0">
                <a:solidFill>
                  <a:srgbClr val="6600CC"/>
                </a:solidFill>
                <a:latin typeface="Times New Roman" panose="02020603050405020304" pitchFamily="18" charset="0"/>
                <a:cs typeface="Times New Roman" panose="02020603050405020304" pitchFamily="18" charset="0"/>
              </a:rPr>
              <a:t>Về bộ luật Gia Long: </a:t>
            </a:r>
            <a:endParaRPr lang="en-US" altLang="en-US" sz="2400" dirty="0">
              <a:solidFill>
                <a:srgbClr val="6600CC"/>
              </a:solidFill>
              <a:latin typeface="Times New Roman" panose="02020603050405020304" pitchFamily="18" charset="0"/>
              <a:cs typeface="Times New Roman" panose="02020603050405020304" pitchFamily="18" charset="0"/>
            </a:endParaRPr>
          </a:p>
          <a:p>
            <a:pPr marL="342900" lvl="0" indent="-342900">
              <a:lnSpc>
                <a:spcPct val="90000"/>
              </a:lnSpc>
              <a:buClrTx/>
              <a:buSzTx/>
              <a:buFontTx/>
              <a:buNone/>
            </a:pPr>
            <a:r>
              <a:rPr lang="en-US" altLang="en-US" sz="2400" dirty="0">
                <a:solidFill>
                  <a:srgbClr val="6600CC"/>
                </a:solidFill>
                <a:latin typeface="Times New Roman" panose="02020603050405020304" pitchFamily="18" charset="0"/>
                <a:cs typeface="Times New Roman" panose="02020603050405020304" pitchFamily="18" charset="0"/>
              </a:rPr>
              <a:t>ban hành 1815, </a:t>
            </a:r>
            <a:endParaRPr lang="en-US" altLang="en-US" sz="2400" dirty="0">
              <a:solidFill>
                <a:srgbClr val="6600CC"/>
              </a:solidFill>
              <a:latin typeface="Times New Roman" panose="02020603050405020304" pitchFamily="18" charset="0"/>
              <a:cs typeface="Times New Roman" panose="02020603050405020304" pitchFamily="18" charset="0"/>
            </a:endParaRPr>
          </a:p>
          <a:p>
            <a:pPr marL="342900" lvl="0" indent="-342900">
              <a:lnSpc>
                <a:spcPct val="90000"/>
              </a:lnSpc>
              <a:buClrTx/>
              <a:buSzTx/>
              <a:buFontTx/>
              <a:buNone/>
            </a:pPr>
            <a:r>
              <a:rPr lang="en-US" altLang="en-US" sz="2400" dirty="0">
                <a:solidFill>
                  <a:srgbClr val="6600CC"/>
                </a:solidFill>
                <a:latin typeface="Times New Roman" panose="02020603050405020304" pitchFamily="18" charset="0"/>
                <a:cs typeface="Times New Roman" panose="02020603050405020304" pitchFamily="18" charset="0"/>
              </a:rPr>
              <a:t>lấy tên l</a:t>
            </a:r>
            <a:r>
              <a:rPr lang="en-US" altLang="en-US" sz="2400" dirty="0">
                <a:solidFill>
                  <a:srgbClr val="6600CC"/>
                </a:solidFill>
                <a:latin typeface="Times New Roman" panose="02020603050405020304" pitchFamily="18" charset="0"/>
                <a:ea typeface="Times New Roman" panose="02020603050405020304" pitchFamily="18" charset="0"/>
              </a:rPr>
              <a:t>à</a:t>
            </a:r>
            <a:r>
              <a:rPr lang="en-US" altLang="en-US" sz="2400" dirty="0">
                <a:solidFill>
                  <a:srgbClr val="6600CC"/>
                </a:solidFill>
                <a:latin typeface="Times New Roman" panose="02020603050405020304" pitchFamily="18" charset="0"/>
                <a:cs typeface="Times New Roman" panose="02020603050405020304" pitchFamily="18" charset="0"/>
              </a:rPr>
              <a:t> “</a:t>
            </a:r>
            <a:r>
              <a:rPr lang="en-US" altLang="en-US" sz="2400" i="1" dirty="0">
                <a:solidFill>
                  <a:srgbClr val="6600CC"/>
                </a:solidFill>
                <a:latin typeface="Times New Roman" panose="02020603050405020304" pitchFamily="18" charset="0"/>
                <a:cs typeface="Times New Roman" panose="02020603050405020304" pitchFamily="18" charset="0"/>
              </a:rPr>
              <a:t>Ho</a:t>
            </a:r>
            <a:r>
              <a:rPr lang="en-US" altLang="en-US" sz="2400" i="1" dirty="0">
                <a:solidFill>
                  <a:srgbClr val="6600CC"/>
                </a:solidFill>
                <a:latin typeface="Times New Roman" panose="02020603050405020304" pitchFamily="18" charset="0"/>
                <a:ea typeface="Times New Roman" panose="02020603050405020304" pitchFamily="18" charset="0"/>
              </a:rPr>
              <a:t>à</a:t>
            </a:r>
            <a:r>
              <a:rPr lang="en-US" altLang="en-US" sz="2400" i="1" dirty="0">
                <a:solidFill>
                  <a:srgbClr val="6600CC"/>
                </a:solidFill>
                <a:latin typeface="Times New Roman" panose="02020603050405020304" pitchFamily="18" charset="0"/>
                <a:cs typeface="Times New Roman" panose="02020603050405020304" pitchFamily="18" charset="0"/>
              </a:rPr>
              <a:t>ng triều luật lệ”,</a:t>
            </a:r>
            <a:r>
              <a:rPr lang="en-US" altLang="en-US" sz="2400" dirty="0">
                <a:solidFill>
                  <a:srgbClr val="6600CC"/>
                </a:solidFill>
                <a:latin typeface="Times New Roman" panose="02020603050405020304" pitchFamily="18" charset="0"/>
                <a:cs typeface="Times New Roman" panose="02020603050405020304" pitchFamily="18" charset="0"/>
              </a:rPr>
              <a:t> gồm 21 quyển.</a:t>
            </a:r>
            <a:endParaRPr lang="en-US" altLang="en-US" sz="2400" dirty="0">
              <a:solidFill>
                <a:srgbClr val="6600CC"/>
              </a:solidFill>
              <a:latin typeface="Times New Roman" panose="02020603050405020304" pitchFamily="18" charset="0"/>
              <a:cs typeface="Times New Roman" panose="02020603050405020304" pitchFamily="18" charset="0"/>
            </a:endParaRPr>
          </a:p>
          <a:p>
            <a:pPr marL="342900" lvl="0" indent="-342900">
              <a:lnSpc>
                <a:spcPct val="90000"/>
              </a:lnSpc>
              <a:buClrTx/>
              <a:buSzTx/>
              <a:buFontTx/>
              <a:buNone/>
            </a:pPr>
            <a:r>
              <a:rPr lang="en-US" altLang="en-US" sz="2400" dirty="0">
                <a:solidFill>
                  <a:srgbClr val="6600CC"/>
                </a:solidFill>
                <a:latin typeface="Times New Roman" panose="02020603050405020304" pitchFamily="18" charset="0"/>
                <a:cs typeface="Times New Roman" panose="02020603050405020304" pitchFamily="18" charset="0"/>
              </a:rPr>
              <a:t> Nội dung : bảo vệ quyền h</a:t>
            </a:r>
            <a:r>
              <a:rPr lang="en-US" altLang="en-US" sz="2400" dirty="0">
                <a:solidFill>
                  <a:srgbClr val="6600CC"/>
                </a:solidFill>
                <a:latin typeface="Times New Roman" panose="02020603050405020304" pitchFamily="18" charset="0"/>
                <a:ea typeface="Times New Roman" panose="02020603050405020304" pitchFamily="18" charset="0"/>
              </a:rPr>
              <a:t>à</a:t>
            </a:r>
            <a:r>
              <a:rPr lang="en-US" altLang="en-US" sz="2400" dirty="0">
                <a:solidFill>
                  <a:srgbClr val="6600CC"/>
                </a:solidFill>
                <a:latin typeface="Times New Roman" panose="02020603050405020304" pitchFamily="18" charset="0"/>
                <a:cs typeface="Times New Roman" panose="02020603050405020304" pitchFamily="18" charset="0"/>
              </a:rPr>
              <a:t>nh tuyệt đối của nh</a:t>
            </a:r>
            <a:r>
              <a:rPr lang="en-US" altLang="en-US" sz="2400" dirty="0">
                <a:solidFill>
                  <a:srgbClr val="6600CC"/>
                </a:solidFill>
                <a:latin typeface="Times New Roman" panose="02020603050405020304" pitchFamily="18" charset="0"/>
                <a:ea typeface="Times New Roman" panose="02020603050405020304" pitchFamily="18" charset="0"/>
              </a:rPr>
              <a:t>à</a:t>
            </a:r>
            <a:r>
              <a:rPr lang="en-US" altLang="en-US" sz="2400" dirty="0">
                <a:solidFill>
                  <a:srgbClr val="6600CC"/>
                </a:solidFill>
                <a:latin typeface="Times New Roman" panose="02020603050405020304" pitchFamily="18" charset="0"/>
                <a:cs typeface="Times New Roman" panose="02020603050405020304" pitchFamily="18" charset="0"/>
              </a:rPr>
              <a:t> vua v</a:t>
            </a:r>
            <a:r>
              <a:rPr lang="en-US" altLang="en-US" sz="2400" dirty="0">
                <a:solidFill>
                  <a:srgbClr val="6600CC"/>
                </a:solidFill>
                <a:latin typeface="Times New Roman" panose="02020603050405020304" pitchFamily="18" charset="0"/>
                <a:ea typeface="Times New Roman" panose="02020603050405020304" pitchFamily="18" charset="0"/>
              </a:rPr>
              <a:t>à</a:t>
            </a:r>
            <a:r>
              <a:rPr lang="en-US" altLang="en-US" sz="2400" dirty="0">
                <a:solidFill>
                  <a:srgbClr val="6600CC"/>
                </a:solidFill>
                <a:latin typeface="Times New Roman" panose="02020603050405020304" pitchFamily="18" charset="0"/>
                <a:cs typeface="Times New Roman" panose="02020603050405020304" pitchFamily="18" charset="0"/>
              </a:rPr>
              <a:t> đề cao địa vị của quan lại v</a:t>
            </a:r>
            <a:r>
              <a:rPr lang="en-US" altLang="en-US" sz="2400" dirty="0">
                <a:solidFill>
                  <a:srgbClr val="6600CC"/>
                </a:solidFill>
                <a:latin typeface="Times New Roman" panose="02020603050405020304" pitchFamily="18" charset="0"/>
                <a:ea typeface="Times New Roman" panose="02020603050405020304" pitchFamily="18" charset="0"/>
              </a:rPr>
              <a:t>à</a:t>
            </a:r>
            <a:r>
              <a:rPr lang="en-US" altLang="en-US" sz="2400" dirty="0">
                <a:solidFill>
                  <a:srgbClr val="6600CC"/>
                </a:solidFill>
                <a:latin typeface="Times New Roman" panose="02020603050405020304" pitchFamily="18" charset="0"/>
                <a:cs typeface="Times New Roman" panose="02020603050405020304" pitchFamily="18" charset="0"/>
              </a:rPr>
              <a:t> gia trưởng. </a:t>
            </a:r>
            <a:endParaRPr lang="en-US" altLang="en-US" sz="2400" dirty="0">
              <a:solidFill>
                <a:srgbClr val="6600CC"/>
              </a:solidFill>
              <a:latin typeface="Times New Roman" panose="02020603050405020304" pitchFamily="18" charset="0"/>
              <a:cs typeface="Times New Roman" panose="02020603050405020304" pitchFamily="18" charset="0"/>
            </a:endParaRPr>
          </a:p>
          <a:p>
            <a:pPr marL="342900" lvl="0" indent="-342900">
              <a:lnSpc>
                <a:spcPct val="90000"/>
              </a:lnSpc>
              <a:buClrTx/>
              <a:buSzTx/>
              <a:buFontTx/>
              <a:buNone/>
            </a:pPr>
            <a:r>
              <a:rPr lang="en-US" altLang="en-US" sz="2400" dirty="0">
                <a:solidFill>
                  <a:srgbClr val="6600CC"/>
                </a:solidFill>
                <a:latin typeface="Times New Roman" panose="02020603050405020304" pitchFamily="18" charset="0"/>
                <a:cs typeface="Times New Roman" panose="02020603050405020304" pitchFamily="18" charset="0"/>
              </a:rPr>
              <a:t> Trong thực tế bộ luật Gia Long đã dựa hẳnv</a:t>
            </a:r>
            <a:r>
              <a:rPr lang="en-US" altLang="en-US" sz="2400" dirty="0">
                <a:solidFill>
                  <a:srgbClr val="6600CC"/>
                </a:solidFill>
                <a:latin typeface="Times New Roman" panose="02020603050405020304" pitchFamily="18" charset="0"/>
                <a:ea typeface="Times New Roman" panose="02020603050405020304" pitchFamily="18" charset="0"/>
              </a:rPr>
              <a:t>à</a:t>
            </a:r>
            <a:r>
              <a:rPr lang="en-US" altLang="en-US" sz="2400" dirty="0">
                <a:solidFill>
                  <a:srgbClr val="6600CC"/>
                </a:solidFill>
                <a:latin typeface="Times New Roman" panose="02020603050405020304" pitchFamily="18" charset="0"/>
                <a:cs typeface="Times New Roman" panose="02020603050405020304" pitchFamily="18" charset="0"/>
              </a:rPr>
              <a:t>o bộ luật nh</a:t>
            </a:r>
            <a:r>
              <a:rPr lang="en-US" altLang="en-US" sz="2400" dirty="0">
                <a:solidFill>
                  <a:srgbClr val="6600CC"/>
                </a:solidFill>
                <a:latin typeface="Times New Roman" panose="02020603050405020304" pitchFamily="18" charset="0"/>
                <a:ea typeface="Times New Roman" panose="02020603050405020304" pitchFamily="18" charset="0"/>
              </a:rPr>
              <a:t>à</a:t>
            </a:r>
            <a:r>
              <a:rPr lang="en-US" altLang="en-US" sz="2400" dirty="0">
                <a:solidFill>
                  <a:srgbClr val="6600CC"/>
                </a:solidFill>
                <a:latin typeface="Times New Roman" panose="02020603050405020304" pitchFamily="18" charset="0"/>
                <a:cs typeface="Times New Roman" panose="02020603050405020304" pitchFamily="18" charset="0"/>
              </a:rPr>
              <a:t> Thanh; những chi tiết thay đổi v</a:t>
            </a:r>
            <a:r>
              <a:rPr lang="en-US" altLang="en-US" sz="2400" dirty="0">
                <a:solidFill>
                  <a:srgbClr val="6600CC"/>
                </a:solidFill>
                <a:latin typeface="Times New Roman" panose="02020603050405020304" pitchFamily="18" charset="0"/>
                <a:ea typeface="Times New Roman" panose="02020603050405020304" pitchFamily="18" charset="0"/>
              </a:rPr>
              <a:t>à</a:t>
            </a:r>
            <a:r>
              <a:rPr lang="en-US" altLang="en-US" sz="2400" dirty="0">
                <a:solidFill>
                  <a:srgbClr val="6600CC"/>
                </a:solidFill>
                <a:latin typeface="Times New Roman" panose="02020603050405020304" pitchFamily="18" charset="0"/>
                <a:cs typeface="Times New Roman" panose="02020603050405020304" pitchFamily="18" charset="0"/>
              </a:rPr>
              <a:t> bổ sung chiếm một tỉ lệ không nhiều.</a:t>
            </a:r>
            <a:endParaRPr lang="vi-VN" altLang="en-US" sz="2400" dirty="0">
              <a:solidFill>
                <a:srgbClr val="6600CC"/>
              </a:solidFill>
              <a:latin typeface="Times New Roman" panose="02020603050405020304" pitchFamily="18" charset="0"/>
              <a:ea typeface="Times New Roman" panose="02020603050405020304" pitchFamily="18" charset="0"/>
            </a:endParaRPr>
          </a:p>
        </p:txBody>
      </p:sp>
      <p:sp>
        <p:nvSpPr>
          <p:cNvPr id="20" name="Rounded Rectangle 19"/>
          <p:cNvSpPr/>
          <p:nvPr/>
        </p:nvSpPr>
        <p:spPr>
          <a:xfrm>
            <a:off x="76200" y="76200"/>
            <a:ext cx="9144000" cy="533399"/>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200" b="1" i="0" u="none" strike="noStrike" kern="1200" cap="none" spc="50" normalizeH="0" baseline="0" noProof="0" dirty="0" smtClean="0">
              <a:ln w="11430"/>
              <a:solidFill>
                <a:srgbClr val="FF0000"/>
              </a:solidFill>
              <a:effectLst>
                <a:outerShdw blurRad="76200" dist="50800" dir="5400000" algn="tl" rotWithShape="0">
                  <a:srgbClr val="000000">
                    <a:alpha val="65000"/>
                  </a:srgb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200" b="1" i="0" u="none" strike="noStrike" kern="1200" cap="none" spc="50"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600" b="1" i="0" u="none" strike="noStrike" kern="1200" cap="none" spc="50" normalizeH="0" baseline="0" noProof="0" dirty="0" smtClean="0">
              <a:ln w="11430"/>
              <a:solidFill>
                <a:srgbClr val="FF0000"/>
              </a:solidFill>
              <a:effectLst>
                <a:outerShdw blurRad="76200" dist="50800" dir="5400000" algn="tl" rotWithShape="0">
                  <a:srgbClr val="000000">
                    <a:alpha val="65000"/>
                  </a:srgb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300" b="1" i="0" u="none" strike="noStrike" kern="1200" cap="none" spc="50" normalizeH="0" baseline="0" noProof="0" dirty="0" smtClean="0">
                <a:ln w="11430"/>
                <a:solidFill>
                  <a:srgbClr val="FF0000"/>
                </a:solidFill>
                <a:effectLst>
                  <a:outerShdw blurRad="76200" dist="50800" dir="5400000" algn="tl" rotWithShape="0">
                    <a:srgbClr val="000000">
                      <a:alpha val="65000"/>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TIẾT 19 : </a:t>
            </a:r>
            <a:r>
              <a:rPr kumimoji="0" lang="en-US" sz="2300" b="1" i="0" u="none" strike="noStrike" kern="1200" cap="all" spc="0" normalizeH="0" baseline="0" noProof="0" dirty="0" err="1"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uLnTx/>
                <a:uFillTx/>
                <a:latin typeface="Times New Roman" panose="02020603050405020304" pitchFamily="18" charset="0"/>
                <a:ea typeface="+mn-ea"/>
                <a:cs typeface="Times New Roman" panose="02020603050405020304" pitchFamily="18" charset="0"/>
              </a:rPr>
              <a:t>ViỆT</a:t>
            </a:r>
            <a:r>
              <a:rPr kumimoji="0" lang="en-US" sz="2300" b="1" i="0" u="none" strike="noStrike" kern="1200" cap="all" spc="0" normalizeH="0" baseline="0" noProof="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uLnTx/>
                <a:uFillTx/>
                <a:latin typeface="Times New Roman" panose="02020603050405020304" pitchFamily="18" charset="0"/>
                <a:ea typeface="+mn-ea"/>
                <a:cs typeface="Times New Roman" panose="02020603050405020304" pitchFamily="18" charset="0"/>
              </a:rPr>
              <a:t> NAM NỬA ĐẦU THẾ KỈ XIX</a:t>
            </a:r>
            <a:endParaRPr kumimoji="0" lang="en-US" sz="2300" b="1" i="0" u="none" strike="noStrike" kern="1200" cap="all" spc="0" normalizeH="0" baseline="0" noProof="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600" b="1" i="0" u="none" strike="noStrike" kern="1200" cap="none" spc="50" normalizeH="0" baseline="0" noProof="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200" b="1" i="0" u="none" strike="noStrike" kern="1200" cap="none" spc="50" normalizeH="0" baseline="0" noProof="0" dirty="0" smtClean="0">
              <a:ln w="11430"/>
              <a:solidFill>
                <a:srgbClr val="FF0000"/>
              </a:solidFill>
              <a:effectLst>
                <a:outerShdw blurRad="76200" dist="50800" dir="5400000" algn="tl" rotWithShape="0">
                  <a:srgbClr val="000000">
                    <a:alpha val="65000"/>
                  </a:srgb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chemeClr val="dk1"/>
              </a:solidFill>
              <a:effectLst/>
              <a:uLnTx/>
              <a:uFillTx/>
              <a:latin typeface="+mn-lt"/>
              <a:ea typeface="+mn-ea"/>
              <a:cs typeface="+mn-cs"/>
            </a:endParaRPr>
          </a:p>
        </p:txBody>
      </p:sp>
      <p:sp>
        <p:nvSpPr>
          <p:cNvPr id="21" name="TextBox 20"/>
          <p:cNvSpPr txBox="1"/>
          <p:nvPr/>
        </p:nvSpPr>
        <p:spPr>
          <a:xfrm>
            <a:off x="0" y="533400"/>
            <a:ext cx="4800600" cy="460375"/>
          </a:xfrm>
          <a:prstGeom prst="rect">
            <a:avLst/>
          </a:prstGeom>
          <a:noFill/>
        </p:spPr>
        <p:txBody>
          <a:bodyPr wrap="square" rtlCol="0">
            <a:spAutoFit/>
          </a:bodyPr>
          <a:lstStyle/>
          <a:p>
            <a:pPr marR="0" defTabSz="914400" eaLnBrk="1" fontAlgn="auto" hangingPunct="1">
              <a:spcBef>
                <a:spcPts val="0"/>
              </a:spcBef>
              <a:spcAft>
                <a:spcPts val="0"/>
              </a:spcAft>
              <a:buClrTx/>
              <a:buSzTx/>
              <a:buFontTx/>
              <a:buNone/>
              <a:defRPr/>
            </a:pPr>
            <a:r>
              <a:rPr kumimoji="0" lang="en-US" sz="2400" b="1" i="1" u="sng" kern="1200" cap="all" spc="0" normalizeH="0" baseline="0" noProof="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Times New Roman" panose="02020603050405020304" pitchFamily="18" charset="0"/>
                <a:ea typeface="+mn-ea"/>
                <a:cs typeface="Times New Roman" panose="02020603050405020304" pitchFamily="18" charset="0"/>
              </a:rPr>
              <a:t>2. tình hình chính TRỊ</a:t>
            </a:r>
            <a:endParaRPr kumimoji="0" lang="en-US" sz="2400" b="1" i="1" u="sng" kern="1200" cap="all" spc="0" normalizeH="0" baseline="0" noProof="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38100" dist="38100" dir="2700000" algn="tl">
                  <a:srgbClr val="000000">
                    <a:alpha val="43137"/>
                  </a:srgbClr>
                </a:outerShdw>
                <a:reflection blurRad="12700" stA="28000" endPos="45000" dist="1000" dir="5400000" sy="-100000" algn="bl" rotWithShape="0"/>
              </a:effectLst>
              <a:latin typeface="+mn-lt"/>
              <a:ea typeface="+mn-ea"/>
              <a:cs typeface="+mn-cs"/>
            </a:endParaRPr>
          </a:p>
        </p:txBody>
      </p:sp>
      <p:sp>
        <p:nvSpPr>
          <p:cNvPr id="22" name="Rectangle 21"/>
          <p:cNvSpPr/>
          <p:nvPr/>
        </p:nvSpPr>
        <p:spPr>
          <a:xfrm>
            <a:off x="0" y="1085215"/>
            <a:ext cx="4876800" cy="1529715"/>
          </a:xfrm>
          <a:prstGeom prst="rect">
            <a:avLst/>
          </a:prstGeom>
          <a:noFill/>
        </p:spPr>
        <p:txBody>
          <a:bodyPr wrap="square" lIns="91440" tIns="45720" rIns="91440" bIns="4572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1" i="1" u="none" strike="noStrike" kern="1200" cap="none" spc="0" normalizeH="0" baseline="0" noProof="0" dirty="0">
                <a:ln w="900" cmpd="sng">
                  <a:solidFill>
                    <a:schemeClr val="accent1">
                      <a:satMod val="190000"/>
                      <a:alpha val="55000"/>
                    </a:schemeClr>
                  </a:solidFill>
                  <a:prstDash val="solid"/>
                </a:ln>
                <a:solidFill>
                  <a:schemeClr val="tx2"/>
                </a:solidFill>
                <a:effectLst>
                  <a:innerShdw blurRad="101600" dist="76200" dir="5400000">
                    <a:schemeClr val="accent1">
                      <a:satMod val="190000"/>
                      <a:tint val="100000"/>
                      <a:alpha val="74000"/>
                    </a:schemeClr>
                  </a:innerShdw>
                </a:effectLst>
                <a:uLnTx/>
                <a:uFillTx/>
                <a:latin typeface="+mn-lt"/>
                <a:ea typeface="+mn-ea"/>
                <a:cs typeface="+mn-cs"/>
              </a:rPr>
              <a:t>Trình bày những nét chính về tình hình chính trị của Việt Nam dưới triều Nguyễn?</a:t>
            </a:r>
            <a:endParaRPr kumimoji="0" lang="en-US" sz="2000" b="1" i="1" u="none" strike="noStrike" kern="1200" cap="none" spc="0" normalizeH="0" baseline="0" noProof="0" dirty="0">
              <a:ln w="900" cmpd="sng">
                <a:solidFill>
                  <a:schemeClr val="accent1">
                    <a:satMod val="190000"/>
                    <a:alpha val="55000"/>
                  </a:schemeClr>
                </a:solidFill>
                <a:prstDash val="solid"/>
              </a:ln>
              <a:solidFill>
                <a:schemeClr val="tx2"/>
              </a:solidFill>
              <a:effectLst>
                <a:innerShdw blurRad="101600" dist="76200" dir="5400000">
                  <a:schemeClr val="accent1">
                    <a:satMod val="190000"/>
                    <a:tint val="100000"/>
                    <a:alpha val="74000"/>
                  </a:schemeClr>
                </a:innerShdw>
              </a:effectLst>
              <a:uLnTx/>
              <a:uFillTx/>
              <a:latin typeface="+mn-lt"/>
              <a:ea typeface="+mn-ea"/>
              <a:cs typeface="+mn-cs"/>
            </a:endParaRPr>
          </a:p>
        </p:txBody>
      </p:sp>
      <p:sp>
        <p:nvSpPr>
          <p:cNvPr id="23" name="Rectangle 31"/>
          <p:cNvSpPr/>
          <p:nvPr/>
        </p:nvSpPr>
        <p:spPr>
          <a:xfrm>
            <a:off x="0" y="2362200"/>
            <a:ext cx="4800600" cy="3984625"/>
          </a:xfrm>
          <a:prstGeom prst="rect">
            <a:avLst/>
          </a:prstGeom>
          <a:noFill/>
          <a:ln w="9525">
            <a:noFill/>
          </a:ln>
        </p:spPr>
        <p:txBody>
          <a:bodyPr>
            <a:spAutoFit/>
          </a:bodyPr>
          <a:p>
            <a:pPr>
              <a:buNone/>
            </a:pPr>
            <a:r>
              <a:rPr sz="2300" dirty="0">
                <a:latin typeface="Times New Roman" panose="02020603050405020304" pitchFamily="18" charset="0"/>
                <a:cs typeface="Times New Roman" panose="02020603050405020304" pitchFamily="18" charset="0"/>
              </a:rPr>
              <a:t>- Nguyễn Ánh củng cố chế độ quân chủ trung ương v</a:t>
            </a:r>
            <a:r>
              <a:rPr sz="2300" dirty="0">
                <a:latin typeface="Times New Roman" panose="02020603050405020304" pitchFamily="18" charset="0"/>
                <a:ea typeface="Times New Roman" panose="02020603050405020304" pitchFamily="18" charset="0"/>
              </a:rPr>
              <a:t>à</a:t>
            </a:r>
            <a:r>
              <a:rPr sz="2300" dirty="0">
                <a:latin typeface="Times New Roman" panose="02020603050405020304" pitchFamily="18" charset="0"/>
                <a:cs typeface="Times New Roman" panose="02020603050405020304" pitchFamily="18" charset="0"/>
              </a:rPr>
              <a:t> thống nhất lãnh thổ.</a:t>
            </a:r>
            <a:endParaRPr sz="2300" dirty="0">
              <a:latin typeface="Times New Roman" panose="02020603050405020304" pitchFamily="18" charset="0"/>
              <a:cs typeface="Times New Roman" panose="02020603050405020304" pitchFamily="18" charset="0"/>
            </a:endParaRPr>
          </a:p>
          <a:p>
            <a:pPr>
              <a:buNone/>
            </a:pPr>
            <a:r>
              <a:rPr sz="2300" dirty="0">
                <a:latin typeface="Times New Roman" panose="02020603050405020304" pitchFamily="18" charset="0"/>
                <a:cs typeface="Times New Roman" panose="02020603050405020304" pitchFamily="18" charset="0"/>
              </a:rPr>
              <a:t>- Năm 1815, nh</a:t>
            </a:r>
            <a:r>
              <a:rPr sz="2300" dirty="0">
                <a:latin typeface="Times New Roman" panose="02020603050405020304" pitchFamily="18" charset="0"/>
                <a:ea typeface="Times New Roman" panose="02020603050405020304" pitchFamily="18" charset="0"/>
              </a:rPr>
              <a:t>à</a:t>
            </a:r>
            <a:r>
              <a:rPr sz="2300" dirty="0">
                <a:latin typeface="Times New Roman" panose="02020603050405020304" pitchFamily="18" charset="0"/>
                <a:cs typeface="Times New Roman" panose="02020603050405020304" pitchFamily="18" charset="0"/>
              </a:rPr>
              <a:t> Nguyễn ban h</a:t>
            </a:r>
            <a:r>
              <a:rPr sz="2300" dirty="0">
                <a:latin typeface="Times New Roman" panose="02020603050405020304" pitchFamily="18" charset="0"/>
                <a:ea typeface="Times New Roman" panose="02020603050405020304" pitchFamily="18" charset="0"/>
              </a:rPr>
              <a:t>à</a:t>
            </a:r>
            <a:r>
              <a:rPr sz="2300" dirty="0">
                <a:latin typeface="Times New Roman" panose="02020603050405020304" pitchFamily="18" charset="0"/>
                <a:cs typeface="Times New Roman" panose="02020603050405020304" pitchFamily="18" charset="0"/>
              </a:rPr>
              <a:t>nh Luật Gia Long.</a:t>
            </a:r>
            <a:endParaRPr sz="2300" dirty="0">
              <a:latin typeface="Times New Roman" panose="02020603050405020304" pitchFamily="18" charset="0"/>
              <a:cs typeface="Times New Roman" panose="02020603050405020304" pitchFamily="18" charset="0"/>
            </a:endParaRPr>
          </a:p>
          <a:p>
            <a:pPr>
              <a:buNone/>
            </a:pPr>
            <a:r>
              <a:rPr sz="2300" dirty="0">
                <a:latin typeface="Times New Roman" panose="02020603050405020304" pitchFamily="18" charset="0"/>
                <a:cs typeface="Times New Roman" panose="02020603050405020304" pitchFamily="18" charset="0"/>
              </a:rPr>
              <a:t>- Chia đất nước th</a:t>
            </a:r>
            <a:r>
              <a:rPr sz="2300" dirty="0">
                <a:latin typeface="Times New Roman" panose="02020603050405020304" pitchFamily="18" charset="0"/>
                <a:ea typeface="Times New Roman" panose="02020603050405020304" pitchFamily="18" charset="0"/>
              </a:rPr>
              <a:t>à</a:t>
            </a:r>
            <a:r>
              <a:rPr sz="2300" dirty="0">
                <a:latin typeface="Times New Roman" panose="02020603050405020304" pitchFamily="18" charset="0"/>
                <a:cs typeface="Times New Roman" panose="02020603050405020304" pitchFamily="18" charset="0"/>
              </a:rPr>
              <a:t>nh 30 tỉnh v</a:t>
            </a:r>
            <a:r>
              <a:rPr sz="2300" dirty="0">
                <a:latin typeface="Times New Roman" panose="02020603050405020304" pitchFamily="18" charset="0"/>
                <a:ea typeface="Times New Roman" panose="02020603050405020304" pitchFamily="18" charset="0"/>
              </a:rPr>
              <a:t>à</a:t>
            </a:r>
            <a:r>
              <a:rPr sz="2300" dirty="0">
                <a:latin typeface="Times New Roman" panose="02020603050405020304" pitchFamily="18" charset="0"/>
                <a:cs typeface="Times New Roman" panose="02020603050405020304" pitchFamily="18" charset="0"/>
              </a:rPr>
              <a:t> 1 phủ.</a:t>
            </a:r>
            <a:endParaRPr sz="2300" dirty="0">
              <a:latin typeface="Times New Roman" panose="02020603050405020304" pitchFamily="18" charset="0"/>
              <a:cs typeface="Times New Roman" panose="02020603050405020304" pitchFamily="18" charset="0"/>
            </a:endParaRPr>
          </a:p>
          <a:p>
            <a:pPr>
              <a:buNone/>
            </a:pPr>
            <a:r>
              <a:rPr lang="en-US" sz="2300" dirty="0">
                <a:latin typeface="Times New Roman" panose="02020603050405020304" pitchFamily="18" charset="0"/>
                <a:cs typeface="Times New Roman" panose="02020603050405020304" pitchFamily="18" charset="0"/>
              </a:rPr>
              <a:t>-Quân đội chia làm ba bộ phận: thân binh, cấm binh, tinh binh.</a:t>
            </a:r>
            <a:endParaRPr sz="2300" dirty="0">
              <a:latin typeface="Times New Roman" panose="02020603050405020304" pitchFamily="18" charset="0"/>
              <a:cs typeface="Times New Roman" panose="02020603050405020304" pitchFamily="18" charset="0"/>
            </a:endParaRPr>
          </a:p>
          <a:p>
            <a:pPr>
              <a:buNone/>
            </a:pPr>
            <a:r>
              <a:rPr sz="2300" dirty="0">
                <a:latin typeface="Times New Roman" panose="02020603050405020304" pitchFamily="18" charset="0"/>
                <a:cs typeface="Times New Roman" panose="02020603050405020304" pitchFamily="18" charset="0"/>
              </a:rPr>
              <a:t>- Nh</a:t>
            </a:r>
            <a:r>
              <a:rPr sz="2300" dirty="0">
                <a:latin typeface="Times New Roman" panose="02020603050405020304" pitchFamily="18" charset="0"/>
                <a:ea typeface="Times New Roman" panose="02020603050405020304" pitchFamily="18" charset="0"/>
              </a:rPr>
              <a:t>à</a:t>
            </a:r>
            <a:r>
              <a:rPr sz="2300" dirty="0">
                <a:latin typeface="Times New Roman" panose="02020603050405020304" pitchFamily="18" charset="0"/>
                <a:cs typeface="Times New Roman" panose="02020603050405020304" pitchFamily="18" charset="0"/>
              </a:rPr>
              <a:t> Nguyễn thực hiện chính sách ngoại giao mềm dẻo với nh</a:t>
            </a:r>
            <a:r>
              <a:rPr sz="2300" dirty="0">
                <a:latin typeface="Times New Roman" panose="02020603050405020304" pitchFamily="18" charset="0"/>
                <a:ea typeface="Times New Roman" panose="02020603050405020304" pitchFamily="18" charset="0"/>
              </a:rPr>
              <a:t>à</a:t>
            </a:r>
            <a:r>
              <a:rPr sz="2300" dirty="0">
                <a:latin typeface="Times New Roman" panose="02020603050405020304" pitchFamily="18" charset="0"/>
                <a:cs typeface="Times New Roman" panose="02020603050405020304" pitchFamily="18" charset="0"/>
              </a:rPr>
              <a:t> Thanh, khước từ quan hệ với </a:t>
            </a:r>
            <a:r>
              <a:rPr lang="en-US" sz="2300" dirty="0">
                <a:latin typeface="Times New Roman" panose="02020603050405020304" pitchFamily="18" charset="0"/>
                <a:cs typeface="Times New Roman" panose="02020603050405020304" pitchFamily="18" charset="0"/>
              </a:rPr>
              <a:t>các nước phương Tây</a:t>
            </a:r>
            <a:r>
              <a:rPr sz="2300" dirty="0">
                <a:latin typeface="Times New Roman" panose="02020603050405020304" pitchFamily="18" charset="0"/>
                <a:cs typeface="Times New Roman" panose="02020603050405020304" pitchFamily="18" charset="0"/>
              </a:rPr>
              <a:t>. </a:t>
            </a:r>
            <a:endParaRPr lang="en-US" altLang="en-US" sz="2300" dirty="0">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xit" presetSubtype="0" fill="hold" grpId="1" nodeType="clickEffect">
                                  <p:stCondLst>
                                    <p:cond delay="0"/>
                                  </p:stCondLst>
                                  <p:childTnLst>
                                    <p:animEffect transition="out" filter="fade">
                                      <p:cBhvr>
                                        <p:cTn id="11" dur="1000"/>
                                        <p:tgtEl>
                                          <p:spTgt spid="4"/>
                                        </p:tgtEl>
                                      </p:cBhvr>
                                    </p:animEffect>
                                    <p:anim calcmode="lin" valueType="num">
                                      <p:cBhvr>
                                        <p:cTn id="12" dur="1000"/>
                                        <p:tgtEl>
                                          <p:spTgt spid="4"/>
                                        </p:tgtEl>
                                        <p:attrNameLst>
                                          <p:attrName>ppt_x</p:attrName>
                                        </p:attrNameLst>
                                      </p:cBhvr>
                                      <p:tavLst>
                                        <p:tav tm="0">
                                          <p:val>
                                            <p:strVal val="ppt_x"/>
                                          </p:val>
                                        </p:tav>
                                        <p:tav tm="100000">
                                          <p:val>
                                            <p:strVal val="ppt_x"/>
                                          </p:val>
                                        </p:tav>
                                      </p:tavLst>
                                    </p:anim>
                                    <p:anim calcmode="lin" valueType="num">
                                      <p:cBhvr>
                                        <p:cTn id="13" dur="1000"/>
                                        <p:tgtEl>
                                          <p:spTgt spid="4"/>
                                        </p:tgtEl>
                                        <p:attrNameLst>
                                          <p:attrName>ppt_y</p:attrName>
                                        </p:attrNameLst>
                                      </p:cBhvr>
                                      <p:tavLst>
                                        <p:tav tm="0">
                                          <p:val>
                                            <p:strVal val="ppt_y"/>
                                          </p:val>
                                        </p:tav>
                                        <p:tav tm="100000">
                                          <p:val>
                                            <p:strVal val="ppt_y+.1"/>
                                          </p:val>
                                        </p:tav>
                                      </p:tavLst>
                                    </p:anim>
                                    <p:set>
                                      <p:cBhvr>
                                        <p:cTn id="14" dur="1" fill="hold">
                                          <p:stCondLst>
                                            <p:cond delay="99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heel(1)">
                                      <p:cBhvr>
                                        <p:cTn id="19" dur="20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xit" presetSubtype="21" fill="hold" grpId="1" nodeType="clickEffect">
                                  <p:stCondLst>
                                    <p:cond delay="0"/>
                                  </p:stCondLst>
                                  <p:childTnLst>
                                    <p:animEffect transition="out" filter="barn(inVertical)">
                                      <p:cBhvr>
                                        <p:cTn id="23" dur="500"/>
                                        <p:tgtEl>
                                          <p:spTgt spid="16"/>
                                        </p:tgtEl>
                                      </p:cBhvr>
                                    </p:animEffect>
                                    <p:set>
                                      <p:cBhvr>
                                        <p:cTn id="24" dur="1" fill="hold">
                                          <p:stCondLst>
                                            <p:cond delay="499"/>
                                          </p:stCondLst>
                                        </p:cTn>
                                        <p:tgtEl>
                                          <p:spTgt spid="16"/>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circle(in)">
                                      <p:cBhvr>
                                        <p:cTn id="29" dur="20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grpId="0"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heel(1)">
                                      <p:cBhvr>
                                        <p:cTn id="34"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16" grpId="0" animBg="1"/>
      <p:bldP spid="16" grpId="1" animBg="1"/>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6386" name="Picture 1"/>
          <p:cNvPicPr>
            <a:picLocks noChangeAspect="1"/>
          </p:cNvPicPr>
          <p:nvPr/>
        </p:nvPicPr>
        <p:blipFill>
          <a:blip r:embed="rId1"/>
          <a:stretch>
            <a:fillRect/>
          </a:stretch>
        </p:blipFill>
        <p:spPr>
          <a:xfrm>
            <a:off x="0" y="0"/>
            <a:ext cx="4343400" cy="5257800"/>
          </a:xfrm>
          <a:prstGeom prst="rect">
            <a:avLst/>
          </a:prstGeom>
          <a:noFill/>
          <a:ln w="9525">
            <a:noFill/>
          </a:ln>
        </p:spPr>
      </p:pic>
      <p:pic>
        <p:nvPicPr>
          <p:cNvPr id="16387" name="Picture 2"/>
          <p:cNvPicPr>
            <a:picLocks noChangeAspect="1"/>
          </p:cNvPicPr>
          <p:nvPr/>
        </p:nvPicPr>
        <p:blipFill>
          <a:blip r:embed="rId2"/>
          <a:stretch>
            <a:fillRect/>
          </a:stretch>
        </p:blipFill>
        <p:spPr>
          <a:xfrm>
            <a:off x="4343400" y="0"/>
            <a:ext cx="4800600" cy="5257800"/>
          </a:xfrm>
          <a:prstGeom prst="rect">
            <a:avLst/>
          </a:prstGeom>
          <a:noFill/>
          <a:ln w="9525">
            <a:noFill/>
          </a:ln>
        </p:spPr>
      </p:pic>
      <p:sp>
        <p:nvSpPr>
          <p:cNvPr id="4" name="Rectangle 17"/>
          <p:cNvSpPr/>
          <p:nvPr/>
        </p:nvSpPr>
        <p:spPr>
          <a:xfrm>
            <a:off x="0" y="5410200"/>
            <a:ext cx="9144000" cy="708025"/>
          </a:xfrm>
          <a:prstGeom prst="rect">
            <a:avLst/>
          </a:prstGeom>
          <a:noFill/>
          <a:ln w="9525">
            <a:noFill/>
          </a:ln>
        </p:spPr>
        <p:txBody>
          <a:bodyPr anchor="ctr" anchorCtr="0">
            <a:spAutoFit/>
          </a:bodyPr>
          <a:p>
            <a:pPr algn="just" eaLnBrk="1" hangingPunct="1">
              <a:buNone/>
            </a:pPr>
            <a:r>
              <a:rPr lang="en-US" altLang="vi-VN" sz="2000" i="1" dirty="0">
                <a:solidFill>
                  <a:srgbClr val="FF0000"/>
                </a:solidFill>
                <a:latin typeface="Times New Roman" panose="02020603050405020304" pitchFamily="18" charset="0"/>
              </a:rPr>
              <a:t>Điều 223 ghi rõ: “ Phàm kẻ mưu phản và đại nghịch và những kẻ cùng mưu đều lăng trì xử tử</a:t>
            </a:r>
            <a:r>
              <a:rPr lang="en-US" altLang="vi-VN" i="1" dirty="0">
                <a:solidFill>
                  <a:srgbClr val="FF0000"/>
                </a:solidFill>
                <a:latin typeface="Times New Roman" panose="02020603050405020304" pitchFamily="18" charset="0"/>
              </a:rPr>
              <a:t>“</a:t>
            </a:r>
            <a:endParaRPr lang="en-US" altLang="vi-VN" i="1" dirty="0">
              <a:solidFill>
                <a:srgbClr val="FF0000"/>
              </a:solidFill>
              <a:latin typeface="Times New Roman" panose="02020603050405020304" pitchFamily="18" charset="0"/>
            </a:endParaRPr>
          </a:p>
        </p:txBody>
      </p:sp>
      <p:sp>
        <p:nvSpPr>
          <p:cNvPr id="5" name="Rectangle 18"/>
          <p:cNvSpPr/>
          <p:nvPr/>
        </p:nvSpPr>
        <p:spPr>
          <a:xfrm>
            <a:off x="0" y="6019800"/>
            <a:ext cx="8915400" cy="708025"/>
          </a:xfrm>
          <a:prstGeom prst="rect">
            <a:avLst/>
          </a:prstGeom>
          <a:noFill/>
          <a:ln w="9525">
            <a:noFill/>
          </a:ln>
        </p:spPr>
        <p:txBody>
          <a:bodyPr anchor="ctr" anchorCtr="0">
            <a:spAutoFit/>
          </a:bodyPr>
          <a:p>
            <a:pPr algn="just" eaLnBrk="1" hangingPunct="1">
              <a:buNone/>
            </a:pPr>
            <a:r>
              <a:rPr lang="en-US" altLang="vi-VN" sz="2000" i="1" dirty="0">
                <a:solidFill>
                  <a:srgbClr val="FF0000"/>
                </a:solidFill>
                <a:latin typeface="Times New Roman" panose="02020603050405020304" pitchFamily="18" charset="0"/>
                <a:cs typeface="Times New Roman" panose="02020603050405020304" pitchFamily="18" charset="0"/>
              </a:rPr>
              <a:t>Điều 225 quy định “ những người nói hay viết xúc phạm đến vua quan v</a:t>
            </a:r>
            <a:r>
              <a:rPr lang="en-US" altLang="vi-VN" sz="2000" i="1" dirty="0">
                <a:solidFill>
                  <a:srgbClr val="FF0000"/>
                </a:solidFill>
                <a:latin typeface="Times New Roman" panose="02020603050405020304" pitchFamily="18" charset="0"/>
                <a:ea typeface="Times New Roman" panose="02020603050405020304" pitchFamily="18" charset="0"/>
              </a:rPr>
              <a:t>à</a:t>
            </a:r>
            <a:r>
              <a:rPr lang="en-US" altLang="vi-VN" sz="2000" i="1" dirty="0">
                <a:solidFill>
                  <a:srgbClr val="FF0000"/>
                </a:solidFill>
                <a:latin typeface="Times New Roman" panose="02020603050405020304" pitchFamily="18" charset="0"/>
                <a:cs typeface="Times New Roman" panose="02020603050405020304" pitchFamily="18" charset="0"/>
              </a:rPr>
              <a:t> nh</a:t>
            </a:r>
            <a:r>
              <a:rPr lang="en-US" altLang="vi-VN" sz="2000" i="1" dirty="0">
                <a:solidFill>
                  <a:srgbClr val="FF0000"/>
                </a:solidFill>
                <a:latin typeface="Times New Roman" panose="02020603050405020304" pitchFamily="18" charset="0"/>
                <a:ea typeface="Times New Roman" panose="02020603050405020304" pitchFamily="18" charset="0"/>
              </a:rPr>
              <a:t>à</a:t>
            </a:r>
            <a:r>
              <a:rPr lang="en-US" altLang="vi-VN" sz="2000" i="1" dirty="0">
                <a:solidFill>
                  <a:srgbClr val="FF0000"/>
                </a:solidFill>
                <a:latin typeface="Times New Roman" panose="02020603050405020304" pitchFamily="18" charset="0"/>
                <a:cs typeface="Times New Roman" panose="02020603050405020304" pitchFamily="18" charset="0"/>
              </a:rPr>
              <a:t> nước phong kiến đều bị xử chém </a:t>
            </a:r>
            <a:r>
              <a:rPr lang="en-US" altLang="vi-VN" i="1" dirty="0">
                <a:solidFill>
                  <a:srgbClr val="FF0000"/>
                </a:solidFill>
                <a:latin typeface="Times New Roman" panose="02020603050405020304" pitchFamily="18" charset="0"/>
                <a:cs typeface="Times New Roman" panose="02020603050405020304" pitchFamily="18" charset="0"/>
              </a:rPr>
              <a:t>“</a:t>
            </a:r>
            <a:endParaRPr lang="en-US" altLang="vi-VN" i="1" dirty="0">
              <a:solidFill>
                <a:srgbClr val="FF0000"/>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tags/tag1.xml><?xml version="1.0" encoding="utf-8"?>
<p:tagLst xmlns:p="http://schemas.openxmlformats.org/presentationml/2006/main">
  <p:tag name="KSO_WM_MEDIACOVER_FLAG" val="1"/>
  <p:tag name="KSO_WM_UNIT_MEDIACOVER_BTN_STATE" val="1"/>
</p:tagLst>
</file>

<file path=ppt/tags/tag2.xml><?xml version="1.0" encoding="utf-8"?>
<p:tagLst xmlns:p="http://schemas.openxmlformats.org/presentationml/2006/main">
  <p:tag name="TABLE_ENDDRAG_ORIGIN_RECT" val="705*521"/>
  <p:tag name="TABLE_ENDDRAG_RECT" val="6*6*705*52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Flow</Template>
  <TotalTime>0</TotalTime>
  <Words>7743</Words>
  <Application>WPS Presentation</Application>
  <PresentationFormat/>
  <Paragraphs>330</Paragraphs>
  <Slides>30</Slides>
  <Notes>5</Notes>
  <HiddenSlides>0</HiddenSlides>
  <MMClips>1</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30</vt:i4>
      </vt:variant>
    </vt:vector>
  </HeadingPairs>
  <TitlesOfParts>
    <vt:vector size="43" baseType="lpstr">
      <vt:lpstr>Arial</vt:lpstr>
      <vt:lpstr>SimSun</vt:lpstr>
      <vt:lpstr>Wingdings</vt:lpstr>
      <vt:lpstr>Constantia</vt:lpstr>
      <vt:lpstr>Times New Roman</vt:lpstr>
      <vt:lpstr>Wingdings 2</vt:lpstr>
      <vt:lpstr>Wingdings 2</vt:lpstr>
      <vt:lpstr>Tahoma</vt:lpstr>
      <vt:lpstr>Calibri</vt:lpstr>
      <vt:lpstr>Microsoft YaHei</vt:lpstr>
      <vt:lpstr>Arial Unicode MS</vt:lpstr>
      <vt:lpstr>.VnTime</vt:lpstr>
      <vt:lpstr>Flow</vt:lpstr>
      <vt:lpstr>KHỞI ĐỘNG</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THẢO LUẬN CẶP ĐÔI (5’)</vt:lpstr>
      <vt:lpstr>3. Tình hình kinh tế</vt:lpstr>
      <vt:lpstr>PowerPoint 演示文稿</vt:lpstr>
      <vt:lpstr>PowerPoint 演示文稿</vt:lpstr>
      <vt:lpstr>PowerPoint 演示文稿</vt:lpstr>
      <vt:lpstr>c. Về thương nghiệp</vt:lpstr>
      <vt:lpstr>PowerPoint 演示文稿</vt:lpstr>
      <vt:lpstr>PowerPoint 演示文稿</vt:lpstr>
      <vt:lpstr>4. TÌNH HÌNH VĂN HOÁ </vt:lpstr>
      <vt:lpstr>PowerPoint 演示文稿</vt:lpstr>
      <vt:lpstr>PowerPoint 演示文稿</vt:lpstr>
      <vt:lpstr>THẢO LUẬN CẶP ĐÔI (3’)</vt:lpstr>
      <vt:lpstr>  6. Quá trình thực thi chủ quyền đối với quần đảo Hoàng Sa và Trường Sa </vt:lpstr>
      <vt:lpstr>Đóng góp của nhà Nguyễn trong việc thực thi chủ quyền ở Hoàng Sa, Trường Sa</vt:lpstr>
      <vt:lpstr>PowerPoint 演示文稿</vt:lpstr>
      <vt:lpstr>Lá cờ Việt Nam trên đảo Trường Sa Lớn </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DUYENHOA</dc:creator>
  <cp:lastModifiedBy>Nang huong Trinh</cp:lastModifiedBy>
  <cp:revision>72</cp:revision>
  <dcterms:created xsi:type="dcterms:W3CDTF">2016-03-29T13:27:00Z</dcterms:created>
  <dcterms:modified xsi:type="dcterms:W3CDTF">2025-02-06T08:11:22Z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759501B1E6884557A97C60E667189C57_13</vt:lpwstr>
  </property>
  <property fmtid="{D5CDD505-2E9C-101B-9397-08002B2CF9AE}" pid="3" name="KSOProductBuildVer">
    <vt:lpwstr>1033-12.2.0.19805</vt:lpwstr>
  </property>
</Properties>
</file>