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9" r:id="rId3"/>
    <p:sldId id="260" r:id="rId4"/>
    <p:sldId id="258" r:id="rId5"/>
    <p:sldId id="263" r:id="rId6"/>
    <p:sldId id="266" r:id="rId7"/>
    <p:sldId id="509" r:id="rId8"/>
    <p:sldId id="513" r:id="rId9"/>
    <p:sldId id="519" r:id="rId10"/>
    <p:sldId id="529" r:id="rId11"/>
    <p:sldId id="512" r:id="rId12"/>
    <p:sldId id="530" r:id="rId13"/>
    <p:sldId id="514" r:id="rId14"/>
    <p:sldId id="520" r:id="rId15"/>
    <p:sldId id="511" r:id="rId16"/>
    <p:sldId id="532" r:id="rId17"/>
    <p:sldId id="545" r:id="rId18"/>
    <p:sldId id="515" r:id="rId19"/>
    <p:sldId id="516" r:id="rId20"/>
    <p:sldId id="517" r:id="rId21"/>
    <p:sldId id="531" r:id="rId22"/>
    <p:sldId id="524" r:id="rId23"/>
    <p:sldId id="522" r:id="rId24"/>
    <p:sldId id="523" r:id="rId25"/>
    <p:sldId id="527" r:id="rId26"/>
    <p:sldId id="5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24C0-E5C3-468A-9473-0882C5D1B88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E3AB-053B-465A-85EC-E01AAB25696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3E47-54BC-40E1-8C02-A020863EEE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3039-7344-492D-92C4-29B03C4269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1" y="0"/>
            <a:ext cx="720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5400" b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riển lãm 200 bức ảnh tuyệt đẹp về 10 nước Đông Nam Á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330"/>
            <a:ext cx="12192000" cy="593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/>
          <p:cNvPicPr>
            <a:picLocks noChangeAspect="1" noChangeArrowheads="1"/>
          </p:cNvPicPr>
          <p:nvPr/>
        </p:nvPicPr>
        <p:blipFill>
          <a:blip r:embed="rId1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7646504" y="1197112"/>
            <a:ext cx="4327629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877" y="143011"/>
            <a:ext cx="5844209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4734950"/>
            <a:ext cx="4161182" cy="212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101" y="1165362"/>
            <a:ext cx="7335873" cy="540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+ 1884-1886, khởi nghĩa nổ ra ở Ca-li-man-tan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Năm 1890, nổ ra cuộc khởi nghĩa do Sa-min lãnh đạo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101" y="1165362"/>
            <a:ext cx="7746689" cy="217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bc_map_philippines_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21" y="463549"/>
            <a:ext cx="691763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278" y="1215943"/>
            <a:ext cx="6586331" cy="4843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endParaRPr lang="en-US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*Ở Phi-líp-pin: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Năm 1872, nhân dân thành phố Ca-vi-tô nổi dậy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hống thực dân Tây Ban Nha. Cuối cùng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thất bại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105" indent="-205105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12" name="Picture 4" descr="ibc_map_philippines_e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008" y="459827"/>
            <a:ext cx="669234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278" y="1215943"/>
            <a:ext cx="6692348" cy="5639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xu hướng cải cách Hô-xê Ri-đan và bạo động của Bô-ni-pha-xi-ô. Cả hai xu hướng nảy đều khơi dậy ý thức dân tộc, chuẩn bị tiền đề cho cao trào cách mạng về sau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1896 – 1898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cuộc cách mạng bùng nổ, lật đổ ách thống trị của thực dân Tây Ban Nha  đưa đến sự ra đời của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 Cộng hoà Phi-líp-pin ra đời, nhưng sau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 bị Mĩ thôn tính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105" indent="-205105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626" y="1542197"/>
            <a:ext cx="5327374" cy="51725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7173" y="2053335"/>
            <a:ext cx="5988898" cy="118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6071" y="1988923"/>
            <a:ext cx="5034370" cy="486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Sử dụng kĩ thuật Khăn trải bàn trong dạy học môn Khoa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1" y="3023047"/>
            <a:ext cx="5764153" cy="3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650" y="2527752"/>
            <a:ext cx="5988898" cy="229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8388" y="2527752"/>
            <a:ext cx="4689814" cy="43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90320"/>
            <a:ext cx="10515600" cy="1325563"/>
          </a:xfrm>
        </p:spPr>
        <p:txBody>
          <a:bodyPr>
            <a:normAutofit fontScale="90000"/>
          </a:bodyPr>
          <a:p>
            <a:br>
              <a:rPr lang="en-US">
                <a:sym typeface="+mn-ea"/>
              </a:rPr>
            </a:br>
            <a:br>
              <a:rPr lang="en-US">
                <a:sym typeface="+mn-ea"/>
              </a:rPr>
            </a:br>
            <a:br>
              <a:rPr lang="en-US">
                <a:sym typeface="+mn-ea"/>
              </a:rPr>
            </a:br>
            <a:br>
              <a:rPr lang="en-US">
                <a:sym typeface="+mn-ea"/>
              </a:rPr>
            </a:br>
            <a:r>
              <a:rPr lang="en-US">
                <a:sym typeface="+mn-ea"/>
              </a:rPr>
              <a:t>-Phong trào giải phóng dân tộc tiếp tục lan rộng dưới nhiều hình thức, có sự tham gia của nhiều tầng lớp xã hội.</a:t>
            </a:r>
            <a:br>
              <a:rPr lang="en-US">
                <a:sym typeface="+mn-ea"/>
              </a:rPr>
            </a:br>
            <a:r>
              <a:rPr lang="pt-BR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Ở Việt Nam</a:t>
            </a:r>
            <a:r>
              <a:rPr lang="vi-VN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nổi bật là 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phong trào Cần vương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, khởi nghĩa của 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nông dân Yên Thế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b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</a:br>
            <a:r>
              <a:rPr lang="pt-BR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Ở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BR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Cam-pu-chia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 khởi nghĩa của A-cha Xoa</a:t>
            </a:r>
            <a:r>
              <a:rPr lang="en-US" alt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khởi nghĩa 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do Hoàng thân Xi-vô-tha đứng đầu</a:t>
            </a:r>
            <a:r>
              <a:rPr lang="en-US" alt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br>
              <a:rPr lang="en-US" alt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</a:br>
            <a:r>
              <a:rPr lang="pt-BR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Ở Lào</a:t>
            </a:r>
            <a:r>
              <a:rPr 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: khởi nghĩa của nhân dân </a:t>
            </a:r>
            <a:r>
              <a:rPr lang="en-US" altLang="pt-BR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Ong Kẹo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(1901</a:t>
            </a:r>
            <a:r>
              <a:rPr lang="en-US" alt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-1907</a:t>
            </a:r>
            <a:r>
              <a:rPr 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vi-VN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96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6695" y="-228600"/>
            <a:ext cx="1804988" cy="240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713" y="541674"/>
            <a:ext cx="606949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01567" y="1693604"/>
            <a:ext cx="6173601" cy="331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Việt Nam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uộc kháng chiến chống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 ra từ giữa thế kỉ XIX, nổi bật là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phong trào Cần vương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khởi nghĩa của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nông dân Yên Thế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-Đ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ầu thế kỉ XX,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theo khuynh hướng dân chủ tư sản với hai xu hướng chính là cải cách và bạo 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18055" y="718882"/>
            <a:ext cx="3702328" cy="3892331"/>
            <a:chOff x="7019193" y="684800"/>
            <a:chExt cx="5172807" cy="43178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193" y="874642"/>
              <a:ext cx="5172807" cy="41280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7455" y="684800"/>
              <a:ext cx="2476846" cy="48584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06017" y="1156841"/>
            <a:ext cx="2495550" cy="2964585"/>
            <a:chOff x="4743450" y="2640013"/>
            <a:chExt cx="3562350" cy="3492500"/>
          </a:xfrm>
        </p:grpSpPr>
        <p:pic>
          <p:nvPicPr>
            <p:cNvPr id="23" name="Picture 10" descr="DSCN43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8" y="2640013"/>
              <a:ext cx="3448052" cy="312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4743450" y="5486400"/>
              <a:ext cx="31432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latin typeface="Arial" panose="020B0604020202020204" pitchFamily="34" charset="0"/>
                </a:rPr>
                <a:t>Lãnh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đạo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cuộc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khởi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nghĩa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Yên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Thế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48" y="569100"/>
            <a:ext cx="708991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2277" y="1218123"/>
            <a:ext cx="6042993" cy="32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pt-BR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 cuộc khởi nghĩa của A-cha Xoa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lãnh đạo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(1863- 1866), khởi nghĩa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Hoàng thân Xi-vô-tha đứng đầu đã gây cho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nhiều thiệt hại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Bản đồ Campuchia (Cam-pu-chia) khổ lớn phóng to năm 20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6" y="1423395"/>
            <a:ext cx="5473148" cy="49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313" y="1567047"/>
            <a:ext cx="6599585" cy="331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Ở Lào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hân dân nổi dạy đấu tranh chống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dân Pháp</a:t>
            </a:r>
            <a:r>
              <a:rPr lang="en-US" alt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khởi nghĩa của nhân dân Xa-van-na-khét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(1901),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khởi nghĩa ở cao nguyên Bô-lô-ven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Nhân dân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 Nam 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Nam Bộ và Tây Nguyên đã phối hợp cùng chiến đấu với nhân dân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Lào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chống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99871" y="1231655"/>
            <a:ext cx="4975366" cy="5574165"/>
            <a:chOff x="7299871" y="1231655"/>
            <a:chExt cx="4975366" cy="5574165"/>
          </a:xfrm>
        </p:grpSpPr>
        <p:pic>
          <p:nvPicPr>
            <p:cNvPr id="14338" name="Picture 2" descr="Top 99 hình ảnh quốc kỳ nước Lào đẹp nhất - Tải miễn phí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871" y="1231655"/>
              <a:ext cx="4975366" cy="272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10" y="3048000"/>
              <a:ext cx="4785690" cy="37578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65583"/>
            <a:ext cx="6074464" cy="43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1722" y="159026"/>
            <a:ext cx="886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05948"/>
            <a:ext cx="6074464" cy="532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ình ảnh và ý nghĩa cờ các nước Đông Nam 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205948"/>
            <a:ext cx="5367131" cy="5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313" y="1567047"/>
            <a:ext cx="6599585" cy="414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*Ở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30571" y="728870"/>
            <a:ext cx="3877116" cy="5660888"/>
            <a:chOff x="8097017" y="1197112"/>
            <a:chExt cx="3877116" cy="5660888"/>
          </a:xfrm>
        </p:grpSpPr>
        <p:pic>
          <p:nvPicPr>
            <p:cNvPr id="6" name="Picture 4" descr="ibc_map_indonesia_en"/>
            <p:cNvPicPr>
              <a:picLocks noChangeAspect="1" noChangeArrowheads="1"/>
            </p:cNvPicPr>
            <p:nvPr/>
          </p:nvPicPr>
          <p:blipFill>
            <a:blip r:embed="rId1">
              <a:lum bright="-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1"/>
            <a:stretch>
              <a:fillRect/>
            </a:stretch>
          </p:blipFill>
          <p:spPr bwMode="auto">
            <a:xfrm>
              <a:off x="8097017" y="1197112"/>
              <a:ext cx="3877116" cy="4530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17" y="4734950"/>
              <a:ext cx="3334571" cy="2123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3" y="534811"/>
            <a:ext cx="6930885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2" y="1185062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51582" y="1324947"/>
            <a:ext cx="486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1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0681" y="2323861"/>
            <a:ext cx="591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39" y="522381"/>
            <a:ext cx="666584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096" y="1442372"/>
            <a:ext cx="1123784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1.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 10-1873,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dân A-chê anh dũng chiến đấu 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/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4243" y="3312866"/>
            <a:ext cx="6188765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Ban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>
                <a:solidFill>
                  <a:srgbClr val="FF0000"/>
                </a:solidFill>
              </a:rPr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809" y="474127"/>
            <a:ext cx="6135757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878" y="1537252"/>
            <a:ext cx="1134883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Phi-líp-pin 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474" y="2632502"/>
            <a:ext cx="5738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983" y="3445565"/>
            <a:ext cx="9034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1474" y="4213513"/>
            <a:ext cx="8305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bạo 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484" y="5040140"/>
            <a:ext cx="667909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 hòa và vũ trang.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983" y="3444063"/>
            <a:ext cx="9137369" cy="58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48" y="521030"/>
            <a:ext cx="755373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8" y="997372"/>
            <a:ext cx="11436630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26" y="1325217"/>
            <a:ext cx="11330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8713" y="24260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1298713" y="3235310"/>
            <a:ext cx="8203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B. Phong trào Cần vương, khởi nghĩa Ba Đình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7983" y="4077450"/>
            <a:ext cx="8534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C. Phong trào Cần vương, khởi nghĩa Bãi Sậy</a:t>
            </a:r>
            <a:r>
              <a:rPr lang="vi-VN" dirty="0"/>
              <a:t>.</a:t>
            </a:r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1417983" y="5000609"/>
            <a:ext cx="8852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Cần vương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khởi 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8713" y="24163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9" y="419988"/>
            <a:ext cx="648350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43130" y="2279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0390" y="737994"/>
            <a:ext cx="11971219" cy="5700018"/>
            <a:chOff x="-617205" y="729205"/>
            <a:chExt cx="11456506" cy="6377859"/>
          </a:xfrm>
        </p:grpSpPr>
        <p:pic>
          <p:nvPicPr>
            <p:cNvPr id="1026" name="Picture 2" descr="Chi tiết hơn 106 hình nền powerpoint quyển vở không thể bỏ qua - POPPY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7205" y="1451827"/>
              <a:ext cx="11456506" cy="5655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0800000" flipV="1">
              <a:off x="3200599" y="729205"/>
              <a:ext cx="49644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</a:t>
              </a:r>
              <a:endParaRPr lang="en-US" sz="55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7810" y="4201298"/>
            <a:ext cx="605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Patlet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467" y="1840880"/>
            <a:ext cx="68181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71</a:t>
            </a:r>
            <a:endParaRPr lang="en-US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vi-VN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Mã QR cho padlet n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37" y="2843414"/>
            <a:ext cx="3892951" cy="38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36791" y="4838167"/>
            <a:ext cx="61821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https://padlet.com/maictc2tl/em-h-y-s-u-t-m-th-ng-tin-v-m-t-nh-n-v-t-l-ch-s-l-nh-o-phong--r70yizetquel27i8</a:t>
            </a:r>
            <a:endParaRPr lang="en-US" sz="2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198492"/>
            <a:ext cx="5923722" cy="541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6" y="687317"/>
            <a:ext cx="7460974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2989" y="1251638"/>
            <a:ext cx="57381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723" y="3903969"/>
            <a:ext cx="6096000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1" y="554795"/>
            <a:ext cx="803081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566" y="980660"/>
            <a:ext cx="11794434" cy="587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586" y="236743"/>
            <a:ext cx="6614423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783" y="2222988"/>
            <a:ext cx="4821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2" y="1709668"/>
            <a:ext cx="7171468" cy="5148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1" y="130903"/>
            <a:ext cx="8642005" cy="1197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2811" y="821635"/>
            <a:ext cx="10828615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4929" y="2120348"/>
          <a:ext cx="10705372" cy="47313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64673"/>
                <a:gridCol w="7340699"/>
              </a:tblGrid>
              <a:tr h="24105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Thực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99" y="488397"/>
            <a:ext cx="7011988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700" y="967410"/>
            <a:ext cx="10562490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33671" y="2226365"/>
          <a:ext cx="11158330" cy="46316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07934"/>
                <a:gridCol w="6550396"/>
              </a:tblGrid>
              <a:tr h="83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Thực dân đô hộ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</a:rPr>
                        <a:t>In-đô-nê-xi-a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Hà Lan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Điện,Bru-nây,Mã Lai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Đông-ti-mo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Bồ Đào Nha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Phi- lip-pin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Mỹ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32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Việt</a:t>
                      </a:r>
                      <a:r>
                        <a:rPr lang="en-US" sz="2400" dirty="0">
                          <a:effectLst/>
                        </a:rPr>
                        <a:t> Nam, Cam-</a:t>
                      </a:r>
                      <a:r>
                        <a:rPr lang="en-US" sz="2400" dirty="0" err="1">
                          <a:effectLst/>
                        </a:rPr>
                        <a:t>pu</a:t>
                      </a:r>
                      <a:r>
                        <a:rPr lang="en-US" sz="2400" dirty="0">
                          <a:effectLst/>
                        </a:rPr>
                        <a:t>-chia, </a:t>
                      </a:r>
                      <a:r>
                        <a:rPr lang="en-US" sz="2400" dirty="0" err="1">
                          <a:effectLst/>
                        </a:rPr>
                        <a:t>Lào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396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1920" y="713740"/>
            <a:ext cx="1804988" cy="240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/>
          <p:cNvPicPr>
            <a:picLocks noChangeAspect="1" noChangeArrowheads="1"/>
          </p:cNvPicPr>
          <p:nvPr/>
        </p:nvPicPr>
        <p:blipFill>
          <a:blip r:embed="rId1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101" y="1165362"/>
            <a:ext cx="774668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/>
          <p:cNvPicPr>
            <a:picLocks noChangeAspect="1" noChangeArrowheads="1"/>
          </p:cNvPicPr>
          <p:nvPr/>
        </p:nvPicPr>
        <p:blipFill>
          <a:blip r:embed="rId1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101" y="1165362"/>
            <a:ext cx="7746689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endParaRPr lang="en-US" sz="2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*Ở In-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-xi-a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Tháng 10-1873, nhân dân A-chê anh dũng chiến đấu chống 3000 quân Hà Lan đổ bộ lên vùng này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+ 1873-1909, khởi nghĩa nổ ra ở Tây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+ 1878-1907, khởi nghĩa của người Ba Tắc nổ ra ở Bắc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5303</Words>
  <Application>WPS Presentation</Application>
  <PresentationFormat>Widescreen</PresentationFormat>
  <Paragraphs>212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Times New Roman (Body CS)</vt:lpstr>
      <vt:lpstr>Office Theme</vt:lpstr>
      <vt:lpstr>PowerPoint 演示文稿</vt:lpstr>
      <vt:lpstr>PowerPoint 演示文稿</vt:lpstr>
      <vt:lpstr>BÀI 18:  ĐÔNG NAM Á  </vt:lpstr>
      <vt:lpstr>BÀI 18:  ĐÔNG NAM Á 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PowerPoint 演示文稿</vt:lpstr>
      <vt:lpstr>BÀI 18: ĐÔNG NAM Á  </vt:lpstr>
      <vt:lpstr>BÀI 18: ĐÔNG NAM Á  </vt:lpstr>
      <vt:lpstr>BÀI 18: ĐÔNG NAM Á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Nang huong Trinh</cp:lastModifiedBy>
  <cp:revision>18</cp:revision>
  <dcterms:created xsi:type="dcterms:W3CDTF">2023-07-29T15:41:00Z</dcterms:created>
  <dcterms:modified xsi:type="dcterms:W3CDTF">2024-12-24T14:00:13Z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982B231ABCAD4E1CB6B708DF53C8E1C2_13</vt:lpwstr>
  </property>
  <property fmtid="{D5CDD505-2E9C-101B-9397-08002B2CF9AE}" pid="3" name="KSOProductBuildVer">
    <vt:lpwstr>1033-12.2.0.19307</vt:lpwstr>
  </property>
</Properties>
</file>