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4" r:id="rId4"/>
    <p:sldMasterId id="2147483689" r:id="rId5"/>
    <p:sldMasterId id="2147483703" r:id="rId6"/>
    <p:sldMasterId id="2147483715" r:id="rId7"/>
    <p:sldMasterId id="2147483748" r:id="rId8"/>
    <p:sldMasterId id="2147483755" r:id="rId9"/>
  </p:sldMasterIdLst>
  <p:notesMasterIdLst>
    <p:notesMasterId r:id="rId11"/>
  </p:notesMasterIdLst>
  <p:sldIdLst>
    <p:sldId id="259" r:id="rId10"/>
    <p:sldId id="260" r:id="rId12"/>
    <p:sldId id="261" r:id="rId13"/>
    <p:sldId id="257" r:id="rId14"/>
    <p:sldId id="265" r:id="rId15"/>
    <p:sldId id="263" r:id="rId16"/>
    <p:sldId id="267" r:id="rId17"/>
    <p:sldId id="268" r:id="rId18"/>
    <p:sldId id="269" r:id="rId19"/>
    <p:sldId id="270" r:id="rId20"/>
    <p:sldId id="266" r:id="rId21"/>
    <p:sldId id="271" r:id="rId22"/>
    <p:sldId id="272" r:id="rId23"/>
    <p:sldId id="273" r:id="rId24"/>
    <p:sldId id="274" r:id="rId25"/>
    <p:sldId id="275" r:id="rId26"/>
    <p:sldId id="28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6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7" d="100"/>
          <a:sy n="67" d="100"/>
        </p:scale>
        <p:origin x="-91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85E37-BB1F-4429-A8A5-B43A4C8F0C0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1D5D4-94DB-49C2-AA3F-CC75EC75A54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Tx/>
              <a:buFontTx/>
              <a:buNone/>
              <a:defRPr/>
            </a:pPr>
            <a:fld id="{3849D3E0-124D-4DFF-AE99-4EA4CC201DB4}" type="slidenum">
              <a:rPr lang="zh-CN" altLang="en-US" kern="1200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</a:fld>
            <a:endParaRPr lang="zh-CN" altLang="en-US" kern="1200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1D5D4-94DB-49C2-AA3F-CC75EC75A5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1D5D4-94DB-49C2-AA3F-CC75EC75A54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0ad6db7fc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0ad6db7fc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Tx/>
              <a:buFontTx/>
              <a:buNone/>
              <a:defRPr/>
            </a:pPr>
            <a:fld id="{80949A12-56D2-4B07-8CFB-F7E50DD76A92}" type="slidenum">
              <a:rPr lang="en-GB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</a:fld>
            <a:endParaRPr lang="en-GB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Tx/>
              <a:buFontTx/>
              <a:buNone/>
              <a:defRPr/>
            </a:pPr>
            <a:fld id="{80949A12-56D2-4B07-8CFB-F7E50DD76A92}" type="slidenum">
              <a:rPr lang="en-GB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</a:fld>
            <a:endParaRPr lang="en-GB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Tx/>
              <a:buFontTx/>
              <a:buNone/>
              <a:defRPr/>
            </a:pPr>
            <a:fld id="{80949A12-56D2-4B07-8CFB-F7E50DD76A92}" type="slidenum">
              <a:rPr lang="en-GB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</a:fld>
            <a:endParaRPr lang="en-GB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hyperlink" Target="http://bit.ly/2TtBDfr" TargetMode="Externa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/>
          <a:srcRect b="61089"/>
          <a:stretch>
            <a:fillRect/>
          </a:stretch>
        </p:blipFill>
        <p:spPr>
          <a:xfrm rot="-620881">
            <a:off x="1853551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/>
          <a:srcRect r="1545" b="6838"/>
          <a:stretch>
            <a:fillRect/>
          </a:stretch>
        </p:blipFill>
        <p:spPr>
          <a:xfrm>
            <a:off x="1047887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593925" y="3986038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/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493312" y="2795704"/>
            <a:ext cx="1859413" cy="4493573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297151" y="3096694"/>
            <a:ext cx="1232522" cy="2978591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7546947" y="-231565"/>
            <a:ext cx="1232488" cy="2978509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7805075" y="-1165195"/>
            <a:ext cx="1859413" cy="4493573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399665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399665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5775" y="248371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3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4432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/>
          <a:srcRect r="1545" b="6838"/>
          <a:stretch>
            <a:fillRect/>
          </a:stretch>
        </p:blipFill>
        <p:spPr>
          <a:xfrm>
            <a:off x="384887" y="179869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fld id="{1D8BD707-D9CF-40AE-B4C6-C98DA3205C09}" type="datetimeFigureOut">
              <a:rPr lang="en-US"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fld id="{B6F15528-21DE-4FAA-801E-634DDDAF4B2B}" type="slidenum">
              <a:rPr lang="en-US"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US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29860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 rot="12911792" flipH="1" flipV="1">
            <a:off x="2092755" y="4225533"/>
            <a:ext cx="529823" cy="492915"/>
            <a:chOff x="5405974" y="1533288"/>
            <a:chExt cx="608646" cy="424685"/>
          </a:xfrm>
        </p:grpSpPr>
        <p:sp>
          <p:nvSpPr>
            <p:cNvPr id="18" name="Trapezoid 17"/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Trapezoid 18"/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rapezoid 19"/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Trapezoid 20"/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Trapezoid 21"/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 rot="20269720">
            <a:off x="2091639" y="4597087"/>
            <a:ext cx="579799" cy="771576"/>
            <a:chOff x="7167947" y="1624190"/>
            <a:chExt cx="2677920" cy="2672764"/>
          </a:xfrm>
          <a:solidFill>
            <a:schemeClr val="bg1"/>
          </a:solidFill>
        </p:grpSpPr>
        <p:sp>
          <p:nvSpPr>
            <p:cNvPr id="24" name="Freeform: Shape 23"/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rot="6679697" flipV="1">
            <a:off x="1796998" y="4312399"/>
            <a:ext cx="709209" cy="369930"/>
            <a:chOff x="5405974" y="1533288"/>
            <a:chExt cx="611040" cy="424965"/>
          </a:xfrm>
        </p:grpSpPr>
        <p:sp>
          <p:nvSpPr>
            <p:cNvPr id="27" name="Trapezoid 26"/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Trapezoid 27"/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Trapezoid 28"/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Trapezoid 29"/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Trapezoid 30"/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 userDrawn="1"/>
        </p:nvGrpSpPr>
        <p:grpSpPr>
          <a:xfrm rot="2246763">
            <a:off x="1480601" y="1362256"/>
            <a:ext cx="1521393" cy="1778017"/>
            <a:chOff x="2753518" y="2997140"/>
            <a:chExt cx="2028524" cy="1778017"/>
          </a:xfrm>
          <a:solidFill>
            <a:schemeClr val="bg1">
              <a:alpha val="5000"/>
            </a:schemeClr>
          </a:solidFill>
        </p:grpSpPr>
        <p:sp>
          <p:nvSpPr>
            <p:cNvPr id="5" name="Freeform: Shape 4"/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8" name="Freeform: Shape 7"/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: Shape 8"/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Freeform: Shape 6"/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 userDrawn="1"/>
        </p:nvGrpSpPr>
        <p:grpSpPr>
          <a:xfrm>
            <a:off x="6" y="2766599"/>
            <a:ext cx="2058945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1" name="Freeform: Shape 10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3" name="Freeform: Shape 12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: Shape 13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5" name="Freeform: Shape 14"/>
          <p:cNvSpPr/>
          <p:nvPr userDrawn="1"/>
        </p:nvSpPr>
        <p:spPr>
          <a:xfrm>
            <a:off x="2355680" y="3608101"/>
            <a:ext cx="467936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: Shape 15"/>
          <p:cNvSpPr/>
          <p:nvPr userDrawn="1"/>
        </p:nvSpPr>
        <p:spPr>
          <a:xfrm rot="2246763">
            <a:off x="77678" y="2021659"/>
            <a:ext cx="91415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Rectangle: Top Corners Rounded 31"/>
          <p:cNvSpPr/>
          <p:nvPr userDrawn="1"/>
        </p:nvSpPr>
        <p:spPr>
          <a:xfrm rot="10800000" flipH="1">
            <a:off x="219034" y="0"/>
            <a:ext cx="1213866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 rot="20249292" flipH="1" flipV="1">
            <a:off x="1806356" y="3007857"/>
            <a:ext cx="303915" cy="1013819"/>
            <a:chOff x="4130248" y="650162"/>
            <a:chExt cx="502279" cy="1664988"/>
          </a:xfrm>
          <a:solidFill>
            <a:schemeClr val="accent2"/>
          </a:solidFill>
        </p:grpSpPr>
        <p:sp>
          <p:nvSpPr>
            <p:cNvPr id="34" name="Trapezoid 33"/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Trapezoid 94"/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82880 w 182880"/>
                <a:gd name="connsiteY2" fmla="*/ 0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-1" fmla="*/ 0 w 182880"/>
                <a:gd name="connsiteY0-2" fmla="*/ 1664988 h 1664988"/>
                <a:gd name="connsiteX1-3" fmla="*/ 0 w 182880"/>
                <a:gd name="connsiteY1-4" fmla="*/ 0 h 1664988"/>
                <a:gd name="connsiteX2-5" fmla="*/ 130540 w 182880"/>
                <a:gd name="connsiteY2-6" fmla="*/ 3079 h 1664988"/>
                <a:gd name="connsiteX3-7" fmla="*/ 182880 w 182880"/>
                <a:gd name="connsiteY3-8" fmla="*/ 1664988 h 1664988"/>
                <a:gd name="connsiteX4-9" fmla="*/ 0 w 182880"/>
                <a:gd name="connsiteY4-10" fmla="*/ 1664988 h 1664988"/>
                <a:gd name="connsiteX0-11" fmla="*/ 0 w 182880"/>
                <a:gd name="connsiteY0-12" fmla="*/ 1664988 h 1664988"/>
                <a:gd name="connsiteX1-13" fmla="*/ 0 w 182880"/>
                <a:gd name="connsiteY1-14" fmla="*/ 0 h 1664988"/>
                <a:gd name="connsiteX2-15" fmla="*/ 68965 w 182880"/>
                <a:gd name="connsiteY2-16" fmla="*/ 6157 h 1664988"/>
                <a:gd name="connsiteX3-17" fmla="*/ 182880 w 182880"/>
                <a:gd name="connsiteY3-18" fmla="*/ 1664988 h 1664988"/>
                <a:gd name="connsiteX4-19" fmla="*/ 0 w 182880"/>
                <a:gd name="connsiteY4-20" fmla="*/ 1664988 h 1664988"/>
                <a:gd name="connsiteX0-21" fmla="*/ 0 w 182880"/>
                <a:gd name="connsiteY0-22" fmla="*/ 1664988 h 1664988"/>
                <a:gd name="connsiteX1-23" fmla="*/ 0 w 182880"/>
                <a:gd name="connsiteY1-24" fmla="*/ 0 h 1664988"/>
                <a:gd name="connsiteX2-25" fmla="*/ 133619 w 182880"/>
                <a:gd name="connsiteY2-26" fmla="*/ 3079 h 1664988"/>
                <a:gd name="connsiteX3-27" fmla="*/ 182880 w 182880"/>
                <a:gd name="connsiteY3-28" fmla="*/ 1664988 h 1664988"/>
                <a:gd name="connsiteX4-29" fmla="*/ 0 w 182880"/>
                <a:gd name="connsiteY4-30" fmla="*/ 1664988 h 1664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2880" h="1664988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 rot="15704020" flipH="1" flipV="1">
            <a:off x="1955050" y="3916160"/>
            <a:ext cx="340169" cy="255128"/>
            <a:chOff x="5108323" y="1463792"/>
            <a:chExt cx="374636" cy="374638"/>
          </a:xfrm>
        </p:grpSpPr>
        <p:sp>
          <p:nvSpPr>
            <p:cNvPr id="37" name="Oval 36"/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>
                <a:gd name="connsiteX0" fmla="*/ 127864 w 255882"/>
                <a:gd name="connsiteY0" fmla="*/ 81461 h 255676"/>
                <a:gd name="connsiteX1" fmla="*/ 81805 w 255882"/>
                <a:gd name="connsiteY1" fmla="*/ 127520 h 255676"/>
                <a:gd name="connsiteX2" fmla="*/ 127864 w 255882"/>
                <a:gd name="connsiteY2" fmla="*/ 173579 h 255676"/>
                <a:gd name="connsiteX3" fmla="*/ 173923 w 255882"/>
                <a:gd name="connsiteY3" fmla="*/ 127520 h 255676"/>
                <a:gd name="connsiteX4" fmla="*/ 127864 w 255882"/>
                <a:gd name="connsiteY4" fmla="*/ 81461 h 255676"/>
                <a:gd name="connsiteX5" fmla="*/ 122296 w 255882"/>
                <a:gd name="connsiteY5" fmla="*/ 86 h 255676"/>
                <a:gd name="connsiteX6" fmla="*/ 127383 w 255882"/>
                <a:gd name="connsiteY6" fmla="*/ 4211 h 255676"/>
                <a:gd name="connsiteX7" fmla="*/ 132401 w 255882"/>
                <a:gd name="connsiteY7" fmla="*/ 21809 h 255676"/>
                <a:gd name="connsiteX8" fmla="*/ 145188 w 255882"/>
                <a:gd name="connsiteY8" fmla="*/ 29027 h 255676"/>
                <a:gd name="connsiteX9" fmla="*/ 149312 w 255882"/>
                <a:gd name="connsiteY9" fmla="*/ 25452 h 255676"/>
                <a:gd name="connsiteX10" fmla="*/ 158937 w 255882"/>
                <a:gd name="connsiteY10" fmla="*/ 9160 h 255676"/>
                <a:gd name="connsiteX11" fmla="*/ 166705 w 255882"/>
                <a:gd name="connsiteY11" fmla="*/ 5929 h 255676"/>
                <a:gd name="connsiteX12" fmla="*/ 174404 w 255882"/>
                <a:gd name="connsiteY12" fmla="*/ 18372 h 255676"/>
                <a:gd name="connsiteX13" fmla="*/ 172479 w 255882"/>
                <a:gd name="connsiteY13" fmla="*/ 34046 h 255676"/>
                <a:gd name="connsiteX14" fmla="*/ 172479 w 255882"/>
                <a:gd name="connsiteY14" fmla="*/ 35695 h 255676"/>
                <a:gd name="connsiteX15" fmla="*/ 186434 w 255882"/>
                <a:gd name="connsiteY15" fmla="*/ 41882 h 255676"/>
                <a:gd name="connsiteX16" fmla="*/ 201764 w 255882"/>
                <a:gd name="connsiteY16" fmla="*/ 30402 h 255676"/>
                <a:gd name="connsiteX17" fmla="*/ 211045 w 255882"/>
                <a:gd name="connsiteY17" fmla="*/ 30540 h 255676"/>
                <a:gd name="connsiteX18" fmla="*/ 212488 w 255882"/>
                <a:gd name="connsiteY18" fmla="*/ 31777 h 255676"/>
                <a:gd name="connsiteX19" fmla="*/ 214069 w 255882"/>
                <a:gd name="connsiteY19" fmla="*/ 42364 h 255676"/>
                <a:gd name="connsiteX20" fmla="*/ 205614 w 255882"/>
                <a:gd name="connsiteY20" fmla="*/ 57418 h 255676"/>
                <a:gd name="connsiteX21" fmla="*/ 206783 w 255882"/>
                <a:gd name="connsiteY21" fmla="*/ 67180 h 255676"/>
                <a:gd name="connsiteX22" fmla="*/ 215719 w 255882"/>
                <a:gd name="connsiteY22" fmla="*/ 70755 h 255676"/>
                <a:gd name="connsiteX23" fmla="*/ 233799 w 255882"/>
                <a:gd name="connsiteY23" fmla="*/ 66011 h 255676"/>
                <a:gd name="connsiteX24" fmla="*/ 241498 w 255882"/>
                <a:gd name="connsiteY24" fmla="*/ 68967 h 255676"/>
                <a:gd name="connsiteX25" fmla="*/ 243836 w 255882"/>
                <a:gd name="connsiteY25" fmla="*/ 73573 h 255676"/>
                <a:gd name="connsiteX26" fmla="*/ 241911 w 255882"/>
                <a:gd name="connsiteY26" fmla="*/ 80379 h 255676"/>
                <a:gd name="connsiteX27" fmla="*/ 226443 w 255882"/>
                <a:gd name="connsiteY27" fmla="*/ 92684 h 255676"/>
                <a:gd name="connsiteX28" fmla="*/ 223694 w 255882"/>
                <a:gd name="connsiteY28" fmla="*/ 100177 h 255676"/>
                <a:gd name="connsiteX29" fmla="*/ 224519 w 255882"/>
                <a:gd name="connsiteY29" fmla="*/ 103202 h 255676"/>
                <a:gd name="connsiteX30" fmla="*/ 230843 w 255882"/>
                <a:gd name="connsiteY30" fmla="*/ 108633 h 255676"/>
                <a:gd name="connsiteX31" fmla="*/ 249541 w 255882"/>
                <a:gd name="connsiteY31" fmla="*/ 111176 h 255676"/>
                <a:gd name="connsiteX32" fmla="*/ 255591 w 255882"/>
                <a:gd name="connsiteY32" fmla="*/ 117157 h 255676"/>
                <a:gd name="connsiteX33" fmla="*/ 255797 w 255882"/>
                <a:gd name="connsiteY33" fmla="*/ 122519 h 255676"/>
                <a:gd name="connsiteX34" fmla="*/ 251398 w 255882"/>
                <a:gd name="connsiteY34" fmla="*/ 127675 h 255676"/>
                <a:gd name="connsiteX35" fmla="*/ 233799 w 255882"/>
                <a:gd name="connsiteY35" fmla="*/ 132693 h 255676"/>
                <a:gd name="connsiteX36" fmla="*/ 226650 w 255882"/>
                <a:gd name="connsiteY36" fmla="*/ 144586 h 255676"/>
                <a:gd name="connsiteX37" fmla="*/ 230293 w 255882"/>
                <a:gd name="connsiteY37" fmla="*/ 149398 h 255676"/>
                <a:gd name="connsiteX38" fmla="*/ 246448 w 255882"/>
                <a:gd name="connsiteY38" fmla="*/ 158884 h 255676"/>
                <a:gd name="connsiteX39" fmla="*/ 249954 w 255882"/>
                <a:gd name="connsiteY39" fmla="*/ 167065 h 255676"/>
                <a:gd name="connsiteX40" fmla="*/ 249816 w 255882"/>
                <a:gd name="connsiteY40" fmla="*/ 167890 h 255676"/>
                <a:gd name="connsiteX41" fmla="*/ 240123 w 255882"/>
                <a:gd name="connsiteY41" fmla="*/ 174833 h 255676"/>
                <a:gd name="connsiteX42" fmla="*/ 223212 w 255882"/>
                <a:gd name="connsiteY42" fmla="*/ 172702 h 255676"/>
                <a:gd name="connsiteX43" fmla="*/ 214688 w 255882"/>
                <a:gd name="connsiteY43" fmla="*/ 177102 h 255676"/>
                <a:gd name="connsiteX44" fmla="*/ 214551 w 255882"/>
                <a:gd name="connsiteY44" fmla="*/ 187276 h 255676"/>
                <a:gd name="connsiteX45" fmla="*/ 225481 w 255882"/>
                <a:gd name="connsiteY45" fmla="*/ 201712 h 255676"/>
                <a:gd name="connsiteX46" fmla="*/ 225481 w 255882"/>
                <a:gd name="connsiteY46" fmla="*/ 211130 h 255676"/>
                <a:gd name="connsiteX47" fmla="*/ 225068 w 255882"/>
                <a:gd name="connsiteY47" fmla="*/ 211611 h 255676"/>
                <a:gd name="connsiteX48" fmla="*/ 213245 w 255882"/>
                <a:gd name="connsiteY48" fmla="*/ 213948 h 255676"/>
                <a:gd name="connsiteX49" fmla="*/ 198602 w 255882"/>
                <a:gd name="connsiteY49" fmla="*/ 205699 h 255676"/>
                <a:gd name="connsiteX50" fmla="*/ 188565 w 255882"/>
                <a:gd name="connsiteY50" fmla="*/ 207143 h 255676"/>
                <a:gd name="connsiteX51" fmla="*/ 185334 w 255882"/>
                <a:gd name="connsiteY51" fmla="*/ 216217 h 255676"/>
                <a:gd name="connsiteX52" fmla="*/ 190078 w 255882"/>
                <a:gd name="connsiteY52" fmla="*/ 234503 h 255676"/>
                <a:gd name="connsiteX53" fmla="*/ 187397 w 255882"/>
                <a:gd name="connsiteY53" fmla="*/ 241377 h 255676"/>
                <a:gd name="connsiteX54" fmla="*/ 182585 w 255882"/>
                <a:gd name="connsiteY54" fmla="*/ 243852 h 255676"/>
                <a:gd name="connsiteX55" fmla="*/ 175366 w 255882"/>
                <a:gd name="connsiteY55" fmla="*/ 241859 h 255676"/>
                <a:gd name="connsiteX56" fmla="*/ 164024 w 255882"/>
                <a:gd name="connsiteY56" fmla="*/ 227491 h 255676"/>
                <a:gd name="connsiteX57" fmla="*/ 149381 w 255882"/>
                <a:gd name="connsiteY57" fmla="*/ 226254 h 255676"/>
                <a:gd name="connsiteX58" fmla="*/ 147456 w 255882"/>
                <a:gd name="connsiteY58" fmla="*/ 230103 h 255676"/>
                <a:gd name="connsiteX59" fmla="*/ 144844 w 255882"/>
                <a:gd name="connsiteY59" fmla="*/ 249008 h 255676"/>
                <a:gd name="connsiteX60" fmla="*/ 139895 w 255882"/>
                <a:gd name="connsiteY60" fmla="*/ 255676 h 255676"/>
                <a:gd name="connsiteX61" fmla="*/ 131577 w 255882"/>
                <a:gd name="connsiteY61" fmla="*/ 255676 h 255676"/>
                <a:gd name="connsiteX62" fmla="*/ 127933 w 255882"/>
                <a:gd name="connsiteY62" fmla="*/ 250589 h 255676"/>
                <a:gd name="connsiteX63" fmla="*/ 122777 w 255882"/>
                <a:gd name="connsiteY63" fmla="*/ 232372 h 255676"/>
                <a:gd name="connsiteX64" fmla="*/ 116659 w 255882"/>
                <a:gd name="connsiteY64" fmla="*/ 227010 h 255676"/>
                <a:gd name="connsiteX65" fmla="*/ 112947 w 255882"/>
                <a:gd name="connsiteY65" fmla="*/ 226597 h 255676"/>
                <a:gd name="connsiteX66" fmla="*/ 106622 w 255882"/>
                <a:gd name="connsiteY66" fmla="*/ 230103 h 255676"/>
                <a:gd name="connsiteX67" fmla="*/ 105041 w 255882"/>
                <a:gd name="connsiteY67" fmla="*/ 232784 h 255676"/>
                <a:gd name="connsiteX68" fmla="*/ 96380 w 255882"/>
                <a:gd name="connsiteY68" fmla="*/ 247427 h 255676"/>
                <a:gd name="connsiteX69" fmla="*/ 89849 w 255882"/>
                <a:gd name="connsiteY69" fmla="*/ 250108 h 255676"/>
                <a:gd name="connsiteX70" fmla="*/ 84555 w 255882"/>
                <a:gd name="connsiteY70" fmla="*/ 248320 h 255676"/>
                <a:gd name="connsiteX71" fmla="*/ 80981 w 255882"/>
                <a:gd name="connsiteY71" fmla="*/ 241652 h 255676"/>
                <a:gd name="connsiteX72" fmla="*/ 83249 w 255882"/>
                <a:gd name="connsiteY72" fmla="*/ 222885 h 255676"/>
                <a:gd name="connsiteX73" fmla="*/ 78094 w 255882"/>
                <a:gd name="connsiteY73" fmla="*/ 214155 h 255676"/>
                <a:gd name="connsiteX74" fmla="*/ 68538 w 255882"/>
                <a:gd name="connsiteY74" fmla="*/ 214636 h 255676"/>
                <a:gd name="connsiteX75" fmla="*/ 55133 w 255882"/>
                <a:gd name="connsiteY75" fmla="*/ 224810 h 255676"/>
                <a:gd name="connsiteX76" fmla="*/ 43240 w 255882"/>
                <a:gd name="connsiteY76" fmla="*/ 224123 h 255676"/>
                <a:gd name="connsiteX77" fmla="*/ 42209 w 255882"/>
                <a:gd name="connsiteY77" fmla="*/ 223091 h 255676"/>
                <a:gd name="connsiteX78" fmla="*/ 41178 w 255882"/>
                <a:gd name="connsiteY78" fmla="*/ 214842 h 255676"/>
                <a:gd name="connsiteX79" fmla="*/ 50115 w 255882"/>
                <a:gd name="connsiteY79" fmla="*/ 198893 h 255676"/>
                <a:gd name="connsiteX80" fmla="*/ 51627 w 255882"/>
                <a:gd name="connsiteY80" fmla="*/ 194013 h 255676"/>
                <a:gd name="connsiteX81" fmla="*/ 39597 w 255882"/>
                <a:gd name="connsiteY81" fmla="*/ 185420 h 255676"/>
                <a:gd name="connsiteX82" fmla="*/ 21105 w 255882"/>
                <a:gd name="connsiteY82" fmla="*/ 190232 h 255676"/>
                <a:gd name="connsiteX83" fmla="*/ 15193 w 255882"/>
                <a:gd name="connsiteY83" fmla="*/ 188238 h 255676"/>
                <a:gd name="connsiteX84" fmla="*/ 12237 w 255882"/>
                <a:gd name="connsiteY84" fmla="*/ 183014 h 255676"/>
                <a:gd name="connsiteX85" fmla="*/ 14230 w 255882"/>
                <a:gd name="connsiteY85" fmla="*/ 175314 h 255676"/>
                <a:gd name="connsiteX86" fmla="*/ 27910 w 255882"/>
                <a:gd name="connsiteY86" fmla="*/ 164453 h 255676"/>
                <a:gd name="connsiteX87" fmla="*/ 31554 w 255882"/>
                <a:gd name="connsiteY87" fmla="*/ 153385 h 255676"/>
                <a:gd name="connsiteX88" fmla="*/ 24198 w 255882"/>
                <a:gd name="connsiteY88" fmla="*/ 147198 h 255676"/>
                <a:gd name="connsiteX89" fmla="*/ 6943 w 255882"/>
                <a:gd name="connsiteY89" fmla="*/ 144861 h 255676"/>
                <a:gd name="connsiteX90" fmla="*/ 138 w 255882"/>
                <a:gd name="connsiteY90" fmla="*/ 140049 h 255676"/>
                <a:gd name="connsiteX91" fmla="*/ 0 w 255882"/>
                <a:gd name="connsiteY91" fmla="*/ 131525 h 255676"/>
                <a:gd name="connsiteX92" fmla="*/ 5019 w 255882"/>
                <a:gd name="connsiteY92" fmla="*/ 127881 h 255676"/>
                <a:gd name="connsiteX93" fmla="*/ 22617 w 255882"/>
                <a:gd name="connsiteY93" fmla="*/ 122931 h 255676"/>
                <a:gd name="connsiteX94" fmla="*/ 28667 w 255882"/>
                <a:gd name="connsiteY94" fmla="*/ 116194 h 255676"/>
                <a:gd name="connsiteX95" fmla="*/ 29010 w 255882"/>
                <a:gd name="connsiteY95" fmla="*/ 113307 h 255676"/>
                <a:gd name="connsiteX96" fmla="*/ 25229 w 255882"/>
                <a:gd name="connsiteY96" fmla="*/ 106295 h 255676"/>
                <a:gd name="connsiteX97" fmla="*/ 9281 w 255882"/>
                <a:gd name="connsiteY97" fmla="*/ 96946 h 255676"/>
                <a:gd name="connsiteX98" fmla="*/ 5843 w 255882"/>
                <a:gd name="connsiteY98" fmla="*/ 88560 h 255676"/>
                <a:gd name="connsiteX99" fmla="*/ 6187 w 255882"/>
                <a:gd name="connsiteY99" fmla="*/ 87391 h 255676"/>
                <a:gd name="connsiteX100" fmla="*/ 15261 w 255882"/>
                <a:gd name="connsiteY100" fmla="*/ 81135 h 255676"/>
                <a:gd name="connsiteX101" fmla="*/ 32173 w 255882"/>
                <a:gd name="connsiteY101" fmla="*/ 83060 h 255676"/>
                <a:gd name="connsiteX102" fmla="*/ 40834 w 255882"/>
                <a:gd name="connsiteY102" fmla="*/ 79073 h 255676"/>
                <a:gd name="connsiteX103" fmla="*/ 40147 w 255882"/>
                <a:gd name="connsiteY103" fmla="*/ 67318 h 255676"/>
                <a:gd name="connsiteX104" fmla="*/ 29629 w 255882"/>
                <a:gd name="connsiteY104" fmla="*/ 53363 h 255676"/>
                <a:gd name="connsiteX105" fmla="*/ 29629 w 255882"/>
                <a:gd name="connsiteY105" fmla="*/ 45595 h 255676"/>
                <a:gd name="connsiteX106" fmla="*/ 33066 w 255882"/>
                <a:gd name="connsiteY106" fmla="*/ 41745 h 255676"/>
                <a:gd name="connsiteX107" fmla="*/ 40422 w 255882"/>
                <a:gd name="connsiteY107" fmla="*/ 40920 h 255676"/>
                <a:gd name="connsiteX108" fmla="*/ 56027 w 255882"/>
                <a:gd name="connsiteY108" fmla="*/ 49719 h 255676"/>
                <a:gd name="connsiteX109" fmla="*/ 69982 w 255882"/>
                <a:gd name="connsiteY109" fmla="*/ 45801 h 255676"/>
                <a:gd name="connsiteX110" fmla="*/ 70325 w 255882"/>
                <a:gd name="connsiteY110" fmla="*/ 39751 h 255676"/>
                <a:gd name="connsiteX111" fmla="*/ 65788 w 255882"/>
                <a:gd name="connsiteY111" fmla="*/ 22221 h 255676"/>
                <a:gd name="connsiteX112" fmla="*/ 69088 w 255882"/>
                <a:gd name="connsiteY112" fmla="*/ 14110 h 255676"/>
                <a:gd name="connsiteX113" fmla="*/ 71632 w 255882"/>
                <a:gd name="connsiteY113" fmla="*/ 12735 h 255676"/>
                <a:gd name="connsiteX114" fmla="*/ 81118 w 255882"/>
                <a:gd name="connsiteY114" fmla="*/ 15072 h 255676"/>
                <a:gd name="connsiteX115" fmla="*/ 92049 w 255882"/>
                <a:gd name="connsiteY115" fmla="*/ 28958 h 255676"/>
                <a:gd name="connsiteX116" fmla="*/ 106966 w 255882"/>
                <a:gd name="connsiteY116" fmla="*/ 28890 h 255676"/>
                <a:gd name="connsiteX117" fmla="*/ 108754 w 255882"/>
                <a:gd name="connsiteY117" fmla="*/ 22565 h 255676"/>
                <a:gd name="connsiteX118" fmla="*/ 110953 w 255882"/>
                <a:gd name="connsiteY118" fmla="*/ 6479 h 255676"/>
                <a:gd name="connsiteX119" fmla="*/ 116934 w 255882"/>
                <a:gd name="connsiteY119" fmla="*/ 292 h 255676"/>
                <a:gd name="connsiteX120" fmla="*/ 122296 w 255882"/>
                <a:gd name="connsiteY120" fmla="*/ 86 h 25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55882" h="255676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" name="Group 38"/>
          <p:cNvGrpSpPr/>
          <p:nvPr userDrawn="1"/>
        </p:nvGrpSpPr>
        <p:grpSpPr>
          <a:xfrm rot="17572368" flipH="1">
            <a:off x="1049680" y="1686978"/>
            <a:ext cx="487113" cy="1276090"/>
            <a:chOff x="391499" y="630207"/>
            <a:chExt cx="531848" cy="1593194"/>
          </a:xfrm>
        </p:grpSpPr>
        <p:sp>
          <p:nvSpPr>
            <p:cNvPr id="40" name="Rectangle: Rounded Corners 39"/>
            <p:cNvSpPr/>
            <p:nvPr/>
          </p:nvSpPr>
          <p:spPr>
            <a:xfrm rot="20495611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/>
            <p:cNvSpPr/>
            <p:nvPr/>
          </p:nvSpPr>
          <p:spPr>
            <a:xfrm rot="20495611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Group 41"/>
          <p:cNvGrpSpPr/>
          <p:nvPr userDrawn="1"/>
        </p:nvGrpSpPr>
        <p:grpSpPr>
          <a:xfrm rot="9737426" flipH="1">
            <a:off x="1568365" y="2624219"/>
            <a:ext cx="385845" cy="514460"/>
            <a:chOff x="121429" y="411151"/>
            <a:chExt cx="607375" cy="607375"/>
          </a:xfrm>
        </p:grpSpPr>
        <p:sp>
          <p:nvSpPr>
            <p:cNvPr id="43" name="Oval 42"/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>
                <a:gd name="connsiteX0" fmla="*/ 977265 w 1950394"/>
                <a:gd name="connsiteY0" fmla="*/ 1954006 h 1950394"/>
                <a:gd name="connsiteX1" fmla="*/ 4 w 1950394"/>
                <a:gd name="connsiteY1" fmla="*/ 977261 h 1950394"/>
                <a:gd name="connsiteX2" fmla="*/ 976749 w 1950394"/>
                <a:gd name="connsiteY2" fmla="*/ 0 h 1950394"/>
                <a:gd name="connsiteX3" fmla="*/ 1953494 w 1950394"/>
                <a:gd name="connsiteY3" fmla="*/ 976229 h 1950394"/>
                <a:gd name="connsiteX4" fmla="*/ 977265 w 1950394"/>
                <a:gd name="connsiteY4" fmla="*/ 1954006 h 1950394"/>
                <a:gd name="connsiteX5" fmla="*/ 1198104 w 1950394"/>
                <a:gd name="connsiteY5" fmla="*/ 1613977 h 1950394"/>
                <a:gd name="connsiteX6" fmla="*/ 1221839 w 1950394"/>
                <a:gd name="connsiteY6" fmla="*/ 1574763 h 1950394"/>
                <a:gd name="connsiteX7" fmla="*/ 1240930 w 1950394"/>
                <a:gd name="connsiteY7" fmla="*/ 1566507 h 1950394"/>
                <a:gd name="connsiteX8" fmla="*/ 1257957 w 1950394"/>
                <a:gd name="connsiteY8" fmla="*/ 1569603 h 1950394"/>
                <a:gd name="connsiteX9" fmla="*/ 1298203 w 1950394"/>
                <a:gd name="connsiteY9" fmla="*/ 1624297 h 1950394"/>
                <a:gd name="connsiteX10" fmla="*/ 1311619 w 1950394"/>
                <a:gd name="connsiteY10" fmla="*/ 1629456 h 1950394"/>
                <a:gd name="connsiteX11" fmla="*/ 1375084 w 1950394"/>
                <a:gd name="connsiteY11" fmla="*/ 1592822 h 1950394"/>
                <a:gd name="connsiteX12" fmla="*/ 1377148 w 1950394"/>
                <a:gd name="connsiteY12" fmla="*/ 1578891 h 1950394"/>
                <a:gd name="connsiteX13" fmla="*/ 1349285 w 1950394"/>
                <a:gd name="connsiteY13" fmla="*/ 1515426 h 1950394"/>
                <a:gd name="connsiteX14" fmla="*/ 1353413 w 1950394"/>
                <a:gd name="connsiteY14" fmla="*/ 1502010 h 1950394"/>
                <a:gd name="connsiteX15" fmla="*/ 1385919 w 1950394"/>
                <a:gd name="connsiteY15" fmla="*/ 1476727 h 1950394"/>
                <a:gd name="connsiteX16" fmla="*/ 1400883 w 1950394"/>
                <a:gd name="connsiteY16" fmla="*/ 1476727 h 1950394"/>
                <a:gd name="connsiteX17" fmla="*/ 1452996 w 1950394"/>
                <a:gd name="connsiteY17" fmla="*/ 1518005 h 1950394"/>
                <a:gd name="connsiteX18" fmla="*/ 1470024 w 1950394"/>
                <a:gd name="connsiteY18" fmla="*/ 1519553 h 1950394"/>
                <a:gd name="connsiteX19" fmla="*/ 1519041 w 1950394"/>
                <a:gd name="connsiteY19" fmla="*/ 1470535 h 1950394"/>
                <a:gd name="connsiteX20" fmla="*/ 1518010 w 1950394"/>
                <a:gd name="connsiteY20" fmla="*/ 1453508 h 1950394"/>
                <a:gd name="connsiteX21" fmla="*/ 1475699 w 1950394"/>
                <a:gd name="connsiteY21" fmla="*/ 1400363 h 1950394"/>
                <a:gd name="connsiteX22" fmla="*/ 1476215 w 1950394"/>
                <a:gd name="connsiteY22" fmla="*/ 1386431 h 1950394"/>
                <a:gd name="connsiteX23" fmla="*/ 1501498 w 1950394"/>
                <a:gd name="connsiteY23" fmla="*/ 1353925 h 1950394"/>
                <a:gd name="connsiteX24" fmla="*/ 1515946 w 1950394"/>
                <a:gd name="connsiteY24" fmla="*/ 1349797 h 1950394"/>
                <a:gd name="connsiteX25" fmla="*/ 1579411 w 1950394"/>
                <a:gd name="connsiteY25" fmla="*/ 1377660 h 1950394"/>
                <a:gd name="connsiteX26" fmla="*/ 1592310 w 1950394"/>
                <a:gd name="connsiteY26" fmla="*/ 1375596 h 1950394"/>
                <a:gd name="connsiteX27" fmla="*/ 1628945 w 1950394"/>
                <a:gd name="connsiteY27" fmla="*/ 1312130 h 1950394"/>
                <a:gd name="connsiteX28" fmla="*/ 1623785 w 1950394"/>
                <a:gd name="connsiteY28" fmla="*/ 1298199 h 1950394"/>
                <a:gd name="connsiteX29" fmla="*/ 1577863 w 1950394"/>
                <a:gd name="connsiteY29" fmla="*/ 1265692 h 1950394"/>
                <a:gd name="connsiteX30" fmla="*/ 1571155 w 1950394"/>
                <a:gd name="connsiteY30" fmla="*/ 1230090 h 1950394"/>
                <a:gd name="connsiteX31" fmla="*/ 1579927 w 1950394"/>
                <a:gd name="connsiteY31" fmla="*/ 1208419 h 1950394"/>
                <a:gd name="connsiteX32" fmla="*/ 1596438 w 1950394"/>
                <a:gd name="connsiteY32" fmla="*/ 1197583 h 1950394"/>
                <a:gd name="connsiteX33" fmla="*/ 1660935 w 1950394"/>
                <a:gd name="connsiteY33" fmla="*/ 1207387 h 1950394"/>
                <a:gd name="connsiteX34" fmla="*/ 1675383 w 1950394"/>
                <a:gd name="connsiteY34" fmla="*/ 1201195 h 1950394"/>
                <a:gd name="connsiteX35" fmla="*/ 1693442 w 1950394"/>
                <a:gd name="connsiteY35" fmla="*/ 1132570 h 1950394"/>
                <a:gd name="connsiteX36" fmla="*/ 1684154 w 1950394"/>
                <a:gd name="connsiteY36" fmla="*/ 1119155 h 1950394"/>
                <a:gd name="connsiteX37" fmla="*/ 1621205 w 1950394"/>
                <a:gd name="connsiteY37" fmla="*/ 1093872 h 1950394"/>
                <a:gd name="connsiteX38" fmla="*/ 1614497 w 1950394"/>
                <a:gd name="connsiteY38" fmla="*/ 1083037 h 1950394"/>
                <a:gd name="connsiteX39" fmla="*/ 1620173 w 1950394"/>
                <a:gd name="connsiteY39" fmla="*/ 1042274 h 1950394"/>
                <a:gd name="connsiteX40" fmla="*/ 1632557 w 1950394"/>
                <a:gd name="connsiteY40" fmla="*/ 1029891 h 1950394"/>
                <a:gd name="connsiteX41" fmla="*/ 1696022 w 1950394"/>
                <a:gd name="connsiteY41" fmla="*/ 1022667 h 1950394"/>
                <a:gd name="connsiteX42" fmla="*/ 1709437 w 1950394"/>
                <a:gd name="connsiteY42" fmla="*/ 1010800 h 1950394"/>
                <a:gd name="connsiteX43" fmla="*/ 1709437 w 1950394"/>
                <a:gd name="connsiteY43" fmla="*/ 943723 h 1950394"/>
                <a:gd name="connsiteX44" fmla="*/ 1694990 w 1950394"/>
                <a:gd name="connsiteY44" fmla="*/ 931339 h 1950394"/>
                <a:gd name="connsiteX45" fmla="*/ 1650616 w 1950394"/>
                <a:gd name="connsiteY45" fmla="*/ 928243 h 1950394"/>
                <a:gd name="connsiteX46" fmla="*/ 1618109 w 1950394"/>
                <a:gd name="connsiteY46" fmla="*/ 892125 h 1950394"/>
                <a:gd name="connsiteX47" fmla="*/ 1615013 w 1950394"/>
                <a:gd name="connsiteY47" fmla="*/ 874582 h 1950394"/>
                <a:gd name="connsiteX48" fmla="*/ 1622753 w 1950394"/>
                <a:gd name="connsiteY48" fmla="*/ 859102 h 1950394"/>
                <a:gd name="connsiteX49" fmla="*/ 1684670 w 1950394"/>
                <a:gd name="connsiteY49" fmla="*/ 834851 h 1950394"/>
                <a:gd name="connsiteX50" fmla="*/ 1693442 w 1950394"/>
                <a:gd name="connsiteY50" fmla="*/ 821952 h 1950394"/>
                <a:gd name="connsiteX51" fmla="*/ 1674867 w 1950394"/>
                <a:gd name="connsiteY51" fmla="*/ 753327 h 1950394"/>
                <a:gd name="connsiteX52" fmla="*/ 1659903 w 1950394"/>
                <a:gd name="connsiteY52" fmla="*/ 746619 h 1950394"/>
                <a:gd name="connsiteX53" fmla="*/ 1594374 w 1950394"/>
                <a:gd name="connsiteY53" fmla="*/ 756423 h 1950394"/>
                <a:gd name="connsiteX54" fmla="*/ 1580443 w 1950394"/>
                <a:gd name="connsiteY54" fmla="*/ 747651 h 1950394"/>
                <a:gd name="connsiteX55" fmla="*/ 1565995 w 1950394"/>
                <a:gd name="connsiteY55" fmla="*/ 713081 h 1950394"/>
                <a:gd name="connsiteX56" fmla="*/ 1570123 w 1950394"/>
                <a:gd name="connsiteY56" fmla="*/ 696054 h 1950394"/>
                <a:gd name="connsiteX57" fmla="*/ 1623269 w 1950394"/>
                <a:gd name="connsiteY57" fmla="*/ 656323 h 1950394"/>
                <a:gd name="connsiteX58" fmla="*/ 1628429 w 1950394"/>
                <a:gd name="connsiteY58" fmla="*/ 641876 h 1950394"/>
                <a:gd name="connsiteX59" fmla="*/ 1592310 w 1950394"/>
                <a:gd name="connsiteY59" fmla="*/ 579443 h 1950394"/>
                <a:gd name="connsiteX60" fmla="*/ 1578379 w 1950394"/>
                <a:gd name="connsiteY60" fmla="*/ 576863 h 1950394"/>
                <a:gd name="connsiteX61" fmla="*/ 1532457 w 1950394"/>
                <a:gd name="connsiteY61" fmla="*/ 599050 h 1950394"/>
                <a:gd name="connsiteX62" fmla="*/ 1490147 w 1950394"/>
                <a:gd name="connsiteY62" fmla="*/ 585118 h 1950394"/>
                <a:gd name="connsiteX63" fmla="*/ 1477247 w 1950394"/>
                <a:gd name="connsiteY63" fmla="*/ 569123 h 1950394"/>
                <a:gd name="connsiteX64" fmla="*/ 1476731 w 1950394"/>
                <a:gd name="connsiteY64" fmla="*/ 552096 h 1950394"/>
                <a:gd name="connsiteX65" fmla="*/ 1518525 w 1950394"/>
                <a:gd name="connsiteY65" fmla="*/ 499982 h 1950394"/>
                <a:gd name="connsiteX66" fmla="*/ 1519557 w 1950394"/>
                <a:gd name="connsiteY66" fmla="*/ 483987 h 1950394"/>
                <a:gd name="connsiteX67" fmla="*/ 1470540 w 1950394"/>
                <a:gd name="connsiteY67" fmla="*/ 434453 h 1950394"/>
                <a:gd name="connsiteX68" fmla="*/ 1452480 w 1950394"/>
                <a:gd name="connsiteY68" fmla="*/ 436001 h 1950394"/>
                <a:gd name="connsiteX69" fmla="*/ 1418942 w 1950394"/>
                <a:gd name="connsiteY69" fmla="*/ 465412 h 1950394"/>
                <a:gd name="connsiteX70" fmla="*/ 1369408 w 1950394"/>
                <a:gd name="connsiteY70" fmla="*/ 463348 h 1950394"/>
                <a:gd name="connsiteX71" fmla="*/ 1354961 w 1950394"/>
                <a:gd name="connsiteY71" fmla="*/ 452512 h 1950394"/>
                <a:gd name="connsiteX72" fmla="*/ 1349801 w 1950394"/>
                <a:gd name="connsiteY72" fmla="*/ 436001 h 1950394"/>
                <a:gd name="connsiteX73" fmla="*/ 1377148 w 1950394"/>
                <a:gd name="connsiteY73" fmla="*/ 374084 h 1950394"/>
                <a:gd name="connsiteX74" fmla="*/ 1374052 w 1950394"/>
                <a:gd name="connsiteY74" fmla="*/ 360152 h 1950394"/>
                <a:gd name="connsiteX75" fmla="*/ 1312651 w 1950394"/>
                <a:gd name="connsiteY75" fmla="*/ 324550 h 1950394"/>
                <a:gd name="connsiteX76" fmla="*/ 1296655 w 1950394"/>
                <a:gd name="connsiteY76" fmla="*/ 329193 h 1950394"/>
                <a:gd name="connsiteX77" fmla="*/ 1256925 w 1950394"/>
                <a:gd name="connsiteY77" fmla="*/ 382855 h 1950394"/>
                <a:gd name="connsiteX78" fmla="*/ 1238866 w 1950394"/>
                <a:gd name="connsiteY78" fmla="*/ 386467 h 1950394"/>
                <a:gd name="connsiteX79" fmla="*/ 1206875 w 1950394"/>
                <a:gd name="connsiteY79" fmla="*/ 373052 h 1950394"/>
                <a:gd name="connsiteX80" fmla="*/ 1196556 w 1950394"/>
                <a:gd name="connsiteY80" fmla="*/ 357572 h 1950394"/>
                <a:gd name="connsiteX81" fmla="*/ 1206359 w 1950394"/>
                <a:gd name="connsiteY81" fmla="*/ 293075 h 1950394"/>
                <a:gd name="connsiteX82" fmla="*/ 1199652 w 1950394"/>
                <a:gd name="connsiteY82" fmla="*/ 278112 h 1950394"/>
                <a:gd name="connsiteX83" fmla="*/ 1131027 w 1950394"/>
                <a:gd name="connsiteY83" fmla="*/ 259537 h 1950394"/>
                <a:gd name="connsiteX84" fmla="*/ 1118127 w 1950394"/>
                <a:gd name="connsiteY84" fmla="*/ 268308 h 1950394"/>
                <a:gd name="connsiteX85" fmla="*/ 1093360 w 1950394"/>
                <a:gd name="connsiteY85" fmla="*/ 331258 h 1950394"/>
                <a:gd name="connsiteX86" fmla="*/ 1079945 w 1950394"/>
                <a:gd name="connsiteY86" fmla="*/ 338481 h 1950394"/>
                <a:gd name="connsiteX87" fmla="*/ 1042794 w 1950394"/>
                <a:gd name="connsiteY87" fmla="*/ 333837 h 1950394"/>
                <a:gd name="connsiteX88" fmla="*/ 1028347 w 1950394"/>
                <a:gd name="connsiteY88" fmla="*/ 320422 h 1950394"/>
                <a:gd name="connsiteX89" fmla="*/ 1021123 w 1950394"/>
                <a:gd name="connsiteY89" fmla="*/ 257989 h 1950394"/>
                <a:gd name="connsiteX90" fmla="*/ 1008740 w 1950394"/>
                <a:gd name="connsiteY90" fmla="*/ 243541 h 1950394"/>
                <a:gd name="connsiteX91" fmla="*/ 941663 w 1950394"/>
                <a:gd name="connsiteY91" fmla="*/ 243541 h 1950394"/>
                <a:gd name="connsiteX92" fmla="*/ 929795 w 1950394"/>
                <a:gd name="connsiteY92" fmla="*/ 256957 h 1950394"/>
                <a:gd name="connsiteX93" fmla="*/ 922572 w 1950394"/>
                <a:gd name="connsiteY93" fmla="*/ 320422 h 1950394"/>
                <a:gd name="connsiteX94" fmla="*/ 909156 w 1950394"/>
                <a:gd name="connsiteY94" fmla="*/ 333321 h 1950394"/>
                <a:gd name="connsiteX95" fmla="*/ 872006 w 1950394"/>
                <a:gd name="connsiteY95" fmla="*/ 337965 h 1950394"/>
                <a:gd name="connsiteX96" fmla="*/ 857559 w 1950394"/>
                <a:gd name="connsiteY96" fmla="*/ 330226 h 1950394"/>
                <a:gd name="connsiteX97" fmla="*/ 833308 w 1950394"/>
                <a:gd name="connsiteY97" fmla="*/ 268308 h 1950394"/>
                <a:gd name="connsiteX98" fmla="*/ 819892 w 1950394"/>
                <a:gd name="connsiteY98" fmla="*/ 259021 h 1950394"/>
                <a:gd name="connsiteX99" fmla="*/ 753847 w 1950394"/>
                <a:gd name="connsiteY99" fmla="*/ 276564 h 1950394"/>
                <a:gd name="connsiteX100" fmla="*/ 745591 w 1950394"/>
                <a:gd name="connsiteY100" fmla="*/ 293075 h 1950394"/>
                <a:gd name="connsiteX101" fmla="*/ 754879 w 1950394"/>
                <a:gd name="connsiteY101" fmla="*/ 339513 h 1950394"/>
                <a:gd name="connsiteX102" fmla="*/ 728564 w 1950394"/>
                <a:gd name="connsiteY102" fmla="*/ 378728 h 1950394"/>
                <a:gd name="connsiteX103" fmla="*/ 712053 w 1950394"/>
                <a:gd name="connsiteY103" fmla="*/ 385951 h 1950394"/>
                <a:gd name="connsiteX104" fmla="*/ 695026 w 1950394"/>
                <a:gd name="connsiteY104" fmla="*/ 382855 h 1950394"/>
                <a:gd name="connsiteX105" fmla="*/ 654779 w 1950394"/>
                <a:gd name="connsiteY105" fmla="*/ 328161 h 1950394"/>
                <a:gd name="connsiteX106" fmla="*/ 641364 w 1950394"/>
                <a:gd name="connsiteY106" fmla="*/ 323002 h 1950394"/>
                <a:gd name="connsiteX107" fmla="*/ 577899 w 1950394"/>
                <a:gd name="connsiteY107" fmla="*/ 359636 h 1950394"/>
                <a:gd name="connsiteX108" fmla="*/ 574803 w 1950394"/>
                <a:gd name="connsiteY108" fmla="*/ 372536 h 1950394"/>
                <a:gd name="connsiteX109" fmla="*/ 602666 w 1950394"/>
                <a:gd name="connsiteY109" fmla="*/ 435485 h 1950394"/>
                <a:gd name="connsiteX110" fmla="*/ 598022 w 1950394"/>
                <a:gd name="connsiteY110" fmla="*/ 450964 h 1950394"/>
                <a:gd name="connsiteX111" fmla="*/ 567579 w 1950394"/>
                <a:gd name="connsiteY111" fmla="*/ 474699 h 1950394"/>
                <a:gd name="connsiteX112" fmla="*/ 550552 w 1950394"/>
                <a:gd name="connsiteY112" fmla="*/ 474699 h 1950394"/>
                <a:gd name="connsiteX113" fmla="*/ 498438 w 1950394"/>
                <a:gd name="connsiteY113" fmla="*/ 432905 h 1950394"/>
                <a:gd name="connsiteX114" fmla="*/ 483475 w 1950394"/>
                <a:gd name="connsiteY114" fmla="*/ 431357 h 1950394"/>
                <a:gd name="connsiteX115" fmla="*/ 432393 w 1950394"/>
                <a:gd name="connsiteY115" fmla="*/ 482439 h 1950394"/>
                <a:gd name="connsiteX116" fmla="*/ 433425 w 1950394"/>
                <a:gd name="connsiteY116" fmla="*/ 497402 h 1950394"/>
                <a:gd name="connsiteX117" fmla="*/ 475735 w 1950394"/>
                <a:gd name="connsiteY117" fmla="*/ 550032 h 1950394"/>
                <a:gd name="connsiteX118" fmla="*/ 475219 w 1950394"/>
                <a:gd name="connsiteY118" fmla="*/ 566027 h 1950394"/>
                <a:gd name="connsiteX119" fmla="*/ 450968 w 1950394"/>
                <a:gd name="connsiteY119" fmla="*/ 597502 h 1950394"/>
                <a:gd name="connsiteX120" fmla="*/ 437553 w 1950394"/>
                <a:gd name="connsiteY120" fmla="*/ 601629 h 1950394"/>
                <a:gd name="connsiteX121" fmla="*/ 373056 w 1950394"/>
                <a:gd name="connsiteY121" fmla="*/ 573251 h 1950394"/>
                <a:gd name="connsiteX122" fmla="*/ 360156 w 1950394"/>
                <a:gd name="connsiteY122" fmla="*/ 575315 h 1950394"/>
                <a:gd name="connsiteX123" fmla="*/ 323522 w 1950394"/>
                <a:gd name="connsiteY123" fmla="*/ 638780 h 1950394"/>
                <a:gd name="connsiteX124" fmla="*/ 328166 w 1950394"/>
                <a:gd name="connsiteY124" fmla="*/ 652711 h 1950394"/>
                <a:gd name="connsiteX125" fmla="*/ 374088 w 1950394"/>
                <a:gd name="connsiteY125" fmla="*/ 685218 h 1950394"/>
                <a:gd name="connsiteX126" fmla="*/ 380795 w 1950394"/>
                <a:gd name="connsiteY126" fmla="*/ 720820 h 1950394"/>
                <a:gd name="connsiteX127" fmla="*/ 372024 w 1950394"/>
                <a:gd name="connsiteY127" fmla="*/ 742492 h 1950394"/>
                <a:gd name="connsiteX128" fmla="*/ 355513 w 1950394"/>
                <a:gd name="connsiteY128" fmla="*/ 753327 h 1950394"/>
                <a:gd name="connsiteX129" fmla="*/ 291015 w 1950394"/>
                <a:gd name="connsiteY129" fmla="*/ 743523 h 1950394"/>
                <a:gd name="connsiteX130" fmla="*/ 276568 w 1950394"/>
                <a:gd name="connsiteY130" fmla="*/ 751263 h 1950394"/>
                <a:gd name="connsiteX131" fmla="*/ 258509 w 1950394"/>
                <a:gd name="connsiteY131" fmla="*/ 818340 h 1950394"/>
                <a:gd name="connsiteX132" fmla="*/ 267796 w 1950394"/>
                <a:gd name="connsiteY132" fmla="*/ 831756 h 1950394"/>
                <a:gd name="connsiteX133" fmla="*/ 330746 w 1950394"/>
                <a:gd name="connsiteY133" fmla="*/ 857038 h 1950394"/>
                <a:gd name="connsiteX134" fmla="*/ 337453 w 1950394"/>
                <a:gd name="connsiteY134" fmla="*/ 869422 h 1950394"/>
                <a:gd name="connsiteX135" fmla="*/ 332810 w 1950394"/>
                <a:gd name="connsiteY135" fmla="*/ 906572 h 1950394"/>
                <a:gd name="connsiteX136" fmla="*/ 318878 w 1950394"/>
                <a:gd name="connsiteY136" fmla="*/ 922052 h 1950394"/>
                <a:gd name="connsiteX137" fmla="*/ 256445 w 1950394"/>
                <a:gd name="connsiteY137" fmla="*/ 929275 h 1950394"/>
                <a:gd name="connsiteX138" fmla="*/ 242514 w 1950394"/>
                <a:gd name="connsiteY138" fmla="*/ 942175 h 1950394"/>
                <a:gd name="connsiteX139" fmla="*/ 242514 w 1950394"/>
                <a:gd name="connsiteY139" fmla="*/ 1006672 h 1950394"/>
                <a:gd name="connsiteX140" fmla="*/ 257993 w 1950394"/>
                <a:gd name="connsiteY140" fmla="*/ 1020603 h 1950394"/>
                <a:gd name="connsiteX141" fmla="*/ 321458 w 1950394"/>
                <a:gd name="connsiteY141" fmla="*/ 1028343 h 1950394"/>
                <a:gd name="connsiteX142" fmla="*/ 331778 w 1950394"/>
                <a:gd name="connsiteY142" fmla="*/ 1039694 h 1950394"/>
                <a:gd name="connsiteX143" fmla="*/ 336937 w 1950394"/>
                <a:gd name="connsiteY143" fmla="*/ 1077877 h 1950394"/>
                <a:gd name="connsiteX144" fmla="*/ 329198 w 1950394"/>
                <a:gd name="connsiteY144" fmla="*/ 1093356 h 1950394"/>
                <a:gd name="connsiteX145" fmla="*/ 265733 w 1950394"/>
                <a:gd name="connsiteY145" fmla="*/ 1117607 h 1950394"/>
                <a:gd name="connsiteX146" fmla="*/ 257993 w 1950394"/>
                <a:gd name="connsiteY146" fmla="*/ 1129990 h 1950394"/>
                <a:gd name="connsiteX147" fmla="*/ 276568 w 1950394"/>
                <a:gd name="connsiteY147" fmla="*/ 1198615 h 1950394"/>
                <a:gd name="connsiteX148" fmla="*/ 291531 w 1950394"/>
                <a:gd name="connsiteY148" fmla="*/ 1205839 h 1950394"/>
                <a:gd name="connsiteX149" fmla="*/ 345709 w 1950394"/>
                <a:gd name="connsiteY149" fmla="*/ 1196035 h 1950394"/>
                <a:gd name="connsiteX150" fmla="*/ 375636 w 1950394"/>
                <a:gd name="connsiteY150" fmla="*/ 1216675 h 1950394"/>
                <a:gd name="connsiteX151" fmla="*/ 384407 w 1950394"/>
                <a:gd name="connsiteY151" fmla="*/ 1236798 h 1950394"/>
                <a:gd name="connsiteX152" fmla="*/ 379764 w 1950394"/>
                <a:gd name="connsiteY152" fmla="*/ 1257953 h 1950394"/>
                <a:gd name="connsiteX153" fmla="*/ 327134 w 1950394"/>
                <a:gd name="connsiteY153" fmla="*/ 1296651 h 1950394"/>
                <a:gd name="connsiteX154" fmla="*/ 322490 w 1950394"/>
                <a:gd name="connsiteY154" fmla="*/ 1310583 h 1950394"/>
                <a:gd name="connsiteX155" fmla="*/ 359124 w 1950394"/>
                <a:gd name="connsiteY155" fmla="*/ 1374048 h 1950394"/>
                <a:gd name="connsiteX156" fmla="*/ 370992 w 1950394"/>
                <a:gd name="connsiteY156" fmla="*/ 1376628 h 1950394"/>
                <a:gd name="connsiteX157" fmla="*/ 433941 w 1950394"/>
                <a:gd name="connsiteY157" fmla="*/ 1348765 h 1950394"/>
                <a:gd name="connsiteX158" fmla="*/ 450452 w 1950394"/>
                <a:gd name="connsiteY158" fmla="*/ 1353925 h 1950394"/>
                <a:gd name="connsiteX159" fmla="*/ 474187 w 1950394"/>
                <a:gd name="connsiteY159" fmla="*/ 1384367 h 1950394"/>
                <a:gd name="connsiteX160" fmla="*/ 475219 w 1950394"/>
                <a:gd name="connsiteY160" fmla="*/ 1399331 h 1950394"/>
                <a:gd name="connsiteX161" fmla="*/ 432909 w 1950394"/>
                <a:gd name="connsiteY161" fmla="*/ 1452476 h 1950394"/>
                <a:gd name="connsiteX162" fmla="*/ 431877 w 1950394"/>
                <a:gd name="connsiteY162" fmla="*/ 1468471 h 1950394"/>
                <a:gd name="connsiteX163" fmla="*/ 481927 w 1950394"/>
                <a:gd name="connsiteY163" fmla="*/ 1518521 h 1950394"/>
                <a:gd name="connsiteX164" fmla="*/ 497922 w 1950394"/>
                <a:gd name="connsiteY164" fmla="*/ 1517489 h 1950394"/>
                <a:gd name="connsiteX165" fmla="*/ 550036 w 1950394"/>
                <a:gd name="connsiteY165" fmla="*/ 1475695 h 1950394"/>
                <a:gd name="connsiteX166" fmla="*/ 567063 w 1950394"/>
                <a:gd name="connsiteY166" fmla="*/ 1476211 h 1950394"/>
                <a:gd name="connsiteX167" fmla="*/ 596474 w 1950394"/>
                <a:gd name="connsiteY167" fmla="*/ 1498914 h 1950394"/>
                <a:gd name="connsiteX168" fmla="*/ 601634 w 1950394"/>
                <a:gd name="connsiteY168" fmla="*/ 1515426 h 1950394"/>
                <a:gd name="connsiteX169" fmla="*/ 574287 w 1950394"/>
                <a:gd name="connsiteY169" fmla="*/ 1577343 h 1950394"/>
                <a:gd name="connsiteX170" fmla="*/ 576867 w 1950394"/>
                <a:gd name="connsiteY170" fmla="*/ 1591274 h 1950394"/>
                <a:gd name="connsiteX171" fmla="*/ 639300 w 1950394"/>
                <a:gd name="connsiteY171" fmla="*/ 1627393 h 1950394"/>
                <a:gd name="connsiteX172" fmla="*/ 653747 w 1950394"/>
                <a:gd name="connsiteY172" fmla="*/ 1622233 h 1950394"/>
                <a:gd name="connsiteX173" fmla="*/ 693478 w 1950394"/>
                <a:gd name="connsiteY173" fmla="*/ 1568571 h 1950394"/>
                <a:gd name="connsiteX174" fmla="*/ 711537 w 1950394"/>
                <a:gd name="connsiteY174" fmla="*/ 1564959 h 1950394"/>
                <a:gd name="connsiteX175" fmla="*/ 743528 w 1950394"/>
                <a:gd name="connsiteY175" fmla="*/ 1578375 h 1950394"/>
                <a:gd name="connsiteX176" fmla="*/ 753847 w 1950394"/>
                <a:gd name="connsiteY176" fmla="*/ 1593854 h 1950394"/>
                <a:gd name="connsiteX177" fmla="*/ 744044 w 1950394"/>
                <a:gd name="connsiteY177" fmla="*/ 1658351 h 1950394"/>
                <a:gd name="connsiteX178" fmla="*/ 752299 w 1950394"/>
                <a:gd name="connsiteY178" fmla="*/ 1673831 h 1950394"/>
                <a:gd name="connsiteX179" fmla="*/ 818344 w 1950394"/>
                <a:gd name="connsiteY179" fmla="*/ 1691374 h 1950394"/>
                <a:gd name="connsiteX180" fmla="*/ 832276 w 1950394"/>
                <a:gd name="connsiteY180" fmla="*/ 1682602 h 1950394"/>
                <a:gd name="connsiteX181" fmla="*/ 857043 w 1950394"/>
                <a:gd name="connsiteY181" fmla="*/ 1619653 h 1950394"/>
                <a:gd name="connsiteX182" fmla="*/ 868910 w 1950394"/>
                <a:gd name="connsiteY182" fmla="*/ 1612429 h 1950394"/>
                <a:gd name="connsiteX183" fmla="*/ 908640 w 1950394"/>
                <a:gd name="connsiteY183" fmla="*/ 1617589 h 1950394"/>
                <a:gd name="connsiteX184" fmla="*/ 922056 w 1950394"/>
                <a:gd name="connsiteY184" fmla="*/ 1630488 h 1950394"/>
                <a:gd name="connsiteX185" fmla="*/ 929279 w 1950394"/>
                <a:gd name="connsiteY185" fmla="*/ 1692922 h 1950394"/>
                <a:gd name="connsiteX186" fmla="*/ 942695 w 1950394"/>
                <a:gd name="connsiteY186" fmla="*/ 1707369 h 1950394"/>
                <a:gd name="connsiteX187" fmla="*/ 1007192 w 1950394"/>
                <a:gd name="connsiteY187" fmla="*/ 1707369 h 1950394"/>
                <a:gd name="connsiteX188" fmla="*/ 1020607 w 1950394"/>
                <a:gd name="connsiteY188" fmla="*/ 1692406 h 1950394"/>
                <a:gd name="connsiteX189" fmla="*/ 1028347 w 1950394"/>
                <a:gd name="connsiteY189" fmla="*/ 1628941 h 1950394"/>
                <a:gd name="connsiteX190" fmla="*/ 1040215 w 1950394"/>
                <a:gd name="connsiteY190" fmla="*/ 1617589 h 1950394"/>
                <a:gd name="connsiteX191" fmla="*/ 1078397 w 1950394"/>
                <a:gd name="connsiteY191" fmla="*/ 1612429 h 1950394"/>
                <a:gd name="connsiteX192" fmla="*/ 1092844 w 1950394"/>
                <a:gd name="connsiteY192" fmla="*/ 1619653 h 1950394"/>
                <a:gd name="connsiteX193" fmla="*/ 1117095 w 1950394"/>
                <a:gd name="connsiteY193" fmla="*/ 1681570 h 1950394"/>
                <a:gd name="connsiteX194" fmla="*/ 1130511 w 1950394"/>
                <a:gd name="connsiteY194" fmla="*/ 1690858 h 1950394"/>
                <a:gd name="connsiteX195" fmla="*/ 1196556 w 1950394"/>
                <a:gd name="connsiteY195" fmla="*/ 1673315 h 1950394"/>
                <a:gd name="connsiteX196" fmla="*/ 1204811 w 1950394"/>
                <a:gd name="connsiteY196" fmla="*/ 1656803 h 1950394"/>
                <a:gd name="connsiteX197" fmla="*/ 1198104 w 1950394"/>
                <a:gd name="connsiteY197" fmla="*/ 1613977 h 195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/>
          <p:cNvGrpSpPr/>
          <p:nvPr userDrawn="1"/>
        </p:nvGrpSpPr>
        <p:grpSpPr>
          <a:xfrm rot="9743765" flipH="1">
            <a:off x="636782" y="392928"/>
            <a:ext cx="344946" cy="1377757"/>
            <a:chOff x="391499" y="630207"/>
            <a:chExt cx="531845" cy="1593193"/>
          </a:xfrm>
        </p:grpSpPr>
        <p:sp>
          <p:nvSpPr>
            <p:cNvPr id="48" name="Rectangle: Rounded Corners 47"/>
            <p:cNvSpPr/>
            <p:nvPr/>
          </p:nvSpPr>
          <p:spPr>
            <a:xfrm rot="20495611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Rectangle: Rounded Corners 48"/>
            <p:cNvSpPr/>
            <p:nvPr/>
          </p:nvSpPr>
          <p:spPr>
            <a:xfrm rot="20495611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Oval 49"/>
          <p:cNvSpPr/>
          <p:nvPr userDrawn="1"/>
        </p:nvSpPr>
        <p:spPr>
          <a:xfrm rot="10800000" flipH="1">
            <a:off x="560810" y="1420863"/>
            <a:ext cx="463971" cy="61862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Freeform: Shape 50"/>
          <p:cNvSpPr/>
          <p:nvPr userDrawn="1"/>
        </p:nvSpPr>
        <p:spPr>
          <a:xfrm rot="10800000" flipH="1">
            <a:off x="610846" y="1487577"/>
            <a:ext cx="363894" cy="485192"/>
          </a:xfrm>
          <a:custGeom>
            <a:avLst/>
            <a:gdLst>
              <a:gd name="connsiteX0" fmla="*/ 977265 w 1950394"/>
              <a:gd name="connsiteY0" fmla="*/ 1954006 h 1950394"/>
              <a:gd name="connsiteX1" fmla="*/ 4 w 1950394"/>
              <a:gd name="connsiteY1" fmla="*/ 977261 h 1950394"/>
              <a:gd name="connsiteX2" fmla="*/ 976749 w 1950394"/>
              <a:gd name="connsiteY2" fmla="*/ 0 h 1950394"/>
              <a:gd name="connsiteX3" fmla="*/ 1953494 w 1950394"/>
              <a:gd name="connsiteY3" fmla="*/ 976229 h 1950394"/>
              <a:gd name="connsiteX4" fmla="*/ 977265 w 1950394"/>
              <a:gd name="connsiteY4" fmla="*/ 1954006 h 1950394"/>
              <a:gd name="connsiteX5" fmla="*/ 1198104 w 1950394"/>
              <a:gd name="connsiteY5" fmla="*/ 1613977 h 1950394"/>
              <a:gd name="connsiteX6" fmla="*/ 1221839 w 1950394"/>
              <a:gd name="connsiteY6" fmla="*/ 1574763 h 1950394"/>
              <a:gd name="connsiteX7" fmla="*/ 1240930 w 1950394"/>
              <a:gd name="connsiteY7" fmla="*/ 1566507 h 1950394"/>
              <a:gd name="connsiteX8" fmla="*/ 1257957 w 1950394"/>
              <a:gd name="connsiteY8" fmla="*/ 1569603 h 1950394"/>
              <a:gd name="connsiteX9" fmla="*/ 1298203 w 1950394"/>
              <a:gd name="connsiteY9" fmla="*/ 1624297 h 1950394"/>
              <a:gd name="connsiteX10" fmla="*/ 1311619 w 1950394"/>
              <a:gd name="connsiteY10" fmla="*/ 1629456 h 1950394"/>
              <a:gd name="connsiteX11" fmla="*/ 1375084 w 1950394"/>
              <a:gd name="connsiteY11" fmla="*/ 1592822 h 1950394"/>
              <a:gd name="connsiteX12" fmla="*/ 1377148 w 1950394"/>
              <a:gd name="connsiteY12" fmla="*/ 1578891 h 1950394"/>
              <a:gd name="connsiteX13" fmla="*/ 1349285 w 1950394"/>
              <a:gd name="connsiteY13" fmla="*/ 1515426 h 1950394"/>
              <a:gd name="connsiteX14" fmla="*/ 1353413 w 1950394"/>
              <a:gd name="connsiteY14" fmla="*/ 1502010 h 1950394"/>
              <a:gd name="connsiteX15" fmla="*/ 1385919 w 1950394"/>
              <a:gd name="connsiteY15" fmla="*/ 1476727 h 1950394"/>
              <a:gd name="connsiteX16" fmla="*/ 1400883 w 1950394"/>
              <a:gd name="connsiteY16" fmla="*/ 1476727 h 1950394"/>
              <a:gd name="connsiteX17" fmla="*/ 1452996 w 1950394"/>
              <a:gd name="connsiteY17" fmla="*/ 1518005 h 1950394"/>
              <a:gd name="connsiteX18" fmla="*/ 1470024 w 1950394"/>
              <a:gd name="connsiteY18" fmla="*/ 1519553 h 1950394"/>
              <a:gd name="connsiteX19" fmla="*/ 1519041 w 1950394"/>
              <a:gd name="connsiteY19" fmla="*/ 1470535 h 1950394"/>
              <a:gd name="connsiteX20" fmla="*/ 1518010 w 1950394"/>
              <a:gd name="connsiteY20" fmla="*/ 1453508 h 1950394"/>
              <a:gd name="connsiteX21" fmla="*/ 1475699 w 1950394"/>
              <a:gd name="connsiteY21" fmla="*/ 1400363 h 1950394"/>
              <a:gd name="connsiteX22" fmla="*/ 1476215 w 1950394"/>
              <a:gd name="connsiteY22" fmla="*/ 1386431 h 1950394"/>
              <a:gd name="connsiteX23" fmla="*/ 1501498 w 1950394"/>
              <a:gd name="connsiteY23" fmla="*/ 1353925 h 1950394"/>
              <a:gd name="connsiteX24" fmla="*/ 1515946 w 1950394"/>
              <a:gd name="connsiteY24" fmla="*/ 1349797 h 1950394"/>
              <a:gd name="connsiteX25" fmla="*/ 1579411 w 1950394"/>
              <a:gd name="connsiteY25" fmla="*/ 1377660 h 1950394"/>
              <a:gd name="connsiteX26" fmla="*/ 1592310 w 1950394"/>
              <a:gd name="connsiteY26" fmla="*/ 1375596 h 1950394"/>
              <a:gd name="connsiteX27" fmla="*/ 1628945 w 1950394"/>
              <a:gd name="connsiteY27" fmla="*/ 1312130 h 1950394"/>
              <a:gd name="connsiteX28" fmla="*/ 1623785 w 1950394"/>
              <a:gd name="connsiteY28" fmla="*/ 1298199 h 1950394"/>
              <a:gd name="connsiteX29" fmla="*/ 1577863 w 1950394"/>
              <a:gd name="connsiteY29" fmla="*/ 1265692 h 1950394"/>
              <a:gd name="connsiteX30" fmla="*/ 1571155 w 1950394"/>
              <a:gd name="connsiteY30" fmla="*/ 1230090 h 1950394"/>
              <a:gd name="connsiteX31" fmla="*/ 1579927 w 1950394"/>
              <a:gd name="connsiteY31" fmla="*/ 1208419 h 1950394"/>
              <a:gd name="connsiteX32" fmla="*/ 1596438 w 1950394"/>
              <a:gd name="connsiteY32" fmla="*/ 1197583 h 1950394"/>
              <a:gd name="connsiteX33" fmla="*/ 1660935 w 1950394"/>
              <a:gd name="connsiteY33" fmla="*/ 1207387 h 1950394"/>
              <a:gd name="connsiteX34" fmla="*/ 1675383 w 1950394"/>
              <a:gd name="connsiteY34" fmla="*/ 1201195 h 1950394"/>
              <a:gd name="connsiteX35" fmla="*/ 1693442 w 1950394"/>
              <a:gd name="connsiteY35" fmla="*/ 1132570 h 1950394"/>
              <a:gd name="connsiteX36" fmla="*/ 1684154 w 1950394"/>
              <a:gd name="connsiteY36" fmla="*/ 1119155 h 1950394"/>
              <a:gd name="connsiteX37" fmla="*/ 1621205 w 1950394"/>
              <a:gd name="connsiteY37" fmla="*/ 1093872 h 1950394"/>
              <a:gd name="connsiteX38" fmla="*/ 1614497 w 1950394"/>
              <a:gd name="connsiteY38" fmla="*/ 1083037 h 1950394"/>
              <a:gd name="connsiteX39" fmla="*/ 1620173 w 1950394"/>
              <a:gd name="connsiteY39" fmla="*/ 1042274 h 1950394"/>
              <a:gd name="connsiteX40" fmla="*/ 1632557 w 1950394"/>
              <a:gd name="connsiteY40" fmla="*/ 1029891 h 1950394"/>
              <a:gd name="connsiteX41" fmla="*/ 1696022 w 1950394"/>
              <a:gd name="connsiteY41" fmla="*/ 1022667 h 1950394"/>
              <a:gd name="connsiteX42" fmla="*/ 1709437 w 1950394"/>
              <a:gd name="connsiteY42" fmla="*/ 1010800 h 1950394"/>
              <a:gd name="connsiteX43" fmla="*/ 1709437 w 1950394"/>
              <a:gd name="connsiteY43" fmla="*/ 943723 h 1950394"/>
              <a:gd name="connsiteX44" fmla="*/ 1694990 w 1950394"/>
              <a:gd name="connsiteY44" fmla="*/ 931339 h 1950394"/>
              <a:gd name="connsiteX45" fmla="*/ 1650616 w 1950394"/>
              <a:gd name="connsiteY45" fmla="*/ 928243 h 1950394"/>
              <a:gd name="connsiteX46" fmla="*/ 1618109 w 1950394"/>
              <a:gd name="connsiteY46" fmla="*/ 892125 h 1950394"/>
              <a:gd name="connsiteX47" fmla="*/ 1615013 w 1950394"/>
              <a:gd name="connsiteY47" fmla="*/ 874582 h 1950394"/>
              <a:gd name="connsiteX48" fmla="*/ 1622753 w 1950394"/>
              <a:gd name="connsiteY48" fmla="*/ 859102 h 1950394"/>
              <a:gd name="connsiteX49" fmla="*/ 1684670 w 1950394"/>
              <a:gd name="connsiteY49" fmla="*/ 834851 h 1950394"/>
              <a:gd name="connsiteX50" fmla="*/ 1693442 w 1950394"/>
              <a:gd name="connsiteY50" fmla="*/ 821952 h 1950394"/>
              <a:gd name="connsiteX51" fmla="*/ 1674867 w 1950394"/>
              <a:gd name="connsiteY51" fmla="*/ 753327 h 1950394"/>
              <a:gd name="connsiteX52" fmla="*/ 1659903 w 1950394"/>
              <a:gd name="connsiteY52" fmla="*/ 746619 h 1950394"/>
              <a:gd name="connsiteX53" fmla="*/ 1594374 w 1950394"/>
              <a:gd name="connsiteY53" fmla="*/ 756423 h 1950394"/>
              <a:gd name="connsiteX54" fmla="*/ 1580443 w 1950394"/>
              <a:gd name="connsiteY54" fmla="*/ 747651 h 1950394"/>
              <a:gd name="connsiteX55" fmla="*/ 1565995 w 1950394"/>
              <a:gd name="connsiteY55" fmla="*/ 713081 h 1950394"/>
              <a:gd name="connsiteX56" fmla="*/ 1570123 w 1950394"/>
              <a:gd name="connsiteY56" fmla="*/ 696054 h 1950394"/>
              <a:gd name="connsiteX57" fmla="*/ 1623269 w 1950394"/>
              <a:gd name="connsiteY57" fmla="*/ 656323 h 1950394"/>
              <a:gd name="connsiteX58" fmla="*/ 1628429 w 1950394"/>
              <a:gd name="connsiteY58" fmla="*/ 641876 h 1950394"/>
              <a:gd name="connsiteX59" fmla="*/ 1592310 w 1950394"/>
              <a:gd name="connsiteY59" fmla="*/ 579443 h 1950394"/>
              <a:gd name="connsiteX60" fmla="*/ 1578379 w 1950394"/>
              <a:gd name="connsiteY60" fmla="*/ 576863 h 1950394"/>
              <a:gd name="connsiteX61" fmla="*/ 1532457 w 1950394"/>
              <a:gd name="connsiteY61" fmla="*/ 599050 h 1950394"/>
              <a:gd name="connsiteX62" fmla="*/ 1490147 w 1950394"/>
              <a:gd name="connsiteY62" fmla="*/ 585118 h 1950394"/>
              <a:gd name="connsiteX63" fmla="*/ 1477247 w 1950394"/>
              <a:gd name="connsiteY63" fmla="*/ 569123 h 1950394"/>
              <a:gd name="connsiteX64" fmla="*/ 1476731 w 1950394"/>
              <a:gd name="connsiteY64" fmla="*/ 552096 h 1950394"/>
              <a:gd name="connsiteX65" fmla="*/ 1518525 w 1950394"/>
              <a:gd name="connsiteY65" fmla="*/ 499982 h 1950394"/>
              <a:gd name="connsiteX66" fmla="*/ 1519557 w 1950394"/>
              <a:gd name="connsiteY66" fmla="*/ 483987 h 1950394"/>
              <a:gd name="connsiteX67" fmla="*/ 1470540 w 1950394"/>
              <a:gd name="connsiteY67" fmla="*/ 434453 h 1950394"/>
              <a:gd name="connsiteX68" fmla="*/ 1452480 w 1950394"/>
              <a:gd name="connsiteY68" fmla="*/ 436001 h 1950394"/>
              <a:gd name="connsiteX69" fmla="*/ 1418942 w 1950394"/>
              <a:gd name="connsiteY69" fmla="*/ 465412 h 1950394"/>
              <a:gd name="connsiteX70" fmla="*/ 1369408 w 1950394"/>
              <a:gd name="connsiteY70" fmla="*/ 463348 h 1950394"/>
              <a:gd name="connsiteX71" fmla="*/ 1354961 w 1950394"/>
              <a:gd name="connsiteY71" fmla="*/ 452512 h 1950394"/>
              <a:gd name="connsiteX72" fmla="*/ 1349801 w 1950394"/>
              <a:gd name="connsiteY72" fmla="*/ 436001 h 1950394"/>
              <a:gd name="connsiteX73" fmla="*/ 1377148 w 1950394"/>
              <a:gd name="connsiteY73" fmla="*/ 374084 h 1950394"/>
              <a:gd name="connsiteX74" fmla="*/ 1374052 w 1950394"/>
              <a:gd name="connsiteY74" fmla="*/ 360152 h 1950394"/>
              <a:gd name="connsiteX75" fmla="*/ 1312651 w 1950394"/>
              <a:gd name="connsiteY75" fmla="*/ 324550 h 1950394"/>
              <a:gd name="connsiteX76" fmla="*/ 1296655 w 1950394"/>
              <a:gd name="connsiteY76" fmla="*/ 329193 h 1950394"/>
              <a:gd name="connsiteX77" fmla="*/ 1256925 w 1950394"/>
              <a:gd name="connsiteY77" fmla="*/ 382855 h 1950394"/>
              <a:gd name="connsiteX78" fmla="*/ 1238866 w 1950394"/>
              <a:gd name="connsiteY78" fmla="*/ 386467 h 1950394"/>
              <a:gd name="connsiteX79" fmla="*/ 1206875 w 1950394"/>
              <a:gd name="connsiteY79" fmla="*/ 373052 h 1950394"/>
              <a:gd name="connsiteX80" fmla="*/ 1196556 w 1950394"/>
              <a:gd name="connsiteY80" fmla="*/ 357572 h 1950394"/>
              <a:gd name="connsiteX81" fmla="*/ 1206359 w 1950394"/>
              <a:gd name="connsiteY81" fmla="*/ 293075 h 1950394"/>
              <a:gd name="connsiteX82" fmla="*/ 1199652 w 1950394"/>
              <a:gd name="connsiteY82" fmla="*/ 278112 h 1950394"/>
              <a:gd name="connsiteX83" fmla="*/ 1131027 w 1950394"/>
              <a:gd name="connsiteY83" fmla="*/ 259537 h 1950394"/>
              <a:gd name="connsiteX84" fmla="*/ 1118127 w 1950394"/>
              <a:gd name="connsiteY84" fmla="*/ 268308 h 1950394"/>
              <a:gd name="connsiteX85" fmla="*/ 1093360 w 1950394"/>
              <a:gd name="connsiteY85" fmla="*/ 331258 h 1950394"/>
              <a:gd name="connsiteX86" fmla="*/ 1079945 w 1950394"/>
              <a:gd name="connsiteY86" fmla="*/ 338481 h 1950394"/>
              <a:gd name="connsiteX87" fmla="*/ 1042794 w 1950394"/>
              <a:gd name="connsiteY87" fmla="*/ 333837 h 1950394"/>
              <a:gd name="connsiteX88" fmla="*/ 1028347 w 1950394"/>
              <a:gd name="connsiteY88" fmla="*/ 320422 h 1950394"/>
              <a:gd name="connsiteX89" fmla="*/ 1021123 w 1950394"/>
              <a:gd name="connsiteY89" fmla="*/ 257989 h 1950394"/>
              <a:gd name="connsiteX90" fmla="*/ 1008740 w 1950394"/>
              <a:gd name="connsiteY90" fmla="*/ 243541 h 1950394"/>
              <a:gd name="connsiteX91" fmla="*/ 941663 w 1950394"/>
              <a:gd name="connsiteY91" fmla="*/ 243541 h 1950394"/>
              <a:gd name="connsiteX92" fmla="*/ 929795 w 1950394"/>
              <a:gd name="connsiteY92" fmla="*/ 256957 h 1950394"/>
              <a:gd name="connsiteX93" fmla="*/ 922572 w 1950394"/>
              <a:gd name="connsiteY93" fmla="*/ 320422 h 1950394"/>
              <a:gd name="connsiteX94" fmla="*/ 909156 w 1950394"/>
              <a:gd name="connsiteY94" fmla="*/ 333321 h 1950394"/>
              <a:gd name="connsiteX95" fmla="*/ 872006 w 1950394"/>
              <a:gd name="connsiteY95" fmla="*/ 337965 h 1950394"/>
              <a:gd name="connsiteX96" fmla="*/ 857559 w 1950394"/>
              <a:gd name="connsiteY96" fmla="*/ 330226 h 1950394"/>
              <a:gd name="connsiteX97" fmla="*/ 833308 w 1950394"/>
              <a:gd name="connsiteY97" fmla="*/ 268308 h 1950394"/>
              <a:gd name="connsiteX98" fmla="*/ 819892 w 1950394"/>
              <a:gd name="connsiteY98" fmla="*/ 259021 h 1950394"/>
              <a:gd name="connsiteX99" fmla="*/ 753847 w 1950394"/>
              <a:gd name="connsiteY99" fmla="*/ 276564 h 1950394"/>
              <a:gd name="connsiteX100" fmla="*/ 745591 w 1950394"/>
              <a:gd name="connsiteY100" fmla="*/ 293075 h 1950394"/>
              <a:gd name="connsiteX101" fmla="*/ 754879 w 1950394"/>
              <a:gd name="connsiteY101" fmla="*/ 339513 h 1950394"/>
              <a:gd name="connsiteX102" fmla="*/ 728564 w 1950394"/>
              <a:gd name="connsiteY102" fmla="*/ 378728 h 1950394"/>
              <a:gd name="connsiteX103" fmla="*/ 712053 w 1950394"/>
              <a:gd name="connsiteY103" fmla="*/ 385951 h 1950394"/>
              <a:gd name="connsiteX104" fmla="*/ 695026 w 1950394"/>
              <a:gd name="connsiteY104" fmla="*/ 382855 h 1950394"/>
              <a:gd name="connsiteX105" fmla="*/ 654779 w 1950394"/>
              <a:gd name="connsiteY105" fmla="*/ 328161 h 1950394"/>
              <a:gd name="connsiteX106" fmla="*/ 641364 w 1950394"/>
              <a:gd name="connsiteY106" fmla="*/ 323002 h 1950394"/>
              <a:gd name="connsiteX107" fmla="*/ 577899 w 1950394"/>
              <a:gd name="connsiteY107" fmla="*/ 359636 h 1950394"/>
              <a:gd name="connsiteX108" fmla="*/ 574803 w 1950394"/>
              <a:gd name="connsiteY108" fmla="*/ 372536 h 1950394"/>
              <a:gd name="connsiteX109" fmla="*/ 602666 w 1950394"/>
              <a:gd name="connsiteY109" fmla="*/ 435485 h 1950394"/>
              <a:gd name="connsiteX110" fmla="*/ 598022 w 1950394"/>
              <a:gd name="connsiteY110" fmla="*/ 450964 h 1950394"/>
              <a:gd name="connsiteX111" fmla="*/ 567579 w 1950394"/>
              <a:gd name="connsiteY111" fmla="*/ 474699 h 1950394"/>
              <a:gd name="connsiteX112" fmla="*/ 550552 w 1950394"/>
              <a:gd name="connsiteY112" fmla="*/ 474699 h 1950394"/>
              <a:gd name="connsiteX113" fmla="*/ 498438 w 1950394"/>
              <a:gd name="connsiteY113" fmla="*/ 432905 h 1950394"/>
              <a:gd name="connsiteX114" fmla="*/ 483475 w 1950394"/>
              <a:gd name="connsiteY114" fmla="*/ 431357 h 1950394"/>
              <a:gd name="connsiteX115" fmla="*/ 432393 w 1950394"/>
              <a:gd name="connsiteY115" fmla="*/ 482439 h 1950394"/>
              <a:gd name="connsiteX116" fmla="*/ 433425 w 1950394"/>
              <a:gd name="connsiteY116" fmla="*/ 497402 h 1950394"/>
              <a:gd name="connsiteX117" fmla="*/ 475735 w 1950394"/>
              <a:gd name="connsiteY117" fmla="*/ 550032 h 1950394"/>
              <a:gd name="connsiteX118" fmla="*/ 475219 w 1950394"/>
              <a:gd name="connsiteY118" fmla="*/ 566027 h 1950394"/>
              <a:gd name="connsiteX119" fmla="*/ 450968 w 1950394"/>
              <a:gd name="connsiteY119" fmla="*/ 597502 h 1950394"/>
              <a:gd name="connsiteX120" fmla="*/ 437553 w 1950394"/>
              <a:gd name="connsiteY120" fmla="*/ 601629 h 1950394"/>
              <a:gd name="connsiteX121" fmla="*/ 373056 w 1950394"/>
              <a:gd name="connsiteY121" fmla="*/ 573251 h 1950394"/>
              <a:gd name="connsiteX122" fmla="*/ 360156 w 1950394"/>
              <a:gd name="connsiteY122" fmla="*/ 575315 h 1950394"/>
              <a:gd name="connsiteX123" fmla="*/ 323522 w 1950394"/>
              <a:gd name="connsiteY123" fmla="*/ 638780 h 1950394"/>
              <a:gd name="connsiteX124" fmla="*/ 328166 w 1950394"/>
              <a:gd name="connsiteY124" fmla="*/ 652711 h 1950394"/>
              <a:gd name="connsiteX125" fmla="*/ 374088 w 1950394"/>
              <a:gd name="connsiteY125" fmla="*/ 685218 h 1950394"/>
              <a:gd name="connsiteX126" fmla="*/ 380795 w 1950394"/>
              <a:gd name="connsiteY126" fmla="*/ 720820 h 1950394"/>
              <a:gd name="connsiteX127" fmla="*/ 372024 w 1950394"/>
              <a:gd name="connsiteY127" fmla="*/ 742492 h 1950394"/>
              <a:gd name="connsiteX128" fmla="*/ 355513 w 1950394"/>
              <a:gd name="connsiteY128" fmla="*/ 753327 h 1950394"/>
              <a:gd name="connsiteX129" fmla="*/ 291015 w 1950394"/>
              <a:gd name="connsiteY129" fmla="*/ 743523 h 1950394"/>
              <a:gd name="connsiteX130" fmla="*/ 276568 w 1950394"/>
              <a:gd name="connsiteY130" fmla="*/ 751263 h 1950394"/>
              <a:gd name="connsiteX131" fmla="*/ 258509 w 1950394"/>
              <a:gd name="connsiteY131" fmla="*/ 818340 h 1950394"/>
              <a:gd name="connsiteX132" fmla="*/ 267796 w 1950394"/>
              <a:gd name="connsiteY132" fmla="*/ 831756 h 1950394"/>
              <a:gd name="connsiteX133" fmla="*/ 330746 w 1950394"/>
              <a:gd name="connsiteY133" fmla="*/ 857038 h 1950394"/>
              <a:gd name="connsiteX134" fmla="*/ 337453 w 1950394"/>
              <a:gd name="connsiteY134" fmla="*/ 869422 h 1950394"/>
              <a:gd name="connsiteX135" fmla="*/ 332810 w 1950394"/>
              <a:gd name="connsiteY135" fmla="*/ 906572 h 1950394"/>
              <a:gd name="connsiteX136" fmla="*/ 318878 w 1950394"/>
              <a:gd name="connsiteY136" fmla="*/ 922052 h 1950394"/>
              <a:gd name="connsiteX137" fmla="*/ 256445 w 1950394"/>
              <a:gd name="connsiteY137" fmla="*/ 929275 h 1950394"/>
              <a:gd name="connsiteX138" fmla="*/ 242514 w 1950394"/>
              <a:gd name="connsiteY138" fmla="*/ 942175 h 1950394"/>
              <a:gd name="connsiteX139" fmla="*/ 242514 w 1950394"/>
              <a:gd name="connsiteY139" fmla="*/ 1006672 h 1950394"/>
              <a:gd name="connsiteX140" fmla="*/ 257993 w 1950394"/>
              <a:gd name="connsiteY140" fmla="*/ 1020603 h 1950394"/>
              <a:gd name="connsiteX141" fmla="*/ 321458 w 1950394"/>
              <a:gd name="connsiteY141" fmla="*/ 1028343 h 1950394"/>
              <a:gd name="connsiteX142" fmla="*/ 331778 w 1950394"/>
              <a:gd name="connsiteY142" fmla="*/ 1039694 h 1950394"/>
              <a:gd name="connsiteX143" fmla="*/ 336937 w 1950394"/>
              <a:gd name="connsiteY143" fmla="*/ 1077877 h 1950394"/>
              <a:gd name="connsiteX144" fmla="*/ 329198 w 1950394"/>
              <a:gd name="connsiteY144" fmla="*/ 1093356 h 1950394"/>
              <a:gd name="connsiteX145" fmla="*/ 265733 w 1950394"/>
              <a:gd name="connsiteY145" fmla="*/ 1117607 h 1950394"/>
              <a:gd name="connsiteX146" fmla="*/ 257993 w 1950394"/>
              <a:gd name="connsiteY146" fmla="*/ 1129990 h 1950394"/>
              <a:gd name="connsiteX147" fmla="*/ 276568 w 1950394"/>
              <a:gd name="connsiteY147" fmla="*/ 1198615 h 1950394"/>
              <a:gd name="connsiteX148" fmla="*/ 291531 w 1950394"/>
              <a:gd name="connsiteY148" fmla="*/ 1205839 h 1950394"/>
              <a:gd name="connsiteX149" fmla="*/ 345709 w 1950394"/>
              <a:gd name="connsiteY149" fmla="*/ 1196035 h 1950394"/>
              <a:gd name="connsiteX150" fmla="*/ 375636 w 1950394"/>
              <a:gd name="connsiteY150" fmla="*/ 1216675 h 1950394"/>
              <a:gd name="connsiteX151" fmla="*/ 384407 w 1950394"/>
              <a:gd name="connsiteY151" fmla="*/ 1236798 h 1950394"/>
              <a:gd name="connsiteX152" fmla="*/ 379764 w 1950394"/>
              <a:gd name="connsiteY152" fmla="*/ 1257953 h 1950394"/>
              <a:gd name="connsiteX153" fmla="*/ 327134 w 1950394"/>
              <a:gd name="connsiteY153" fmla="*/ 1296651 h 1950394"/>
              <a:gd name="connsiteX154" fmla="*/ 322490 w 1950394"/>
              <a:gd name="connsiteY154" fmla="*/ 1310583 h 1950394"/>
              <a:gd name="connsiteX155" fmla="*/ 359124 w 1950394"/>
              <a:gd name="connsiteY155" fmla="*/ 1374048 h 1950394"/>
              <a:gd name="connsiteX156" fmla="*/ 370992 w 1950394"/>
              <a:gd name="connsiteY156" fmla="*/ 1376628 h 1950394"/>
              <a:gd name="connsiteX157" fmla="*/ 433941 w 1950394"/>
              <a:gd name="connsiteY157" fmla="*/ 1348765 h 1950394"/>
              <a:gd name="connsiteX158" fmla="*/ 450452 w 1950394"/>
              <a:gd name="connsiteY158" fmla="*/ 1353925 h 1950394"/>
              <a:gd name="connsiteX159" fmla="*/ 474187 w 1950394"/>
              <a:gd name="connsiteY159" fmla="*/ 1384367 h 1950394"/>
              <a:gd name="connsiteX160" fmla="*/ 475219 w 1950394"/>
              <a:gd name="connsiteY160" fmla="*/ 1399331 h 1950394"/>
              <a:gd name="connsiteX161" fmla="*/ 432909 w 1950394"/>
              <a:gd name="connsiteY161" fmla="*/ 1452476 h 1950394"/>
              <a:gd name="connsiteX162" fmla="*/ 431877 w 1950394"/>
              <a:gd name="connsiteY162" fmla="*/ 1468471 h 1950394"/>
              <a:gd name="connsiteX163" fmla="*/ 481927 w 1950394"/>
              <a:gd name="connsiteY163" fmla="*/ 1518521 h 1950394"/>
              <a:gd name="connsiteX164" fmla="*/ 497922 w 1950394"/>
              <a:gd name="connsiteY164" fmla="*/ 1517489 h 1950394"/>
              <a:gd name="connsiteX165" fmla="*/ 550036 w 1950394"/>
              <a:gd name="connsiteY165" fmla="*/ 1475695 h 1950394"/>
              <a:gd name="connsiteX166" fmla="*/ 567063 w 1950394"/>
              <a:gd name="connsiteY166" fmla="*/ 1476211 h 1950394"/>
              <a:gd name="connsiteX167" fmla="*/ 596474 w 1950394"/>
              <a:gd name="connsiteY167" fmla="*/ 1498914 h 1950394"/>
              <a:gd name="connsiteX168" fmla="*/ 601634 w 1950394"/>
              <a:gd name="connsiteY168" fmla="*/ 1515426 h 1950394"/>
              <a:gd name="connsiteX169" fmla="*/ 574287 w 1950394"/>
              <a:gd name="connsiteY169" fmla="*/ 1577343 h 1950394"/>
              <a:gd name="connsiteX170" fmla="*/ 576867 w 1950394"/>
              <a:gd name="connsiteY170" fmla="*/ 1591274 h 1950394"/>
              <a:gd name="connsiteX171" fmla="*/ 639300 w 1950394"/>
              <a:gd name="connsiteY171" fmla="*/ 1627393 h 1950394"/>
              <a:gd name="connsiteX172" fmla="*/ 653747 w 1950394"/>
              <a:gd name="connsiteY172" fmla="*/ 1622233 h 1950394"/>
              <a:gd name="connsiteX173" fmla="*/ 693478 w 1950394"/>
              <a:gd name="connsiteY173" fmla="*/ 1568571 h 1950394"/>
              <a:gd name="connsiteX174" fmla="*/ 711537 w 1950394"/>
              <a:gd name="connsiteY174" fmla="*/ 1564959 h 1950394"/>
              <a:gd name="connsiteX175" fmla="*/ 743528 w 1950394"/>
              <a:gd name="connsiteY175" fmla="*/ 1578375 h 1950394"/>
              <a:gd name="connsiteX176" fmla="*/ 753847 w 1950394"/>
              <a:gd name="connsiteY176" fmla="*/ 1593854 h 1950394"/>
              <a:gd name="connsiteX177" fmla="*/ 744044 w 1950394"/>
              <a:gd name="connsiteY177" fmla="*/ 1658351 h 1950394"/>
              <a:gd name="connsiteX178" fmla="*/ 752299 w 1950394"/>
              <a:gd name="connsiteY178" fmla="*/ 1673831 h 1950394"/>
              <a:gd name="connsiteX179" fmla="*/ 818344 w 1950394"/>
              <a:gd name="connsiteY179" fmla="*/ 1691374 h 1950394"/>
              <a:gd name="connsiteX180" fmla="*/ 832276 w 1950394"/>
              <a:gd name="connsiteY180" fmla="*/ 1682602 h 1950394"/>
              <a:gd name="connsiteX181" fmla="*/ 857043 w 1950394"/>
              <a:gd name="connsiteY181" fmla="*/ 1619653 h 1950394"/>
              <a:gd name="connsiteX182" fmla="*/ 868910 w 1950394"/>
              <a:gd name="connsiteY182" fmla="*/ 1612429 h 1950394"/>
              <a:gd name="connsiteX183" fmla="*/ 908640 w 1950394"/>
              <a:gd name="connsiteY183" fmla="*/ 1617589 h 1950394"/>
              <a:gd name="connsiteX184" fmla="*/ 922056 w 1950394"/>
              <a:gd name="connsiteY184" fmla="*/ 1630488 h 1950394"/>
              <a:gd name="connsiteX185" fmla="*/ 929279 w 1950394"/>
              <a:gd name="connsiteY185" fmla="*/ 1692922 h 1950394"/>
              <a:gd name="connsiteX186" fmla="*/ 942695 w 1950394"/>
              <a:gd name="connsiteY186" fmla="*/ 1707369 h 1950394"/>
              <a:gd name="connsiteX187" fmla="*/ 1007192 w 1950394"/>
              <a:gd name="connsiteY187" fmla="*/ 1707369 h 1950394"/>
              <a:gd name="connsiteX188" fmla="*/ 1020607 w 1950394"/>
              <a:gd name="connsiteY188" fmla="*/ 1692406 h 1950394"/>
              <a:gd name="connsiteX189" fmla="*/ 1028347 w 1950394"/>
              <a:gd name="connsiteY189" fmla="*/ 1628941 h 1950394"/>
              <a:gd name="connsiteX190" fmla="*/ 1040215 w 1950394"/>
              <a:gd name="connsiteY190" fmla="*/ 1617589 h 1950394"/>
              <a:gd name="connsiteX191" fmla="*/ 1078397 w 1950394"/>
              <a:gd name="connsiteY191" fmla="*/ 1612429 h 1950394"/>
              <a:gd name="connsiteX192" fmla="*/ 1092844 w 1950394"/>
              <a:gd name="connsiteY192" fmla="*/ 1619653 h 1950394"/>
              <a:gd name="connsiteX193" fmla="*/ 1117095 w 1950394"/>
              <a:gd name="connsiteY193" fmla="*/ 1681570 h 1950394"/>
              <a:gd name="connsiteX194" fmla="*/ 1130511 w 1950394"/>
              <a:gd name="connsiteY194" fmla="*/ 1690858 h 1950394"/>
              <a:gd name="connsiteX195" fmla="*/ 1196556 w 1950394"/>
              <a:gd name="connsiteY195" fmla="*/ 1673315 h 1950394"/>
              <a:gd name="connsiteX196" fmla="*/ 1204811 w 1950394"/>
              <a:gd name="connsiteY196" fmla="*/ 1656803 h 1950394"/>
              <a:gd name="connsiteX197" fmla="*/ 1198104 w 1950394"/>
              <a:gd name="connsiteY197" fmla="*/ 1613977 h 19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950394" h="1950394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Freeform: Shape 51"/>
          <p:cNvSpPr/>
          <p:nvPr userDrawn="1"/>
        </p:nvSpPr>
        <p:spPr>
          <a:xfrm rot="10800000" flipH="1">
            <a:off x="702003" y="1609752"/>
            <a:ext cx="181582" cy="240845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" name="Oval 52"/>
          <p:cNvSpPr/>
          <p:nvPr userDrawn="1"/>
        </p:nvSpPr>
        <p:spPr>
          <a:xfrm rot="10800000" flipH="1">
            <a:off x="762575" y="1689879"/>
            <a:ext cx="60441" cy="80588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ectangle: Top Corners Rounded 53"/>
          <p:cNvSpPr/>
          <p:nvPr userDrawn="1"/>
        </p:nvSpPr>
        <p:spPr>
          <a:xfrm rot="10800000" flipH="1">
            <a:off x="358704" y="255585"/>
            <a:ext cx="934526" cy="711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: Top Corners Rounded 54"/>
          <p:cNvSpPr/>
          <p:nvPr userDrawn="1"/>
        </p:nvSpPr>
        <p:spPr>
          <a:xfrm rot="10800000" flipH="1">
            <a:off x="480723" y="322185"/>
            <a:ext cx="690490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 userDrawn="1"/>
        </p:nvSpPr>
        <p:spPr>
          <a:xfrm>
            <a:off x="219040" y="6035759"/>
            <a:ext cx="2575581" cy="500056"/>
          </a:xfrm>
          <a:custGeom>
            <a:avLst/>
            <a:gdLst>
              <a:gd name="connsiteX0" fmla="*/ 918715 w 3349328"/>
              <a:gd name="connsiteY0" fmla="*/ 111816 h 487710"/>
              <a:gd name="connsiteX1" fmla="*/ 918715 w 3349328"/>
              <a:gd name="connsiteY1" fmla="*/ 374535 h 487710"/>
              <a:gd name="connsiteX2" fmla="*/ 946303 w 3349328"/>
              <a:gd name="connsiteY2" fmla="*/ 374535 h 487710"/>
              <a:gd name="connsiteX3" fmla="*/ 1052905 w 3349328"/>
              <a:gd name="connsiteY3" fmla="*/ 327170 h 487710"/>
              <a:gd name="connsiteX4" fmla="*/ 1079813 w 3349328"/>
              <a:gd name="connsiteY4" fmla="*/ 243005 h 487710"/>
              <a:gd name="connsiteX5" fmla="*/ 1052905 w 3349328"/>
              <a:gd name="connsiteY5" fmla="*/ 159181 h 487710"/>
              <a:gd name="connsiteX6" fmla="*/ 946303 w 3349328"/>
              <a:gd name="connsiteY6" fmla="*/ 111816 h 487710"/>
              <a:gd name="connsiteX7" fmla="*/ 2629830 w 3349328"/>
              <a:gd name="connsiteY7" fmla="*/ 102981 h 487710"/>
              <a:gd name="connsiteX8" fmla="*/ 2629830 w 3349328"/>
              <a:gd name="connsiteY8" fmla="*/ 218535 h 487710"/>
              <a:gd name="connsiteX9" fmla="*/ 2652342 w 3349328"/>
              <a:gd name="connsiteY9" fmla="*/ 218535 h 487710"/>
              <a:gd name="connsiteX10" fmla="*/ 2707256 w 3349328"/>
              <a:gd name="connsiteY10" fmla="*/ 202610 h 487710"/>
              <a:gd name="connsiteX11" fmla="*/ 2725333 w 3349328"/>
              <a:gd name="connsiteY11" fmla="*/ 160588 h 487710"/>
              <a:gd name="connsiteX12" fmla="*/ 2707256 w 3349328"/>
              <a:gd name="connsiteY12" fmla="*/ 118906 h 487710"/>
              <a:gd name="connsiteX13" fmla="*/ 2652342 w 3349328"/>
              <a:gd name="connsiteY13" fmla="*/ 102981 h 487710"/>
              <a:gd name="connsiteX14" fmla="*/ 222349 w 3349328"/>
              <a:gd name="connsiteY14" fmla="*/ 23791 h 487710"/>
              <a:gd name="connsiteX15" fmla="*/ 343001 w 3349328"/>
              <a:gd name="connsiteY15" fmla="*/ 23791 h 487710"/>
              <a:gd name="connsiteX16" fmla="*/ 564934 w 3349328"/>
              <a:gd name="connsiteY16" fmla="*/ 307580 h 487710"/>
              <a:gd name="connsiteX17" fmla="*/ 564934 w 3349328"/>
              <a:gd name="connsiteY17" fmla="*/ 23791 h 487710"/>
              <a:gd name="connsiteX18" fmla="*/ 685587 w 3349328"/>
              <a:gd name="connsiteY18" fmla="*/ 23791 h 487710"/>
              <a:gd name="connsiteX19" fmla="*/ 685587 w 3349328"/>
              <a:gd name="connsiteY19" fmla="*/ 487710 h 487710"/>
              <a:gd name="connsiteX20" fmla="*/ 564934 w 3349328"/>
              <a:gd name="connsiteY20" fmla="*/ 487710 h 487710"/>
              <a:gd name="connsiteX21" fmla="*/ 343001 w 3349328"/>
              <a:gd name="connsiteY21" fmla="*/ 203580 h 487710"/>
              <a:gd name="connsiteX22" fmla="*/ 343001 w 3349328"/>
              <a:gd name="connsiteY22" fmla="*/ 487710 h 487710"/>
              <a:gd name="connsiteX23" fmla="*/ 222349 w 3349328"/>
              <a:gd name="connsiteY23" fmla="*/ 487710 h 487710"/>
              <a:gd name="connsiteX24" fmla="*/ 0 w 3349328"/>
              <a:gd name="connsiteY24" fmla="*/ 23791 h 487710"/>
              <a:gd name="connsiteX25" fmla="*/ 120653 w 3349328"/>
              <a:gd name="connsiteY25" fmla="*/ 23791 h 487710"/>
              <a:gd name="connsiteX26" fmla="*/ 120653 w 3349328"/>
              <a:gd name="connsiteY26" fmla="*/ 487710 h 487710"/>
              <a:gd name="connsiteX27" fmla="*/ 0 w 3349328"/>
              <a:gd name="connsiteY27" fmla="*/ 487710 h 487710"/>
              <a:gd name="connsiteX28" fmla="*/ 2887110 w 3349328"/>
              <a:gd name="connsiteY28" fmla="*/ 11217 h 487710"/>
              <a:gd name="connsiteX29" fmla="*/ 3031213 w 3349328"/>
              <a:gd name="connsiteY29" fmla="*/ 11217 h 487710"/>
              <a:gd name="connsiteX30" fmla="*/ 3118899 w 3349328"/>
              <a:gd name="connsiteY30" fmla="*/ 137647 h 487710"/>
              <a:gd name="connsiteX31" fmla="*/ 3203186 w 3349328"/>
              <a:gd name="connsiteY31" fmla="*/ 11217 h 487710"/>
              <a:gd name="connsiteX32" fmla="*/ 3349328 w 3349328"/>
              <a:gd name="connsiteY32" fmla="*/ 11217 h 487710"/>
              <a:gd name="connsiteX33" fmla="*/ 3175657 w 3349328"/>
              <a:gd name="connsiteY33" fmla="*/ 252183 h 487710"/>
              <a:gd name="connsiteX34" fmla="*/ 3175657 w 3349328"/>
              <a:gd name="connsiteY34" fmla="*/ 475135 h 487710"/>
              <a:gd name="connsiteX35" fmla="*/ 3055003 w 3349328"/>
              <a:gd name="connsiteY35" fmla="*/ 475135 h 487710"/>
              <a:gd name="connsiteX36" fmla="*/ 3055003 w 3349328"/>
              <a:gd name="connsiteY36" fmla="*/ 252183 h 487710"/>
              <a:gd name="connsiteX37" fmla="*/ 2509178 w 3349328"/>
              <a:gd name="connsiteY37" fmla="*/ 11217 h 487710"/>
              <a:gd name="connsiteX38" fmla="*/ 2696784 w 3349328"/>
              <a:gd name="connsiteY38" fmla="*/ 11217 h 487710"/>
              <a:gd name="connsiteX39" fmla="*/ 2818457 w 3349328"/>
              <a:gd name="connsiteY39" fmla="*/ 60497 h 487710"/>
              <a:gd name="connsiteX40" fmla="*/ 2850405 w 3349328"/>
              <a:gd name="connsiteY40" fmla="*/ 153960 h 487710"/>
              <a:gd name="connsiteX41" fmla="*/ 2813699 w 3349328"/>
              <a:gd name="connsiteY41" fmla="*/ 252183 h 487710"/>
              <a:gd name="connsiteX42" fmla="*/ 2749123 w 3349328"/>
              <a:gd name="connsiteY42" fmla="*/ 284810 h 487710"/>
              <a:gd name="connsiteX43" fmla="*/ 2894927 w 3349328"/>
              <a:gd name="connsiteY43" fmla="*/ 475135 h 487710"/>
              <a:gd name="connsiteX44" fmla="*/ 2745046 w 3349328"/>
              <a:gd name="connsiteY44" fmla="*/ 475135 h 487710"/>
              <a:gd name="connsiteX45" fmla="*/ 2629830 w 3349328"/>
              <a:gd name="connsiteY45" fmla="*/ 297045 h 487710"/>
              <a:gd name="connsiteX46" fmla="*/ 2629830 w 3349328"/>
              <a:gd name="connsiteY46" fmla="*/ 475135 h 487710"/>
              <a:gd name="connsiteX47" fmla="*/ 2509178 w 3349328"/>
              <a:gd name="connsiteY47" fmla="*/ 475135 h 487710"/>
              <a:gd name="connsiteX48" fmla="*/ 2136647 w 3349328"/>
              <a:gd name="connsiteY48" fmla="*/ 11217 h 487710"/>
              <a:gd name="connsiteX49" fmla="*/ 2455441 w 3349328"/>
              <a:gd name="connsiteY49" fmla="*/ 11217 h 487710"/>
              <a:gd name="connsiteX50" fmla="*/ 2455441 w 3349328"/>
              <a:gd name="connsiteY50" fmla="*/ 111816 h 487710"/>
              <a:gd name="connsiteX51" fmla="*/ 2355520 w 3349328"/>
              <a:gd name="connsiteY51" fmla="*/ 111816 h 487710"/>
              <a:gd name="connsiteX52" fmla="*/ 2355520 w 3349328"/>
              <a:gd name="connsiteY52" fmla="*/ 475135 h 487710"/>
              <a:gd name="connsiteX53" fmla="*/ 2234868 w 3349328"/>
              <a:gd name="connsiteY53" fmla="*/ 475135 h 487710"/>
              <a:gd name="connsiteX54" fmla="*/ 2234868 w 3349328"/>
              <a:gd name="connsiteY54" fmla="*/ 111816 h 487710"/>
              <a:gd name="connsiteX55" fmla="*/ 2136647 w 3349328"/>
              <a:gd name="connsiteY55" fmla="*/ 111816 h 487710"/>
              <a:gd name="connsiteX56" fmla="*/ 1281429 w 3349328"/>
              <a:gd name="connsiteY56" fmla="*/ 11217 h 487710"/>
              <a:gd name="connsiteX57" fmla="*/ 1402081 w 3349328"/>
              <a:gd name="connsiteY57" fmla="*/ 11217 h 487710"/>
              <a:gd name="connsiteX58" fmla="*/ 1402081 w 3349328"/>
              <a:gd name="connsiteY58" fmla="*/ 262151 h 487710"/>
              <a:gd name="connsiteX59" fmla="*/ 1403101 w 3349328"/>
              <a:gd name="connsiteY59" fmla="*/ 307310 h 487710"/>
              <a:gd name="connsiteX60" fmla="*/ 1446264 w 3349328"/>
              <a:gd name="connsiteY60" fmla="*/ 373180 h 487710"/>
              <a:gd name="connsiteX61" fmla="*/ 1482289 w 3349328"/>
              <a:gd name="connsiteY61" fmla="*/ 380992 h 487710"/>
              <a:gd name="connsiteX62" fmla="*/ 1548903 w 3349328"/>
              <a:gd name="connsiteY62" fmla="*/ 350091 h 487710"/>
              <a:gd name="connsiteX63" fmla="*/ 1565557 w 3349328"/>
              <a:gd name="connsiteY63" fmla="*/ 262151 h 487710"/>
              <a:gd name="connsiteX64" fmla="*/ 1565557 w 3349328"/>
              <a:gd name="connsiteY64" fmla="*/ 11217 h 487710"/>
              <a:gd name="connsiteX65" fmla="*/ 1686210 w 3349328"/>
              <a:gd name="connsiteY65" fmla="*/ 11217 h 487710"/>
              <a:gd name="connsiteX66" fmla="*/ 1686210 w 3349328"/>
              <a:gd name="connsiteY66" fmla="*/ 278692 h 487710"/>
              <a:gd name="connsiteX67" fmla="*/ 1679413 w 3349328"/>
              <a:gd name="connsiteY67" fmla="*/ 350064 h 487710"/>
              <a:gd name="connsiteX68" fmla="*/ 1629112 w 3349328"/>
              <a:gd name="connsiteY68" fmla="*/ 433672 h 487710"/>
              <a:gd name="connsiteX69" fmla="*/ 1478212 w 3349328"/>
              <a:gd name="connsiteY69" fmla="*/ 487030 h 487710"/>
              <a:gd name="connsiteX70" fmla="*/ 1327990 w 3349328"/>
              <a:gd name="connsiteY70" fmla="*/ 432652 h 487710"/>
              <a:gd name="connsiteX71" fmla="*/ 1288906 w 3349328"/>
              <a:gd name="connsiteY71" fmla="*/ 360940 h 487710"/>
              <a:gd name="connsiteX72" fmla="*/ 1281429 w 3349328"/>
              <a:gd name="connsiteY72" fmla="*/ 278692 h 487710"/>
              <a:gd name="connsiteX73" fmla="*/ 798063 w 3349328"/>
              <a:gd name="connsiteY73" fmla="*/ 11217 h 487710"/>
              <a:gd name="connsiteX74" fmla="*/ 976153 w 3349328"/>
              <a:gd name="connsiteY74" fmla="*/ 11217 h 487710"/>
              <a:gd name="connsiteX75" fmla="*/ 1097146 w 3349328"/>
              <a:gd name="connsiteY75" fmla="*/ 47581 h 487710"/>
              <a:gd name="connsiteX76" fmla="*/ 1181093 w 3349328"/>
              <a:gd name="connsiteY76" fmla="*/ 142065 h 487710"/>
              <a:gd name="connsiteX77" fmla="*/ 1204883 w 3349328"/>
              <a:gd name="connsiteY77" fmla="*/ 243005 h 487710"/>
              <a:gd name="connsiteX78" fmla="*/ 1161210 w 3349328"/>
              <a:gd name="connsiteY78" fmla="*/ 377084 h 487710"/>
              <a:gd name="connsiteX79" fmla="*/ 1049564 w 3349328"/>
              <a:gd name="connsiteY79" fmla="*/ 462560 h 487710"/>
              <a:gd name="connsiteX80" fmla="*/ 976153 w 3349328"/>
              <a:gd name="connsiteY80" fmla="*/ 475135 h 487710"/>
              <a:gd name="connsiteX81" fmla="*/ 798063 w 3349328"/>
              <a:gd name="connsiteY81" fmla="*/ 475135 h 487710"/>
              <a:gd name="connsiteX82" fmla="*/ 1939788 w 3349328"/>
              <a:gd name="connsiteY82" fmla="*/ 0 h 487710"/>
              <a:gd name="connsiteX83" fmla="*/ 2086950 w 3349328"/>
              <a:gd name="connsiteY83" fmla="*/ 37726 h 487710"/>
              <a:gd name="connsiteX84" fmla="*/ 2038689 w 3349328"/>
              <a:gd name="connsiteY84" fmla="*/ 131529 h 487710"/>
              <a:gd name="connsiteX85" fmla="*/ 1958953 w 3349328"/>
              <a:gd name="connsiteY85" fmla="*/ 100602 h 487710"/>
              <a:gd name="connsiteX86" fmla="*/ 1924196 w 3349328"/>
              <a:gd name="connsiteY86" fmla="*/ 110494 h 487710"/>
              <a:gd name="connsiteX87" fmla="*/ 1906822 w 3349328"/>
              <a:gd name="connsiteY87" fmla="*/ 140514 h 487710"/>
              <a:gd name="connsiteX88" fmla="*/ 1929629 w 3349328"/>
              <a:gd name="connsiteY88" fmla="*/ 172233 h 487710"/>
              <a:gd name="connsiteX89" fmla="*/ 1990911 w 3349328"/>
              <a:gd name="connsiteY89" fmla="*/ 193384 h 487710"/>
              <a:gd name="connsiteX90" fmla="*/ 2082150 w 3349328"/>
              <a:gd name="connsiteY90" fmla="*/ 246468 h 487710"/>
              <a:gd name="connsiteX91" fmla="*/ 2105644 w 3349328"/>
              <a:gd name="connsiteY91" fmla="*/ 321663 h 487710"/>
              <a:gd name="connsiteX92" fmla="*/ 2002323 w 3349328"/>
              <a:gd name="connsiteY92" fmla="*/ 475119 h 487710"/>
              <a:gd name="connsiteX93" fmla="*/ 1924834 w 3349328"/>
              <a:gd name="connsiteY93" fmla="*/ 487710 h 487710"/>
              <a:gd name="connsiteX94" fmla="*/ 1763397 w 3349328"/>
              <a:gd name="connsiteY94" fmla="*/ 435031 h 487710"/>
              <a:gd name="connsiteX95" fmla="*/ 1815056 w 3349328"/>
              <a:gd name="connsiteY95" fmla="*/ 337828 h 487710"/>
              <a:gd name="connsiteX96" fmla="*/ 1921653 w 3349328"/>
              <a:gd name="connsiteY96" fmla="*/ 387110 h 487710"/>
              <a:gd name="connsiteX97" fmla="*/ 1961503 w 3349328"/>
              <a:gd name="connsiteY97" fmla="*/ 376122 h 487710"/>
              <a:gd name="connsiteX98" fmla="*/ 1980572 w 3349328"/>
              <a:gd name="connsiteY98" fmla="*/ 341106 h 487710"/>
              <a:gd name="connsiteX99" fmla="*/ 1959463 w 3349328"/>
              <a:gd name="connsiteY99" fmla="*/ 306773 h 487710"/>
              <a:gd name="connsiteX100" fmla="*/ 1906693 w 3349328"/>
              <a:gd name="connsiteY100" fmla="*/ 285828 h 487710"/>
              <a:gd name="connsiteX101" fmla="*/ 1850180 w 3349328"/>
              <a:gd name="connsiteY101" fmla="*/ 267498 h 487710"/>
              <a:gd name="connsiteX102" fmla="*/ 1818860 w 3349328"/>
              <a:gd name="connsiteY102" fmla="*/ 249165 h 487710"/>
              <a:gd name="connsiteX103" fmla="*/ 1781750 w 3349328"/>
              <a:gd name="connsiteY103" fmla="*/ 156833 h 487710"/>
              <a:gd name="connsiteX104" fmla="*/ 1820155 w 3349328"/>
              <a:gd name="connsiteY104" fmla="*/ 49903 h 487710"/>
              <a:gd name="connsiteX105" fmla="*/ 1939788 w 3349328"/>
              <a:gd name="connsiteY105" fmla="*/ 0 h 48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328" h="48771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ko-KR" altLang="en-US" sz="54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TextBox 56"/>
          <p:cNvSpPr txBox="1"/>
          <p:nvPr userDrawn="1"/>
        </p:nvSpPr>
        <p:spPr>
          <a:xfrm>
            <a:off x="1614932" y="5199166"/>
            <a:ext cx="608679" cy="689415"/>
          </a:xfrm>
          <a:custGeom>
            <a:avLst/>
            <a:gdLst>
              <a:gd name="connsiteX0" fmla="*/ 717483 w 844822"/>
              <a:gd name="connsiteY0" fmla="*/ 542899 h 717660"/>
              <a:gd name="connsiteX1" fmla="*/ 753792 w 844822"/>
              <a:gd name="connsiteY1" fmla="*/ 536357 h 717660"/>
              <a:gd name="connsiteX2" fmla="*/ 818277 w 844822"/>
              <a:gd name="connsiteY2" fmla="*/ 562525 h 717660"/>
              <a:gd name="connsiteX3" fmla="*/ 844822 w 844822"/>
              <a:gd name="connsiteY3" fmla="*/ 626631 h 717660"/>
              <a:gd name="connsiteX4" fmla="*/ 818276 w 844822"/>
              <a:gd name="connsiteY4" fmla="*/ 691109 h 717660"/>
              <a:gd name="connsiteX5" fmla="*/ 753792 w 844822"/>
              <a:gd name="connsiteY5" fmla="*/ 717660 h 717660"/>
              <a:gd name="connsiteX6" fmla="*/ 687428 w 844822"/>
              <a:gd name="connsiteY6" fmla="*/ 691108 h 717660"/>
              <a:gd name="connsiteX7" fmla="*/ 660499 w 844822"/>
              <a:gd name="connsiteY7" fmla="*/ 626631 h 717660"/>
              <a:gd name="connsiteX8" fmla="*/ 687428 w 844822"/>
              <a:gd name="connsiteY8" fmla="*/ 562525 h 717660"/>
              <a:gd name="connsiteX9" fmla="*/ 717483 w 844822"/>
              <a:gd name="connsiteY9" fmla="*/ 542899 h 717660"/>
              <a:gd name="connsiteX10" fmla="*/ 291596 w 844822"/>
              <a:gd name="connsiteY10" fmla="*/ 251558 h 717660"/>
              <a:gd name="connsiteX11" fmla="*/ 153352 w 844822"/>
              <a:gd name="connsiteY11" fmla="*/ 466855 h 717660"/>
              <a:gd name="connsiteX12" fmla="*/ 291596 w 844822"/>
              <a:gd name="connsiteY12" fmla="*/ 466855 h 717660"/>
              <a:gd name="connsiteX13" fmla="*/ 291596 w 844822"/>
              <a:gd name="connsiteY13" fmla="*/ 0 h 717660"/>
              <a:gd name="connsiteX14" fmla="*/ 444192 w 844822"/>
              <a:gd name="connsiteY14" fmla="*/ 0 h 717660"/>
              <a:gd name="connsiteX15" fmla="*/ 444192 w 844822"/>
              <a:gd name="connsiteY15" fmla="*/ 466856 h 717660"/>
              <a:gd name="connsiteX16" fmla="*/ 524269 w 844822"/>
              <a:gd name="connsiteY16" fmla="*/ 466855 h 717660"/>
              <a:gd name="connsiteX17" fmla="*/ 469123 w 844822"/>
              <a:gd name="connsiteY17" fmla="*/ 602080 h 717660"/>
              <a:gd name="connsiteX18" fmla="*/ 444192 w 844822"/>
              <a:gd name="connsiteY18" fmla="*/ 602080 h 717660"/>
              <a:gd name="connsiteX19" fmla="*/ 444192 w 844822"/>
              <a:gd name="connsiteY19" fmla="*/ 705574 h 717660"/>
              <a:gd name="connsiteX20" fmla="*/ 291596 w 844822"/>
              <a:gd name="connsiteY20" fmla="*/ 705574 h 717660"/>
              <a:gd name="connsiteX21" fmla="*/ 291596 w 844822"/>
              <a:gd name="connsiteY21" fmla="*/ 602080 h 717660"/>
              <a:gd name="connsiteX22" fmla="*/ 0 w 844822"/>
              <a:gd name="connsiteY22" fmla="*/ 602080 h 717660"/>
              <a:gd name="connsiteX23" fmla="*/ 0 w 844822"/>
              <a:gd name="connsiteY23" fmla="*/ 478944 h 7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4822" h="717660">
                <a:moveTo>
                  <a:pt x="717483" y="542899"/>
                </a:moveTo>
                <a:cubicBezTo>
                  <a:pt x="728544" y="538538"/>
                  <a:pt x="740647" y="536358"/>
                  <a:pt x="753792" y="536357"/>
                </a:cubicBezTo>
                <a:cubicBezTo>
                  <a:pt x="779084" y="536357"/>
                  <a:pt x="800579" y="545079"/>
                  <a:pt x="818277" y="562525"/>
                </a:cubicBezTo>
                <a:cubicBezTo>
                  <a:pt x="835975" y="579971"/>
                  <a:pt x="844822" y="601339"/>
                  <a:pt x="844822" y="626631"/>
                </a:cubicBezTo>
                <a:cubicBezTo>
                  <a:pt x="844822" y="651914"/>
                  <a:pt x="835975" y="673405"/>
                  <a:pt x="818276" y="691109"/>
                </a:cubicBezTo>
                <a:cubicBezTo>
                  <a:pt x="800579" y="708810"/>
                  <a:pt x="779084" y="717660"/>
                  <a:pt x="753792" y="717660"/>
                </a:cubicBezTo>
                <a:cubicBezTo>
                  <a:pt x="727501" y="717660"/>
                  <a:pt x="705381" y="708810"/>
                  <a:pt x="687428" y="691108"/>
                </a:cubicBezTo>
                <a:cubicBezTo>
                  <a:pt x="669474" y="673405"/>
                  <a:pt x="660499" y="651914"/>
                  <a:pt x="660499" y="626631"/>
                </a:cubicBezTo>
                <a:cubicBezTo>
                  <a:pt x="660499" y="601339"/>
                  <a:pt x="669474" y="579971"/>
                  <a:pt x="687428" y="562525"/>
                </a:cubicBezTo>
                <a:cubicBezTo>
                  <a:pt x="696405" y="553802"/>
                  <a:pt x="706423" y="547260"/>
                  <a:pt x="717483" y="542899"/>
                </a:cubicBezTo>
                <a:close/>
                <a:moveTo>
                  <a:pt x="291596" y="251558"/>
                </a:moveTo>
                <a:lnTo>
                  <a:pt x="153352" y="466855"/>
                </a:lnTo>
                <a:lnTo>
                  <a:pt x="291596" y="466855"/>
                </a:lnTo>
                <a:close/>
                <a:moveTo>
                  <a:pt x="291596" y="0"/>
                </a:moveTo>
                <a:lnTo>
                  <a:pt x="444192" y="0"/>
                </a:lnTo>
                <a:lnTo>
                  <a:pt x="444192" y="466856"/>
                </a:lnTo>
                <a:lnTo>
                  <a:pt x="524269" y="466855"/>
                </a:lnTo>
                <a:lnTo>
                  <a:pt x="469123" y="602080"/>
                </a:lnTo>
                <a:lnTo>
                  <a:pt x="444192" y="602080"/>
                </a:lnTo>
                <a:lnTo>
                  <a:pt x="444192" y="705574"/>
                </a:lnTo>
                <a:lnTo>
                  <a:pt x="291596" y="705574"/>
                </a:lnTo>
                <a:lnTo>
                  <a:pt x="291596" y="602080"/>
                </a:lnTo>
                <a:lnTo>
                  <a:pt x="0" y="602080"/>
                </a:lnTo>
                <a:lnTo>
                  <a:pt x="0" y="47894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ko-KR" altLang="en-US" sz="54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835966" y="213825"/>
            <a:ext cx="1205310" cy="1447031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59" name="Freeform: Shape 58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1" name="Freeform: Shape 60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64" name="Group 63"/>
          <p:cNvGrpSpPr/>
          <p:nvPr userDrawn="1"/>
        </p:nvGrpSpPr>
        <p:grpSpPr>
          <a:xfrm rot="15300000">
            <a:off x="1361409" y="4658428"/>
            <a:ext cx="912207" cy="61601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65" name="Freeform: Shape 64"/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7" name="Freeform: Shape 66"/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Freeform: Shape 67"/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9" name="Freeform: Shape 68"/>
          <p:cNvSpPr/>
          <p:nvPr userDrawn="1"/>
        </p:nvSpPr>
        <p:spPr>
          <a:xfrm>
            <a:off x="2233570" y="369493"/>
            <a:ext cx="467936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61884" y="0"/>
            <a:ext cx="7220236" cy="6858000"/>
          </a:xfrm>
          <a:custGeom>
            <a:avLst/>
            <a:gdLst>
              <a:gd name="connsiteX0" fmla="*/ 0 w 9626981"/>
              <a:gd name="connsiteY0" fmla="*/ 0 h 6858000"/>
              <a:gd name="connsiteX1" fmla="*/ 4760133 w 9626981"/>
              <a:gd name="connsiteY1" fmla="*/ 0 h 6858000"/>
              <a:gd name="connsiteX2" fmla="*/ 9626981 w 9626981"/>
              <a:gd name="connsiteY2" fmla="*/ 6858000 h 6858000"/>
              <a:gd name="connsiteX3" fmla="*/ 4866848 w 96269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6981" h="6858000">
                <a:moveTo>
                  <a:pt x="0" y="0"/>
                </a:moveTo>
                <a:lnTo>
                  <a:pt x="4760133" y="0"/>
                </a:lnTo>
                <a:lnTo>
                  <a:pt x="9626981" y="6858000"/>
                </a:lnTo>
                <a:lnTo>
                  <a:pt x="486684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874151" y="596936"/>
            <a:ext cx="5395700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73000" y="3401200"/>
            <a:ext cx="3798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937741" y="4409800"/>
            <a:ext cx="326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/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778200" y="1871733"/>
            <a:ext cx="15876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None/>
              <a:defRPr sz="4800" b="0">
                <a:solidFill>
                  <a:srgbClr val="5959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2488401" y="659470"/>
            <a:ext cx="4167211" cy="5539071"/>
          </a:xfrm>
          <a:custGeom>
            <a:avLst/>
            <a:gdLst>
              <a:gd name="connsiteX0" fmla="*/ 2778140 w 5556281"/>
              <a:gd name="connsiteY0" fmla="*/ 1624152 h 5539071"/>
              <a:gd name="connsiteX1" fmla="*/ 1632756 w 5556281"/>
              <a:gd name="connsiteY1" fmla="*/ 2769536 h 5539071"/>
              <a:gd name="connsiteX2" fmla="*/ 2778140 w 5556281"/>
              <a:gd name="connsiteY2" fmla="*/ 3914920 h 5539071"/>
              <a:gd name="connsiteX3" fmla="*/ 3923524 w 5556281"/>
              <a:gd name="connsiteY3" fmla="*/ 2769536 h 5539071"/>
              <a:gd name="connsiteX4" fmla="*/ 2778140 w 5556281"/>
              <a:gd name="connsiteY4" fmla="*/ 1624152 h 5539071"/>
              <a:gd name="connsiteX5" fmla="*/ 3162198 w 5556281"/>
              <a:gd name="connsiteY5" fmla="*/ 151 h 5539071"/>
              <a:gd name="connsiteX6" fmla="*/ 3189369 w 5556281"/>
              <a:gd name="connsiteY6" fmla="*/ 2803 h 5539071"/>
              <a:gd name="connsiteX7" fmla="*/ 3689300 w 5556281"/>
              <a:gd name="connsiteY7" fmla="*/ 121613 h 5539071"/>
              <a:gd name="connsiteX8" fmla="*/ 3747933 w 5556281"/>
              <a:gd name="connsiteY8" fmla="*/ 194134 h 5539071"/>
              <a:gd name="connsiteX9" fmla="*/ 3751019 w 5556281"/>
              <a:gd name="connsiteY9" fmla="*/ 254313 h 5539071"/>
              <a:gd name="connsiteX10" fmla="*/ 3763361 w 5556281"/>
              <a:gd name="connsiteY10" fmla="*/ 627717 h 5539071"/>
              <a:gd name="connsiteX11" fmla="*/ 3767990 w 5556281"/>
              <a:gd name="connsiteY11" fmla="*/ 731096 h 5539071"/>
              <a:gd name="connsiteX12" fmla="*/ 3815825 w 5556281"/>
              <a:gd name="connsiteY12" fmla="*/ 808246 h 5539071"/>
              <a:gd name="connsiteX13" fmla="*/ 3928463 w 5556281"/>
              <a:gd name="connsiteY13" fmla="*/ 873052 h 5539071"/>
              <a:gd name="connsiteX14" fmla="*/ 4036474 w 5556281"/>
              <a:gd name="connsiteY14" fmla="*/ 873052 h 5539071"/>
              <a:gd name="connsiteX15" fmla="*/ 4493199 w 5556281"/>
              <a:gd name="connsiteY15" fmla="*/ 618458 h 5539071"/>
              <a:gd name="connsiteX16" fmla="*/ 4590409 w 5556281"/>
              <a:gd name="connsiteY16" fmla="*/ 632346 h 5539071"/>
              <a:gd name="connsiteX17" fmla="*/ 4945295 w 5556281"/>
              <a:gd name="connsiteY17" fmla="*/ 994951 h 5539071"/>
              <a:gd name="connsiteX18" fmla="*/ 4957640 w 5556281"/>
              <a:gd name="connsiteY18" fmla="*/ 1095244 h 5539071"/>
              <a:gd name="connsiteX19" fmla="*/ 4692245 w 5556281"/>
              <a:gd name="connsiteY19" fmla="*/ 1542714 h 5539071"/>
              <a:gd name="connsiteX20" fmla="*/ 4690702 w 5556281"/>
              <a:gd name="connsiteY20" fmla="*/ 1646093 h 5539071"/>
              <a:gd name="connsiteX21" fmla="*/ 4758594 w 5556281"/>
              <a:gd name="connsiteY21" fmla="*/ 1771076 h 5539071"/>
              <a:gd name="connsiteX22" fmla="*/ 4837287 w 5556281"/>
              <a:gd name="connsiteY22" fmla="*/ 1820454 h 5539071"/>
              <a:gd name="connsiteX23" fmla="*/ 5014730 w 5556281"/>
              <a:gd name="connsiteY23" fmla="*/ 1832795 h 5539071"/>
              <a:gd name="connsiteX24" fmla="*/ 5375792 w 5556281"/>
              <a:gd name="connsiteY24" fmla="*/ 1855941 h 5539071"/>
              <a:gd name="connsiteX25" fmla="*/ 5445227 w 5556281"/>
              <a:gd name="connsiteY25" fmla="*/ 1914574 h 5539071"/>
              <a:gd name="connsiteX26" fmla="*/ 5554778 w 5556281"/>
              <a:gd name="connsiteY26" fmla="*/ 2417592 h 5539071"/>
              <a:gd name="connsiteX27" fmla="*/ 5537805 w 5556281"/>
              <a:gd name="connsiteY27" fmla="*/ 2479311 h 5539071"/>
              <a:gd name="connsiteX28" fmla="*/ 5506946 w 5556281"/>
              <a:gd name="connsiteY28" fmla="*/ 2500914 h 5539071"/>
              <a:gd name="connsiteX29" fmla="*/ 5042505 w 5556281"/>
              <a:gd name="connsiteY29" fmla="*/ 2732362 h 5539071"/>
              <a:gd name="connsiteX30" fmla="*/ 4990041 w 5556281"/>
              <a:gd name="connsiteY30" fmla="*/ 2811055 h 5539071"/>
              <a:gd name="connsiteX31" fmla="*/ 4979243 w 5556281"/>
              <a:gd name="connsiteY31" fmla="*/ 2985415 h 5539071"/>
              <a:gd name="connsiteX32" fmla="*/ 5019359 w 5556281"/>
              <a:gd name="connsiteY32" fmla="*/ 3068735 h 5539071"/>
              <a:gd name="connsiteX33" fmla="*/ 5448313 w 5556281"/>
              <a:gd name="connsiteY33" fmla="*/ 3385051 h 5539071"/>
              <a:gd name="connsiteX34" fmla="*/ 5477631 w 5556281"/>
              <a:gd name="connsiteY34" fmla="*/ 3480714 h 5539071"/>
              <a:gd name="connsiteX35" fmla="*/ 5398935 w 5556281"/>
              <a:gd name="connsiteY35" fmla="*/ 3698277 h 5539071"/>
              <a:gd name="connsiteX36" fmla="*/ 5309443 w 5556281"/>
              <a:gd name="connsiteY36" fmla="*/ 3940526 h 5539071"/>
              <a:gd name="connsiteX37" fmla="*/ 5233836 w 5556281"/>
              <a:gd name="connsiteY37" fmla="*/ 3989904 h 5539071"/>
              <a:gd name="connsiteX38" fmla="*/ 5040963 w 5556281"/>
              <a:gd name="connsiteY38" fmla="*/ 3969844 h 5539071"/>
              <a:gd name="connsiteX39" fmla="*/ 4707676 w 5556281"/>
              <a:gd name="connsiteY39" fmla="*/ 3934357 h 5539071"/>
              <a:gd name="connsiteX40" fmla="*/ 4622811 w 5556281"/>
              <a:gd name="connsiteY40" fmla="*/ 3972931 h 5539071"/>
              <a:gd name="connsiteX41" fmla="*/ 4502457 w 5556281"/>
              <a:gd name="connsiteY41" fmla="*/ 4136489 h 5539071"/>
              <a:gd name="connsiteX42" fmla="*/ 4488570 w 5556281"/>
              <a:gd name="connsiteY42" fmla="*/ 4239869 h 5539071"/>
              <a:gd name="connsiteX43" fmla="*/ 4675271 w 5556281"/>
              <a:gd name="connsiteY43" fmla="*/ 4730542 h 5539071"/>
              <a:gd name="connsiteX44" fmla="*/ 4647499 w 5556281"/>
              <a:gd name="connsiteY44" fmla="*/ 4830835 h 5539071"/>
              <a:gd name="connsiteX45" fmla="*/ 4278723 w 5556281"/>
              <a:gd name="connsiteY45" fmla="*/ 5110117 h 5539071"/>
              <a:gd name="connsiteX46" fmla="*/ 4178427 w 5556281"/>
              <a:gd name="connsiteY46" fmla="*/ 5108574 h 5539071"/>
              <a:gd name="connsiteX47" fmla="*/ 3778791 w 5556281"/>
              <a:gd name="connsiteY47" fmla="*/ 4786089 h 5539071"/>
              <a:gd name="connsiteX48" fmla="*/ 3684671 w 5556281"/>
              <a:gd name="connsiteY48" fmla="*/ 4767572 h 5539071"/>
              <a:gd name="connsiteX49" fmla="*/ 3450134 w 5556281"/>
              <a:gd name="connsiteY49" fmla="*/ 4857067 h 5539071"/>
              <a:gd name="connsiteX50" fmla="*/ 3393044 w 5556281"/>
              <a:gd name="connsiteY50" fmla="*/ 4924959 h 5539071"/>
              <a:gd name="connsiteX51" fmla="*/ 3360639 w 5556281"/>
              <a:gd name="connsiteY51" fmla="*/ 5079259 h 5539071"/>
              <a:gd name="connsiteX52" fmla="*/ 3283489 w 5556281"/>
              <a:gd name="connsiteY52" fmla="*/ 5448033 h 5539071"/>
              <a:gd name="connsiteX53" fmla="*/ 3218687 w 5556281"/>
              <a:gd name="connsiteY53" fmla="*/ 5509753 h 5539071"/>
              <a:gd name="connsiteX54" fmla="*/ 2973349 w 5556281"/>
              <a:gd name="connsiteY54" fmla="*/ 5535985 h 5539071"/>
              <a:gd name="connsiteX55" fmla="*/ 2868424 w 5556281"/>
              <a:gd name="connsiteY55" fmla="*/ 5539071 h 5539071"/>
              <a:gd name="connsiteX56" fmla="*/ 2723385 w 5556281"/>
              <a:gd name="connsiteY56" fmla="*/ 5539071 h 5539071"/>
              <a:gd name="connsiteX57" fmla="*/ 2666291 w 5556281"/>
              <a:gd name="connsiteY57" fmla="*/ 5474265 h 5539071"/>
              <a:gd name="connsiteX58" fmla="*/ 2507365 w 5556281"/>
              <a:gd name="connsiteY58" fmla="*/ 4992850 h 5539071"/>
              <a:gd name="connsiteX59" fmla="*/ 2431758 w 5556281"/>
              <a:gd name="connsiteY59" fmla="*/ 4924959 h 5539071"/>
              <a:gd name="connsiteX60" fmla="*/ 2184880 w 5556281"/>
              <a:gd name="connsiteY60" fmla="*/ 4869411 h 5539071"/>
              <a:gd name="connsiteX61" fmla="*/ 2075329 w 5556281"/>
              <a:gd name="connsiteY61" fmla="*/ 4901813 h 5539071"/>
              <a:gd name="connsiteX62" fmla="*/ 1714267 w 5556281"/>
              <a:gd name="connsiteY62" fmla="*/ 5267504 h 5539071"/>
              <a:gd name="connsiteX63" fmla="*/ 1621686 w 5556281"/>
              <a:gd name="connsiteY63" fmla="*/ 5282934 h 5539071"/>
              <a:gd name="connsiteX64" fmla="*/ 1234396 w 5556281"/>
              <a:gd name="connsiteY64" fmla="*/ 5065371 h 5539071"/>
              <a:gd name="connsiteX65" fmla="*/ 1191190 w 5556281"/>
              <a:gd name="connsiteY65" fmla="*/ 4966618 h 5539071"/>
              <a:gd name="connsiteX66" fmla="*/ 1317715 w 5556281"/>
              <a:gd name="connsiteY66" fmla="*/ 4468233 h 5539071"/>
              <a:gd name="connsiteX67" fmla="*/ 1294569 w 5556281"/>
              <a:gd name="connsiteY67" fmla="*/ 4372566 h 5539071"/>
              <a:gd name="connsiteX68" fmla="*/ 1107868 w 5556281"/>
              <a:gd name="connsiteY68" fmla="*/ 4178149 h 5539071"/>
              <a:gd name="connsiteX69" fmla="*/ 1018376 w 5556281"/>
              <a:gd name="connsiteY69" fmla="*/ 4151917 h 5539071"/>
              <a:gd name="connsiteX70" fmla="*/ 928882 w 5556281"/>
              <a:gd name="connsiteY70" fmla="*/ 4171977 h 5539071"/>
              <a:gd name="connsiteX71" fmla="*/ 509190 w 5556281"/>
              <a:gd name="connsiteY71" fmla="*/ 4266101 h 5539071"/>
              <a:gd name="connsiteX72" fmla="*/ 422778 w 5556281"/>
              <a:gd name="connsiteY72" fmla="*/ 4227524 h 5539071"/>
              <a:gd name="connsiteX73" fmla="*/ 211391 w 5556281"/>
              <a:gd name="connsiteY73" fmla="*/ 3818630 h 5539071"/>
              <a:gd name="connsiteX74" fmla="*/ 226818 w 5556281"/>
              <a:gd name="connsiteY74" fmla="*/ 3730682 h 5539071"/>
              <a:gd name="connsiteX75" fmla="*/ 617198 w 5556281"/>
              <a:gd name="connsiteY75" fmla="*/ 3368077 h 5539071"/>
              <a:gd name="connsiteX76" fmla="*/ 648056 w 5556281"/>
              <a:gd name="connsiteY76" fmla="*/ 3280125 h 5539071"/>
              <a:gd name="connsiteX77" fmla="*/ 601767 w 5556281"/>
              <a:gd name="connsiteY77" fmla="*/ 3028618 h 5539071"/>
              <a:gd name="connsiteX78" fmla="*/ 541591 w 5556281"/>
              <a:gd name="connsiteY78" fmla="*/ 2957640 h 5539071"/>
              <a:gd name="connsiteX79" fmla="*/ 200589 w 5556281"/>
              <a:gd name="connsiteY79" fmla="*/ 2832658 h 5539071"/>
              <a:gd name="connsiteX80" fmla="*/ 0 w 5556281"/>
              <a:gd name="connsiteY80" fmla="*/ 2757051 h 5539071"/>
              <a:gd name="connsiteX81" fmla="*/ 0 w 5556281"/>
              <a:gd name="connsiteY81" fmla="*/ 2670642 h 5539071"/>
              <a:gd name="connsiteX82" fmla="*/ 13885 w 5556281"/>
              <a:gd name="connsiteY82" fmla="*/ 2519428 h 5539071"/>
              <a:gd name="connsiteX83" fmla="*/ 52461 w 5556281"/>
              <a:gd name="connsiteY83" fmla="*/ 2224718 h 5539071"/>
              <a:gd name="connsiteX84" fmla="*/ 114181 w 5556281"/>
              <a:gd name="connsiteY84" fmla="*/ 2162996 h 5539071"/>
              <a:gd name="connsiteX85" fmla="*/ 640344 w 5556281"/>
              <a:gd name="connsiteY85" fmla="*/ 2067332 h 5539071"/>
              <a:gd name="connsiteX86" fmla="*/ 717491 w 5556281"/>
              <a:gd name="connsiteY86" fmla="*/ 2007155 h 5539071"/>
              <a:gd name="connsiteX87" fmla="*/ 797727 w 5556281"/>
              <a:gd name="connsiteY87" fmla="*/ 1814281 h 5539071"/>
              <a:gd name="connsiteX88" fmla="*/ 783840 w 5556281"/>
              <a:gd name="connsiteY88" fmla="*/ 1704727 h 5539071"/>
              <a:gd name="connsiteX89" fmla="*/ 476785 w 5556281"/>
              <a:gd name="connsiteY89" fmla="*/ 1300462 h 5539071"/>
              <a:gd name="connsiteX90" fmla="*/ 478329 w 5556281"/>
              <a:gd name="connsiteY90" fmla="*/ 1200169 h 5539071"/>
              <a:gd name="connsiteX91" fmla="*/ 776125 w 5556281"/>
              <a:gd name="connsiteY91" fmla="*/ 831392 h 5539071"/>
              <a:gd name="connsiteX92" fmla="*/ 881050 w 5556281"/>
              <a:gd name="connsiteY92" fmla="*/ 803617 h 5539071"/>
              <a:gd name="connsiteX93" fmla="*/ 1368636 w 5556281"/>
              <a:gd name="connsiteY93" fmla="*/ 1005749 h 5539071"/>
              <a:gd name="connsiteX94" fmla="*/ 1462757 w 5556281"/>
              <a:gd name="connsiteY94" fmla="*/ 998037 h 5539071"/>
              <a:gd name="connsiteX95" fmla="*/ 1617057 w 5556281"/>
              <a:gd name="connsiteY95" fmla="*/ 891569 h 5539071"/>
              <a:gd name="connsiteX96" fmla="*/ 1654088 w 5556281"/>
              <a:gd name="connsiteY96" fmla="*/ 819048 h 5539071"/>
              <a:gd name="connsiteX97" fmla="*/ 1651005 w 5556281"/>
              <a:gd name="connsiteY97" fmla="*/ 765044 h 5539071"/>
              <a:gd name="connsiteX98" fmla="*/ 1632488 w 5556281"/>
              <a:gd name="connsiteY98" fmla="*/ 525881 h 5539071"/>
              <a:gd name="connsiteX99" fmla="*/ 1613971 w 5556281"/>
              <a:gd name="connsiteY99" fmla="*/ 286715 h 5539071"/>
              <a:gd name="connsiteX100" fmla="*/ 1664889 w 5556281"/>
              <a:gd name="connsiteY100" fmla="*/ 208022 h 5539071"/>
              <a:gd name="connsiteX101" fmla="*/ 2141674 w 5556281"/>
              <a:gd name="connsiteY101" fmla="*/ 47552 h 5539071"/>
              <a:gd name="connsiteX102" fmla="*/ 2172535 w 5556281"/>
              <a:gd name="connsiteY102" fmla="*/ 42923 h 5539071"/>
              <a:gd name="connsiteX103" fmla="*/ 2237341 w 5556281"/>
              <a:gd name="connsiteY103" fmla="*/ 86126 h 5539071"/>
              <a:gd name="connsiteX104" fmla="*/ 2535137 w 5556281"/>
              <a:gd name="connsiteY104" fmla="*/ 516622 h 5539071"/>
              <a:gd name="connsiteX105" fmla="*/ 2627718 w 5556281"/>
              <a:gd name="connsiteY105" fmla="*/ 561368 h 5539071"/>
              <a:gd name="connsiteX106" fmla="*/ 2786647 w 5556281"/>
              <a:gd name="connsiteY106" fmla="*/ 555196 h 5539071"/>
              <a:gd name="connsiteX107" fmla="*/ 2836022 w 5556281"/>
              <a:gd name="connsiteY107" fmla="*/ 530507 h 5539071"/>
              <a:gd name="connsiteX108" fmla="*/ 2852996 w 5556281"/>
              <a:gd name="connsiteY108" fmla="*/ 505821 h 5539071"/>
              <a:gd name="connsiteX109" fmla="*/ 2930143 w 5556281"/>
              <a:gd name="connsiteY109" fmla="*/ 363865 h 5539071"/>
              <a:gd name="connsiteX110" fmla="*/ 3102960 w 5556281"/>
              <a:gd name="connsiteY110" fmla="*/ 41380 h 5539071"/>
              <a:gd name="connsiteX111" fmla="*/ 3162198 w 5556281"/>
              <a:gd name="connsiteY111" fmla="*/ 151 h 553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556281" h="5539071">
                <a:moveTo>
                  <a:pt x="2778140" y="1624152"/>
                </a:moveTo>
                <a:cubicBezTo>
                  <a:pt x="2145562" y="1624152"/>
                  <a:pt x="1632756" y="2136958"/>
                  <a:pt x="1632756" y="2769536"/>
                </a:cubicBezTo>
                <a:cubicBezTo>
                  <a:pt x="1632756" y="3402114"/>
                  <a:pt x="2145562" y="3914920"/>
                  <a:pt x="2778140" y="3914920"/>
                </a:cubicBezTo>
                <a:cubicBezTo>
                  <a:pt x="3410718" y="3914920"/>
                  <a:pt x="3923524" y="3402114"/>
                  <a:pt x="3923524" y="2769536"/>
                </a:cubicBezTo>
                <a:cubicBezTo>
                  <a:pt x="3923524" y="2136958"/>
                  <a:pt x="3410718" y="1624152"/>
                  <a:pt x="2778140" y="1624152"/>
                </a:cubicBezTo>
                <a:close/>
                <a:moveTo>
                  <a:pt x="3162198" y="151"/>
                </a:moveTo>
                <a:cubicBezTo>
                  <a:pt x="3170660" y="-379"/>
                  <a:pt x="3179725" y="489"/>
                  <a:pt x="3189369" y="2803"/>
                </a:cubicBezTo>
                <a:cubicBezTo>
                  <a:pt x="3356013" y="42923"/>
                  <a:pt x="3522655" y="81496"/>
                  <a:pt x="3689300" y="121613"/>
                </a:cubicBezTo>
                <a:cubicBezTo>
                  <a:pt x="3724787" y="130871"/>
                  <a:pt x="3746390" y="157104"/>
                  <a:pt x="3747933" y="194134"/>
                </a:cubicBezTo>
                <a:cubicBezTo>
                  <a:pt x="3749476" y="214194"/>
                  <a:pt x="3749476" y="234254"/>
                  <a:pt x="3751019" y="254313"/>
                </a:cubicBezTo>
                <a:cubicBezTo>
                  <a:pt x="3755645" y="379296"/>
                  <a:pt x="3758735" y="504278"/>
                  <a:pt x="3763361" y="627717"/>
                </a:cubicBezTo>
                <a:cubicBezTo>
                  <a:pt x="3764907" y="661664"/>
                  <a:pt x="3766450" y="697152"/>
                  <a:pt x="3767990" y="731096"/>
                </a:cubicBezTo>
                <a:cubicBezTo>
                  <a:pt x="3769533" y="765044"/>
                  <a:pt x="3786507" y="791275"/>
                  <a:pt x="3815825" y="808246"/>
                </a:cubicBezTo>
                <a:cubicBezTo>
                  <a:pt x="3852855" y="829849"/>
                  <a:pt x="3891432" y="849909"/>
                  <a:pt x="3928463" y="873052"/>
                </a:cubicBezTo>
                <a:cubicBezTo>
                  <a:pt x="3965496" y="894655"/>
                  <a:pt x="3999440" y="893112"/>
                  <a:pt x="4036474" y="873052"/>
                </a:cubicBezTo>
                <a:cubicBezTo>
                  <a:pt x="4189231" y="788189"/>
                  <a:pt x="4340442" y="703324"/>
                  <a:pt x="4493199" y="618458"/>
                </a:cubicBezTo>
                <a:cubicBezTo>
                  <a:pt x="4528689" y="598402"/>
                  <a:pt x="4562634" y="604571"/>
                  <a:pt x="4590409" y="632346"/>
                </a:cubicBezTo>
                <a:cubicBezTo>
                  <a:pt x="4709219" y="752699"/>
                  <a:pt x="4826485" y="874595"/>
                  <a:pt x="4945295" y="994951"/>
                </a:cubicBezTo>
                <a:cubicBezTo>
                  <a:pt x="4976157" y="1027352"/>
                  <a:pt x="4980786" y="1056670"/>
                  <a:pt x="4957640" y="1095244"/>
                </a:cubicBezTo>
                <a:cubicBezTo>
                  <a:pt x="4869689" y="1244915"/>
                  <a:pt x="4780194" y="1393043"/>
                  <a:pt x="4692245" y="1542714"/>
                </a:cubicBezTo>
                <a:cubicBezTo>
                  <a:pt x="4672185" y="1576659"/>
                  <a:pt x="4670643" y="1612149"/>
                  <a:pt x="4690702" y="1646093"/>
                </a:cubicBezTo>
                <a:cubicBezTo>
                  <a:pt x="4713848" y="1687753"/>
                  <a:pt x="4735448" y="1729416"/>
                  <a:pt x="4758594" y="1771076"/>
                </a:cubicBezTo>
                <a:cubicBezTo>
                  <a:pt x="4775567" y="1801937"/>
                  <a:pt x="4801797" y="1818911"/>
                  <a:pt x="4837287" y="1820454"/>
                </a:cubicBezTo>
                <a:cubicBezTo>
                  <a:pt x="4895921" y="1825083"/>
                  <a:pt x="4956097" y="1828169"/>
                  <a:pt x="5014730" y="1832795"/>
                </a:cubicBezTo>
                <a:cubicBezTo>
                  <a:pt x="5135083" y="1840510"/>
                  <a:pt x="5255439" y="1848226"/>
                  <a:pt x="5375792" y="1855941"/>
                </a:cubicBezTo>
                <a:cubicBezTo>
                  <a:pt x="5409736" y="1857484"/>
                  <a:pt x="5437511" y="1880630"/>
                  <a:pt x="5445227" y="1914574"/>
                </a:cubicBezTo>
                <a:cubicBezTo>
                  <a:pt x="5482257" y="2081219"/>
                  <a:pt x="5517747" y="2249404"/>
                  <a:pt x="5554778" y="2417592"/>
                </a:cubicBezTo>
                <a:cubicBezTo>
                  <a:pt x="5559407" y="2440735"/>
                  <a:pt x="5553235" y="2460795"/>
                  <a:pt x="5537805" y="2479311"/>
                </a:cubicBezTo>
                <a:cubicBezTo>
                  <a:pt x="5530089" y="2488570"/>
                  <a:pt x="5517747" y="2494742"/>
                  <a:pt x="5506946" y="2500914"/>
                </a:cubicBezTo>
                <a:cubicBezTo>
                  <a:pt x="5352646" y="2578062"/>
                  <a:pt x="5198345" y="2655212"/>
                  <a:pt x="5042505" y="2732362"/>
                </a:cubicBezTo>
                <a:cubicBezTo>
                  <a:pt x="5010101" y="2749336"/>
                  <a:pt x="4991587" y="2774025"/>
                  <a:pt x="4990041" y="2811055"/>
                </a:cubicBezTo>
                <a:cubicBezTo>
                  <a:pt x="4986958" y="2869688"/>
                  <a:pt x="4982326" y="2926779"/>
                  <a:pt x="4979243" y="2985415"/>
                </a:cubicBezTo>
                <a:cubicBezTo>
                  <a:pt x="4977699" y="3019360"/>
                  <a:pt x="4990041" y="3048678"/>
                  <a:pt x="5019359" y="3068735"/>
                </a:cubicBezTo>
                <a:cubicBezTo>
                  <a:pt x="5162858" y="3173660"/>
                  <a:pt x="5304814" y="3280125"/>
                  <a:pt x="5448313" y="3385051"/>
                </a:cubicBezTo>
                <a:cubicBezTo>
                  <a:pt x="5482257" y="3409737"/>
                  <a:pt x="5493059" y="3440598"/>
                  <a:pt x="5477631" y="3480714"/>
                </a:cubicBezTo>
                <a:cubicBezTo>
                  <a:pt x="5451399" y="3553235"/>
                  <a:pt x="5425167" y="3625756"/>
                  <a:pt x="5398935" y="3698277"/>
                </a:cubicBezTo>
                <a:cubicBezTo>
                  <a:pt x="5369619" y="3778514"/>
                  <a:pt x="5340305" y="3860293"/>
                  <a:pt x="5309443" y="3940526"/>
                </a:cubicBezTo>
                <a:cubicBezTo>
                  <a:pt x="5297099" y="3974474"/>
                  <a:pt x="5267781" y="3992990"/>
                  <a:pt x="5233836" y="3989904"/>
                </a:cubicBezTo>
                <a:cubicBezTo>
                  <a:pt x="5169031" y="3983732"/>
                  <a:pt x="5105768" y="3976017"/>
                  <a:pt x="5040963" y="3969844"/>
                </a:cubicBezTo>
                <a:cubicBezTo>
                  <a:pt x="4929868" y="3957500"/>
                  <a:pt x="4818771" y="3945155"/>
                  <a:pt x="4707676" y="3934357"/>
                </a:cubicBezTo>
                <a:cubicBezTo>
                  <a:pt x="4672185" y="3931271"/>
                  <a:pt x="4644413" y="3943612"/>
                  <a:pt x="4622811" y="3972931"/>
                </a:cubicBezTo>
                <a:cubicBezTo>
                  <a:pt x="4582694" y="4026935"/>
                  <a:pt x="4544117" y="4082482"/>
                  <a:pt x="4502457" y="4136489"/>
                </a:cubicBezTo>
                <a:cubicBezTo>
                  <a:pt x="4477769" y="4168891"/>
                  <a:pt x="4474683" y="4202838"/>
                  <a:pt x="4488570" y="4239869"/>
                </a:cubicBezTo>
                <a:cubicBezTo>
                  <a:pt x="4550289" y="4403427"/>
                  <a:pt x="4613552" y="4566983"/>
                  <a:pt x="4675271" y="4730542"/>
                </a:cubicBezTo>
                <a:cubicBezTo>
                  <a:pt x="4692245" y="4773744"/>
                  <a:pt x="4682987" y="4803063"/>
                  <a:pt x="4647499" y="4830835"/>
                </a:cubicBezTo>
                <a:cubicBezTo>
                  <a:pt x="4524057" y="4923416"/>
                  <a:pt x="4402161" y="5017539"/>
                  <a:pt x="4278723" y="5110117"/>
                </a:cubicBezTo>
                <a:cubicBezTo>
                  <a:pt x="4243235" y="5136349"/>
                  <a:pt x="4212374" y="5136349"/>
                  <a:pt x="4178427" y="5108574"/>
                </a:cubicBezTo>
                <a:cubicBezTo>
                  <a:pt x="4045729" y="5002109"/>
                  <a:pt x="3911492" y="4894097"/>
                  <a:pt x="3778791" y="4786089"/>
                </a:cubicBezTo>
                <a:cubicBezTo>
                  <a:pt x="3749476" y="4762943"/>
                  <a:pt x="3718615" y="4755228"/>
                  <a:pt x="3684671" y="4767572"/>
                </a:cubicBezTo>
                <a:cubicBezTo>
                  <a:pt x="3605977" y="4796890"/>
                  <a:pt x="3527284" y="4826209"/>
                  <a:pt x="3450134" y="4857067"/>
                </a:cubicBezTo>
                <a:cubicBezTo>
                  <a:pt x="3419276" y="4869411"/>
                  <a:pt x="3400759" y="4892557"/>
                  <a:pt x="3393044" y="4924959"/>
                </a:cubicBezTo>
                <a:cubicBezTo>
                  <a:pt x="3382243" y="4975877"/>
                  <a:pt x="3371444" y="5028338"/>
                  <a:pt x="3360639" y="5079259"/>
                </a:cubicBezTo>
                <a:cubicBezTo>
                  <a:pt x="3334411" y="5202698"/>
                  <a:pt x="3309721" y="5324594"/>
                  <a:pt x="3283489" y="5448033"/>
                </a:cubicBezTo>
                <a:cubicBezTo>
                  <a:pt x="3275777" y="5483524"/>
                  <a:pt x="3254174" y="5505126"/>
                  <a:pt x="3218687" y="5509753"/>
                </a:cubicBezTo>
                <a:cubicBezTo>
                  <a:pt x="3136907" y="5520554"/>
                  <a:pt x="3055128" y="5528269"/>
                  <a:pt x="2973349" y="5535985"/>
                </a:cubicBezTo>
                <a:cubicBezTo>
                  <a:pt x="2933232" y="5532899"/>
                  <a:pt x="2900828" y="5535985"/>
                  <a:pt x="2868424" y="5539071"/>
                </a:cubicBezTo>
                <a:cubicBezTo>
                  <a:pt x="2820592" y="5539071"/>
                  <a:pt x="2772760" y="5539071"/>
                  <a:pt x="2723385" y="5539071"/>
                </a:cubicBezTo>
                <a:cubicBezTo>
                  <a:pt x="2692523" y="5528269"/>
                  <a:pt x="2675550" y="5505126"/>
                  <a:pt x="2666291" y="5474265"/>
                </a:cubicBezTo>
                <a:cubicBezTo>
                  <a:pt x="2613831" y="5313793"/>
                  <a:pt x="2559826" y="5153323"/>
                  <a:pt x="2507365" y="4992850"/>
                </a:cubicBezTo>
                <a:cubicBezTo>
                  <a:pt x="2495021" y="4955817"/>
                  <a:pt x="2470335" y="4932674"/>
                  <a:pt x="2431758" y="4924959"/>
                </a:cubicBezTo>
                <a:cubicBezTo>
                  <a:pt x="2349979" y="4906442"/>
                  <a:pt x="2266657" y="4889468"/>
                  <a:pt x="2184880" y="4869411"/>
                </a:cubicBezTo>
                <a:cubicBezTo>
                  <a:pt x="2141674" y="4858610"/>
                  <a:pt x="2106187" y="4869411"/>
                  <a:pt x="2075329" y="4901813"/>
                </a:cubicBezTo>
                <a:cubicBezTo>
                  <a:pt x="1956516" y="5025252"/>
                  <a:pt x="1834620" y="5145608"/>
                  <a:pt x="1714267" y="5267504"/>
                </a:cubicBezTo>
                <a:cubicBezTo>
                  <a:pt x="1686492" y="5295276"/>
                  <a:pt x="1654088" y="5301451"/>
                  <a:pt x="1621686" y="5282934"/>
                </a:cubicBezTo>
                <a:cubicBezTo>
                  <a:pt x="1492075" y="5210413"/>
                  <a:pt x="1364004" y="5137892"/>
                  <a:pt x="1234396" y="5065371"/>
                </a:cubicBezTo>
                <a:cubicBezTo>
                  <a:pt x="1189647" y="5040682"/>
                  <a:pt x="1178846" y="5014453"/>
                  <a:pt x="1191190" y="4966618"/>
                </a:cubicBezTo>
                <a:cubicBezTo>
                  <a:pt x="1232850" y="4799977"/>
                  <a:pt x="1276055" y="4634875"/>
                  <a:pt x="1317715" y="4468233"/>
                </a:cubicBezTo>
                <a:cubicBezTo>
                  <a:pt x="1326977" y="4432743"/>
                  <a:pt x="1320801" y="4400341"/>
                  <a:pt x="1294569" y="4372566"/>
                </a:cubicBezTo>
                <a:cubicBezTo>
                  <a:pt x="1232850" y="4307760"/>
                  <a:pt x="1169587" y="4242955"/>
                  <a:pt x="1107868" y="4178149"/>
                </a:cubicBezTo>
                <a:cubicBezTo>
                  <a:pt x="1083182" y="4151917"/>
                  <a:pt x="1052321" y="4144202"/>
                  <a:pt x="1018376" y="4151917"/>
                </a:cubicBezTo>
                <a:cubicBezTo>
                  <a:pt x="987518" y="4158089"/>
                  <a:pt x="958200" y="4165804"/>
                  <a:pt x="928882" y="4171977"/>
                </a:cubicBezTo>
                <a:cubicBezTo>
                  <a:pt x="788469" y="4202838"/>
                  <a:pt x="649599" y="4235239"/>
                  <a:pt x="509190" y="4266101"/>
                </a:cubicBezTo>
                <a:cubicBezTo>
                  <a:pt x="470613" y="4275359"/>
                  <a:pt x="439755" y="4261472"/>
                  <a:pt x="422778" y="4227524"/>
                </a:cubicBezTo>
                <a:cubicBezTo>
                  <a:pt x="351800" y="4091740"/>
                  <a:pt x="282366" y="3954414"/>
                  <a:pt x="211391" y="3818630"/>
                </a:cubicBezTo>
                <a:cubicBezTo>
                  <a:pt x="195960" y="3787772"/>
                  <a:pt x="202132" y="3753825"/>
                  <a:pt x="226818" y="3730682"/>
                </a:cubicBezTo>
                <a:cubicBezTo>
                  <a:pt x="356433" y="3610326"/>
                  <a:pt x="487587" y="3488430"/>
                  <a:pt x="617198" y="3368077"/>
                </a:cubicBezTo>
                <a:cubicBezTo>
                  <a:pt x="643427" y="3344931"/>
                  <a:pt x="652686" y="3314073"/>
                  <a:pt x="648056" y="3280125"/>
                </a:cubicBezTo>
                <a:cubicBezTo>
                  <a:pt x="632629" y="3196803"/>
                  <a:pt x="617198" y="3111937"/>
                  <a:pt x="601767" y="3028618"/>
                </a:cubicBezTo>
                <a:cubicBezTo>
                  <a:pt x="595595" y="2993127"/>
                  <a:pt x="575535" y="2969985"/>
                  <a:pt x="541591" y="2957640"/>
                </a:cubicBezTo>
                <a:cubicBezTo>
                  <a:pt x="427407" y="2915980"/>
                  <a:pt x="313227" y="2874318"/>
                  <a:pt x="200589" y="2832658"/>
                </a:cubicBezTo>
                <a:cubicBezTo>
                  <a:pt x="134241" y="2807969"/>
                  <a:pt x="66349" y="2786366"/>
                  <a:pt x="0" y="2757051"/>
                </a:cubicBezTo>
                <a:cubicBezTo>
                  <a:pt x="0" y="2727733"/>
                  <a:pt x="0" y="2699960"/>
                  <a:pt x="0" y="2670642"/>
                </a:cubicBezTo>
                <a:cubicBezTo>
                  <a:pt x="4629" y="2619724"/>
                  <a:pt x="9259" y="2570349"/>
                  <a:pt x="13885" y="2519428"/>
                </a:cubicBezTo>
                <a:cubicBezTo>
                  <a:pt x="23146" y="2420678"/>
                  <a:pt x="37031" y="2321925"/>
                  <a:pt x="52461" y="2224718"/>
                </a:cubicBezTo>
                <a:cubicBezTo>
                  <a:pt x="57091" y="2192314"/>
                  <a:pt x="80236" y="2169168"/>
                  <a:pt x="114181" y="2162996"/>
                </a:cubicBezTo>
                <a:cubicBezTo>
                  <a:pt x="290081" y="2130594"/>
                  <a:pt x="464441" y="2099733"/>
                  <a:pt x="640344" y="2067332"/>
                </a:cubicBezTo>
                <a:cubicBezTo>
                  <a:pt x="677375" y="2061160"/>
                  <a:pt x="702064" y="2041100"/>
                  <a:pt x="717491" y="2007155"/>
                </a:cubicBezTo>
                <a:cubicBezTo>
                  <a:pt x="743723" y="1942350"/>
                  <a:pt x="771498" y="1877544"/>
                  <a:pt x="797727" y="1814281"/>
                </a:cubicBezTo>
                <a:cubicBezTo>
                  <a:pt x="814701" y="1774162"/>
                  <a:pt x="810072" y="1740217"/>
                  <a:pt x="783840" y="1704727"/>
                </a:cubicBezTo>
                <a:cubicBezTo>
                  <a:pt x="680461" y="1570486"/>
                  <a:pt x="578625" y="1434703"/>
                  <a:pt x="476785" y="1300462"/>
                </a:cubicBezTo>
                <a:cubicBezTo>
                  <a:pt x="450553" y="1264975"/>
                  <a:pt x="450553" y="1234114"/>
                  <a:pt x="478329" y="1200169"/>
                </a:cubicBezTo>
                <a:cubicBezTo>
                  <a:pt x="577078" y="1076730"/>
                  <a:pt x="675831" y="954831"/>
                  <a:pt x="776125" y="831392"/>
                </a:cubicBezTo>
                <a:cubicBezTo>
                  <a:pt x="808529" y="792819"/>
                  <a:pt x="834761" y="785103"/>
                  <a:pt x="881050" y="803617"/>
                </a:cubicBezTo>
                <a:cubicBezTo>
                  <a:pt x="1043065" y="871512"/>
                  <a:pt x="1205078" y="937860"/>
                  <a:pt x="1368636" y="1005749"/>
                </a:cubicBezTo>
                <a:cubicBezTo>
                  <a:pt x="1401037" y="1019637"/>
                  <a:pt x="1433439" y="1018094"/>
                  <a:pt x="1462757" y="998037"/>
                </a:cubicBezTo>
                <a:cubicBezTo>
                  <a:pt x="1515221" y="962546"/>
                  <a:pt x="1566139" y="927059"/>
                  <a:pt x="1617057" y="891569"/>
                </a:cubicBezTo>
                <a:cubicBezTo>
                  <a:pt x="1641743" y="874595"/>
                  <a:pt x="1654088" y="849909"/>
                  <a:pt x="1654088" y="819048"/>
                </a:cubicBezTo>
                <a:cubicBezTo>
                  <a:pt x="1654088" y="800531"/>
                  <a:pt x="1652548" y="782017"/>
                  <a:pt x="1651005" y="765044"/>
                </a:cubicBezTo>
                <a:cubicBezTo>
                  <a:pt x="1644832" y="684807"/>
                  <a:pt x="1638660" y="606114"/>
                  <a:pt x="1632488" y="525881"/>
                </a:cubicBezTo>
                <a:cubicBezTo>
                  <a:pt x="1626316" y="445644"/>
                  <a:pt x="1620143" y="366951"/>
                  <a:pt x="1613971" y="286715"/>
                </a:cubicBezTo>
                <a:cubicBezTo>
                  <a:pt x="1610885" y="249681"/>
                  <a:pt x="1629402" y="220366"/>
                  <a:pt x="1664889" y="208022"/>
                </a:cubicBezTo>
                <a:cubicBezTo>
                  <a:pt x="1823819" y="154017"/>
                  <a:pt x="1982748" y="100013"/>
                  <a:pt x="2141674" y="47552"/>
                </a:cubicBezTo>
                <a:cubicBezTo>
                  <a:pt x="2152476" y="44466"/>
                  <a:pt x="2161734" y="42923"/>
                  <a:pt x="2172535" y="42923"/>
                </a:cubicBezTo>
                <a:cubicBezTo>
                  <a:pt x="2201851" y="44466"/>
                  <a:pt x="2220367" y="62980"/>
                  <a:pt x="2237341" y="86126"/>
                </a:cubicBezTo>
                <a:cubicBezTo>
                  <a:pt x="2336091" y="229624"/>
                  <a:pt x="2436387" y="373123"/>
                  <a:pt x="2535137" y="516622"/>
                </a:cubicBezTo>
                <a:cubicBezTo>
                  <a:pt x="2558283" y="549024"/>
                  <a:pt x="2589145" y="564454"/>
                  <a:pt x="2627718" y="561368"/>
                </a:cubicBezTo>
                <a:cubicBezTo>
                  <a:pt x="2680179" y="556739"/>
                  <a:pt x="2734186" y="555196"/>
                  <a:pt x="2786647" y="555196"/>
                </a:cubicBezTo>
                <a:cubicBezTo>
                  <a:pt x="2808250" y="555196"/>
                  <a:pt x="2823681" y="547480"/>
                  <a:pt x="2836022" y="530507"/>
                </a:cubicBezTo>
                <a:cubicBezTo>
                  <a:pt x="2842195" y="522794"/>
                  <a:pt x="2848367" y="513536"/>
                  <a:pt x="2852996" y="505821"/>
                </a:cubicBezTo>
                <a:cubicBezTo>
                  <a:pt x="2879228" y="457986"/>
                  <a:pt x="2903914" y="410154"/>
                  <a:pt x="2930143" y="363865"/>
                </a:cubicBezTo>
                <a:cubicBezTo>
                  <a:pt x="2987237" y="255856"/>
                  <a:pt x="3045870" y="149388"/>
                  <a:pt x="3102960" y="41380"/>
                </a:cubicBezTo>
                <a:cubicBezTo>
                  <a:pt x="3116848" y="15919"/>
                  <a:pt x="3136811" y="1742"/>
                  <a:pt x="3162198" y="1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06351" y="3753256"/>
            <a:ext cx="2357438" cy="2004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375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14362" y="1762129"/>
            <a:ext cx="2357438" cy="199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676716" y="1883517"/>
            <a:ext cx="2216708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"/>
            <a:ext cx="9144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3810000"/>
            <a:ext cx="9144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>
            <a:spLocks noChangeAspect="1"/>
          </p:cNvSpPr>
          <p:nvPr userDrawn="1"/>
        </p:nvSpPr>
        <p:spPr>
          <a:xfrm>
            <a:off x="5339485" y="5067541"/>
            <a:ext cx="3223260" cy="43533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1988840"/>
            <a:ext cx="9144000" cy="2880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Graphic 14"/>
          <p:cNvGrpSpPr/>
          <p:nvPr userDrawn="1"/>
        </p:nvGrpSpPr>
        <p:grpSpPr>
          <a:xfrm>
            <a:off x="5150481" y="1360228"/>
            <a:ext cx="3749508" cy="3932069"/>
            <a:chOff x="2444748" y="555045"/>
            <a:chExt cx="7282048" cy="5727454"/>
          </a:xfrm>
        </p:grpSpPr>
        <p:sp>
          <p:nvSpPr>
            <p:cNvPr id="6" name="Freeform: Shape 5"/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-1" fmla="*/ 2536444 w 3976489"/>
                <a:gd name="connsiteY0-2" fmla="*/ 0 h 4238316"/>
                <a:gd name="connsiteX1-3" fmla="*/ 3976489 w 3976489"/>
                <a:gd name="connsiteY1-4" fmla="*/ 241371 h 4238316"/>
                <a:gd name="connsiteX2-5" fmla="*/ 3968307 w 3976489"/>
                <a:gd name="connsiteY2-6" fmla="*/ 4238316 h 4238316"/>
                <a:gd name="connsiteX3-7" fmla="*/ 0 w 3976489"/>
                <a:gd name="connsiteY3-8" fmla="*/ 4238316 h 4238316"/>
                <a:gd name="connsiteX0-9" fmla="*/ 2536444 w 3976489"/>
                <a:gd name="connsiteY0-10" fmla="*/ 0 h 4238316"/>
                <a:gd name="connsiteX1-11" fmla="*/ 3976489 w 3976489"/>
                <a:gd name="connsiteY1-12" fmla="*/ 213683 h 4238316"/>
                <a:gd name="connsiteX2-13" fmla="*/ 3968307 w 3976489"/>
                <a:gd name="connsiteY2-14" fmla="*/ 4238316 h 4238316"/>
                <a:gd name="connsiteX3-15" fmla="*/ 0 w 3976489"/>
                <a:gd name="connsiteY3-16" fmla="*/ 4238316 h 4238316"/>
                <a:gd name="connsiteX0-17" fmla="*/ 2473335 w 3976489"/>
                <a:gd name="connsiteY0-18" fmla="*/ 0 h 4035268"/>
                <a:gd name="connsiteX1-19" fmla="*/ 3976489 w 3976489"/>
                <a:gd name="connsiteY1-20" fmla="*/ 10635 h 4035268"/>
                <a:gd name="connsiteX2-21" fmla="*/ 3968307 w 3976489"/>
                <a:gd name="connsiteY2-22" fmla="*/ 4035268 h 4035268"/>
                <a:gd name="connsiteX3-23" fmla="*/ 0 w 3976489"/>
                <a:gd name="connsiteY3-24" fmla="*/ 4035268 h 403526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5327920" y="1624181"/>
            <a:ext cx="3435032" cy="258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4"/>
          <p:cNvSpPr txBox="1">
            <a:spLocks noGrp="1"/>
          </p:cNvSpPr>
          <p:nvPr>
            <p:ph type="ctrTitle"/>
          </p:nvPr>
        </p:nvSpPr>
        <p:spPr>
          <a:xfrm>
            <a:off x="4155425" y="2622533"/>
            <a:ext cx="42753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433" name="Google Shape;433;p14"/>
          <p:cNvSpPr txBox="1">
            <a:spLocks noGrp="1"/>
          </p:cNvSpPr>
          <p:nvPr>
            <p:ph type="title" idx="2" hasCustomPrompt="1"/>
          </p:nvPr>
        </p:nvSpPr>
        <p:spPr>
          <a:xfrm>
            <a:off x="2319727" y="2622517"/>
            <a:ext cx="1460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4" name="Google Shape;434;p14"/>
          <p:cNvSpPr txBox="1">
            <a:spLocks noGrp="1"/>
          </p:cNvSpPr>
          <p:nvPr>
            <p:ph type="ctrTitle" idx="3"/>
          </p:nvPr>
        </p:nvSpPr>
        <p:spPr>
          <a:xfrm>
            <a:off x="4155425" y="3509533"/>
            <a:ext cx="42753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435" name="Google Shape;435;p14"/>
          <p:cNvSpPr txBox="1">
            <a:spLocks noGrp="1"/>
          </p:cNvSpPr>
          <p:nvPr>
            <p:ph type="title" idx="4" hasCustomPrompt="1"/>
          </p:nvPr>
        </p:nvSpPr>
        <p:spPr>
          <a:xfrm>
            <a:off x="2319727" y="3509517"/>
            <a:ext cx="1460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6" name="Google Shape;436;p14"/>
          <p:cNvSpPr txBox="1">
            <a:spLocks noGrp="1"/>
          </p:cNvSpPr>
          <p:nvPr>
            <p:ph type="ctrTitle" idx="5"/>
          </p:nvPr>
        </p:nvSpPr>
        <p:spPr>
          <a:xfrm>
            <a:off x="4155425" y="4396533"/>
            <a:ext cx="42753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437" name="Google Shape;437;p14"/>
          <p:cNvSpPr txBox="1">
            <a:spLocks noGrp="1"/>
          </p:cNvSpPr>
          <p:nvPr>
            <p:ph type="title" idx="6" hasCustomPrompt="1"/>
          </p:nvPr>
        </p:nvSpPr>
        <p:spPr>
          <a:xfrm>
            <a:off x="2319727" y="4396517"/>
            <a:ext cx="1460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8" name="Google Shape;438;p14"/>
          <p:cNvSpPr txBox="1">
            <a:spLocks noGrp="1"/>
          </p:cNvSpPr>
          <p:nvPr>
            <p:ph type="ctrTitle" idx="7"/>
          </p:nvPr>
        </p:nvSpPr>
        <p:spPr>
          <a:xfrm>
            <a:off x="4155425" y="5283533"/>
            <a:ext cx="42753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439" name="Google Shape;439;p14"/>
          <p:cNvSpPr txBox="1">
            <a:spLocks noGrp="1"/>
          </p:cNvSpPr>
          <p:nvPr>
            <p:ph type="title" idx="8" hasCustomPrompt="1"/>
          </p:nvPr>
        </p:nvSpPr>
        <p:spPr>
          <a:xfrm>
            <a:off x="2319727" y="5283517"/>
            <a:ext cx="1460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40" name="Google Shape;440;p14"/>
          <p:cNvSpPr txBox="1">
            <a:spLocks noGrp="1"/>
          </p:cNvSpPr>
          <p:nvPr>
            <p:ph type="ctrTitle" idx="9"/>
          </p:nvPr>
        </p:nvSpPr>
        <p:spPr>
          <a:xfrm>
            <a:off x="4155425" y="1579733"/>
            <a:ext cx="38886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low Condensed"/>
              <a:buNone/>
              <a:defRPr sz="48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grpSp>
        <p:nvGrpSpPr>
          <p:cNvPr id="441" name="Google Shape;441;p14"/>
          <p:cNvGrpSpPr/>
          <p:nvPr/>
        </p:nvGrpSpPr>
        <p:grpSpPr>
          <a:xfrm rot="-5400000">
            <a:off x="84415" y="5176119"/>
            <a:ext cx="1613209" cy="1782035"/>
            <a:chOff x="700771" y="-227337"/>
            <a:chExt cx="1458774" cy="2138784"/>
          </a:xfrm>
        </p:grpSpPr>
        <p:sp>
          <p:nvSpPr>
            <p:cNvPr id="442" name="Google Shape;442;p14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3" name="Google Shape;443;p14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4" name="Google Shape;444;p14"/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5" name="Google Shape;445;p14"/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6" name="Google Shape;446;p14"/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7" name="Google Shape;447;p14"/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8" name="Google Shape;448;p14"/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9" name="Google Shape;449;p14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0" name="Google Shape;450;p14"/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1" name="Google Shape;451;p14"/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2" name="Google Shape;452;p14"/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3" name="Google Shape;453;p14"/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6" name="Google Shape;456;p14"/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7" name="Google Shape;457;p14"/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8" name="Google Shape;458;p14"/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9" name="Google Shape;459;p14"/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0" name="Google Shape;460;p14"/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61" name="Google Shape;461;p14"/>
          <p:cNvGrpSpPr/>
          <p:nvPr/>
        </p:nvGrpSpPr>
        <p:grpSpPr>
          <a:xfrm rot="5400000">
            <a:off x="7467515" y="-554854"/>
            <a:ext cx="1170468" cy="2209091"/>
            <a:chOff x="-26858" y="-227337"/>
            <a:chExt cx="1093215" cy="2757917"/>
          </a:xfrm>
        </p:grpSpPr>
        <p:sp>
          <p:nvSpPr>
            <p:cNvPr id="462" name="Google Shape;462;p1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3" name="Google Shape;463;p1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4" name="Google Shape;464;p14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5" name="Google Shape;465;p14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6" name="Google Shape;466;p14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7" name="Google Shape;467;p14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8" name="Google Shape;468;p1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9" name="Google Shape;469;p1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0" name="Google Shape;470;p1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1" name="Google Shape;471;p14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2" name="Google Shape;472;p14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3" name="Google Shape;473;p1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4" name="Google Shape;474;p14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5" name="Google Shape;475;p14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6" name="Google Shape;476;p14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7" name="Google Shape;477;p14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8" name="Google Shape;478;p14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9" name="Google Shape;479;p14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80" name="Google Shape;480;p14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81" name="Google Shape;481;p1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82" name="Google Shape;482;p1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83" name="Google Shape;483;p14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5"/>
            <a:ext cx="77724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5"/>
            <a:ext cx="40386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5"/>
            <a:ext cx="40386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50" b="1"/>
            </a:lvl4pPr>
            <a:lvl5pPr marL="1828165" indent="0">
              <a:buNone/>
              <a:defRPr sz="1650" b="1"/>
            </a:lvl5pPr>
            <a:lvl6pPr marL="2285365" indent="0">
              <a:buNone/>
              <a:defRPr sz="1650" b="1"/>
            </a:lvl6pPr>
            <a:lvl7pPr marL="2742565" indent="0">
              <a:buNone/>
              <a:defRPr sz="1650" b="1"/>
            </a:lvl7pPr>
            <a:lvl8pPr marL="3199130" indent="0">
              <a:buNone/>
              <a:defRPr sz="1650" b="1"/>
            </a:lvl8pPr>
            <a:lvl9pPr marL="3656330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50" b="1"/>
            </a:lvl4pPr>
            <a:lvl5pPr marL="1828165" indent="0">
              <a:buNone/>
              <a:defRPr sz="1650" b="1"/>
            </a:lvl5pPr>
            <a:lvl6pPr marL="2285365" indent="0">
              <a:buNone/>
              <a:defRPr sz="1650" b="1"/>
            </a:lvl6pPr>
            <a:lvl7pPr marL="2742565" indent="0">
              <a:buNone/>
              <a:defRPr sz="1650" b="1"/>
            </a:lvl7pPr>
            <a:lvl8pPr marL="3199130" indent="0">
              <a:buNone/>
              <a:defRPr sz="1650" b="1"/>
            </a:lvl8pPr>
            <a:lvl9pPr marL="3656330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4432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996375" y="2534033"/>
            <a:ext cx="29016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33" y="1031257"/>
            <a:ext cx="7434551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sym typeface="Arial" panose="020B0604020202020204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51" y="6451906"/>
            <a:ext cx="293917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sym typeface="Arial" panose="020B0604020202020204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49"/>
            <a:ext cx="3008313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11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200" indent="0">
              <a:buNone/>
              <a:defRPr sz="2850"/>
            </a:lvl2pPr>
            <a:lvl3pPr marL="914400" indent="0">
              <a:buNone/>
              <a:defRPr sz="2400"/>
            </a:lvl3pPr>
            <a:lvl4pPr marL="1370965" indent="0">
              <a:buNone/>
              <a:defRPr sz="2025"/>
            </a:lvl4pPr>
            <a:lvl5pPr marL="1828165" indent="0">
              <a:buNone/>
              <a:defRPr sz="2025"/>
            </a:lvl5pPr>
            <a:lvl6pPr marL="2285365" indent="0">
              <a:buNone/>
              <a:defRPr sz="2025"/>
            </a:lvl6pPr>
            <a:lvl7pPr marL="2742565" indent="0">
              <a:buNone/>
              <a:defRPr sz="2025"/>
            </a:lvl7pPr>
            <a:lvl8pPr marL="3199130" indent="0">
              <a:buNone/>
              <a:defRPr sz="2025"/>
            </a:lvl8pPr>
            <a:lvl9pPr marL="3656330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3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332402" y="226823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3337600"/>
            <a:ext cx="43239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defRPr/>
            </a:pPr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780000"/>
            <a:ext cx="43239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4460000"/>
            <a:ext cx="43239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3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332402" y="226823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593367"/>
            <a:ext cx="777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536633"/>
            <a:ext cx="7772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400">
              <a:defRPr/>
            </a:pPr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6511550" y="453435"/>
            <a:ext cx="2287500" cy="809200"/>
          </a:xfrm>
          <a:prstGeom prst="plus">
            <a:avLst>
              <a:gd name="adj" fmla="val 22214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650100" y="1749467"/>
            <a:ext cx="7843800" cy="3203600"/>
          </a:xfrm>
          <a:prstGeom prst="plus">
            <a:avLst>
              <a:gd name="adj" fmla="val 896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244375" y="5439200"/>
            <a:ext cx="4655400" cy="698800"/>
          </a:xfrm>
          <a:prstGeom prst="plus">
            <a:avLst>
              <a:gd name="adj" fmla="val 22214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5504184"/>
            <a:ext cx="37767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69100" y="1995405"/>
            <a:ext cx="7005900" cy="18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5775" y="248371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629950" y="5104133"/>
            <a:ext cx="23325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16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5044725" y="719333"/>
            <a:ext cx="32244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/>
          <p:nvPr/>
        </p:nvSpPr>
        <p:spPr>
          <a:xfrm>
            <a:off x="343800" y="2086633"/>
            <a:ext cx="4091400" cy="4316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4709100" y="2086633"/>
            <a:ext cx="4091400" cy="4316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5"/>
          <p:cNvSpPr/>
          <p:nvPr/>
        </p:nvSpPr>
        <p:spPr>
          <a:xfrm>
            <a:off x="343800" y="454867"/>
            <a:ext cx="8456700" cy="1238800"/>
          </a:xfrm>
          <a:prstGeom prst="plus">
            <a:avLst>
              <a:gd name="adj" fmla="val 20528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1049500" y="2516533"/>
            <a:ext cx="2679900" cy="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800">
                <a:latin typeface="VT323"/>
                <a:ea typeface="VT323"/>
                <a:cs typeface="VT323"/>
                <a:sym typeface="VT323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/>
        </p:txBody>
      </p:sp>
      <p:sp>
        <p:nvSpPr>
          <p:cNvPr id="30" name="Google Shape;30;p5"/>
          <p:cNvSpPr txBox="1">
            <a:spLocks noGrp="1"/>
          </p:cNvSpPr>
          <p:nvPr>
            <p:ph type="subTitle" idx="2"/>
          </p:nvPr>
        </p:nvSpPr>
        <p:spPr>
          <a:xfrm>
            <a:off x="5414850" y="2516533"/>
            <a:ext cx="2679900" cy="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800">
                <a:latin typeface="VT323"/>
                <a:ea typeface="VT323"/>
                <a:cs typeface="VT323"/>
                <a:sym typeface="VT323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/>
        </p:txBody>
      </p:sp>
      <p:sp>
        <p:nvSpPr>
          <p:cNvPr id="31" name="Google Shape;31;p5"/>
          <p:cNvSpPr txBox="1">
            <a:spLocks noGrp="1"/>
          </p:cNvSpPr>
          <p:nvPr>
            <p:ph type="subTitle" idx="3"/>
          </p:nvPr>
        </p:nvSpPr>
        <p:spPr>
          <a:xfrm>
            <a:off x="1049500" y="4710431"/>
            <a:ext cx="26799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5414850" y="4710431"/>
            <a:ext cx="26799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/>
          <p:nvPr/>
        </p:nvSpPr>
        <p:spPr>
          <a:xfrm>
            <a:off x="2414075" y="2132600"/>
            <a:ext cx="4315800" cy="4316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42;p7"/>
          <p:cNvSpPr/>
          <p:nvPr/>
        </p:nvSpPr>
        <p:spPr>
          <a:xfrm>
            <a:off x="343800" y="2086633"/>
            <a:ext cx="1740900" cy="4316000"/>
          </a:xfrm>
          <a:prstGeom prst="plus">
            <a:avLst>
              <a:gd name="adj" fmla="val 1086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43;p7"/>
          <p:cNvSpPr/>
          <p:nvPr/>
        </p:nvSpPr>
        <p:spPr>
          <a:xfrm>
            <a:off x="343800" y="454867"/>
            <a:ext cx="8456700" cy="1238800"/>
          </a:xfrm>
          <a:prstGeom prst="plus">
            <a:avLst>
              <a:gd name="adj" fmla="val 20528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 rot="-298">
            <a:off x="2844650" y="2891397"/>
            <a:ext cx="3455100" cy="2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7"/>
          <p:cNvSpPr/>
          <p:nvPr/>
        </p:nvSpPr>
        <p:spPr>
          <a:xfrm>
            <a:off x="7059250" y="2086633"/>
            <a:ext cx="1740900" cy="4316000"/>
          </a:xfrm>
          <a:prstGeom prst="plus">
            <a:avLst>
              <a:gd name="adj" fmla="val 1086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343800" y="2086633"/>
            <a:ext cx="8456700" cy="4316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18"/>
          <p:cNvSpPr/>
          <p:nvPr/>
        </p:nvSpPr>
        <p:spPr>
          <a:xfrm>
            <a:off x="343800" y="454867"/>
            <a:ext cx="8456700" cy="1238800"/>
          </a:xfrm>
          <a:prstGeom prst="plus">
            <a:avLst>
              <a:gd name="adj" fmla="val 20528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9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0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1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2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4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Background 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4610925"/>
            <a:ext cx="9144011" cy="2247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D4D84-9386-ED43-AC63-BDF73B10375B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6FD70-7A42-F947-8B0F-846236FD8A0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8BA37-FA47-8B49-86C0-72957073B50D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9AC75-76BA-6B4D-9390-E0BC839DA2F0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1C550-7484-7845-B50B-CFC557D4CFEC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B86C9-AB01-234B-907E-0D311AABE281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45EEC-B71C-844F-9996-56022B3AB7FA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D96C2-7D0B-1848-8955-808BA9026CAC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245F-49A1-3148-A7E3-458EFD17160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09A85-985F-A347-98B1-850DB8453DF3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E732D-B1D7-CF42-9715-445099FD26E3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CCB5E-C601-7B49-BF87-136EC88E5D25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D8A6-2791-B345-8187-02E23C863FD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BBE29-6302-5141-93E7-5708EC0C7770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94853-319C-E643-A462-531B17C03D0A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A0BEF-A06F-6B46-A036-B4E832997BE9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5775" y="248371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DB795-8D68-A94F-B8F3-0DF6CD5746B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3792E-DF9B-A94F-A96F-643AE9DF7FE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24334-08E2-DB49-94C7-713C6D2A2D03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C9543-F645-2145-880D-22B6BB9B559B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9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D1C6-3B4C-EC42-B704-9AAD00107C23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47A00-44A2-8543-86F4-CF261825225D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501435" y="1417533"/>
            <a:ext cx="3690900" cy="32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501560" y="4786199"/>
            <a:ext cx="36909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 rot="590594">
            <a:off x="7306718" y="4355912"/>
            <a:ext cx="3161519" cy="4492645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332128" y="-1739550"/>
            <a:ext cx="2512033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797525" y="2688936"/>
            <a:ext cx="1758312" cy="2071597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5189635" y="-1445792"/>
            <a:ext cx="1942176" cy="1725903"/>
          </a:xfrm>
          <a:custGeom>
            <a:avLst/>
            <a:gdLst/>
            <a:ahLst/>
            <a:cxnLst/>
            <a:rect l="l" t="t" r="r" b="b"/>
            <a:pathLst>
              <a:path w="52624" h="62352" extrusionOk="0">
                <a:moveTo>
                  <a:pt x="7937" y="0"/>
                </a:moveTo>
                <a:cubicBezTo>
                  <a:pt x="7417" y="0"/>
                  <a:pt x="6871" y="336"/>
                  <a:pt x="6822" y="1001"/>
                </a:cubicBezTo>
                <a:cubicBezTo>
                  <a:pt x="6722" y="2426"/>
                  <a:pt x="6623" y="3867"/>
                  <a:pt x="6523" y="5309"/>
                </a:cubicBezTo>
                <a:cubicBezTo>
                  <a:pt x="4916" y="5127"/>
                  <a:pt x="3308" y="4928"/>
                  <a:pt x="1701" y="4712"/>
                </a:cubicBezTo>
                <a:cubicBezTo>
                  <a:pt x="1634" y="4703"/>
                  <a:pt x="1569" y="4698"/>
                  <a:pt x="1505" y="4698"/>
                </a:cubicBezTo>
                <a:cubicBezTo>
                  <a:pt x="477" y="4698"/>
                  <a:pt x="0" y="5915"/>
                  <a:pt x="906" y="6602"/>
                </a:cubicBezTo>
                <a:cubicBezTo>
                  <a:pt x="1154" y="6784"/>
                  <a:pt x="1386" y="6950"/>
                  <a:pt x="1618" y="7132"/>
                </a:cubicBezTo>
                <a:cubicBezTo>
                  <a:pt x="1779" y="7266"/>
                  <a:pt x="1969" y="7329"/>
                  <a:pt x="2156" y="7329"/>
                </a:cubicBezTo>
                <a:cubicBezTo>
                  <a:pt x="2433" y="7329"/>
                  <a:pt x="2703" y="7190"/>
                  <a:pt x="2861" y="6933"/>
                </a:cubicBezTo>
                <a:cubicBezTo>
                  <a:pt x="4038" y="7082"/>
                  <a:pt x="5214" y="7231"/>
                  <a:pt x="6391" y="7347"/>
                </a:cubicBezTo>
                <a:cubicBezTo>
                  <a:pt x="5512" y="20670"/>
                  <a:pt x="4916" y="33993"/>
                  <a:pt x="4584" y="47349"/>
                </a:cubicBezTo>
                <a:cubicBezTo>
                  <a:pt x="4485" y="51608"/>
                  <a:pt x="4071" y="56066"/>
                  <a:pt x="4634" y="60308"/>
                </a:cubicBezTo>
                <a:cubicBezTo>
                  <a:pt x="4699" y="60823"/>
                  <a:pt x="5028" y="61353"/>
                  <a:pt x="5624" y="61353"/>
                </a:cubicBezTo>
                <a:cubicBezTo>
                  <a:pt x="5642" y="61353"/>
                  <a:pt x="5660" y="61353"/>
                  <a:pt x="5678" y="61352"/>
                </a:cubicBezTo>
                <a:cubicBezTo>
                  <a:pt x="11138" y="61025"/>
                  <a:pt x="16606" y="60862"/>
                  <a:pt x="22076" y="60862"/>
                </a:cubicBezTo>
                <a:cubicBezTo>
                  <a:pt x="31596" y="60862"/>
                  <a:pt x="41119" y="61357"/>
                  <a:pt x="50602" y="62346"/>
                </a:cubicBezTo>
                <a:cubicBezTo>
                  <a:pt x="50633" y="62350"/>
                  <a:pt x="50663" y="62351"/>
                  <a:pt x="50693" y="62351"/>
                </a:cubicBezTo>
                <a:cubicBezTo>
                  <a:pt x="51225" y="62351"/>
                  <a:pt x="51598" y="61805"/>
                  <a:pt x="51629" y="61319"/>
                </a:cubicBezTo>
                <a:cubicBezTo>
                  <a:pt x="52508" y="46803"/>
                  <a:pt x="52624" y="32237"/>
                  <a:pt x="51961" y="17704"/>
                </a:cubicBezTo>
                <a:cubicBezTo>
                  <a:pt x="51779" y="13594"/>
                  <a:pt x="51530" y="9485"/>
                  <a:pt x="51215" y="5392"/>
                </a:cubicBezTo>
                <a:cubicBezTo>
                  <a:pt x="51184" y="4905"/>
                  <a:pt x="50809" y="4343"/>
                  <a:pt x="50262" y="4343"/>
                </a:cubicBezTo>
                <a:cubicBezTo>
                  <a:pt x="50232" y="4343"/>
                  <a:pt x="50202" y="4345"/>
                  <a:pt x="50171" y="4348"/>
                </a:cubicBezTo>
                <a:cubicBezTo>
                  <a:pt x="41030" y="5393"/>
                  <a:pt x="31794" y="6109"/>
                  <a:pt x="22574" y="6109"/>
                </a:cubicBezTo>
                <a:cubicBezTo>
                  <a:pt x="17905" y="6109"/>
                  <a:pt x="13240" y="5926"/>
                  <a:pt x="8595" y="5508"/>
                </a:cubicBezTo>
                <a:cubicBezTo>
                  <a:pt x="8694" y="4000"/>
                  <a:pt x="8793" y="2492"/>
                  <a:pt x="8893" y="1001"/>
                </a:cubicBezTo>
                <a:cubicBezTo>
                  <a:pt x="8942" y="332"/>
                  <a:pt x="8453" y="0"/>
                  <a:pt x="79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639132" y="1707496"/>
            <a:ext cx="883853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2946942" y="6115209"/>
            <a:ext cx="2549830" cy="2592083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-1017267" y="-803576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19;p2"/>
          <p:cNvSpPr/>
          <p:nvPr/>
        </p:nvSpPr>
        <p:spPr>
          <a:xfrm rot="-2700000">
            <a:off x="518005" y="5826019"/>
            <a:ext cx="1000371" cy="2647044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20;p2"/>
          <p:cNvSpPr/>
          <p:nvPr/>
        </p:nvSpPr>
        <p:spPr>
          <a:xfrm rot="-9352694">
            <a:off x="8770736" y="1079299"/>
            <a:ext cx="1059678" cy="1819220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Google Shape;21;p2"/>
          <p:cNvSpPr/>
          <p:nvPr/>
        </p:nvSpPr>
        <p:spPr>
          <a:xfrm rot="346474">
            <a:off x="7930467" y="-1323012"/>
            <a:ext cx="2214506" cy="2415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717415" y="5801780"/>
            <a:ext cx="1572202" cy="258293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427086" y="-1258268"/>
            <a:ext cx="2549813" cy="50360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24;p2"/>
          <p:cNvSpPr/>
          <p:nvPr/>
        </p:nvSpPr>
        <p:spPr>
          <a:xfrm rot="-5578358">
            <a:off x="7967807" y="6372212"/>
            <a:ext cx="1061045" cy="108049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5" name="Google Shape;25;p2"/>
          <p:cNvSpPr/>
          <p:nvPr/>
        </p:nvSpPr>
        <p:spPr>
          <a:xfrm rot="-10453457">
            <a:off x="7749178" y="-1566486"/>
            <a:ext cx="1572224" cy="25829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281588" y="2999084"/>
            <a:ext cx="45951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853288" y="974533"/>
            <a:ext cx="14517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282338" y="4557467"/>
            <a:ext cx="45936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/>
          <p:nvPr/>
        </p:nvSpPr>
        <p:spPr>
          <a:xfrm rot="-4490720">
            <a:off x="104958" y="5603271"/>
            <a:ext cx="2379432" cy="3301703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 rot="1472604">
            <a:off x="7236859" y="-558764"/>
            <a:ext cx="2157518" cy="235363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 rot="-9327432">
            <a:off x="6911393" y="-1411221"/>
            <a:ext cx="1844029" cy="302951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 rot="-8100000">
            <a:off x="8035533" y="1697405"/>
            <a:ext cx="1471193" cy="1420704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 rot="-5400000">
            <a:off x="2763651" y="6187635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 rot="-6692913">
            <a:off x="1206729" y="5726451"/>
            <a:ext cx="2411091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720000" y="1558900"/>
            <a:ext cx="7704000" cy="6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rete Round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9" name="Google Shape;39;p4"/>
          <p:cNvSpPr/>
          <p:nvPr/>
        </p:nvSpPr>
        <p:spPr>
          <a:xfrm rot="6201385" flipH="1">
            <a:off x="8243103" y="1099945"/>
            <a:ext cx="2503561" cy="175549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4"/>
          <p:cNvSpPr/>
          <p:nvPr/>
        </p:nvSpPr>
        <p:spPr>
          <a:xfrm rot="-5254447" flipH="1">
            <a:off x="7511270" y="-271770"/>
            <a:ext cx="835709" cy="85102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41;p4"/>
          <p:cNvSpPr/>
          <p:nvPr/>
        </p:nvSpPr>
        <p:spPr>
          <a:xfrm rot="-10505965" flipH="1">
            <a:off x="7241120" y="-1718017"/>
            <a:ext cx="1376011" cy="256180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8831405" y="2587360"/>
            <a:ext cx="709433" cy="915136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43;p4"/>
          <p:cNvSpPr/>
          <p:nvPr/>
        </p:nvSpPr>
        <p:spPr>
          <a:xfrm rot="-5400000">
            <a:off x="739884" y="6016227"/>
            <a:ext cx="2164828" cy="220458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44;p4"/>
          <p:cNvSpPr/>
          <p:nvPr/>
        </p:nvSpPr>
        <p:spPr>
          <a:xfrm rot="512381">
            <a:off x="313475" y="6039765"/>
            <a:ext cx="733192" cy="121725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 rot="129738">
            <a:off x="721934" y="1659928"/>
            <a:ext cx="7704027" cy="446595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217392" y="2092533"/>
            <a:ext cx="10080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600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4833201" y="2090533"/>
            <a:ext cx="114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600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" name="Google Shape;49;p5"/>
          <p:cNvSpPr txBox="1">
            <a:spLocks noGrp="1"/>
          </p:cNvSpPr>
          <p:nvPr>
            <p:ph type="subTitle" idx="3"/>
          </p:nvPr>
        </p:nvSpPr>
        <p:spPr>
          <a:xfrm>
            <a:off x="1217392" y="3079965"/>
            <a:ext cx="2952000" cy="2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>
            <a:spLocks noGrp="1"/>
          </p:cNvSpPr>
          <p:nvPr>
            <p:ph type="subTitle" idx="4"/>
          </p:nvPr>
        </p:nvSpPr>
        <p:spPr>
          <a:xfrm>
            <a:off x="4833188" y="3078767"/>
            <a:ext cx="2952000" cy="2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2" name="Google Shape;52;p5"/>
          <p:cNvSpPr/>
          <p:nvPr/>
        </p:nvSpPr>
        <p:spPr>
          <a:xfrm rot="-5135544">
            <a:off x="6704898" y="-1147093"/>
            <a:ext cx="3722008" cy="2975121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53;p5"/>
          <p:cNvSpPr/>
          <p:nvPr/>
        </p:nvSpPr>
        <p:spPr>
          <a:xfrm rot="5392794">
            <a:off x="6866070" y="-251218"/>
            <a:ext cx="862553" cy="87836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54;p5"/>
          <p:cNvSpPr/>
          <p:nvPr/>
        </p:nvSpPr>
        <p:spPr>
          <a:xfrm rot="10521380">
            <a:off x="6674798" y="-1304013"/>
            <a:ext cx="1278109" cy="209977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5"/>
          <p:cNvSpPr/>
          <p:nvPr/>
        </p:nvSpPr>
        <p:spPr>
          <a:xfrm rot="-4699260">
            <a:off x="231167" y="5315058"/>
            <a:ext cx="977675" cy="912958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8" name="Google Shape;58;p6"/>
          <p:cNvSpPr/>
          <p:nvPr/>
        </p:nvSpPr>
        <p:spPr>
          <a:xfrm>
            <a:off x="-696238" y="-205068"/>
            <a:ext cx="1506595" cy="272737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59;p6"/>
          <p:cNvSpPr/>
          <p:nvPr/>
        </p:nvSpPr>
        <p:spPr>
          <a:xfrm rot="5108359">
            <a:off x="-914874" y="2087914"/>
            <a:ext cx="1478543" cy="136623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6"/>
          <p:cNvSpPr/>
          <p:nvPr/>
        </p:nvSpPr>
        <p:spPr>
          <a:xfrm rot="-98339">
            <a:off x="-67486" y="2356137"/>
            <a:ext cx="480267" cy="86945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6"/>
          <p:cNvSpPr/>
          <p:nvPr/>
        </p:nvSpPr>
        <p:spPr>
          <a:xfrm rot="-5665778">
            <a:off x="7514294" y="6112272"/>
            <a:ext cx="1183657" cy="120535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6"/>
          <p:cNvSpPr/>
          <p:nvPr/>
        </p:nvSpPr>
        <p:spPr>
          <a:xfrm rot="-243309">
            <a:off x="6594928" y="6192265"/>
            <a:ext cx="1339682" cy="220077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5" name="Google Shape;65;p7"/>
          <p:cNvSpPr txBox="1">
            <a:spLocks noGrp="1"/>
          </p:cNvSpPr>
          <p:nvPr>
            <p:ph type="body" idx="1"/>
          </p:nvPr>
        </p:nvSpPr>
        <p:spPr>
          <a:xfrm>
            <a:off x="720000" y="2288400"/>
            <a:ext cx="4614000" cy="3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66" name="Google Shape;66;p7"/>
          <p:cNvSpPr/>
          <p:nvPr/>
        </p:nvSpPr>
        <p:spPr>
          <a:xfrm>
            <a:off x="107378" y="-2124269"/>
            <a:ext cx="2512033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-950592" y="-600376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7"/>
          <p:cNvSpPr/>
          <p:nvPr/>
        </p:nvSpPr>
        <p:spPr>
          <a:xfrm>
            <a:off x="-115616" y="2079231"/>
            <a:ext cx="589550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7"/>
          <p:cNvSpPr/>
          <p:nvPr/>
        </p:nvSpPr>
        <p:spPr>
          <a:xfrm rot="-1292913">
            <a:off x="-1169162" y="-114649"/>
            <a:ext cx="1808318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1388100" y="1582573"/>
            <a:ext cx="6367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72" name="Google Shape;72;p8"/>
          <p:cNvSpPr/>
          <p:nvPr/>
        </p:nvSpPr>
        <p:spPr>
          <a:xfrm flipH="1">
            <a:off x="7839895" y="558791"/>
            <a:ext cx="1923222" cy="226572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8"/>
          <p:cNvSpPr/>
          <p:nvPr/>
        </p:nvSpPr>
        <p:spPr>
          <a:xfrm flipH="1">
            <a:off x="8710905" y="2691803"/>
            <a:ext cx="633825" cy="11473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8"/>
          <p:cNvSpPr/>
          <p:nvPr/>
        </p:nvSpPr>
        <p:spPr>
          <a:xfrm rot="3100277" flipH="1">
            <a:off x="-262319" y="4779652"/>
            <a:ext cx="1120845" cy="1668278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8"/>
          <p:cNvSpPr/>
          <p:nvPr/>
        </p:nvSpPr>
        <p:spPr>
          <a:xfrm rot="-280238" flipH="1">
            <a:off x="1725034" y="-1299775"/>
            <a:ext cx="1839506" cy="2006712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8"/>
          <p:cNvSpPr/>
          <p:nvPr/>
        </p:nvSpPr>
        <p:spPr>
          <a:xfrm rot="5524765" flipH="1">
            <a:off x="97782" y="5724384"/>
            <a:ext cx="2003903" cy="204047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8"/>
          <p:cNvSpPr/>
          <p:nvPr/>
        </p:nvSpPr>
        <p:spPr>
          <a:xfrm rot="10519751" flipH="1">
            <a:off x="2498919" y="-1732648"/>
            <a:ext cx="1572279" cy="258306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8"/>
          <p:cNvSpPr/>
          <p:nvPr/>
        </p:nvSpPr>
        <p:spPr>
          <a:xfrm rot="-5276853" flipH="1">
            <a:off x="8522946" y="2513606"/>
            <a:ext cx="1503311" cy="138923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8"/>
          <p:cNvSpPr/>
          <p:nvPr/>
        </p:nvSpPr>
        <p:spPr>
          <a:xfrm flipH="1">
            <a:off x="5438852" y="6109449"/>
            <a:ext cx="2317048" cy="2355587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8"/>
          <p:cNvSpPr/>
          <p:nvPr/>
        </p:nvSpPr>
        <p:spPr>
          <a:xfrm flipH="1">
            <a:off x="5292098" y="5948751"/>
            <a:ext cx="1428737" cy="234723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/>
          <a:srcRect t="16734" r="8892" b="18300"/>
          <a:stretch>
            <a:fillRect/>
          </a:stretch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/>
          <a:srcRect t="16734" r="8892" b="18300"/>
          <a:stretch>
            <a:fillRect/>
          </a:stretch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/>
          <a:srcRect r="1545" b="6838"/>
          <a:stretch>
            <a:fillRect/>
          </a:stretch>
        </p:blipFill>
        <p:spPr>
          <a:xfrm>
            <a:off x="384887" y="179869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/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 rot="-5400000" flipH="1">
            <a:off x="-465248" y="6302750"/>
            <a:ext cx="3114088" cy="218359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720000" y="2054033"/>
            <a:ext cx="2936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720000" y="2880800"/>
            <a:ext cx="2936400" cy="19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9"/>
          <p:cNvSpPr/>
          <p:nvPr/>
        </p:nvSpPr>
        <p:spPr>
          <a:xfrm rot="5400000" flipH="1">
            <a:off x="2050048" y="6335190"/>
            <a:ext cx="962145" cy="97978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9"/>
          <p:cNvSpPr/>
          <p:nvPr/>
        </p:nvSpPr>
        <p:spPr>
          <a:xfrm rot="123244" flipH="1">
            <a:off x="1938194" y="6145190"/>
            <a:ext cx="1283669" cy="21089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9"/>
          <p:cNvSpPr/>
          <p:nvPr/>
        </p:nvSpPr>
        <p:spPr>
          <a:xfrm rot="5400000">
            <a:off x="2582909" y="-622693"/>
            <a:ext cx="2433088" cy="161234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2966025" y="977167"/>
            <a:ext cx="5592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0" name="Google Shape;90;p10"/>
          <p:cNvSpPr/>
          <p:nvPr/>
        </p:nvSpPr>
        <p:spPr>
          <a:xfrm rot="-5400000" flipH="1">
            <a:off x="6007403" y="6237392"/>
            <a:ext cx="2841049" cy="1992139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10"/>
          <p:cNvSpPr/>
          <p:nvPr/>
        </p:nvSpPr>
        <p:spPr>
          <a:xfrm rot="5890238">
            <a:off x="7958362" y="5584430"/>
            <a:ext cx="931281" cy="89932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10"/>
          <p:cNvSpPr/>
          <p:nvPr/>
        </p:nvSpPr>
        <p:spPr>
          <a:xfrm rot="5400000" flipH="1">
            <a:off x="5230435" y="6320689"/>
            <a:ext cx="732379" cy="74580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10"/>
          <p:cNvSpPr/>
          <p:nvPr/>
        </p:nvSpPr>
        <p:spPr>
          <a:xfrm rot="148387" flipH="1">
            <a:off x="4993759" y="6013196"/>
            <a:ext cx="1205731" cy="224503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10"/>
          <p:cNvSpPr/>
          <p:nvPr/>
        </p:nvSpPr>
        <p:spPr>
          <a:xfrm>
            <a:off x="-843113" y="-345743"/>
            <a:ext cx="2686852" cy="160290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10"/>
          <p:cNvSpPr/>
          <p:nvPr/>
        </p:nvSpPr>
        <p:spPr>
          <a:xfrm rot="10800000" flipH="1">
            <a:off x="6178456" y="-1409456"/>
            <a:ext cx="1205772" cy="224501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10"/>
          <p:cNvSpPr/>
          <p:nvPr/>
        </p:nvSpPr>
        <p:spPr>
          <a:xfrm rot="-5400000" flipH="1">
            <a:off x="6438559" y="-173330"/>
            <a:ext cx="732379" cy="74580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10"/>
          <p:cNvSpPr/>
          <p:nvPr/>
        </p:nvSpPr>
        <p:spPr>
          <a:xfrm rot="5400000">
            <a:off x="1014021" y="-597168"/>
            <a:ext cx="2018025" cy="133729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2300848" y="1818000"/>
            <a:ext cx="45423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2300398" y="3885864"/>
            <a:ext cx="45432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1" name="Google Shape;101;p11"/>
          <p:cNvSpPr/>
          <p:nvPr/>
        </p:nvSpPr>
        <p:spPr>
          <a:xfrm rot="2453960" flipH="1">
            <a:off x="-255095" y="4621745"/>
            <a:ext cx="819138" cy="216749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11"/>
          <p:cNvSpPr/>
          <p:nvPr/>
        </p:nvSpPr>
        <p:spPr>
          <a:xfrm rot="5124473" flipH="1">
            <a:off x="87248" y="5664310"/>
            <a:ext cx="2003907" cy="204047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11"/>
          <p:cNvSpPr/>
          <p:nvPr/>
        </p:nvSpPr>
        <p:spPr>
          <a:xfrm flipH="1">
            <a:off x="8518434" y="2379611"/>
            <a:ext cx="617377" cy="111767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11"/>
          <p:cNvSpPr/>
          <p:nvPr/>
        </p:nvSpPr>
        <p:spPr>
          <a:xfrm rot="-5276614" flipH="1">
            <a:off x="8335295" y="2206098"/>
            <a:ext cx="1464333" cy="135321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6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>
                <a:solidFill>
                  <a:srgbClr val="FFB088"/>
                </a:solidFill>
              </a:rPr>
            </a:fld>
            <a:endParaRPr lang="pt-BR">
              <a:solidFill>
                <a:srgbClr val="FFB088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710625" y="2289456"/>
            <a:ext cx="2772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710625" y="1594453"/>
            <a:ext cx="1008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710625" y="2988000"/>
            <a:ext cx="234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3"/>
          <p:cNvSpPr txBox="1">
            <a:spLocks noGrp="1"/>
          </p:cNvSpPr>
          <p:nvPr>
            <p:ph type="title" idx="3"/>
          </p:nvPr>
        </p:nvSpPr>
        <p:spPr>
          <a:xfrm>
            <a:off x="3937847" y="2289456"/>
            <a:ext cx="2772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3937850" y="1594467"/>
            <a:ext cx="10755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937850" y="2988004"/>
            <a:ext cx="234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3"/>
          <p:cNvSpPr txBox="1">
            <a:spLocks noGrp="1"/>
          </p:cNvSpPr>
          <p:nvPr>
            <p:ph type="title" idx="6"/>
          </p:nvPr>
        </p:nvSpPr>
        <p:spPr>
          <a:xfrm>
            <a:off x="3937847" y="4675572"/>
            <a:ext cx="2772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3937850" y="3979900"/>
            <a:ext cx="10755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10625" y="4675572"/>
            <a:ext cx="2772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7" name="Google Shape;117;p13"/>
          <p:cNvSpPr txBox="1">
            <a:spLocks noGrp="1"/>
          </p:cNvSpPr>
          <p:nvPr>
            <p:ph type="title" idx="9" hasCustomPrompt="1"/>
          </p:nvPr>
        </p:nvSpPr>
        <p:spPr>
          <a:xfrm>
            <a:off x="710625" y="3979900"/>
            <a:ext cx="1008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3"/>
          </p:nvPr>
        </p:nvSpPr>
        <p:spPr>
          <a:xfrm>
            <a:off x="710625" y="5374053"/>
            <a:ext cx="234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3"/>
          <p:cNvSpPr txBox="1">
            <a:spLocks noGrp="1"/>
          </p:cNvSpPr>
          <p:nvPr>
            <p:ph type="title" idx="14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0" name="Google Shape;120;p13"/>
          <p:cNvSpPr/>
          <p:nvPr/>
        </p:nvSpPr>
        <p:spPr>
          <a:xfrm>
            <a:off x="7846077" y="-459697"/>
            <a:ext cx="1506422" cy="1943305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21" name="Google Shape;121;p13"/>
          <p:cNvSpPr/>
          <p:nvPr/>
        </p:nvSpPr>
        <p:spPr>
          <a:xfrm rot="-8100000">
            <a:off x="7734147" y="-248601"/>
            <a:ext cx="2096268" cy="193720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5"/>
          </p:nvPr>
        </p:nvSpPr>
        <p:spPr>
          <a:xfrm>
            <a:off x="3937850" y="5374053"/>
            <a:ext cx="234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1626450" y="4737733"/>
            <a:ext cx="58911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5" name="Google Shape;125;p14"/>
          <p:cNvSpPr txBox="1">
            <a:spLocks noGrp="1"/>
          </p:cNvSpPr>
          <p:nvPr>
            <p:ph type="subTitle" idx="1"/>
          </p:nvPr>
        </p:nvSpPr>
        <p:spPr>
          <a:xfrm>
            <a:off x="1626450" y="2093300"/>
            <a:ext cx="5891100" cy="2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6" name="Google Shape;126;p14"/>
          <p:cNvSpPr/>
          <p:nvPr/>
        </p:nvSpPr>
        <p:spPr>
          <a:xfrm>
            <a:off x="1352878" y="-2020269"/>
            <a:ext cx="2512033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27" name="Google Shape;127;p14"/>
          <p:cNvSpPr/>
          <p:nvPr/>
        </p:nvSpPr>
        <p:spPr>
          <a:xfrm>
            <a:off x="-758650" y="3327238"/>
            <a:ext cx="1478659" cy="174199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14"/>
          <p:cNvSpPr/>
          <p:nvPr/>
        </p:nvSpPr>
        <p:spPr>
          <a:xfrm>
            <a:off x="-135803" y="2145779"/>
            <a:ext cx="524935" cy="95032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14"/>
          <p:cNvSpPr/>
          <p:nvPr/>
        </p:nvSpPr>
        <p:spPr>
          <a:xfrm rot="1472601">
            <a:off x="8002565" y="-667115"/>
            <a:ext cx="1546715" cy="168730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14"/>
          <p:cNvSpPr/>
          <p:nvPr/>
        </p:nvSpPr>
        <p:spPr>
          <a:xfrm rot="-5636126">
            <a:off x="6609038" y="6008561"/>
            <a:ext cx="1841695" cy="187537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14"/>
          <p:cNvSpPr/>
          <p:nvPr/>
        </p:nvSpPr>
        <p:spPr>
          <a:xfrm rot="-9327472">
            <a:off x="7787680" y="-1259791"/>
            <a:ext cx="1322004" cy="217189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32" name="Google Shape;132;p14"/>
          <p:cNvSpPr/>
          <p:nvPr/>
        </p:nvSpPr>
        <p:spPr>
          <a:xfrm rot="5276689">
            <a:off x="-700216" y="1998219"/>
            <a:ext cx="1245077" cy="115059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33" name="Google Shape;133;p14"/>
          <p:cNvSpPr/>
          <p:nvPr/>
        </p:nvSpPr>
        <p:spPr>
          <a:xfrm>
            <a:off x="2137475" y="6195667"/>
            <a:ext cx="2074626" cy="2109148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4"/>
          <p:cNvSpPr/>
          <p:nvPr/>
        </p:nvSpPr>
        <p:spPr>
          <a:xfrm>
            <a:off x="3038773" y="6051005"/>
            <a:ext cx="1279253" cy="210165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3485405" y="-327868"/>
            <a:ext cx="650153" cy="70925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>
            <a:spLocks noGrp="1"/>
          </p:cNvSpPr>
          <p:nvPr>
            <p:ph type="subTitle" idx="1"/>
          </p:nvPr>
        </p:nvSpPr>
        <p:spPr>
          <a:xfrm>
            <a:off x="4350519" y="2789767"/>
            <a:ext cx="3657900" cy="1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5"/>
          <p:cNvSpPr txBox="1">
            <a:spLocks noGrp="1"/>
          </p:cNvSpPr>
          <p:nvPr>
            <p:ph type="title"/>
          </p:nvPr>
        </p:nvSpPr>
        <p:spPr>
          <a:xfrm>
            <a:off x="720000" y="3148800"/>
            <a:ext cx="3142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9" name="Google Shape;139;p15"/>
          <p:cNvSpPr/>
          <p:nvPr/>
        </p:nvSpPr>
        <p:spPr>
          <a:xfrm rot="-5400000">
            <a:off x="587436" y="6289991"/>
            <a:ext cx="1768131" cy="117169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40" name="Google Shape;140;p15"/>
          <p:cNvSpPr/>
          <p:nvPr/>
        </p:nvSpPr>
        <p:spPr>
          <a:xfrm>
            <a:off x="-200950" y="-1886500"/>
            <a:ext cx="2208237" cy="3329917"/>
          </a:xfrm>
          <a:custGeom>
            <a:avLst/>
            <a:gdLst/>
            <a:ahLst/>
            <a:cxnLst/>
            <a:rect l="l" t="t" r="r" b="b"/>
            <a:pathLst>
              <a:path w="56939" h="64396" extrusionOk="0">
                <a:moveTo>
                  <a:pt x="16540" y="1"/>
                </a:moveTo>
                <a:cubicBezTo>
                  <a:pt x="16236" y="1"/>
                  <a:pt x="15933" y="134"/>
                  <a:pt x="15726" y="399"/>
                </a:cubicBezTo>
                <a:cubicBezTo>
                  <a:pt x="11716" y="5453"/>
                  <a:pt x="7325" y="10192"/>
                  <a:pt x="2602" y="14583"/>
                </a:cubicBezTo>
                <a:cubicBezTo>
                  <a:pt x="2403" y="14749"/>
                  <a:pt x="2287" y="14981"/>
                  <a:pt x="2254" y="15230"/>
                </a:cubicBezTo>
                <a:cubicBezTo>
                  <a:pt x="1674" y="15743"/>
                  <a:pt x="1094" y="16240"/>
                  <a:pt x="514" y="16738"/>
                </a:cubicBezTo>
                <a:cubicBezTo>
                  <a:pt x="83" y="17102"/>
                  <a:pt x="0" y="17732"/>
                  <a:pt x="315" y="18196"/>
                </a:cubicBezTo>
                <a:cubicBezTo>
                  <a:pt x="5999" y="25586"/>
                  <a:pt x="33076" y="60236"/>
                  <a:pt x="35595" y="63882"/>
                </a:cubicBezTo>
                <a:cubicBezTo>
                  <a:pt x="35774" y="64131"/>
                  <a:pt x="36127" y="64284"/>
                  <a:pt x="36462" y="64284"/>
                </a:cubicBezTo>
                <a:cubicBezTo>
                  <a:pt x="36685" y="64284"/>
                  <a:pt x="36901" y="64216"/>
                  <a:pt x="37053" y="64064"/>
                </a:cubicBezTo>
                <a:lnTo>
                  <a:pt x="42969" y="58314"/>
                </a:lnTo>
                <a:lnTo>
                  <a:pt x="47195" y="63998"/>
                </a:lnTo>
                <a:cubicBezTo>
                  <a:pt x="47397" y="64259"/>
                  <a:pt x="47701" y="64395"/>
                  <a:pt x="48012" y="64395"/>
                </a:cubicBezTo>
                <a:cubicBezTo>
                  <a:pt x="48234" y="64395"/>
                  <a:pt x="48459" y="64325"/>
                  <a:pt x="48653" y="64180"/>
                </a:cubicBezTo>
                <a:cubicBezTo>
                  <a:pt x="51304" y="62142"/>
                  <a:pt x="53840" y="59954"/>
                  <a:pt x="56275" y="57651"/>
                </a:cubicBezTo>
                <a:cubicBezTo>
                  <a:pt x="56690" y="57253"/>
                  <a:pt x="56806" y="56707"/>
                  <a:pt x="56458" y="56209"/>
                </a:cubicBezTo>
                <a:cubicBezTo>
                  <a:pt x="54917" y="53989"/>
                  <a:pt x="53226" y="51868"/>
                  <a:pt x="51387" y="49863"/>
                </a:cubicBezTo>
                <a:lnTo>
                  <a:pt x="56391" y="46167"/>
                </a:lnTo>
                <a:cubicBezTo>
                  <a:pt x="56806" y="45836"/>
                  <a:pt x="56938" y="45124"/>
                  <a:pt x="56574" y="44709"/>
                </a:cubicBezTo>
                <a:lnTo>
                  <a:pt x="26000" y="10159"/>
                </a:lnTo>
                <a:lnTo>
                  <a:pt x="17367" y="399"/>
                </a:lnTo>
                <a:cubicBezTo>
                  <a:pt x="17151" y="134"/>
                  <a:pt x="16845" y="1"/>
                  <a:pt x="165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-817363" y="-228576"/>
            <a:ext cx="2686852" cy="160290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42" name="Google Shape;142;p15"/>
          <p:cNvSpPr/>
          <p:nvPr/>
        </p:nvSpPr>
        <p:spPr>
          <a:xfrm rot="-5400000" flipH="1">
            <a:off x="6141707" y="6464487"/>
            <a:ext cx="2626581" cy="1841755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43" name="Google Shape;143;p15"/>
          <p:cNvSpPr/>
          <p:nvPr/>
        </p:nvSpPr>
        <p:spPr>
          <a:xfrm rot="5890238">
            <a:off x="7866512" y="5732730"/>
            <a:ext cx="931281" cy="89932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44" name="Google Shape;144;p15"/>
          <p:cNvSpPr/>
          <p:nvPr/>
        </p:nvSpPr>
        <p:spPr>
          <a:xfrm>
            <a:off x="5879636" y="-530312"/>
            <a:ext cx="1566852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-83927" y="4798818"/>
            <a:ext cx="721609" cy="13063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46" name="Google Shape;146;p15"/>
          <p:cNvSpPr/>
          <p:nvPr/>
        </p:nvSpPr>
        <p:spPr>
          <a:xfrm rot="5276756">
            <a:off x="-859825" y="4697555"/>
            <a:ext cx="1711559" cy="158168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15"/>
          <p:cNvSpPr/>
          <p:nvPr/>
        </p:nvSpPr>
        <p:spPr>
          <a:xfrm rot="5400000" flipH="1">
            <a:off x="6178417" y="6468647"/>
            <a:ext cx="706281" cy="71922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48" name="Google Shape;148;p15"/>
          <p:cNvSpPr/>
          <p:nvPr/>
        </p:nvSpPr>
        <p:spPr>
          <a:xfrm rot="-9594276" flipH="1">
            <a:off x="5174717" y="-1021338"/>
            <a:ext cx="1447038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49" name="Google Shape;149;p15"/>
          <p:cNvSpPr/>
          <p:nvPr/>
        </p:nvSpPr>
        <p:spPr>
          <a:xfrm rot="148401" flipH="1">
            <a:off x="5914067" y="6178796"/>
            <a:ext cx="1162884" cy="216506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subTitle" idx="1"/>
          </p:nvPr>
        </p:nvSpPr>
        <p:spPr>
          <a:xfrm>
            <a:off x="1009500" y="2348800"/>
            <a:ext cx="20160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2" name="Google Shape;152;p16"/>
          <p:cNvSpPr txBox="1">
            <a:spLocks noGrp="1"/>
          </p:cNvSpPr>
          <p:nvPr>
            <p:ph type="subTitle" idx="2"/>
          </p:nvPr>
        </p:nvSpPr>
        <p:spPr>
          <a:xfrm>
            <a:off x="5146488" y="2348813"/>
            <a:ext cx="20160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3" name="Google Shape;153;p16"/>
          <p:cNvSpPr txBox="1">
            <a:spLocks noGrp="1"/>
          </p:cNvSpPr>
          <p:nvPr>
            <p:ph type="subTitle" idx="3"/>
          </p:nvPr>
        </p:nvSpPr>
        <p:spPr>
          <a:xfrm>
            <a:off x="1009500" y="3369867"/>
            <a:ext cx="2952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6"/>
          <p:cNvSpPr txBox="1">
            <a:spLocks noGrp="1"/>
          </p:cNvSpPr>
          <p:nvPr>
            <p:ph type="subTitle" idx="4"/>
          </p:nvPr>
        </p:nvSpPr>
        <p:spPr>
          <a:xfrm>
            <a:off x="5146495" y="3369867"/>
            <a:ext cx="2952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6" name="Google Shape;156;p16"/>
          <p:cNvSpPr/>
          <p:nvPr/>
        </p:nvSpPr>
        <p:spPr>
          <a:xfrm rot="5400000">
            <a:off x="6937768" y="-576899"/>
            <a:ext cx="1880472" cy="124614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57" name="Google Shape;157;p16"/>
          <p:cNvSpPr/>
          <p:nvPr/>
        </p:nvSpPr>
        <p:spPr>
          <a:xfrm rot="-4840669">
            <a:off x="1386938" y="5704759"/>
            <a:ext cx="2379413" cy="3301676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Google Shape;158;p16"/>
          <p:cNvSpPr/>
          <p:nvPr/>
        </p:nvSpPr>
        <p:spPr>
          <a:xfrm rot="-5400000">
            <a:off x="4490285" y="6174769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16"/>
          <p:cNvSpPr/>
          <p:nvPr/>
        </p:nvSpPr>
        <p:spPr>
          <a:xfrm rot="-6692913">
            <a:off x="3005480" y="5859518"/>
            <a:ext cx="2411091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952200" y="3840700"/>
            <a:ext cx="198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62" name="Google Shape;162;p17"/>
          <p:cNvSpPr txBox="1">
            <a:spLocks noGrp="1"/>
          </p:cNvSpPr>
          <p:nvPr>
            <p:ph type="subTitle" idx="1"/>
          </p:nvPr>
        </p:nvSpPr>
        <p:spPr>
          <a:xfrm>
            <a:off x="952200" y="4419576"/>
            <a:ext cx="1980000" cy="1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17"/>
          <p:cNvSpPr txBox="1">
            <a:spLocks noGrp="1"/>
          </p:cNvSpPr>
          <p:nvPr>
            <p:ph type="title" idx="2"/>
          </p:nvPr>
        </p:nvSpPr>
        <p:spPr>
          <a:xfrm>
            <a:off x="3636000" y="3840684"/>
            <a:ext cx="198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64" name="Google Shape;164;p17"/>
          <p:cNvSpPr txBox="1">
            <a:spLocks noGrp="1"/>
          </p:cNvSpPr>
          <p:nvPr>
            <p:ph type="subTitle" idx="3"/>
          </p:nvPr>
        </p:nvSpPr>
        <p:spPr>
          <a:xfrm>
            <a:off x="3636000" y="4419539"/>
            <a:ext cx="1980000" cy="1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7"/>
          <p:cNvSpPr txBox="1">
            <a:spLocks noGrp="1"/>
          </p:cNvSpPr>
          <p:nvPr>
            <p:ph type="title" idx="4"/>
          </p:nvPr>
        </p:nvSpPr>
        <p:spPr>
          <a:xfrm>
            <a:off x="6319800" y="3840684"/>
            <a:ext cx="198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66" name="Google Shape;166;p17"/>
          <p:cNvSpPr txBox="1">
            <a:spLocks noGrp="1"/>
          </p:cNvSpPr>
          <p:nvPr>
            <p:ph type="subTitle" idx="5"/>
          </p:nvPr>
        </p:nvSpPr>
        <p:spPr>
          <a:xfrm>
            <a:off x="6319800" y="4419517"/>
            <a:ext cx="1980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17"/>
          <p:cNvSpPr txBox="1">
            <a:spLocks noGrp="1"/>
          </p:cNvSpPr>
          <p:nvPr>
            <p:ph type="title" idx="6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8" name="Google Shape;168;p17"/>
          <p:cNvSpPr/>
          <p:nvPr/>
        </p:nvSpPr>
        <p:spPr>
          <a:xfrm>
            <a:off x="952200" y="-1849897"/>
            <a:ext cx="2164686" cy="236144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17"/>
          <p:cNvSpPr/>
          <p:nvPr/>
        </p:nvSpPr>
        <p:spPr>
          <a:xfrm rot="-5400000">
            <a:off x="216816" y="6166889"/>
            <a:ext cx="2040151" cy="135207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70" name="Google Shape;170;p17"/>
          <p:cNvSpPr/>
          <p:nvPr/>
        </p:nvSpPr>
        <p:spPr>
          <a:xfrm rot="-5779075">
            <a:off x="5634001" y="6263765"/>
            <a:ext cx="870748" cy="88670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71" name="Google Shape;171;p17"/>
          <p:cNvSpPr/>
          <p:nvPr/>
        </p:nvSpPr>
        <p:spPr>
          <a:xfrm>
            <a:off x="-958667" y="-466344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72" name="Google Shape;172;p17"/>
          <p:cNvSpPr/>
          <p:nvPr/>
        </p:nvSpPr>
        <p:spPr>
          <a:xfrm rot="2347016">
            <a:off x="8398905" y="301483"/>
            <a:ext cx="1824882" cy="1990828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73" name="Google Shape;173;p17"/>
          <p:cNvSpPr/>
          <p:nvPr/>
        </p:nvSpPr>
        <p:spPr>
          <a:xfrm rot="10019787">
            <a:off x="2483315" y="-1430094"/>
            <a:ext cx="1213498" cy="199362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74" name="Google Shape;174;p17"/>
          <p:cNvSpPr/>
          <p:nvPr/>
        </p:nvSpPr>
        <p:spPr>
          <a:xfrm rot="-6332028">
            <a:off x="8598970" y="2202944"/>
            <a:ext cx="843061" cy="81412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17"/>
          <p:cNvSpPr/>
          <p:nvPr/>
        </p:nvSpPr>
        <p:spPr>
          <a:xfrm rot="-5801112">
            <a:off x="4397123" y="5998623"/>
            <a:ext cx="2509837" cy="2788383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/>
          <p:nvPr/>
        </p:nvSpPr>
        <p:spPr>
          <a:xfrm>
            <a:off x="-958667" y="-466344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18"/>
          <p:cNvSpPr txBox="1">
            <a:spLocks noGrp="1"/>
          </p:cNvSpPr>
          <p:nvPr>
            <p:ph type="title"/>
          </p:nvPr>
        </p:nvSpPr>
        <p:spPr>
          <a:xfrm>
            <a:off x="803548" y="1553400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79" name="Google Shape;179;p18"/>
          <p:cNvSpPr txBox="1">
            <a:spLocks noGrp="1"/>
          </p:cNvSpPr>
          <p:nvPr>
            <p:ph type="subTitle" idx="1"/>
          </p:nvPr>
        </p:nvSpPr>
        <p:spPr>
          <a:xfrm>
            <a:off x="803548" y="2919439"/>
            <a:ext cx="280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18"/>
          <p:cNvSpPr txBox="1">
            <a:spLocks noGrp="1"/>
          </p:cNvSpPr>
          <p:nvPr>
            <p:ph type="title" idx="2"/>
          </p:nvPr>
        </p:nvSpPr>
        <p:spPr>
          <a:xfrm>
            <a:off x="5644643" y="1553400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81" name="Google Shape;181;p18"/>
          <p:cNvSpPr txBox="1">
            <a:spLocks noGrp="1"/>
          </p:cNvSpPr>
          <p:nvPr>
            <p:ph type="subTitle" idx="3"/>
          </p:nvPr>
        </p:nvSpPr>
        <p:spPr>
          <a:xfrm>
            <a:off x="5525093" y="2919433"/>
            <a:ext cx="280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18"/>
          <p:cNvSpPr txBox="1">
            <a:spLocks noGrp="1"/>
          </p:cNvSpPr>
          <p:nvPr>
            <p:ph type="title" idx="4"/>
          </p:nvPr>
        </p:nvSpPr>
        <p:spPr>
          <a:xfrm>
            <a:off x="803548" y="3994967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83" name="Google Shape;183;p18"/>
          <p:cNvSpPr txBox="1">
            <a:spLocks noGrp="1"/>
          </p:cNvSpPr>
          <p:nvPr>
            <p:ph type="subTitle" idx="5"/>
          </p:nvPr>
        </p:nvSpPr>
        <p:spPr>
          <a:xfrm>
            <a:off x="803548" y="5361133"/>
            <a:ext cx="280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18"/>
          <p:cNvSpPr txBox="1">
            <a:spLocks noGrp="1"/>
          </p:cNvSpPr>
          <p:nvPr>
            <p:ph type="title" idx="6"/>
          </p:nvPr>
        </p:nvSpPr>
        <p:spPr>
          <a:xfrm>
            <a:off x="5644643" y="3994967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85" name="Google Shape;185;p18"/>
          <p:cNvSpPr txBox="1">
            <a:spLocks noGrp="1"/>
          </p:cNvSpPr>
          <p:nvPr>
            <p:ph type="subTitle" idx="7"/>
          </p:nvPr>
        </p:nvSpPr>
        <p:spPr>
          <a:xfrm>
            <a:off x="5525093" y="5361133"/>
            <a:ext cx="280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8"/>
          <p:cNvSpPr txBox="1">
            <a:spLocks noGrp="1"/>
          </p:cNvSpPr>
          <p:nvPr>
            <p:ph type="title" idx="8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7" name="Google Shape;187;p18"/>
          <p:cNvSpPr txBox="1">
            <a:spLocks noGrp="1"/>
          </p:cNvSpPr>
          <p:nvPr>
            <p:ph type="subTitle" idx="9"/>
          </p:nvPr>
        </p:nvSpPr>
        <p:spPr>
          <a:xfrm>
            <a:off x="803548" y="2315411"/>
            <a:ext cx="2138400" cy="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18"/>
          <p:cNvSpPr txBox="1">
            <a:spLocks noGrp="1"/>
          </p:cNvSpPr>
          <p:nvPr>
            <p:ph type="subTitle" idx="13"/>
          </p:nvPr>
        </p:nvSpPr>
        <p:spPr>
          <a:xfrm>
            <a:off x="6193193" y="2316200"/>
            <a:ext cx="21399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18"/>
          <p:cNvSpPr txBox="1">
            <a:spLocks noGrp="1"/>
          </p:cNvSpPr>
          <p:nvPr>
            <p:ph type="subTitle" idx="14"/>
          </p:nvPr>
        </p:nvSpPr>
        <p:spPr>
          <a:xfrm>
            <a:off x="803548" y="4756984"/>
            <a:ext cx="21384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18"/>
          <p:cNvSpPr txBox="1">
            <a:spLocks noGrp="1"/>
          </p:cNvSpPr>
          <p:nvPr>
            <p:ph type="subTitle" idx="15"/>
          </p:nvPr>
        </p:nvSpPr>
        <p:spPr>
          <a:xfrm>
            <a:off x="6194693" y="4756984"/>
            <a:ext cx="21384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18"/>
          <p:cNvSpPr/>
          <p:nvPr/>
        </p:nvSpPr>
        <p:spPr>
          <a:xfrm rot="-5400000" flipH="1">
            <a:off x="1526397" y="-286265"/>
            <a:ext cx="742361" cy="75596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92" name="Google Shape;192;p18"/>
          <p:cNvSpPr/>
          <p:nvPr/>
        </p:nvSpPr>
        <p:spPr>
          <a:xfrm rot="-10676674" flipH="1">
            <a:off x="1364619" y="-1010944"/>
            <a:ext cx="990532" cy="162732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93" name="Google Shape;193;p18"/>
          <p:cNvSpPr/>
          <p:nvPr/>
        </p:nvSpPr>
        <p:spPr>
          <a:xfrm rot="-5636141">
            <a:off x="2909895" y="5997306"/>
            <a:ext cx="1729337" cy="17610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94" name="Google Shape;194;p18"/>
          <p:cNvSpPr/>
          <p:nvPr/>
        </p:nvSpPr>
        <p:spPr>
          <a:xfrm rot="-5400000">
            <a:off x="5026477" y="6290614"/>
            <a:ext cx="828907" cy="84410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95" name="Google Shape;195;p18"/>
          <p:cNvSpPr/>
          <p:nvPr/>
        </p:nvSpPr>
        <p:spPr>
          <a:xfrm rot="-6692855">
            <a:off x="3442465" y="5971163"/>
            <a:ext cx="2542641" cy="282482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5775" y="248371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602672" y="2680033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839201" y="3186491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5845528" y="2680033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5845522" y="3186500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8" name="Google Shape;98;p16"/>
          <p:cNvSpPr txBox="1">
            <a:spLocks noGrp="1"/>
          </p:cNvSpPr>
          <p:nvPr>
            <p:ph type="title" idx="4"/>
          </p:nvPr>
        </p:nvSpPr>
        <p:spPr>
          <a:xfrm>
            <a:off x="602672" y="4599599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839201" y="5117697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0" name="Google Shape;100;p16"/>
          <p:cNvSpPr txBox="1">
            <a:spLocks noGrp="1"/>
          </p:cNvSpPr>
          <p:nvPr>
            <p:ph type="title" idx="6"/>
          </p:nvPr>
        </p:nvSpPr>
        <p:spPr>
          <a:xfrm>
            <a:off x="5845528" y="4599593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01" name="Google Shape;101;p16"/>
          <p:cNvSpPr txBox="1">
            <a:spLocks noGrp="1"/>
          </p:cNvSpPr>
          <p:nvPr>
            <p:ph type="subTitle" idx="7"/>
          </p:nvPr>
        </p:nvSpPr>
        <p:spPr>
          <a:xfrm>
            <a:off x="5845522" y="5117701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2" name="Google Shape;102;p16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694963" y="2146167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98" name="Google Shape;198;p19"/>
          <p:cNvSpPr txBox="1">
            <a:spLocks noGrp="1"/>
          </p:cNvSpPr>
          <p:nvPr>
            <p:ph type="subTitle" idx="1"/>
          </p:nvPr>
        </p:nvSpPr>
        <p:spPr>
          <a:xfrm>
            <a:off x="694963" y="2951367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19"/>
          <p:cNvSpPr txBox="1">
            <a:spLocks noGrp="1"/>
          </p:cNvSpPr>
          <p:nvPr>
            <p:ph type="title" idx="2"/>
          </p:nvPr>
        </p:nvSpPr>
        <p:spPr>
          <a:xfrm>
            <a:off x="694963" y="4156151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00" name="Google Shape;200;p19"/>
          <p:cNvSpPr txBox="1">
            <a:spLocks noGrp="1"/>
          </p:cNvSpPr>
          <p:nvPr>
            <p:ph type="subTitle" idx="3"/>
          </p:nvPr>
        </p:nvSpPr>
        <p:spPr>
          <a:xfrm>
            <a:off x="694963" y="4961367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19"/>
          <p:cNvSpPr txBox="1">
            <a:spLocks noGrp="1"/>
          </p:cNvSpPr>
          <p:nvPr>
            <p:ph type="title" idx="4"/>
          </p:nvPr>
        </p:nvSpPr>
        <p:spPr>
          <a:xfrm>
            <a:off x="3348000" y="4156167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02" name="Google Shape;202;p19"/>
          <p:cNvSpPr txBox="1">
            <a:spLocks noGrp="1"/>
          </p:cNvSpPr>
          <p:nvPr>
            <p:ph type="subTitle" idx="5"/>
          </p:nvPr>
        </p:nvSpPr>
        <p:spPr>
          <a:xfrm>
            <a:off x="3348000" y="4961367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19"/>
          <p:cNvSpPr txBox="1">
            <a:spLocks noGrp="1"/>
          </p:cNvSpPr>
          <p:nvPr>
            <p:ph type="title" idx="6"/>
          </p:nvPr>
        </p:nvSpPr>
        <p:spPr>
          <a:xfrm>
            <a:off x="6001038" y="2146167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04" name="Google Shape;204;p19"/>
          <p:cNvSpPr txBox="1">
            <a:spLocks noGrp="1"/>
          </p:cNvSpPr>
          <p:nvPr>
            <p:ph type="subTitle" idx="7"/>
          </p:nvPr>
        </p:nvSpPr>
        <p:spPr>
          <a:xfrm>
            <a:off x="6001038" y="2951351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19"/>
          <p:cNvSpPr txBox="1">
            <a:spLocks noGrp="1"/>
          </p:cNvSpPr>
          <p:nvPr>
            <p:ph type="title" idx="8"/>
          </p:nvPr>
        </p:nvSpPr>
        <p:spPr>
          <a:xfrm>
            <a:off x="3348000" y="2146184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06" name="Google Shape;206;p19"/>
          <p:cNvSpPr txBox="1">
            <a:spLocks noGrp="1"/>
          </p:cNvSpPr>
          <p:nvPr>
            <p:ph type="subTitle" idx="9"/>
          </p:nvPr>
        </p:nvSpPr>
        <p:spPr>
          <a:xfrm>
            <a:off x="3348000" y="2951384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9"/>
          <p:cNvSpPr txBox="1">
            <a:spLocks noGrp="1"/>
          </p:cNvSpPr>
          <p:nvPr>
            <p:ph type="title" idx="13"/>
          </p:nvPr>
        </p:nvSpPr>
        <p:spPr>
          <a:xfrm>
            <a:off x="6001038" y="4156167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08" name="Google Shape;208;p19"/>
          <p:cNvSpPr txBox="1">
            <a:spLocks noGrp="1"/>
          </p:cNvSpPr>
          <p:nvPr>
            <p:ph type="subTitle" idx="14"/>
          </p:nvPr>
        </p:nvSpPr>
        <p:spPr>
          <a:xfrm>
            <a:off x="6001038" y="4961367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19"/>
          <p:cNvSpPr txBox="1">
            <a:spLocks noGrp="1"/>
          </p:cNvSpPr>
          <p:nvPr>
            <p:ph type="title" idx="15"/>
          </p:nvPr>
        </p:nvSpPr>
        <p:spPr>
          <a:xfrm>
            <a:off x="720025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0" name="Google Shape;210;p19"/>
          <p:cNvSpPr/>
          <p:nvPr/>
        </p:nvSpPr>
        <p:spPr>
          <a:xfrm rot="-5400000" flipH="1">
            <a:off x="-989591" y="-307751"/>
            <a:ext cx="2138085" cy="141685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11" name="Google Shape;211;p19"/>
          <p:cNvSpPr/>
          <p:nvPr/>
        </p:nvSpPr>
        <p:spPr>
          <a:xfrm flipH="1">
            <a:off x="8661545" y="5190688"/>
            <a:ext cx="598216" cy="108298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12" name="Google Shape;212;p19"/>
          <p:cNvSpPr/>
          <p:nvPr/>
        </p:nvSpPr>
        <p:spPr>
          <a:xfrm rot="-5276738" flipH="1">
            <a:off x="8484093" y="5022515"/>
            <a:ext cx="1418875" cy="131120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13" name="Google Shape;213;p19"/>
          <p:cNvSpPr/>
          <p:nvPr/>
        </p:nvSpPr>
        <p:spPr>
          <a:xfrm rot="-5400000" flipH="1">
            <a:off x="933294" y="-314258"/>
            <a:ext cx="797621" cy="81224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14" name="Google Shape;214;p19"/>
          <p:cNvSpPr/>
          <p:nvPr/>
        </p:nvSpPr>
        <p:spPr>
          <a:xfrm rot="2699788">
            <a:off x="8740120" y="3804300"/>
            <a:ext cx="716611" cy="1228512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"/>
          <p:cNvSpPr txBox="1">
            <a:spLocks noGrp="1"/>
          </p:cNvSpPr>
          <p:nvPr>
            <p:ph type="title" hasCustomPrompt="1"/>
          </p:nvPr>
        </p:nvSpPr>
        <p:spPr>
          <a:xfrm>
            <a:off x="1245566" y="1909033"/>
            <a:ext cx="2022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17" name="Google Shape;217;p20"/>
          <p:cNvSpPr txBox="1">
            <a:spLocks noGrp="1"/>
          </p:cNvSpPr>
          <p:nvPr>
            <p:ph type="subTitle" idx="1"/>
          </p:nvPr>
        </p:nvSpPr>
        <p:spPr>
          <a:xfrm>
            <a:off x="5628475" y="2037575"/>
            <a:ext cx="208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20"/>
          <p:cNvSpPr txBox="1">
            <a:spLocks noGrp="1"/>
          </p:cNvSpPr>
          <p:nvPr>
            <p:ph type="title" idx="2" hasCustomPrompt="1"/>
          </p:nvPr>
        </p:nvSpPr>
        <p:spPr>
          <a:xfrm>
            <a:off x="1245566" y="3409117"/>
            <a:ext cx="2022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19" name="Google Shape;219;p20"/>
          <p:cNvSpPr txBox="1">
            <a:spLocks noGrp="1"/>
          </p:cNvSpPr>
          <p:nvPr>
            <p:ph type="subTitle" idx="3"/>
          </p:nvPr>
        </p:nvSpPr>
        <p:spPr>
          <a:xfrm>
            <a:off x="5628477" y="3540449"/>
            <a:ext cx="20880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20"/>
          <p:cNvSpPr txBox="1">
            <a:spLocks noGrp="1"/>
          </p:cNvSpPr>
          <p:nvPr>
            <p:ph type="title" idx="4" hasCustomPrompt="1"/>
          </p:nvPr>
        </p:nvSpPr>
        <p:spPr>
          <a:xfrm>
            <a:off x="1245566" y="4909200"/>
            <a:ext cx="2022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5"/>
          </p:nvPr>
        </p:nvSpPr>
        <p:spPr>
          <a:xfrm>
            <a:off x="5628477" y="5043125"/>
            <a:ext cx="20880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20"/>
          <p:cNvSpPr txBox="1">
            <a:spLocks noGrp="1"/>
          </p:cNvSpPr>
          <p:nvPr>
            <p:ph type="title" idx="6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3" name="Google Shape;223;p20"/>
          <p:cNvSpPr/>
          <p:nvPr/>
        </p:nvSpPr>
        <p:spPr>
          <a:xfrm rot="3050764">
            <a:off x="-725259" y="-675133"/>
            <a:ext cx="2123879" cy="21626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4" name="Google Shape;224;p20"/>
          <p:cNvSpPr/>
          <p:nvPr/>
        </p:nvSpPr>
        <p:spPr>
          <a:xfrm rot="9667460" flipH="1">
            <a:off x="7890475" y="5887201"/>
            <a:ext cx="1839499" cy="2006704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5" name="Google Shape;225;p20"/>
          <p:cNvSpPr/>
          <p:nvPr/>
        </p:nvSpPr>
        <p:spPr>
          <a:xfrm rot="-217268" flipH="1">
            <a:off x="7049376" y="6038616"/>
            <a:ext cx="1572235" cy="25829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6" name="Google Shape;226;p20"/>
          <p:cNvSpPr/>
          <p:nvPr/>
        </p:nvSpPr>
        <p:spPr>
          <a:xfrm rot="5400000">
            <a:off x="-810187" y="1518467"/>
            <a:ext cx="1548809" cy="143128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7" name="Google Shape;227;p20"/>
          <p:cNvSpPr/>
          <p:nvPr/>
        </p:nvSpPr>
        <p:spPr>
          <a:xfrm>
            <a:off x="-93122" y="1774083"/>
            <a:ext cx="567442" cy="102727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1">
  <p:cSld name=" Section header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 txBox="1">
            <a:spLocks noGrp="1"/>
          </p:cNvSpPr>
          <p:nvPr>
            <p:ph type="title"/>
          </p:nvPr>
        </p:nvSpPr>
        <p:spPr>
          <a:xfrm>
            <a:off x="1196250" y="3317533"/>
            <a:ext cx="54000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0" name="Google Shape;230;p21"/>
          <p:cNvSpPr txBox="1">
            <a:spLocks noGrp="1"/>
          </p:cNvSpPr>
          <p:nvPr>
            <p:ph type="title" idx="2" hasCustomPrompt="1"/>
          </p:nvPr>
        </p:nvSpPr>
        <p:spPr>
          <a:xfrm>
            <a:off x="1196250" y="1351832"/>
            <a:ext cx="18000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1" name="Google Shape;231;p21"/>
          <p:cNvSpPr txBox="1">
            <a:spLocks noGrp="1"/>
          </p:cNvSpPr>
          <p:nvPr>
            <p:ph type="subTitle" idx="1"/>
          </p:nvPr>
        </p:nvSpPr>
        <p:spPr>
          <a:xfrm>
            <a:off x="1196250" y="4875933"/>
            <a:ext cx="5400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21"/>
          <p:cNvSpPr/>
          <p:nvPr/>
        </p:nvSpPr>
        <p:spPr>
          <a:xfrm rot="5400000" flipH="1">
            <a:off x="4036571" y="-1347036"/>
            <a:ext cx="3107867" cy="2179231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3" name="Google Shape;233;p21"/>
          <p:cNvSpPr/>
          <p:nvPr/>
        </p:nvSpPr>
        <p:spPr>
          <a:xfrm rot="-5400000" flipH="1">
            <a:off x="6452191" y="-177329"/>
            <a:ext cx="835747" cy="85106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4" name="Google Shape;234;p21"/>
          <p:cNvSpPr/>
          <p:nvPr/>
        </p:nvSpPr>
        <p:spPr>
          <a:xfrm rot="-10651533" flipH="1">
            <a:off x="6182094" y="-1538361"/>
            <a:ext cx="1375953" cy="25618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5" name="Google Shape;235;p21"/>
          <p:cNvSpPr/>
          <p:nvPr/>
        </p:nvSpPr>
        <p:spPr>
          <a:xfrm rot="-5400000">
            <a:off x="6630288" y="5425886"/>
            <a:ext cx="2660687" cy="1763169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2">
  <p:cSld name=" Section header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 txBox="1">
            <a:spLocks noGrp="1"/>
          </p:cNvSpPr>
          <p:nvPr>
            <p:ph type="title"/>
          </p:nvPr>
        </p:nvSpPr>
        <p:spPr>
          <a:xfrm>
            <a:off x="3045100" y="2132075"/>
            <a:ext cx="4680000" cy="2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8" name="Google Shape;238;p22"/>
          <p:cNvSpPr txBox="1">
            <a:spLocks noGrp="1"/>
          </p:cNvSpPr>
          <p:nvPr>
            <p:ph type="title" idx="2" hasCustomPrompt="1"/>
          </p:nvPr>
        </p:nvSpPr>
        <p:spPr>
          <a:xfrm>
            <a:off x="742350" y="2950808"/>
            <a:ext cx="1800000" cy="1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9" name="Google Shape;239;p22"/>
          <p:cNvSpPr txBox="1">
            <a:spLocks noGrp="1"/>
          </p:cNvSpPr>
          <p:nvPr>
            <p:ph type="subTitle" idx="1"/>
          </p:nvPr>
        </p:nvSpPr>
        <p:spPr>
          <a:xfrm>
            <a:off x="3045100" y="4674367"/>
            <a:ext cx="4680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0" name="Google Shape;240;p22"/>
          <p:cNvSpPr/>
          <p:nvPr/>
        </p:nvSpPr>
        <p:spPr>
          <a:xfrm rot="-9986465">
            <a:off x="2986711" y="350968"/>
            <a:ext cx="644829" cy="110567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41" name="Google Shape;241;p22"/>
          <p:cNvSpPr/>
          <p:nvPr/>
        </p:nvSpPr>
        <p:spPr>
          <a:xfrm rot="-5400000" flipH="1">
            <a:off x="6145381" y="6382461"/>
            <a:ext cx="3871435" cy="271464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42" name="Google Shape;242;p22"/>
          <p:cNvSpPr/>
          <p:nvPr/>
        </p:nvSpPr>
        <p:spPr>
          <a:xfrm>
            <a:off x="1660111" y="-757846"/>
            <a:ext cx="1566852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43" name="Google Shape;243;p22"/>
          <p:cNvSpPr/>
          <p:nvPr/>
        </p:nvSpPr>
        <p:spPr>
          <a:xfrm rot="5400000" flipH="1">
            <a:off x="6360764" y="6403734"/>
            <a:ext cx="763979" cy="77798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44" name="Google Shape;244;p22"/>
          <p:cNvSpPr/>
          <p:nvPr/>
        </p:nvSpPr>
        <p:spPr>
          <a:xfrm rot="-9594276" flipH="1">
            <a:off x="1004142" y="-1274273"/>
            <a:ext cx="1447038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Google Shape;245;p22"/>
          <p:cNvSpPr/>
          <p:nvPr/>
        </p:nvSpPr>
        <p:spPr>
          <a:xfrm rot="148348" flipH="1">
            <a:off x="6113845" y="6115656"/>
            <a:ext cx="1257807" cy="234192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3">
  <p:cSld name=" Section header 3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>
            <a:spLocks noGrp="1"/>
          </p:cNvSpPr>
          <p:nvPr>
            <p:ph type="title"/>
          </p:nvPr>
        </p:nvSpPr>
        <p:spPr>
          <a:xfrm>
            <a:off x="3052825" y="2999100"/>
            <a:ext cx="48651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8" name="Google Shape;248;p23"/>
          <p:cNvSpPr txBox="1">
            <a:spLocks noGrp="1"/>
          </p:cNvSpPr>
          <p:nvPr>
            <p:ph type="title" idx="2" hasCustomPrompt="1"/>
          </p:nvPr>
        </p:nvSpPr>
        <p:spPr>
          <a:xfrm>
            <a:off x="6117806" y="973719"/>
            <a:ext cx="18000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1"/>
          </p:nvPr>
        </p:nvSpPr>
        <p:spPr>
          <a:xfrm>
            <a:off x="3231025" y="4557451"/>
            <a:ext cx="46869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23"/>
          <p:cNvSpPr/>
          <p:nvPr/>
        </p:nvSpPr>
        <p:spPr>
          <a:xfrm rot="121126">
            <a:off x="-868656" y="-1294133"/>
            <a:ext cx="2698037" cy="294328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51" name="Google Shape;251;p23"/>
          <p:cNvSpPr/>
          <p:nvPr/>
        </p:nvSpPr>
        <p:spPr>
          <a:xfrm rot="10507337">
            <a:off x="706120" y="5615934"/>
            <a:ext cx="1904127" cy="207720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52" name="Google Shape;252;p23"/>
          <p:cNvSpPr/>
          <p:nvPr/>
        </p:nvSpPr>
        <p:spPr>
          <a:xfrm rot="5400000">
            <a:off x="1085204" y="-389421"/>
            <a:ext cx="2279069" cy="151028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23"/>
          <p:cNvSpPr/>
          <p:nvPr/>
        </p:nvSpPr>
        <p:spPr>
          <a:xfrm rot="5400000">
            <a:off x="2675879" y="-34518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54" name="Google Shape;254;p23"/>
          <p:cNvSpPr/>
          <p:nvPr/>
        </p:nvSpPr>
        <p:spPr>
          <a:xfrm rot="4107087">
            <a:off x="2607780" y="-1451535"/>
            <a:ext cx="2411091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55" name="Google Shape;255;p23"/>
          <p:cNvSpPr/>
          <p:nvPr/>
        </p:nvSpPr>
        <p:spPr>
          <a:xfrm>
            <a:off x="2156018" y="6026938"/>
            <a:ext cx="1313129" cy="21573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56" name="Google Shape;256;p23"/>
          <p:cNvSpPr/>
          <p:nvPr/>
        </p:nvSpPr>
        <p:spPr>
          <a:xfrm rot="-5400000">
            <a:off x="2450419" y="6254301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59" name="Google Shape;259;p24"/>
          <p:cNvSpPr/>
          <p:nvPr/>
        </p:nvSpPr>
        <p:spPr>
          <a:xfrm rot="-5400000">
            <a:off x="5863543" y="6245860"/>
            <a:ext cx="2018884" cy="1337862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24"/>
          <p:cNvSpPr/>
          <p:nvPr/>
        </p:nvSpPr>
        <p:spPr>
          <a:xfrm rot="-5776797">
            <a:off x="5510704" y="6297666"/>
            <a:ext cx="72651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24"/>
          <p:cNvSpPr/>
          <p:nvPr/>
        </p:nvSpPr>
        <p:spPr>
          <a:xfrm rot="-30068">
            <a:off x="5335733" y="6160681"/>
            <a:ext cx="107652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24"/>
          <p:cNvSpPr/>
          <p:nvPr/>
        </p:nvSpPr>
        <p:spPr>
          <a:xfrm>
            <a:off x="644236" y="-936479"/>
            <a:ext cx="1566852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3" name="Google Shape;263;p24"/>
          <p:cNvSpPr/>
          <p:nvPr/>
        </p:nvSpPr>
        <p:spPr>
          <a:xfrm rot="-9594276" flipH="1">
            <a:off x="262267" y="-1465738"/>
            <a:ext cx="1447038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66" name="Google Shape;266;p25"/>
          <p:cNvSpPr/>
          <p:nvPr/>
        </p:nvSpPr>
        <p:spPr>
          <a:xfrm rot="-5400000" flipH="1">
            <a:off x="6117657" y="6693595"/>
            <a:ext cx="3871435" cy="271464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7" name="Google Shape;267;p25"/>
          <p:cNvSpPr/>
          <p:nvPr/>
        </p:nvSpPr>
        <p:spPr>
          <a:xfrm rot="-4716971">
            <a:off x="-1048433" y="214352"/>
            <a:ext cx="2089161" cy="128197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8" name="Google Shape;268;p25"/>
          <p:cNvSpPr/>
          <p:nvPr/>
        </p:nvSpPr>
        <p:spPr>
          <a:xfrm rot="5400000" flipH="1">
            <a:off x="6414314" y="6471068"/>
            <a:ext cx="763979" cy="77798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9" name="Google Shape;269;p25"/>
          <p:cNvSpPr/>
          <p:nvPr/>
        </p:nvSpPr>
        <p:spPr>
          <a:xfrm rot="7288999" flipH="1">
            <a:off x="-1142683" y="1177171"/>
            <a:ext cx="1732996" cy="160139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70" name="Google Shape;270;p25"/>
          <p:cNvSpPr/>
          <p:nvPr/>
        </p:nvSpPr>
        <p:spPr>
          <a:xfrm rot="-6299965">
            <a:off x="5142301" y="6102589"/>
            <a:ext cx="2107848" cy="23417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3" name="Google Shape;273;p26"/>
          <p:cNvSpPr/>
          <p:nvPr/>
        </p:nvSpPr>
        <p:spPr>
          <a:xfrm rot="5400000">
            <a:off x="-564510" y="-232703"/>
            <a:ext cx="1837593" cy="1217726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74" name="Google Shape;274;p26"/>
          <p:cNvSpPr/>
          <p:nvPr/>
        </p:nvSpPr>
        <p:spPr>
          <a:xfrm rot="5400000">
            <a:off x="963741" y="-100102"/>
            <a:ext cx="687180" cy="6997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6"/>
          <p:cNvSpPr/>
          <p:nvPr/>
        </p:nvSpPr>
        <p:spPr>
          <a:xfrm rot="4107173">
            <a:off x="817498" y="-1483060"/>
            <a:ext cx="2107765" cy="2341688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6"/>
          <p:cNvSpPr/>
          <p:nvPr/>
        </p:nvSpPr>
        <p:spPr>
          <a:xfrm>
            <a:off x="6651726" y="6213307"/>
            <a:ext cx="1997788" cy="2031036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6"/>
          <p:cNvSpPr/>
          <p:nvPr/>
        </p:nvSpPr>
        <p:spPr>
          <a:xfrm>
            <a:off x="7598440" y="6213300"/>
            <a:ext cx="1118509" cy="183757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0" name="Google Shape;280;p27"/>
          <p:cNvSpPr/>
          <p:nvPr/>
        </p:nvSpPr>
        <p:spPr>
          <a:xfrm rot="-10251937" flipH="1">
            <a:off x="-435302" y="5730427"/>
            <a:ext cx="1603575" cy="1889152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7"/>
          <p:cNvSpPr/>
          <p:nvPr/>
        </p:nvSpPr>
        <p:spPr>
          <a:xfrm rot="-10251867" flipH="1">
            <a:off x="-208128" y="4471180"/>
            <a:ext cx="598199" cy="108295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7"/>
          <p:cNvSpPr/>
          <p:nvPr/>
        </p:nvSpPr>
        <p:spPr>
          <a:xfrm rot="5163990">
            <a:off x="8093817" y="281026"/>
            <a:ext cx="2385237" cy="1463652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7"/>
          <p:cNvSpPr/>
          <p:nvPr/>
        </p:nvSpPr>
        <p:spPr>
          <a:xfrm rot="10443156">
            <a:off x="8622894" y="1891924"/>
            <a:ext cx="1133458" cy="1335313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7"/>
          <p:cNvSpPr/>
          <p:nvPr/>
        </p:nvSpPr>
        <p:spPr>
          <a:xfrm rot="10443177">
            <a:off x="8897778" y="2948104"/>
            <a:ext cx="390912" cy="70769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7"/>
          <p:cNvSpPr/>
          <p:nvPr/>
        </p:nvSpPr>
        <p:spPr>
          <a:xfrm rot="9150381">
            <a:off x="8781403" y="2739569"/>
            <a:ext cx="1198973" cy="2368065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"/>
          <p:cNvSpPr txBox="1">
            <a:spLocks noGrp="1"/>
          </p:cNvSpPr>
          <p:nvPr>
            <p:ph type="subTitle" idx="1"/>
          </p:nvPr>
        </p:nvSpPr>
        <p:spPr>
          <a:xfrm>
            <a:off x="925538" y="2814633"/>
            <a:ext cx="3029400" cy="1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28"/>
          <p:cNvSpPr txBox="1">
            <a:spLocks noGrp="1"/>
          </p:cNvSpPr>
          <p:nvPr>
            <p:ph type="title"/>
          </p:nvPr>
        </p:nvSpPr>
        <p:spPr>
          <a:xfrm>
            <a:off x="925538" y="1690533"/>
            <a:ext cx="3029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9" name="Google Shape;289;p28"/>
          <p:cNvSpPr/>
          <p:nvPr/>
        </p:nvSpPr>
        <p:spPr>
          <a:xfrm rot="-5400000" flipH="1">
            <a:off x="-742147" y="6208861"/>
            <a:ext cx="3871435" cy="271464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8"/>
          <p:cNvSpPr/>
          <p:nvPr/>
        </p:nvSpPr>
        <p:spPr>
          <a:xfrm>
            <a:off x="3977973" y="-989279"/>
            <a:ext cx="1566852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8"/>
          <p:cNvSpPr/>
          <p:nvPr/>
        </p:nvSpPr>
        <p:spPr>
          <a:xfrm rot="5400000" flipH="1">
            <a:off x="2359122" y="6245192"/>
            <a:ext cx="703923" cy="71682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8"/>
          <p:cNvSpPr/>
          <p:nvPr/>
        </p:nvSpPr>
        <p:spPr>
          <a:xfrm rot="-9594276" flipH="1">
            <a:off x="3468542" y="-1620106"/>
            <a:ext cx="1447038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8"/>
          <p:cNvSpPr/>
          <p:nvPr/>
        </p:nvSpPr>
        <p:spPr>
          <a:xfrm rot="148335" flipH="1">
            <a:off x="2131650" y="5979769"/>
            <a:ext cx="1158900" cy="215787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4432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041650" y="1337896"/>
            <a:ext cx="28026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058450" y="2343136"/>
            <a:ext cx="2769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154" name="Google Shape;154;p22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405240">
            <a:off x="6284102" y="3180522"/>
            <a:ext cx="1961516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417625">
            <a:off x="4378969" y="1766178"/>
            <a:ext cx="2803901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4549040" y="3111883"/>
            <a:ext cx="2308687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3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GB" sz="12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-GB" sz="12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/>
              </a:rPr>
              <a:t>Slidesgo</a:t>
            </a:r>
            <a:r>
              <a:rPr lang="en-GB" sz="12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-GB" sz="12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/>
              </a:rPr>
              <a:t>Flaticon</a:t>
            </a:r>
            <a:r>
              <a:rPr lang="en-GB" sz="12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-GB" sz="12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/>
              </a:rPr>
              <a:t>Freepik</a:t>
            </a:r>
            <a:r>
              <a:rPr lang="en-GB" sz="12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2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algn="ctr">
              <a:spcBef>
                <a:spcPts val="300"/>
              </a:spcBef>
              <a:buClr>
                <a:srgbClr val="000000"/>
              </a:buClr>
              <a:buFont typeface="Arial" panose="020B0604020202020204"/>
              <a:buNone/>
            </a:pPr>
            <a:endParaRPr sz="12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/>
          <p:nvPr/>
        </p:nvSpPr>
        <p:spPr>
          <a:xfrm>
            <a:off x="7379902" y="3969757"/>
            <a:ext cx="3161501" cy="4492617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9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97" name="Google Shape;297;p29"/>
          <p:cNvSpPr txBox="1">
            <a:spLocks noGrp="1"/>
          </p:cNvSpPr>
          <p:nvPr>
            <p:ph type="body" idx="1"/>
          </p:nvPr>
        </p:nvSpPr>
        <p:spPr>
          <a:xfrm>
            <a:off x="720000" y="1483600"/>
            <a:ext cx="77040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300"/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98" name="Google Shape;298;p29"/>
          <p:cNvSpPr/>
          <p:nvPr/>
        </p:nvSpPr>
        <p:spPr>
          <a:xfrm rot="-5400000" flipH="1">
            <a:off x="-924858" y="-305407"/>
            <a:ext cx="2151977" cy="142606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9"/>
          <p:cNvSpPr/>
          <p:nvPr/>
        </p:nvSpPr>
        <p:spPr>
          <a:xfrm flipH="1">
            <a:off x="8696927" y="4589905"/>
            <a:ext cx="513793" cy="93015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9"/>
          <p:cNvSpPr/>
          <p:nvPr/>
        </p:nvSpPr>
        <p:spPr>
          <a:xfrm rot="-5276572" flipH="1">
            <a:off x="8544463" y="4445500"/>
            <a:ext cx="1218659" cy="112618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9"/>
          <p:cNvSpPr/>
          <p:nvPr/>
        </p:nvSpPr>
        <p:spPr>
          <a:xfrm rot="10800000">
            <a:off x="916255" y="-1101552"/>
            <a:ext cx="1076479" cy="176852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/>
          <p:nvPr/>
        </p:nvSpPr>
        <p:spPr>
          <a:xfrm rot="5400000">
            <a:off x="6477420" y="-386803"/>
            <a:ext cx="1837593" cy="1217726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subTitle" idx="1"/>
          </p:nvPr>
        </p:nvSpPr>
        <p:spPr>
          <a:xfrm>
            <a:off x="720000" y="2024067"/>
            <a:ext cx="3739200" cy="2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5" name="Google Shape;305;p30"/>
          <p:cNvSpPr txBox="1">
            <a:spLocks noGrp="1"/>
          </p:cNvSpPr>
          <p:nvPr>
            <p:ph type="subTitle" idx="2"/>
          </p:nvPr>
        </p:nvSpPr>
        <p:spPr>
          <a:xfrm>
            <a:off x="4684825" y="2024067"/>
            <a:ext cx="3739200" cy="2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6" name="Google Shape;306;p30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7" name="Google Shape;307;p30"/>
          <p:cNvSpPr/>
          <p:nvPr/>
        </p:nvSpPr>
        <p:spPr>
          <a:xfrm rot="5023203">
            <a:off x="8016623" y="-97718"/>
            <a:ext cx="72651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30"/>
          <p:cNvSpPr/>
          <p:nvPr/>
        </p:nvSpPr>
        <p:spPr>
          <a:xfrm rot="10769932">
            <a:off x="7841583" y="-989485"/>
            <a:ext cx="107652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30"/>
          <p:cNvSpPr/>
          <p:nvPr/>
        </p:nvSpPr>
        <p:spPr>
          <a:xfrm rot="-5400000">
            <a:off x="3324813" y="6187603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30"/>
          <p:cNvSpPr/>
          <p:nvPr/>
        </p:nvSpPr>
        <p:spPr>
          <a:xfrm rot="-6692913">
            <a:off x="1849655" y="5769618"/>
            <a:ext cx="2411091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30"/>
          <p:cNvSpPr/>
          <p:nvPr/>
        </p:nvSpPr>
        <p:spPr>
          <a:xfrm rot="9973307">
            <a:off x="281845" y="6013186"/>
            <a:ext cx="2698045" cy="294328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 txBox="1">
            <a:spLocks noGrp="1"/>
          </p:cNvSpPr>
          <p:nvPr>
            <p:ph type="ctrTitle"/>
          </p:nvPr>
        </p:nvSpPr>
        <p:spPr>
          <a:xfrm>
            <a:off x="720000" y="748128"/>
            <a:ext cx="44895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4" name="Google Shape;314;p31"/>
          <p:cNvSpPr txBox="1">
            <a:spLocks noGrp="1"/>
          </p:cNvSpPr>
          <p:nvPr>
            <p:ph type="subTitle" idx="1"/>
          </p:nvPr>
        </p:nvSpPr>
        <p:spPr>
          <a:xfrm>
            <a:off x="732025" y="2441567"/>
            <a:ext cx="4160700" cy="1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15" name="Google Shape;315;p31"/>
          <p:cNvSpPr/>
          <p:nvPr/>
        </p:nvSpPr>
        <p:spPr>
          <a:xfrm>
            <a:off x="-901692" y="-435044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31"/>
          <p:cNvSpPr/>
          <p:nvPr/>
        </p:nvSpPr>
        <p:spPr>
          <a:xfrm rot="5399745">
            <a:off x="510496" y="-425705"/>
            <a:ext cx="1061033" cy="108048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31"/>
          <p:cNvSpPr/>
          <p:nvPr/>
        </p:nvSpPr>
        <p:spPr>
          <a:xfrm rot="-10453457">
            <a:off x="367278" y="-1714886"/>
            <a:ext cx="1572224" cy="25829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31"/>
          <p:cNvSpPr txBox="1"/>
          <p:nvPr/>
        </p:nvSpPr>
        <p:spPr>
          <a:xfrm>
            <a:off x="720000" y="4974267"/>
            <a:ext cx="43947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3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pt-BR" sz="1000" kern="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CRÉDITOS: este modelo de apresentação foi criado pelo </a:t>
            </a:r>
            <a:r>
              <a:rPr lang="pt-BR" sz="1000" kern="0">
                <a:solidFill>
                  <a:srgbClr val="437A67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2"/>
              </a:rPr>
              <a:t>Slidesgo</a:t>
            </a:r>
            <a:r>
              <a:rPr lang="pt-BR" sz="1000" kern="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, e inclui ícones da</a:t>
            </a:r>
            <a:r>
              <a:rPr lang="pt-BR" sz="1000" kern="0">
                <a:solidFill>
                  <a:srgbClr val="437A67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000" kern="0">
                <a:solidFill>
                  <a:srgbClr val="437A67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3"/>
              </a:rPr>
              <a:t>Flaticon</a:t>
            </a:r>
            <a:r>
              <a:rPr lang="pt-BR" sz="1000" kern="0">
                <a:solidFill>
                  <a:srgbClr val="437A67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000" kern="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e infográficos e imagens da </a:t>
            </a:r>
            <a:r>
              <a:rPr lang="pt-BR" sz="1000" kern="0">
                <a:solidFill>
                  <a:srgbClr val="437A67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4"/>
              </a:rPr>
              <a:t>Freepik</a:t>
            </a:r>
            <a:endParaRPr kern="0">
              <a:solidFill>
                <a:srgbClr val="437A67"/>
              </a:solidFill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sp>
        <p:nvSpPr>
          <p:cNvPr id="319" name="Google Shape;319;p31"/>
          <p:cNvSpPr/>
          <p:nvPr/>
        </p:nvSpPr>
        <p:spPr>
          <a:xfrm rot="-2700000">
            <a:off x="8479717" y="4470287"/>
            <a:ext cx="931237" cy="246411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31"/>
          <p:cNvSpPr/>
          <p:nvPr/>
        </p:nvSpPr>
        <p:spPr>
          <a:xfrm rot="-5636081">
            <a:off x="6878549" y="5738724"/>
            <a:ext cx="2123849" cy="216269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31"/>
          <p:cNvSpPr/>
          <p:nvPr/>
        </p:nvSpPr>
        <p:spPr>
          <a:xfrm rot="346474">
            <a:off x="7239679" y="-934912"/>
            <a:ext cx="2214506" cy="2415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31"/>
          <p:cNvSpPr/>
          <p:nvPr/>
        </p:nvSpPr>
        <p:spPr>
          <a:xfrm rot="10800000">
            <a:off x="8528024" y="283083"/>
            <a:ext cx="883853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23" name="Google Shape;323;p31"/>
          <p:cNvSpPr/>
          <p:nvPr/>
        </p:nvSpPr>
        <p:spPr>
          <a:xfrm rot="10800000">
            <a:off x="8011043" y="2"/>
            <a:ext cx="2549813" cy="50360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/>
          <p:nvPr/>
        </p:nvSpPr>
        <p:spPr>
          <a:xfrm rot="5400000">
            <a:off x="274085" y="-91735"/>
            <a:ext cx="2643879" cy="175203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26" name="Google Shape;326;p32"/>
          <p:cNvSpPr/>
          <p:nvPr/>
        </p:nvSpPr>
        <p:spPr>
          <a:xfrm rot="5400000">
            <a:off x="-1257996" y="4675367"/>
            <a:ext cx="4215335" cy="3369463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27" name="Google Shape;327;p32"/>
          <p:cNvSpPr/>
          <p:nvPr/>
        </p:nvSpPr>
        <p:spPr>
          <a:xfrm rot="5399722">
            <a:off x="6868811" y="-382616"/>
            <a:ext cx="1944179" cy="197981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28" name="Google Shape;328;p32"/>
          <p:cNvSpPr/>
          <p:nvPr/>
        </p:nvSpPr>
        <p:spPr>
          <a:xfrm rot="26" flipH="1">
            <a:off x="367237" y="472513"/>
            <a:ext cx="8274219" cy="584884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29" name="Google Shape;329;p32"/>
          <p:cNvSpPr/>
          <p:nvPr/>
        </p:nvSpPr>
        <p:spPr>
          <a:xfrm rot="9973307">
            <a:off x="7074995" y="4802020"/>
            <a:ext cx="2698045" cy="294328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30" name="Google Shape;330;p32"/>
          <p:cNvSpPr/>
          <p:nvPr/>
        </p:nvSpPr>
        <p:spPr>
          <a:xfrm rot="-5400000">
            <a:off x="7001246" y="6076201"/>
            <a:ext cx="911837" cy="92855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32"/>
          <p:cNvSpPr/>
          <p:nvPr/>
        </p:nvSpPr>
        <p:spPr>
          <a:xfrm rot="-6692850">
            <a:off x="5195181" y="5541198"/>
            <a:ext cx="2796972" cy="3107383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32" name="Google Shape;332;p32"/>
          <p:cNvSpPr/>
          <p:nvPr/>
        </p:nvSpPr>
        <p:spPr>
          <a:xfrm rot="-9352694">
            <a:off x="806961" y="5300731"/>
            <a:ext cx="1059678" cy="1819220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33" name="Google Shape;333;p32"/>
          <p:cNvSpPr/>
          <p:nvPr/>
        </p:nvSpPr>
        <p:spPr>
          <a:xfrm rot="5023203">
            <a:off x="2365973" y="-50518"/>
            <a:ext cx="72651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34" name="Google Shape;334;p32"/>
          <p:cNvSpPr/>
          <p:nvPr/>
        </p:nvSpPr>
        <p:spPr>
          <a:xfrm rot="10769932">
            <a:off x="2190933" y="-942285"/>
            <a:ext cx="107652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p32"/>
          <p:cNvSpPr/>
          <p:nvPr/>
        </p:nvSpPr>
        <p:spPr>
          <a:xfrm rot="-3804836">
            <a:off x="6286185" y="230421"/>
            <a:ext cx="912867" cy="88153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"/>
          <p:cNvSpPr/>
          <p:nvPr/>
        </p:nvSpPr>
        <p:spPr>
          <a:xfrm rot="346516">
            <a:off x="7112718" y="-1172404"/>
            <a:ext cx="2893764" cy="3156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38" name="Google Shape;338;p33"/>
          <p:cNvSpPr/>
          <p:nvPr/>
        </p:nvSpPr>
        <p:spPr>
          <a:xfrm rot="-5633934">
            <a:off x="-250790" y="-269209"/>
            <a:ext cx="2242540" cy="2297137"/>
          </a:xfrm>
          <a:custGeom>
            <a:avLst/>
            <a:gdLst/>
            <a:ahLst/>
            <a:cxnLst/>
            <a:rect l="l" t="t" r="r" b="b"/>
            <a:pathLst>
              <a:path w="27376" h="37390" extrusionOk="0">
                <a:moveTo>
                  <a:pt x="1478" y="0"/>
                </a:moveTo>
                <a:cubicBezTo>
                  <a:pt x="941" y="0"/>
                  <a:pt x="478" y="404"/>
                  <a:pt x="414" y="946"/>
                </a:cubicBezTo>
                <a:cubicBezTo>
                  <a:pt x="133" y="6431"/>
                  <a:pt x="0" y="11916"/>
                  <a:pt x="33" y="17401"/>
                </a:cubicBezTo>
                <a:cubicBezTo>
                  <a:pt x="33" y="17932"/>
                  <a:pt x="365" y="18495"/>
                  <a:pt x="961" y="18512"/>
                </a:cubicBezTo>
                <a:lnTo>
                  <a:pt x="12080" y="18976"/>
                </a:lnTo>
                <a:cubicBezTo>
                  <a:pt x="12362" y="24693"/>
                  <a:pt x="12478" y="30426"/>
                  <a:pt x="12445" y="36143"/>
                </a:cubicBezTo>
                <a:cubicBezTo>
                  <a:pt x="12445" y="36834"/>
                  <a:pt x="12906" y="37257"/>
                  <a:pt x="13561" y="37257"/>
                </a:cubicBezTo>
                <a:cubicBezTo>
                  <a:pt x="13597" y="37257"/>
                  <a:pt x="13634" y="37256"/>
                  <a:pt x="13671" y="37253"/>
                </a:cubicBezTo>
                <a:cubicBezTo>
                  <a:pt x="15338" y="37130"/>
                  <a:pt x="17005" y="37067"/>
                  <a:pt x="18671" y="37067"/>
                </a:cubicBezTo>
                <a:cubicBezTo>
                  <a:pt x="20816" y="37067"/>
                  <a:pt x="22961" y="37171"/>
                  <a:pt x="25105" y="37386"/>
                </a:cubicBezTo>
                <a:cubicBezTo>
                  <a:pt x="25135" y="37388"/>
                  <a:pt x="25164" y="37390"/>
                  <a:pt x="25194" y="37390"/>
                </a:cubicBezTo>
                <a:cubicBezTo>
                  <a:pt x="25720" y="37390"/>
                  <a:pt x="26169" y="36975"/>
                  <a:pt x="26232" y="36441"/>
                </a:cubicBezTo>
                <a:cubicBezTo>
                  <a:pt x="27011" y="25770"/>
                  <a:pt x="27375" y="15081"/>
                  <a:pt x="27326" y="4360"/>
                </a:cubicBezTo>
                <a:cubicBezTo>
                  <a:pt x="27342" y="4095"/>
                  <a:pt x="27243" y="3846"/>
                  <a:pt x="27077" y="3664"/>
                </a:cubicBezTo>
                <a:cubicBezTo>
                  <a:pt x="27094" y="3316"/>
                  <a:pt x="27127" y="2985"/>
                  <a:pt x="27143" y="2637"/>
                </a:cubicBezTo>
                <a:cubicBezTo>
                  <a:pt x="27193" y="2073"/>
                  <a:pt x="26762" y="1576"/>
                  <a:pt x="26199" y="1526"/>
                </a:cubicBezTo>
                <a:lnTo>
                  <a:pt x="1541" y="2"/>
                </a:lnTo>
                <a:cubicBezTo>
                  <a:pt x="1520" y="1"/>
                  <a:pt x="1499" y="0"/>
                  <a:pt x="1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39" name="Google Shape;339;p33"/>
          <p:cNvSpPr/>
          <p:nvPr/>
        </p:nvSpPr>
        <p:spPr>
          <a:xfrm rot="129738">
            <a:off x="370023" y="490469"/>
            <a:ext cx="8274187" cy="587708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33"/>
          <p:cNvSpPr/>
          <p:nvPr/>
        </p:nvSpPr>
        <p:spPr>
          <a:xfrm rot="5400000">
            <a:off x="6522165" y="-194039"/>
            <a:ext cx="1178471" cy="120007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33"/>
          <p:cNvSpPr/>
          <p:nvPr/>
        </p:nvSpPr>
        <p:spPr>
          <a:xfrm rot="10800000">
            <a:off x="745613" y="-458866"/>
            <a:ext cx="389850" cy="961700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42" name="Google Shape;342;p33"/>
          <p:cNvSpPr/>
          <p:nvPr/>
        </p:nvSpPr>
        <p:spPr>
          <a:xfrm rot="10800000">
            <a:off x="611381" y="-458866"/>
            <a:ext cx="658325" cy="1995700"/>
          </a:xfrm>
          <a:custGeom>
            <a:avLst/>
            <a:gdLst/>
            <a:ahLst/>
            <a:cxnLst/>
            <a:rect l="l" t="t" r="r" b="b"/>
            <a:pathLst>
              <a:path w="26333" h="59871" fill="none" extrusionOk="0">
                <a:moveTo>
                  <a:pt x="581" y="59871"/>
                </a:moveTo>
                <a:cubicBezTo>
                  <a:pt x="1" y="40582"/>
                  <a:pt x="979" y="21294"/>
                  <a:pt x="1956" y="2022"/>
                </a:cubicBezTo>
                <a:cubicBezTo>
                  <a:pt x="1907" y="1641"/>
                  <a:pt x="2205" y="1326"/>
                  <a:pt x="2586" y="1375"/>
                </a:cubicBezTo>
                <a:cubicBezTo>
                  <a:pt x="9811" y="414"/>
                  <a:pt x="17119" y="0"/>
                  <a:pt x="24410" y="149"/>
                </a:cubicBezTo>
                <a:cubicBezTo>
                  <a:pt x="24824" y="17731"/>
                  <a:pt x="25454" y="35313"/>
                  <a:pt x="26332" y="52894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33"/>
          <p:cNvSpPr/>
          <p:nvPr/>
        </p:nvSpPr>
        <p:spPr>
          <a:xfrm rot="-5400000">
            <a:off x="6280768" y="5723816"/>
            <a:ext cx="2279069" cy="151028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44" name="Google Shape;344;p33"/>
          <p:cNvSpPr/>
          <p:nvPr/>
        </p:nvSpPr>
        <p:spPr>
          <a:xfrm rot="-5776797">
            <a:off x="5924904" y="6246233"/>
            <a:ext cx="72651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45" name="Google Shape;345;p33"/>
          <p:cNvSpPr/>
          <p:nvPr/>
        </p:nvSpPr>
        <p:spPr>
          <a:xfrm rot="-30068">
            <a:off x="5749933" y="6109248"/>
            <a:ext cx="107652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46" name="Google Shape;346;p33"/>
          <p:cNvSpPr/>
          <p:nvPr/>
        </p:nvSpPr>
        <p:spPr>
          <a:xfrm rot="9087795">
            <a:off x="865836" y="5012474"/>
            <a:ext cx="615713" cy="1629215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759633"/>
            <a:ext cx="4524600" cy="2998000"/>
          </a:xfrm>
          <a:prstGeom prst="rect">
            <a:avLst/>
          </a:prstGeom>
        </p:spPr>
        <p:txBody>
          <a:bodyPr spcFirstLastPara="1" wrap="square" lIns="91413" tIns="91413" rIns="91413" bIns="91413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4757633"/>
            <a:ext cx="4524600" cy="4604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 rot="-2390044">
            <a:off x="-244568" y="5506845"/>
            <a:ext cx="1100032" cy="1380703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316798" y="3848681"/>
            <a:ext cx="947638" cy="2290123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24125" y="5903066"/>
            <a:ext cx="1670211" cy="209636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7844073" y="5017304"/>
            <a:ext cx="1777123" cy="2359785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1858337" y="1848597"/>
            <a:ext cx="2261100" cy="5800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1858325" y="2455433"/>
            <a:ext cx="2261100" cy="64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943725" y="2061967"/>
            <a:ext cx="705000" cy="70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5645425" y="1848567"/>
            <a:ext cx="2261100" cy="5800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5645425" y="2455428"/>
            <a:ext cx="2261100" cy="64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4726937" y="2061967"/>
            <a:ext cx="705000" cy="70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2425537" y="4173764"/>
            <a:ext cx="2261100" cy="5800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2425525" y="4780600"/>
            <a:ext cx="2261100" cy="64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925" y="4387133"/>
            <a:ext cx="705000" cy="70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6212625" y="4173733"/>
            <a:ext cx="2261100" cy="5800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6212625" y="4780595"/>
            <a:ext cx="2261100" cy="64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5294137" y="4387133"/>
            <a:ext cx="705000" cy="70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244568" y="5506845"/>
            <a:ext cx="1100032" cy="1380703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24125" y="6100733"/>
            <a:ext cx="1670211" cy="209636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8007414" y="-296453"/>
            <a:ext cx="947641" cy="2290129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427905" y="-10629"/>
            <a:ext cx="1466712" cy="1035529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8217814" y="-878788"/>
            <a:ext cx="1429565" cy="3454776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805" name="Google Shape;805;p14"/>
          <p:cNvGrpSpPr/>
          <p:nvPr/>
        </p:nvGrpSpPr>
        <p:grpSpPr>
          <a:xfrm>
            <a:off x="-274197" y="-8344"/>
            <a:ext cx="1159289" cy="145507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8440647" y="5162529"/>
            <a:ext cx="1058681" cy="74745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8057967" y="5829338"/>
            <a:ext cx="1466728" cy="103554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5" Type="http://schemas.openxmlformats.org/officeDocument/2006/relationships/image" Target="../media/image9.jpeg"/><Relationship Id="rId14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3" Type="http://schemas.openxmlformats.org/officeDocument/2006/relationships/theme" Target="../theme/theme6.xml"/><Relationship Id="rId32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7" Type="http://schemas.openxmlformats.org/officeDocument/2006/relationships/image" Target="../media/image20.jpeg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>
                <a:srgbClr val="000000"/>
              </a:buClr>
              <a:buFont typeface="Arial" panose="020B0604020202020204"/>
              <a:buNone/>
              <a:defRPr/>
            </a:pPr>
            <a:fld id="{9196EC2F-0988-4314-AD4B-24FF16D7B45E}" type="datetime1">
              <a:rPr lang="en-US" altLang="zh-CN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>
                <a:srgbClr val="000000"/>
              </a:buClr>
              <a:buFont typeface="Arial" panose="020B0604020202020204"/>
              <a:buNone/>
              <a:defRPr/>
            </a:pPr>
            <a:fld id="{601EE9E8-4134-49B0-9AA7-3089E6521627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1pPr>
            <a:lvl2pPr lvl="1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2pPr>
            <a:lvl3pPr lvl="2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3pPr>
            <a:lvl4pPr lvl="3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4pPr>
            <a:lvl5pPr lvl="4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5pPr>
            <a:lvl6pPr lvl="5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6pPr>
            <a:lvl7pPr lvl="6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7pPr>
            <a:lvl8pPr lvl="7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8pPr>
            <a:lvl9pPr lvl="8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558300"/>
            <a:ext cx="7704000" cy="4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●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○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■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●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○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■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●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○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hand"/>
              <a:buChar char="■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x-none"/>
              <a:t>Click to edit Master title style</a:t>
            </a:r>
            <a:endParaRPr lang="en-US" altLang="x-none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x-none"/>
              <a:t>Click to edit Master text styles</a:t>
            </a:r>
            <a:endParaRPr lang="en-US" altLang="x-none"/>
          </a:p>
          <a:p>
            <a:pPr lvl="1"/>
            <a:r>
              <a:rPr lang="en-US" altLang="x-none"/>
              <a:t>Second level</a:t>
            </a:r>
            <a:endParaRPr lang="en-US" altLang="x-none"/>
          </a:p>
          <a:p>
            <a:pPr lvl="2"/>
            <a:r>
              <a:rPr lang="en-US" altLang="x-none"/>
              <a:t>Third level</a:t>
            </a:r>
            <a:endParaRPr lang="en-US" altLang="x-none"/>
          </a:p>
          <a:p>
            <a:pPr lvl="3"/>
            <a:r>
              <a:rPr lang="en-US" altLang="x-none"/>
              <a:t>Fourth level</a:t>
            </a:r>
            <a:endParaRPr lang="en-US" altLang="x-none"/>
          </a:p>
          <a:p>
            <a:pPr lvl="4"/>
            <a:r>
              <a:rPr lang="en-US" altLang="x-none"/>
              <a:t>Fifth level</a:t>
            </a:r>
            <a:endParaRPr lang="en-US" alt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CA121B82-A69E-E240-9767-FF0A1ABA905D}" type="datetimeFigureOut">
              <a:rPr lang="en-US" ker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fld id="{BA8BF7B6-1C7C-3F41-8EAF-2592864B4C04}" type="slidenum">
              <a:rPr lang="en-US" ker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pt-BR" kern="0" smtClean="0">
                <a:solidFill>
                  <a:srgbClr val="FFB088"/>
                </a:solidFill>
                <a:cs typeface="Arial" panose="020B0604020202020204"/>
                <a:sym typeface="Arial" panose="020B0604020202020204"/>
              </a:rPr>
            </a:fld>
            <a:endParaRPr lang="pt-BR" kern="0">
              <a:solidFill>
                <a:srgbClr val="FFB088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rete Round"/>
              <a:buNone/>
              <a:defRPr sz="40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93367"/>
            <a:ext cx="7717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536633"/>
            <a:ext cx="7717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F22134B8-1B69-4C4B-A923-12DE0C232415}" type="datetimeFigureOut">
              <a:rPr lang="x-none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x-none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x-none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4F6A0EC6-672A-0845-849B-B95DD60D473E}" type="slidenum">
              <a:rPr lang="x-none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x-none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microsoft.com/office/2007/relationships/media" Target="../media/audio1.wav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32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7.xml"/><Relationship Id="rId1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6.xml"/><Relationship Id="rId1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7.xml"/><Relationship Id="rId8" Type="http://schemas.openxmlformats.org/officeDocument/2006/relationships/audio" Target="../media/audio2.wav"/><Relationship Id="rId7" Type="http://schemas.openxmlformats.org/officeDocument/2006/relationships/image" Target="../media/image41.png"/><Relationship Id="rId6" Type="http://schemas.microsoft.com/office/2007/relationships/media" Target="../media/media3.wma"/><Relationship Id="rId5" Type="http://schemas.openxmlformats.org/officeDocument/2006/relationships/audio" Target="../media/media3.wma"/><Relationship Id="rId4" Type="http://schemas.openxmlformats.org/officeDocument/2006/relationships/image" Target="../media/image21.png"/><Relationship Id="rId3" Type="http://schemas.microsoft.com/office/2007/relationships/media" Target="../media/media2.wma"/><Relationship Id="rId2" Type="http://schemas.openxmlformats.org/officeDocument/2006/relationships/audio" Target="../media/media2.wma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7.xml"/><Relationship Id="rId8" Type="http://schemas.openxmlformats.org/officeDocument/2006/relationships/audio" Target="../media/audio2.wav"/><Relationship Id="rId7" Type="http://schemas.openxmlformats.org/officeDocument/2006/relationships/image" Target="../media/image41.png"/><Relationship Id="rId6" Type="http://schemas.microsoft.com/office/2007/relationships/media" Target="../media/media3.wma"/><Relationship Id="rId5" Type="http://schemas.openxmlformats.org/officeDocument/2006/relationships/audio" Target="../media/media3.wma"/><Relationship Id="rId4" Type="http://schemas.openxmlformats.org/officeDocument/2006/relationships/image" Target="../media/image21.png"/><Relationship Id="rId3" Type="http://schemas.microsoft.com/office/2007/relationships/media" Target="../media/media2.wma"/><Relationship Id="rId2" Type="http://schemas.openxmlformats.org/officeDocument/2006/relationships/audio" Target="../media/media2.wma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7.xml"/><Relationship Id="rId8" Type="http://schemas.openxmlformats.org/officeDocument/2006/relationships/audio" Target="../media/audio2.wav"/><Relationship Id="rId7" Type="http://schemas.openxmlformats.org/officeDocument/2006/relationships/image" Target="../media/image41.png"/><Relationship Id="rId6" Type="http://schemas.microsoft.com/office/2007/relationships/media" Target="../media/media3.wma"/><Relationship Id="rId5" Type="http://schemas.openxmlformats.org/officeDocument/2006/relationships/audio" Target="../media/media3.wma"/><Relationship Id="rId4" Type="http://schemas.openxmlformats.org/officeDocument/2006/relationships/image" Target="../media/image21.png"/><Relationship Id="rId3" Type="http://schemas.microsoft.com/office/2007/relationships/media" Target="../media/media2.wma"/><Relationship Id="rId2" Type="http://schemas.openxmlformats.org/officeDocument/2006/relationships/audio" Target="../media/media2.wma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7.xml"/><Relationship Id="rId8" Type="http://schemas.openxmlformats.org/officeDocument/2006/relationships/audio" Target="../media/audio2.wav"/><Relationship Id="rId7" Type="http://schemas.openxmlformats.org/officeDocument/2006/relationships/image" Target="../media/image41.png"/><Relationship Id="rId6" Type="http://schemas.microsoft.com/office/2007/relationships/media" Target="../media/media3.wma"/><Relationship Id="rId5" Type="http://schemas.openxmlformats.org/officeDocument/2006/relationships/audio" Target="../media/media3.wma"/><Relationship Id="rId4" Type="http://schemas.openxmlformats.org/officeDocument/2006/relationships/image" Target="../media/image21.png"/><Relationship Id="rId3" Type="http://schemas.microsoft.com/office/2007/relationships/media" Target="../media/media2.wma"/><Relationship Id="rId2" Type="http://schemas.openxmlformats.org/officeDocument/2006/relationships/audio" Target="../media/media2.wma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7.xml"/><Relationship Id="rId8" Type="http://schemas.openxmlformats.org/officeDocument/2006/relationships/audio" Target="../media/audio2.wav"/><Relationship Id="rId7" Type="http://schemas.openxmlformats.org/officeDocument/2006/relationships/image" Target="../media/image41.png"/><Relationship Id="rId6" Type="http://schemas.microsoft.com/office/2007/relationships/media" Target="../media/media3.wma"/><Relationship Id="rId5" Type="http://schemas.openxmlformats.org/officeDocument/2006/relationships/audio" Target="../media/media3.wma"/><Relationship Id="rId4" Type="http://schemas.openxmlformats.org/officeDocument/2006/relationships/image" Target="../media/image21.png"/><Relationship Id="rId3" Type="http://schemas.microsoft.com/office/2007/relationships/media" Target="../media/media2.wma"/><Relationship Id="rId2" Type="http://schemas.openxmlformats.org/officeDocument/2006/relationships/audio" Target="../media/media2.wma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7.xml"/><Relationship Id="rId1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0.xml"/><Relationship Id="rId1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3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dubuque精美钢琴曲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449466" y="175125"/>
            <a:ext cx="457094" cy="6094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1240"/>
            <a:ext cx="9140694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7" y="4216130"/>
            <a:ext cx="2391539" cy="26711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611" y="-332232"/>
            <a:ext cx="2379838" cy="34269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10" y="4160356"/>
            <a:ext cx="2698438" cy="27999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86" y="-14145"/>
            <a:ext cx="1271022" cy="2161905"/>
          </a:xfrm>
          <a:prstGeom prst="rect">
            <a:avLst/>
          </a:prstGeom>
        </p:spPr>
      </p:pic>
      <p:pic>
        <p:nvPicPr>
          <p:cNvPr id="13" name="图片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58" y="3768275"/>
            <a:ext cx="2698438" cy="3885751"/>
          </a:xfrm>
          <a:prstGeom prst="rect">
            <a:avLst/>
          </a:prstGeom>
        </p:spPr>
      </p:pic>
      <p:sp>
        <p:nvSpPr>
          <p:cNvPr id="14" name="Title 9"/>
          <p:cNvSpPr txBox="1"/>
          <p:nvPr/>
        </p:nvSpPr>
        <p:spPr>
          <a:xfrm>
            <a:off x="914400" y="1995996"/>
            <a:ext cx="7315200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Font typeface="Arial" panose="020B0604020202020204"/>
              <a:buNone/>
              <a:defRPr/>
            </a:pP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A. </a:t>
            </a: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Khởi</a:t>
            </a: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 </a:t>
            </a: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Động</a:t>
            </a:r>
            <a:endParaRPr lang="x-none" sz="8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52400" y="1428224"/>
          <a:ext cx="8767916" cy="52773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62316"/>
                <a:gridCol w="6705600"/>
              </a:tblGrid>
              <a:tr h="5501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NÉT CHÍNH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724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Cuộc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chiến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đấu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bảo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vệ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Công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xã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Pa-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</a:t>
                      </a:r>
                      <a:endParaRPr lang="x-none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3399" name="TextBox 2"/>
          <p:cNvSpPr txBox="1">
            <a:spLocks noChangeArrowheads="1"/>
          </p:cNvSpPr>
          <p:nvPr/>
        </p:nvSpPr>
        <p:spPr bwMode="auto">
          <a:xfrm>
            <a:off x="1445419" y="85725"/>
            <a:ext cx="59043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x-none" sz="3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THẢO LUẬN NHÓM</a:t>
            </a:r>
            <a:endParaRPr lang="x-none" altLang="x-none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7116" y="2057400"/>
            <a:ext cx="6553200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Ngày</a:t>
            </a:r>
            <a:r>
              <a:rPr lang="en-US" sz="2800" dirty="0"/>
              <a:t> 2 – 4,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“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phủ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” </a:t>
            </a:r>
            <a:r>
              <a:rPr lang="en-US" sz="2800" dirty="0" err="1"/>
              <a:t>tấn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Pa-</a:t>
            </a:r>
            <a:r>
              <a:rPr lang="en-US" sz="2800" dirty="0" err="1"/>
              <a:t>ri</a:t>
            </a:r>
            <a:r>
              <a:rPr lang="en-US" sz="2800" dirty="0"/>
              <a:t>.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Nhân</a:t>
            </a:r>
            <a:r>
              <a:rPr lang="en-US" sz="2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dân</a:t>
            </a:r>
            <a:r>
              <a:rPr lang="en-US" sz="2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dựng</a:t>
            </a:r>
            <a:r>
              <a:rPr lang="en-US" sz="2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chiến</a:t>
            </a:r>
            <a:r>
              <a:rPr lang="en-US" sz="2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luỹ</a:t>
            </a:r>
            <a:r>
              <a:rPr lang="en-US" sz="2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800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khắp</a:t>
            </a:r>
            <a:r>
              <a:rPr lang="en-US" sz="28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đường</a:t>
            </a:r>
            <a:r>
              <a:rPr lang="en-US" sz="2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phố</a:t>
            </a:r>
            <a:r>
              <a:rPr lang="en-US" sz="2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800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bảo</a:t>
            </a:r>
            <a:r>
              <a:rPr lang="en-US" sz="28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vệ</a:t>
            </a:r>
            <a:r>
              <a:rPr lang="en-US" sz="2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Công</a:t>
            </a:r>
            <a:r>
              <a:rPr lang="en-US" sz="2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xã</a:t>
            </a:r>
            <a:r>
              <a:rPr lang="en-US" sz="2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.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Ngày</a:t>
            </a:r>
            <a:r>
              <a:rPr lang="en-US" sz="2800" dirty="0"/>
              <a:t> 28 – 5 – 1871, </a:t>
            </a:r>
            <a:r>
              <a:rPr lang="en-US" sz="2800" dirty="0" err="1">
                <a:solidFill>
                  <a:srgbClr val="FF0000"/>
                </a:solidFill>
              </a:rPr>
              <a:t>chiến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luỹ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cuối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bị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phá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>
                <a:solidFill>
                  <a:srgbClr val="FF0000"/>
                </a:solidFill>
              </a:rPr>
              <a:t>150 </a:t>
            </a:r>
            <a:r>
              <a:rPr lang="en-US" sz="2800" dirty="0" err="1">
                <a:solidFill>
                  <a:srgbClr val="FF0000"/>
                </a:solidFill>
              </a:rPr>
              <a:t>chiến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cuối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r>
              <a:rPr lang="en-US" sz="2800" dirty="0">
                <a:solidFill>
                  <a:schemeClr val="tx1"/>
                </a:solidFill>
              </a:rPr>
              <a:t>Công xã pa-ri thất bại</a:t>
            </a:r>
            <a:endParaRPr lang="en-US" sz="2800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62899" y="385807"/>
            <a:ext cx="2140744" cy="963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x-none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NHÓM 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3,6</a:t>
            </a:r>
            <a:endParaRPr lang="x-none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666" y="1086329"/>
            <a:ext cx="5695334" cy="489364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/>
              <a:t>Một </a:t>
            </a:r>
            <a:r>
              <a:rPr lang="vi-VN" sz="2400" b="1" dirty="0"/>
              <a:t>số chính sách của Hội đồng Công xã Pa-ri </a:t>
            </a:r>
            <a:endParaRPr lang="en-US" sz="2400" b="1" dirty="0" smtClean="0"/>
          </a:p>
          <a:p>
            <a:pPr algn="ctr"/>
            <a:endParaRPr lang="en-US" sz="2400" b="1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</a:t>
            </a:r>
            <a:r>
              <a:rPr lang="vi-VN" sz="2400" i="1" dirty="0" smtClean="0"/>
              <a:t>– </a:t>
            </a:r>
            <a:r>
              <a:rPr lang="vi-VN" sz="2400" i="1" dirty="0"/>
              <a:t>Giải thể quân đội thường trực, thay vào đó, trang bị vũ khí cho dân chúng</a:t>
            </a:r>
            <a:r>
              <a:rPr lang="vi-VN" sz="2400" i="1" dirty="0" smtClean="0"/>
              <a:t>.</a:t>
            </a:r>
            <a:endParaRPr lang="en-US" sz="2400" i="1" dirty="0" smtClean="0"/>
          </a:p>
          <a:p>
            <a:r>
              <a:rPr lang="en-US" sz="2400" i="1" dirty="0"/>
              <a:t> </a:t>
            </a:r>
            <a:r>
              <a:rPr lang="en-US" sz="2400" i="1" dirty="0" smtClean="0"/>
              <a:t>      </a:t>
            </a:r>
            <a:r>
              <a:rPr lang="vi-VN" sz="2400" i="1" dirty="0" smtClean="0"/>
              <a:t>– </a:t>
            </a:r>
            <a:r>
              <a:rPr lang="vi-VN" sz="2400" i="1" dirty="0"/>
              <a:t>Giáo dục công miễn phí. </a:t>
            </a:r>
            <a:endParaRPr lang="en-US" sz="2400" i="1" dirty="0" smtClean="0"/>
          </a:p>
          <a:p>
            <a:r>
              <a:rPr lang="en-US" sz="2400" i="1" dirty="0"/>
              <a:t> </a:t>
            </a:r>
            <a:r>
              <a:rPr lang="en-US" sz="2400" i="1" dirty="0" smtClean="0"/>
              <a:t>      </a:t>
            </a:r>
            <a:r>
              <a:rPr lang="vi-VN" sz="2400" i="1" dirty="0" smtClean="0"/>
              <a:t>– </a:t>
            </a:r>
            <a:r>
              <a:rPr lang="vi-VN" sz="2400" i="1" dirty="0"/>
              <a:t>Tiếp quản các nhà máy và giao cho công nhân kiểm soát. </a:t>
            </a:r>
            <a:endParaRPr lang="en-US" sz="2400" i="1" dirty="0" smtClean="0"/>
          </a:p>
          <a:p>
            <a:r>
              <a:rPr lang="en-US" sz="2400" i="1" dirty="0"/>
              <a:t> </a:t>
            </a:r>
            <a:r>
              <a:rPr lang="en-US" sz="2400" i="1" dirty="0" smtClean="0"/>
              <a:t>      </a:t>
            </a:r>
            <a:r>
              <a:rPr lang="vi-VN" sz="2400" i="1" dirty="0" smtClean="0"/>
              <a:t>– </a:t>
            </a:r>
            <a:r>
              <a:rPr lang="vi-VN" sz="2400" i="1" dirty="0"/>
              <a:t>Tịch thu và phân chia lại những ngôi nhà không có người ở cho dân nghèo. </a:t>
            </a:r>
            <a:endParaRPr lang="en-US" sz="2400" i="1" dirty="0" smtClean="0"/>
          </a:p>
          <a:p>
            <a:r>
              <a:rPr lang="en-US" sz="2400" i="1" dirty="0"/>
              <a:t> </a:t>
            </a:r>
            <a:r>
              <a:rPr lang="en-US" sz="2400" i="1" dirty="0" smtClean="0"/>
              <a:t>      </a:t>
            </a:r>
            <a:r>
              <a:rPr lang="vi-VN" sz="2400" i="1" dirty="0" smtClean="0"/>
              <a:t>– </a:t>
            </a:r>
            <a:r>
              <a:rPr lang="vi-VN" sz="2400" i="1" dirty="0"/>
              <a:t>Bình ổn giá bán bánh mì. </a:t>
            </a:r>
            <a:endParaRPr lang="en-US" sz="2400" i="1" dirty="0"/>
          </a:p>
        </p:txBody>
      </p:sp>
      <p:sp>
        <p:nvSpPr>
          <p:cNvPr id="6" name="Oval Callout 5"/>
          <p:cNvSpPr/>
          <p:nvPr/>
        </p:nvSpPr>
        <p:spPr>
          <a:xfrm>
            <a:off x="6019804" y="304800"/>
            <a:ext cx="3239729" cy="4800600"/>
          </a:xfrm>
          <a:prstGeom prst="wedgeEllipseCallout">
            <a:avLst>
              <a:gd name="adj1" fmla="val -61633"/>
              <a:gd name="adj2" fmla="val 40164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Hội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xã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lợi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tầng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xã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hội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?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000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65" y="22124"/>
            <a:ext cx="3352800" cy="10144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6976" y="466281"/>
            <a:ext cx="2012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Em có biết?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23-24\phu_nu_paris_lap_chien_luy_o_quang_truong_trang_500.jp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58593"/>
            <a:ext cx="8305800" cy="52415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19632" y="6000135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Theo </a:t>
            </a:r>
            <a:r>
              <a:rPr lang="en-US" sz="2800" i="1" dirty="0" err="1"/>
              <a:t>em</a:t>
            </a:r>
            <a:r>
              <a:rPr lang="en-US" sz="2800" i="1" dirty="0"/>
              <a:t>, </a:t>
            </a:r>
            <a:r>
              <a:rPr lang="en-US" sz="2800" i="1" dirty="0" err="1"/>
              <a:t>bức</a:t>
            </a:r>
            <a:r>
              <a:rPr lang="en-US" sz="2800" i="1" dirty="0"/>
              <a:t> </a:t>
            </a:r>
            <a:r>
              <a:rPr lang="en-US" sz="2800" i="1" dirty="0" err="1"/>
              <a:t>tranh</a:t>
            </a:r>
            <a:r>
              <a:rPr lang="en-US" sz="2800" i="1" dirty="0"/>
              <a:t> </a:t>
            </a:r>
            <a:r>
              <a:rPr lang="en-US" sz="2800" i="1" dirty="0" err="1"/>
              <a:t>vẽ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</a:t>
            </a:r>
            <a:r>
              <a:rPr lang="en-US" sz="2800" i="1" dirty="0" err="1"/>
              <a:t>điều</a:t>
            </a:r>
            <a:r>
              <a:rPr lang="en-US" sz="2800" i="1" dirty="0"/>
              <a:t> </a:t>
            </a:r>
            <a:r>
              <a:rPr lang="en-US" sz="2800" i="1" dirty="0" err="1"/>
              <a:t>gì</a:t>
            </a:r>
            <a:r>
              <a:rPr lang="en-US" sz="2800" i="1" dirty="0"/>
              <a:t>? </a:t>
            </a:r>
            <a:endParaRPr lang="en-US" sz="2800" i="1" dirty="0"/>
          </a:p>
        </p:txBody>
      </p:sp>
      <p:sp>
        <p:nvSpPr>
          <p:cNvPr id="4" name="Rectangle 3"/>
          <p:cNvSpPr/>
          <p:nvPr/>
        </p:nvSpPr>
        <p:spPr>
          <a:xfrm>
            <a:off x="445209" y="173818"/>
            <a:ext cx="7899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33603"/>
            <a:ext cx="1586764" cy="16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43499" y="2296546"/>
            <a:ext cx="38537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Ý </a:t>
            </a:r>
            <a:r>
              <a:rPr lang="en-US" sz="4000" b="1" dirty="0" err="1">
                <a:solidFill>
                  <a:srgbClr val="0070C0"/>
                </a:solidFill>
              </a:rPr>
              <a:t>nghĩa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của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Công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xã</a:t>
            </a:r>
            <a:r>
              <a:rPr lang="en-US" sz="4000" b="1" dirty="0">
                <a:solidFill>
                  <a:srgbClr val="0070C0"/>
                </a:solidFill>
              </a:rPr>
              <a:t> Pa-</a:t>
            </a:r>
            <a:r>
              <a:rPr lang="en-US" sz="4000" b="1" dirty="0" err="1">
                <a:solidFill>
                  <a:srgbClr val="0070C0"/>
                </a:solidFill>
              </a:rPr>
              <a:t>ri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8141" t="6720" b="6398"/>
          <a:stretch>
            <a:fillRect/>
          </a:stretch>
        </p:blipFill>
        <p:spPr>
          <a:xfrm flipH="1">
            <a:off x="275307" y="2755339"/>
            <a:ext cx="2998295" cy="351011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44105" y="1447802"/>
            <a:ext cx="5142815" cy="13075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it-IT" sz="3200" b="1" i="1" dirty="0">
                <a:solidFill>
                  <a:schemeClr val="tx1"/>
                </a:solidFill>
              </a:rPr>
              <a:t>Nêu ý nghĩa lịch sử của Công xã Pa-ri năm 1871?</a:t>
            </a:r>
            <a:endParaRPr kumimoji="0" lang="x-none" sz="3200" b="1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7896" y="4466095"/>
            <a:ext cx="5985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206513"/>
            <a:ext cx="2209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altLang="en-US" sz="40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Ý </a:t>
            </a:r>
            <a:r>
              <a:rPr kumimoji="0" lang="vi-VN" altLang="en-US" sz="4000" b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nghĩa:</a:t>
            </a:r>
            <a:endParaRPr kumimoji="0" lang="vi-VN" altLang="en-US" sz="4000" b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8141" t="6720" b="6398"/>
          <a:stretch>
            <a:fillRect/>
          </a:stretch>
        </p:blipFill>
        <p:spPr>
          <a:xfrm flipH="1">
            <a:off x="-533400" y="2895600"/>
            <a:ext cx="2998295" cy="35101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8119" y="959011"/>
            <a:ext cx="6043696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vô sản.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6168" y="3247806"/>
            <a:ext cx="57653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063625" y="169227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5" grpId="0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5" grpId="0"/>
          <p:bldP spid="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7"/>
          <p:cNvSpPr/>
          <p:nvPr/>
        </p:nvSpPr>
        <p:spPr>
          <a:xfrm>
            <a:off x="0" y="3273518"/>
            <a:ext cx="4629610" cy="3604175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12" name="Google Shape;612;p47"/>
          <p:cNvSpPr/>
          <p:nvPr/>
        </p:nvSpPr>
        <p:spPr>
          <a:xfrm>
            <a:off x="5279161" y="1440551"/>
            <a:ext cx="582000" cy="776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13" name="Google Shape;613;p47"/>
          <p:cNvSpPr/>
          <p:nvPr/>
        </p:nvSpPr>
        <p:spPr>
          <a:xfrm>
            <a:off x="233497" y="1143993"/>
            <a:ext cx="3040844" cy="2028259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25890" y="3588304"/>
            <a:ext cx="4512432" cy="3119121"/>
            <a:chOff x="6114985" y="3413625"/>
            <a:chExt cx="6016576" cy="3119121"/>
          </a:xfrm>
        </p:grpSpPr>
        <p:sp>
          <p:nvSpPr>
            <p:cNvPr id="626" name="Google Shape;626;p47"/>
            <p:cNvSpPr/>
            <p:nvPr/>
          </p:nvSpPr>
          <p:spPr>
            <a:xfrm>
              <a:off x="6114985" y="3413625"/>
              <a:ext cx="6016576" cy="3119121"/>
            </a:xfrm>
            <a:custGeom>
              <a:avLst/>
              <a:gdLst/>
              <a:ahLst/>
              <a:cxnLst/>
              <a:rect l="l" t="t" r="r" b="b"/>
              <a:pathLst>
                <a:path w="24940" h="8540" extrusionOk="0">
                  <a:moveTo>
                    <a:pt x="21687" y="0"/>
                  </a:moveTo>
                  <a:cubicBezTo>
                    <a:pt x="21506" y="0"/>
                    <a:pt x="21341" y="2"/>
                    <a:pt x="21211" y="5"/>
                  </a:cubicBezTo>
                  <a:lnTo>
                    <a:pt x="17533" y="55"/>
                  </a:lnTo>
                  <a:cubicBezTo>
                    <a:pt x="12793" y="138"/>
                    <a:pt x="8004" y="5"/>
                    <a:pt x="3282" y="353"/>
                  </a:cubicBezTo>
                  <a:cubicBezTo>
                    <a:pt x="2470" y="403"/>
                    <a:pt x="1426" y="353"/>
                    <a:pt x="779" y="933"/>
                  </a:cubicBezTo>
                  <a:cubicBezTo>
                    <a:pt x="0" y="1646"/>
                    <a:pt x="150" y="3021"/>
                    <a:pt x="166" y="3982"/>
                  </a:cubicBezTo>
                  <a:cubicBezTo>
                    <a:pt x="183" y="5722"/>
                    <a:pt x="50" y="8141"/>
                    <a:pt x="2287" y="8324"/>
                  </a:cubicBezTo>
                  <a:cubicBezTo>
                    <a:pt x="4238" y="8482"/>
                    <a:pt x="6211" y="8540"/>
                    <a:pt x="8188" y="8540"/>
                  </a:cubicBezTo>
                  <a:cubicBezTo>
                    <a:pt x="10982" y="8540"/>
                    <a:pt x="13783" y="8424"/>
                    <a:pt x="16538" y="8307"/>
                  </a:cubicBezTo>
                  <a:cubicBezTo>
                    <a:pt x="17897" y="8257"/>
                    <a:pt x="19256" y="8175"/>
                    <a:pt x="20615" y="8092"/>
                  </a:cubicBezTo>
                  <a:cubicBezTo>
                    <a:pt x="21626" y="8025"/>
                    <a:pt x="23067" y="8191"/>
                    <a:pt x="23979" y="7694"/>
                  </a:cubicBezTo>
                  <a:cubicBezTo>
                    <a:pt x="24923" y="7164"/>
                    <a:pt x="24774" y="5937"/>
                    <a:pt x="24807" y="5009"/>
                  </a:cubicBezTo>
                  <a:cubicBezTo>
                    <a:pt x="24840" y="3684"/>
                    <a:pt x="24874" y="2358"/>
                    <a:pt x="24923" y="1032"/>
                  </a:cubicBezTo>
                  <a:cubicBezTo>
                    <a:pt x="24940" y="88"/>
                    <a:pt x="23399" y="22"/>
                    <a:pt x="23399" y="22"/>
                  </a:cubicBezTo>
                  <a:cubicBezTo>
                    <a:pt x="23399" y="22"/>
                    <a:pt x="22412" y="0"/>
                    <a:pt x="216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47"/>
            <p:cNvSpPr txBox="1"/>
            <p:nvPr/>
          </p:nvSpPr>
          <p:spPr>
            <a:xfrm>
              <a:off x="6404385" y="3788492"/>
              <a:ext cx="5578581" cy="2520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Pa-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do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8" name="Google Shape;628;p47"/>
          <p:cNvSpPr/>
          <p:nvPr/>
        </p:nvSpPr>
        <p:spPr>
          <a:xfrm rot="2277391">
            <a:off x="3813672" y="984044"/>
            <a:ext cx="1294241" cy="1611696"/>
          </a:xfrm>
          <a:custGeom>
            <a:avLst/>
            <a:gdLst/>
            <a:ahLst/>
            <a:cxnLst/>
            <a:rect l="l" t="t" r="r" b="b"/>
            <a:pathLst>
              <a:path w="9644" h="9007" extrusionOk="0">
                <a:moveTo>
                  <a:pt x="5336" y="1"/>
                </a:moveTo>
                <a:cubicBezTo>
                  <a:pt x="3792" y="1"/>
                  <a:pt x="2265" y="837"/>
                  <a:pt x="1475" y="2278"/>
                </a:cubicBezTo>
                <a:cubicBezTo>
                  <a:pt x="0" y="4930"/>
                  <a:pt x="912" y="8393"/>
                  <a:pt x="4176" y="8940"/>
                </a:cubicBezTo>
                <a:cubicBezTo>
                  <a:pt x="4455" y="8985"/>
                  <a:pt x="4726" y="9007"/>
                  <a:pt x="4991" y="9007"/>
                </a:cubicBezTo>
                <a:cubicBezTo>
                  <a:pt x="7729" y="9007"/>
                  <a:pt x="9643" y="6688"/>
                  <a:pt x="9628" y="4300"/>
                </a:cubicBezTo>
                <a:cubicBezTo>
                  <a:pt x="9611" y="2908"/>
                  <a:pt x="8932" y="1599"/>
                  <a:pt x="7789" y="804"/>
                </a:cubicBezTo>
                <a:cubicBezTo>
                  <a:pt x="7046" y="256"/>
                  <a:pt x="6188" y="1"/>
                  <a:pt x="53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9" name="Google Shape;629;p47"/>
          <p:cNvGrpSpPr/>
          <p:nvPr/>
        </p:nvGrpSpPr>
        <p:grpSpPr>
          <a:xfrm>
            <a:off x="4048206" y="989205"/>
            <a:ext cx="927460" cy="598419"/>
            <a:chOff x="4156010" y="2327488"/>
            <a:chExt cx="927460" cy="448814"/>
          </a:xfrm>
        </p:grpSpPr>
        <p:grpSp>
          <p:nvGrpSpPr>
            <p:cNvPr id="630" name="Google Shape;630;p47"/>
            <p:cNvGrpSpPr/>
            <p:nvPr/>
          </p:nvGrpSpPr>
          <p:grpSpPr>
            <a:xfrm>
              <a:off x="4156010" y="2627654"/>
              <a:ext cx="927460" cy="148648"/>
              <a:chOff x="1173250" y="3599475"/>
              <a:chExt cx="327875" cy="52550"/>
            </a:xfrm>
          </p:grpSpPr>
          <p:sp>
            <p:nvSpPr>
              <p:cNvPr id="631" name="Google Shape;631;p47"/>
              <p:cNvSpPr/>
              <p:nvPr/>
            </p:nvSpPr>
            <p:spPr>
              <a:xfrm>
                <a:off x="1187350" y="3599475"/>
                <a:ext cx="294550" cy="44825"/>
              </a:xfrm>
              <a:custGeom>
                <a:avLst/>
                <a:gdLst/>
                <a:ahLst/>
                <a:cxnLst/>
                <a:rect l="l" t="t" r="r" b="b"/>
                <a:pathLst>
                  <a:path w="11782" h="1793" extrusionOk="0">
                    <a:moveTo>
                      <a:pt x="3407" y="0"/>
                    </a:moveTo>
                    <a:cubicBezTo>
                      <a:pt x="2254" y="0"/>
                      <a:pt x="1613" y="1384"/>
                      <a:pt x="51" y="1384"/>
                    </a:cubicBezTo>
                    <a:lnTo>
                      <a:pt x="1" y="1691"/>
                    </a:lnTo>
                    <a:lnTo>
                      <a:pt x="5685" y="1793"/>
                    </a:lnTo>
                    <a:lnTo>
                      <a:pt x="11782" y="1588"/>
                    </a:lnTo>
                    <a:lnTo>
                      <a:pt x="11705" y="1230"/>
                    </a:lnTo>
                    <a:cubicBezTo>
                      <a:pt x="10680" y="1230"/>
                      <a:pt x="9119" y="155"/>
                      <a:pt x="7633" y="155"/>
                    </a:cubicBezTo>
                    <a:cubicBezTo>
                      <a:pt x="6147" y="155"/>
                      <a:pt x="5685" y="1256"/>
                      <a:pt x="5685" y="1256"/>
                    </a:cubicBezTo>
                    <a:cubicBezTo>
                      <a:pt x="5685" y="1256"/>
                      <a:pt x="4559" y="0"/>
                      <a:pt x="34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" name="Google Shape;632;p47"/>
              <p:cNvSpPr/>
              <p:nvPr/>
            </p:nvSpPr>
            <p:spPr>
              <a:xfrm>
                <a:off x="1173250" y="3639175"/>
                <a:ext cx="3278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13115" h="514" extrusionOk="0">
                    <a:moveTo>
                      <a:pt x="12960" y="0"/>
                    </a:moveTo>
                    <a:lnTo>
                      <a:pt x="103" y="103"/>
                    </a:lnTo>
                    <a:lnTo>
                      <a:pt x="1" y="513"/>
                    </a:lnTo>
                    <a:lnTo>
                      <a:pt x="13114" y="513"/>
                    </a:lnTo>
                    <a:lnTo>
                      <a:pt x="129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33" name="Google Shape;633;p47"/>
            <p:cNvGrpSpPr/>
            <p:nvPr/>
          </p:nvGrpSpPr>
          <p:grpSpPr>
            <a:xfrm rot="394953">
              <a:off x="4412884" y="2336946"/>
              <a:ext cx="178038" cy="226677"/>
              <a:chOff x="1192475" y="2684000"/>
              <a:chExt cx="70450" cy="89700"/>
            </a:xfrm>
          </p:grpSpPr>
          <p:sp>
            <p:nvSpPr>
              <p:cNvPr id="634" name="Google Shape;634;p47"/>
              <p:cNvSpPr/>
              <p:nvPr/>
            </p:nvSpPr>
            <p:spPr>
              <a:xfrm>
                <a:off x="1192475" y="2684000"/>
                <a:ext cx="62125" cy="76875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3075" extrusionOk="0">
                    <a:moveTo>
                      <a:pt x="1357" y="0"/>
                    </a:moveTo>
                    <a:lnTo>
                      <a:pt x="0" y="975"/>
                    </a:lnTo>
                    <a:lnTo>
                      <a:pt x="333" y="2178"/>
                    </a:lnTo>
                    <a:lnTo>
                      <a:pt x="897" y="2025"/>
                    </a:lnTo>
                    <a:lnTo>
                      <a:pt x="743" y="1256"/>
                    </a:lnTo>
                    <a:lnTo>
                      <a:pt x="1152" y="897"/>
                    </a:lnTo>
                    <a:lnTo>
                      <a:pt x="1716" y="1410"/>
                    </a:lnTo>
                    <a:lnTo>
                      <a:pt x="1640" y="2640"/>
                    </a:lnTo>
                    <a:lnTo>
                      <a:pt x="1870" y="3074"/>
                    </a:lnTo>
                    <a:lnTo>
                      <a:pt x="2485" y="2691"/>
                    </a:lnTo>
                    <a:lnTo>
                      <a:pt x="2202" y="2331"/>
                    </a:lnTo>
                    <a:lnTo>
                      <a:pt x="2458" y="1052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" name="Google Shape;635;p47"/>
              <p:cNvSpPr/>
              <p:nvPr/>
            </p:nvSpPr>
            <p:spPr>
              <a:xfrm>
                <a:off x="1242400" y="2755100"/>
                <a:ext cx="205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744" extrusionOk="0">
                    <a:moveTo>
                      <a:pt x="590" y="0"/>
                    </a:moveTo>
                    <a:lnTo>
                      <a:pt x="0" y="409"/>
                    </a:lnTo>
                    <a:lnTo>
                      <a:pt x="181" y="743"/>
                    </a:lnTo>
                    <a:lnTo>
                      <a:pt x="820" y="281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36" name="Google Shape;636;p47"/>
            <p:cNvGrpSpPr/>
            <p:nvPr/>
          </p:nvGrpSpPr>
          <p:grpSpPr>
            <a:xfrm rot="2700136">
              <a:off x="4641646" y="2391304"/>
              <a:ext cx="126208" cy="160681"/>
              <a:chOff x="1192475" y="2684000"/>
              <a:chExt cx="70450" cy="89700"/>
            </a:xfrm>
          </p:grpSpPr>
          <p:sp>
            <p:nvSpPr>
              <p:cNvPr id="637" name="Google Shape;637;p47"/>
              <p:cNvSpPr/>
              <p:nvPr/>
            </p:nvSpPr>
            <p:spPr>
              <a:xfrm>
                <a:off x="1192475" y="2684000"/>
                <a:ext cx="62125" cy="76875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3075" extrusionOk="0">
                    <a:moveTo>
                      <a:pt x="1357" y="0"/>
                    </a:moveTo>
                    <a:lnTo>
                      <a:pt x="0" y="975"/>
                    </a:lnTo>
                    <a:lnTo>
                      <a:pt x="333" y="2178"/>
                    </a:lnTo>
                    <a:lnTo>
                      <a:pt x="897" y="2025"/>
                    </a:lnTo>
                    <a:lnTo>
                      <a:pt x="743" y="1256"/>
                    </a:lnTo>
                    <a:lnTo>
                      <a:pt x="1152" y="897"/>
                    </a:lnTo>
                    <a:lnTo>
                      <a:pt x="1716" y="1410"/>
                    </a:lnTo>
                    <a:lnTo>
                      <a:pt x="1640" y="2640"/>
                    </a:lnTo>
                    <a:lnTo>
                      <a:pt x="1870" y="3074"/>
                    </a:lnTo>
                    <a:lnTo>
                      <a:pt x="2485" y="2691"/>
                    </a:lnTo>
                    <a:lnTo>
                      <a:pt x="2202" y="2331"/>
                    </a:lnTo>
                    <a:lnTo>
                      <a:pt x="2458" y="1052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" name="Google Shape;638;p47"/>
              <p:cNvSpPr/>
              <p:nvPr/>
            </p:nvSpPr>
            <p:spPr>
              <a:xfrm>
                <a:off x="1242400" y="2755100"/>
                <a:ext cx="205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744" extrusionOk="0">
                    <a:moveTo>
                      <a:pt x="590" y="0"/>
                    </a:moveTo>
                    <a:lnTo>
                      <a:pt x="0" y="409"/>
                    </a:lnTo>
                    <a:lnTo>
                      <a:pt x="181" y="743"/>
                    </a:lnTo>
                    <a:lnTo>
                      <a:pt x="820" y="281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 panose="020B0604020202020204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639" name="Google Shape;639;p47"/>
          <p:cNvGrpSpPr/>
          <p:nvPr/>
        </p:nvGrpSpPr>
        <p:grpSpPr>
          <a:xfrm>
            <a:off x="3962339" y="1587633"/>
            <a:ext cx="946788" cy="589953"/>
            <a:chOff x="9395188" y="2988476"/>
            <a:chExt cx="1505945" cy="703777"/>
          </a:xfrm>
        </p:grpSpPr>
        <p:sp>
          <p:nvSpPr>
            <p:cNvPr id="640" name="Google Shape;640;p47"/>
            <p:cNvSpPr/>
            <p:nvPr/>
          </p:nvSpPr>
          <p:spPr>
            <a:xfrm>
              <a:off x="9431934" y="2988476"/>
              <a:ext cx="1280996" cy="151619"/>
            </a:xfrm>
            <a:custGeom>
              <a:avLst/>
              <a:gdLst/>
              <a:ahLst/>
              <a:cxnLst/>
              <a:rect l="l" t="t" r="r" b="b"/>
              <a:pathLst>
                <a:path w="8018" h="949" extrusionOk="0">
                  <a:moveTo>
                    <a:pt x="52" y="0"/>
                  </a:moveTo>
                  <a:lnTo>
                    <a:pt x="1" y="949"/>
                  </a:lnTo>
                  <a:lnTo>
                    <a:pt x="8018" y="949"/>
                  </a:lnTo>
                  <a:lnTo>
                    <a:pt x="80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47"/>
            <p:cNvSpPr/>
            <p:nvPr/>
          </p:nvSpPr>
          <p:spPr>
            <a:xfrm>
              <a:off x="9607835" y="3045673"/>
              <a:ext cx="920885" cy="57516"/>
            </a:xfrm>
            <a:custGeom>
              <a:avLst/>
              <a:gdLst/>
              <a:ahLst/>
              <a:cxnLst/>
              <a:rect l="l" t="t" r="r" b="b"/>
              <a:pathLst>
                <a:path w="5764" h="360" extrusionOk="0">
                  <a:moveTo>
                    <a:pt x="5764" y="0"/>
                  </a:moveTo>
                  <a:lnTo>
                    <a:pt x="52" y="26"/>
                  </a:lnTo>
                  <a:lnTo>
                    <a:pt x="1" y="283"/>
                  </a:lnTo>
                  <a:lnTo>
                    <a:pt x="5764" y="359"/>
                  </a:lnTo>
                  <a:lnTo>
                    <a:pt x="5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47"/>
            <p:cNvSpPr/>
            <p:nvPr/>
          </p:nvSpPr>
          <p:spPr>
            <a:xfrm>
              <a:off x="9493284" y="3045673"/>
              <a:ext cx="86113" cy="45214"/>
            </a:xfrm>
            <a:custGeom>
              <a:avLst/>
              <a:gdLst/>
              <a:ahLst/>
              <a:cxnLst/>
              <a:rect l="l" t="t" r="r" b="b"/>
              <a:pathLst>
                <a:path w="539" h="283" extrusionOk="0">
                  <a:moveTo>
                    <a:pt x="52" y="0"/>
                  </a:moveTo>
                  <a:lnTo>
                    <a:pt x="0" y="283"/>
                  </a:lnTo>
                  <a:lnTo>
                    <a:pt x="462" y="283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47"/>
            <p:cNvSpPr/>
            <p:nvPr/>
          </p:nvSpPr>
          <p:spPr>
            <a:xfrm>
              <a:off x="10573775" y="3041519"/>
              <a:ext cx="81800" cy="57516"/>
            </a:xfrm>
            <a:custGeom>
              <a:avLst/>
              <a:gdLst/>
              <a:ahLst/>
              <a:cxnLst/>
              <a:rect l="l" t="t" r="r" b="b"/>
              <a:pathLst>
                <a:path w="512" h="360" extrusionOk="0">
                  <a:moveTo>
                    <a:pt x="460" y="0"/>
                  </a:moveTo>
                  <a:lnTo>
                    <a:pt x="0" y="26"/>
                  </a:lnTo>
                  <a:lnTo>
                    <a:pt x="26" y="360"/>
                  </a:lnTo>
                  <a:lnTo>
                    <a:pt x="512" y="36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47"/>
            <p:cNvSpPr/>
            <p:nvPr/>
          </p:nvSpPr>
          <p:spPr>
            <a:xfrm>
              <a:off x="9464686" y="3139937"/>
              <a:ext cx="1358642" cy="270007"/>
            </a:xfrm>
            <a:custGeom>
              <a:avLst/>
              <a:gdLst/>
              <a:ahLst/>
              <a:cxnLst/>
              <a:rect l="l" t="t" r="r" b="b"/>
              <a:pathLst>
                <a:path w="8504" h="1690" extrusionOk="0">
                  <a:moveTo>
                    <a:pt x="104" y="1"/>
                  </a:moveTo>
                  <a:lnTo>
                    <a:pt x="1" y="1690"/>
                  </a:lnTo>
                  <a:lnTo>
                    <a:pt x="1" y="1690"/>
                  </a:lnTo>
                  <a:lnTo>
                    <a:pt x="8503" y="1613"/>
                  </a:lnTo>
                  <a:lnTo>
                    <a:pt x="84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47"/>
            <p:cNvSpPr/>
            <p:nvPr/>
          </p:nvSpPr>
          <p:spPr>
            <a:xfrm>
              <a:off x="10532715" y="3205122"/>
              <a:ext cx="180215" cy="98417"/>
            </a:xfrm>
            <a:custGeom>
              <a:avLst/>
              <a:gdLst/>
              <a:ahLst/>
              <a:cxnLst/>
              <a:rect l="l" t="t" r="r" b="b"/>
              <a:pathLst>
                <a:path w="1128" h="616" extrusionOk="0">
                  <a:moveTo>
                    <a:pt x="513" y="1"/>
                  </a:moveTo>
                  <a:cubicBezTo>
                    <a:pt x="202" y="1"/>
                    <a:pt x="0" y="138"/>
                    <a:pt x="0" y="309"/>
                  </a:cubicBezTo>
                  <a:cubicBezTo>
                    <a:pt x="0" y="478"/>
                    <a:pt x="154" y="616"/>
                    <a:pt x="564" y="616"/>
                  </a:cubicBezTo>
                  <a:cubicBezTo>
                    <a:pt x="875" y="616"/>
                    <a:pt x="1128" y="437"/>
                    <a:pt x="1128" y="309"/>
                  </a:cubicBezTo>
                  <a:cubicBezTo>
                    <a:pt x="1128" y="138"/>
                    <a:pt x="824" y="1"/>
                    <a:pt x="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47"/>
            <p:cNvSpPr/>
            <p:nvPr/>
          </p:nvSpPr>
          <p:spPr>
            <a:xfrm>
              <a:off x="9567095" y="3270787"/>
              <a:ext cx="900276" cy="49049"/>
            </a:xfrm>
            <a:custGeom>
              <a:avLst/>
              <a:gdLst/>
              <a:ahLst/>
              <a:cxnLst/>
              <a:rect l="l" t="t" r="r" b="b"/>
              <a:pathLst>
                <a:path w="5635" h="307" extrusionOk="0">
                  <a:moveTo>
                    <a:pt x="5635" y="0"/>
                  </a:moveTo>
                  <a:lnTo>
                    <a:pt x="0" y="77"/>
                  </a:lnTo>
                  <a:lnTo>
                    <a:pt x="0" y="307"/>
                  </a:lnTo>
                  <a:lnTo>
                    <a:pt x="5635" y="179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47"/>
            <p:cNvSpPr/>
            <p:nvPr/>
          </p:nvSpPr>
          <p:spPr>
            <a:xfrm>
              <a:off x="9567095" y="3188826"/>
              <a:ext cx="900276" cy="57516"/>
            </a:xfrm>
            <a:custGeom>
              <a:avLst/>
              <a:gdLst/>
              <a:ahLst/>
              <a:cxnLst/>
              <a:rect l="l" t="t" r="r" b="b"/>
              <a:pathLst>
                <a:path w="5635" h="360" extrusionOk="0">
                  <a:moveTo>
                    <a:pt x="51" y="0"/>
                  </a:moveTo>
                  <a:lnTo>
                    <a:pt x="0" y="360"/>
                  </a:lnTo>
                  <a:lnTo>
                    <a:pt x="5635" y="283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47"/>
            <p:cNvSpPr/>
            <p:nvPr/>
          </p:nvSpPr>
          <p:spPr>
            <a:xfrm>
              <a:off x="9395188" y="3348274"/>
              <a:ext cx="1505945" cy="343979"/>
            </a:xfrm>
            <a:custGeom>
              <a:avLst/>
              <a:gdLst/>
              <a:ahLst/>
              <a:cxnLst/>
              <a:rect l="l" t="t" r="r" b="b"/>
              <a:pathLst>
                <a:path w="9426" h="2153" extrusionOk="0">
                  <a:moveTo>
                    <a:pt x="9298" y="1"/>
                  </a:moveTo>
                  <a:lnTo>
                    <a:pt x="153" y="258"/>
                  </a:lnTo>
                  <a:lnTo>
                    <a:pt x="1" y="2153"/>
                  </a:lnTo>
                  <a:lnTo>
                    <a:pt x="9425" y="2153"/>
                  </a:lnTo>
                  <a:lnTo>
                    <a:pt x="9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47"/>
            <p:cNvSpPr/>
            <p:nvPr/>
          </p:nvSpPr>
          <p:spPr>
            <a:xfrm>
              <a:off x="9693949" y="3409785"/>
              <a:ext cx="883980" cy="241728"/>
            </a:xfrm>
            <a:custGeom>
              <a:avLst/>
              <a:gdLst/>
              <a:ahLst/>
              <a:cxnLst/>
              <a:rect l="l" t="t" r="r" b="b"/>
              <a:pathLst>
                <a:path w="5533" h="1513" extrusionOk="0">
                  <a:moveTo>
                    <a:pt x="4688" y="1"/>
                  </a:moveTo>
                  <a:lnTo>
                    <a:pt x="896" y="103"/>
                  </a:lnTo>
                  <a:cubicBezTo>
                    <a:pt x="896" y="103"/>
                    <a:pt x="743" y="616"/>
                    <a:pt x="0" y="616"/>
                  </a:cubicBezTo>
                  <a:lnTo>
                    <a:pt x="0" y="999"/>
                  </a:lnTo>
                  <a:cubicBezTo>
                    <a:pt x="0" y="999"/>
                    <a:pt x="105" y="984"/>
                    <a:pt x="247" y="984"/>
                  </a:cubicBezTo>
                  <a:cubicBezTo>
                    <a:pt x="558" y="984"/>
                    <a:pt x="1050" y="1056"/>
                    <a:pt x="1050" y="1512"/>
                  </a:cubicBezTo>
                  <a:lnTo>
                    <a:pt x="4867" y="1410"/>
                  </a:lnTo>
                  <a:cubicBezTo>
                    <a:pt x="4867" y="1410"/>
                    <a:pt x="4867" y="974"/>
                    <a:pt x="5533" y="974"/>
                  </a:cubicBezTo>
                  <a:lnTo>
                    <a:pt x="5456" y="410"/>
                  </a:lnTo>
                  <a:cubicBezTo>
                    <a:pt x="5456" y="410"/>
                    <a:pt x="5392" y="418"/>
                    <a:pt x="5302" y="418"/>
                  </a:cubicBezTo>
                  <a:cubicBezTo>
                    <a:pt x="5077" y="418"/>
                    <a:pt x="4688" y="366"/>
                    <a:pt x="4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47"/>
            <p:cNvSpPr/>
            <p:nvPr/>
          </p:nvSpPr>
          <p:spPr>
            <a:xfrm>
              <a:off x="9480982" y="3483438"/>
              <a:ext cx="168073" cy="102411"/>
            </a:xfrm>
            <a:custGeom>
              <a:avLst/>
              <a:gdLst/>
              <a:ahLst/>
              <a:cxnLst/>
              <a:rect l="l" t="t" r="r" b="b"/>
              <a:pathLst>
                <a:path w="1052" h="641" extrusionOk="0">
                  <a:moveTo>
                    <a:pt x="437" y="0"/>
                  </a:moveTo>
                  <a:lnTo>
                    <a:pt x="1" y="359"/>
                  </a:lnTo>
                  <a:lnTo>
                    <a:pt x="539" y="641"/>
                  </a:lnTo>
                  <a:lnTo>
                    <a:pt x="1052" y="359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47"/>
            <p:cNvSpPr/>
            <p:nvPr/>
          </p:nvSpPr>
          <p:spPr>
            <a:xfrm>
              <a:off x="10622823" y="3462988"/>
              <a:ext cx="175901" cy="110559"/>
            </a:xfrm>
            <a:custGeom>
              <a:avLst/>
              <a:gdLst/>
              <a:ahLst/>
              <a:cxnLst/>
              <a:rect l="l" t="t" r="r" b="b"/>
              <a:pathLst>
                <a:path w="1101" h="692" extrusionOk="0">
                  <a:moveTo>
                    <a:pt x="615" y="0"/>
                  </a:moveTo>
                  <a:lnTo>
                    <a:pt x="0" y="334"/>
                  </a:lnTo>
                  <a:lnTo>
                    <a:pt x="538" y="692"/>
                  </a:lnTo>
                  <a:lnTo>
                    <a:pt x="1101" y="360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2" name="Google Shape;652;p47"/>
          <p:cNvSpPr/>
          <p:nvPr/>
        </p:nvSpPr>
        <p:spPr>
          <a:xfrm rot="1803810" flipH="1">
            <a:off x="3070466" y="-34868"/>
            <a:ext cx="2791239" cy="3726648"/>
          </a:xfrm>
          <a:prstGeom prst="blockArc">
            <a:avLst>
              <a:gd name="adj1" fmla="val 12622480"/>
              <a:gd name="adj2" fmla="val 18176457"/>
              <a:gd name="adj3" fmla="val 2078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GIF group groupe gruppe - animated GIF on GIF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" y="3247877"/>
            <a:ext cx="4168604" cy="36261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3" name="Google Shape;653;p47"/>
          <p:cNvGrpSpPr/>
          <p:nvPr/>
        </p:nvGrpSpPr>
        <p:grpSpPr>
          <a:xfrm>
            <a:off x="3066286" y="-34758"/>
            <a:ext cx="2795410" cy="3727443"/>
            <a:chOff x="3170800" y="1358769"/>
            <a:chExt cx="2795410" cy="2795581"/>
          </a:xfrm>
        </p:grpSpPr>
        <p:sp>
          <p:nvSpPr>
            <p:cNvPr id="654" name="Google Shape;654;p47"/>
            <p:cNvSpPr/>
            <p:nvPr/>
          </p:nvSpPr>
          <p:spPr>
            <a:xfrm rot="-3604175" flipH="1">
              <a:off x="3169337" y="1360642"/>
              <a:ext cx="2794986" cy="2791239"/>
            </a:xfrm>
            <a:prstGeom prst="blockArc">
              <a:avLst>
                <a:gd name="adj1" fmla="val 12564381"/>
                <a:gd name="adj2" fmla="val 18346131"/>
                <a:gd name="adj3" fmla="val 2084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47"/>
            <p:cNvSpPr/>
            <p:nvPr/>
          </p:nvSpPr>
          <p:spPr>
            <a:xfrm rot="-8996190" flipH="1">
              <a:off x="3172333" y="1358815"/>
              <a:ext cx="2791239" cy="2794986"/>
            </a:xfrm>
            <a:prstGeom prst="blockArc">
              <a:avLst>
                <a:gd name="adj1" fmla="val 12622480"/>
                <a:gd name="adj2" fmla="val 18081133"/>
                <a:gd name="adj3" fmla="val 2080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47"/>
            <p:cNvSpPr/>
            <p:nvPr/>
          </p:nvSpPr>
          <p:spPr>
            <a:xfrm rot="7195825" flipH="1">
              <a:off x="3173098" y="1360688"/>
              <a:ext cx="2794986" cy="2791239"/>
            </a:xfrm>
            <a:prstGeom prst="blockArc">
              <a:avLst>
                <a:gd name="adj1" fmla="val 12622480"/>
                <a:gd name="adj2" fmla="val 18176457"/>
                <a:gd name="adj3" fmla="val 2078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47"/>
            <p:cNvSpPr/>
            <p:nvPr/>
          </p:nvSpPr>
          <p:spPr>
            <a:xfrm>
              <a:off x="3170800" y="2461750"/>
              <a:ext cx="582000" cy="58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8" name="Google Shape;658;p47"/>
            <p:cNvSpPr/>
            <p:nvPr/>
          </p:nvSpPr>
          <p:spPr>
            <a:xfrm>
              <a:off x="4302575" y="1359650"/>
              <a:ext cx="582000" cy="58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47"/>
            <p:cNvSpPr/>
            <p:nvPr/>
          </p:nvSpPr>
          <p:spPr>
            <a:xfrm>
              <a:off x="4278400" y="3572350"/>
              <a:ext cx="582000" cy="582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47"/>
            <p:cNvSpPr/>
            <p:nvPr/>
          </p:nvSpPr>
          <p:spPr>
            <a:xfrm>
              <a:off x="5383675" y="2449100"/>
              <a:ext cx="582000" cy="582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4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94475" y="1680307"/>
            <a:ext cx="273664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Font typeface="Arial" panose="020B0604020202020204"/>
              <a:buNone/>
              <a:defRPr/>
            </a:pP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THẢO LUẬN</a:t>
            </a:r>
            <a:endParaRPr lang="x-none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89576" y="723016"/>
            <a:ext cx="3004925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Font typeface="Arial" panose="020B0604020202020204"/>
              <a:buNone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CẶP ĐÔI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" grpId="0" animBg="1"/>
      <p:bldP spid="612" grpId="0" animBg="1"/>
      <p:bldP spid="628" grpId="0" animBg="1"/>
      <p:bldP spid="652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sz="2800"/>
          </a:p>
        </p:txBody>
      </p:sp>
      <p:sp>
        <p:nvSpPr>
          <p:cNvPr id="3" name="Text Box 2"/>
          <p:cNvSpPr txBox="1"/>
          <p:nvPr/>
        </p:nvSpPr>
        <p:spPr>
          <a:xfrm>
            <a:off x="330835" y="2090420"/>
            <a:ext cx="8609965" cy="4450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>
                <a:sym typeface="+mn-ea"/>
              </a:rPr>
              <a:t>-Là cuộc cách mạng vô sản đầu tiên lật đổ chính quyền của giai cấp tư sản,thành lập chính quyền mới của giai cấp tư sản.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-Đưa ra nhiều chính sách phục vụ cho lợi ích của người dân, như bình ổn giá bán bánh mì, giáo dục công miễn phí.</a:t>
            </a:r>
            <a:br>
              <a:rPr lang="en-US" sz="2800">
                <a:sym typeface="+mn-ea"/>
              </a:rPr>
            </a:br>
            <a:endParaRPr lang="en-US" sz="2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1057" y="375062"/>
            <a:ext cx="6083692" cy="1323427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8000" b="1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LUYỆN TẬP</a:t>
            </a:r>
            <a:endParaRPr lang="en-US" sz="8000" b="1" kern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2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3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4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5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6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7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8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9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46045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10</a:t>
            </a:r>
            <a:endParaRPr lang="en-US" sz="33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6589" y="-1637476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44486" y="1543231"/>
            <a:ext cx="8147885" cy="931022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pPr algn="ctr" defTabSz="685800">
              <a:buFont typeface="Arial" panose="020B0604020202020204"/>
              <a:buNone/>
            </a:pPr>
            <a:r>
              <a:rPr lang="fr-FR" sz="2800" b="1" dirty="0" err="1">
                <a:solidFill>
                  <a:srgbClr val="FF0000"/>
                </a:solidFill>
              </a:rPr>
              <a:t>Nguyên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nhân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chủ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yếu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dẫn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đến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cuộc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khởi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nghĩa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ngày</a:t>
            </a:r>
            <a:r>
              <a:rPr lang="fr-FR" sz="2800" b="1" dirty="0">
                <a:solidFill>
                  <a:srgbClr val="FF0000"/>
                </a:solidFill>
              </a:rPr>
              <a:t> 18-3-1871 </a:t>
            </a:r>
            <a:r>
              <a:rPr lang="fr-FR" sz="2800" b="1" dirty="0" err="1">
                <a:solidFill>
                  <a:srgbClr val="FF0000"/>
                </a:solidFill>
              </a:rPr>
              <a:t>của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nhân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dân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Pa-ri</a:t>
            </a:r>
            <a:r>
              <a:rPr lang="fr-FR" sz="2800" b="1" dirty="0">
                <a:solidFill>
                  <a:srgbClr val="FF0000"/>
                </a:solidFill>
              </a:rPr>
              <a:t>?</a:t>
            </a:r>
            <a:endParaRPr lang="x-none" sz="2700" b="1" dirty="0">
              <a:solidFill>
                <a:srgbClr val="FF0000"/>
              </a:solidFill>
              <a:latin typeface="Calibri Light" panose="020F030202020403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3288" y="3810000"/>
            <a:ext cx="7936882" cy="83119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800">
              <a:buFont typeface="Arial" panose="020B0604020202020204"/>
              <a:buNone/>
              <a:defRPr/>
            </a:pPr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fr-FR" sz="2800" dirty="0" err="1"/>
              <a:t>Bất</a:t>
            </a:r>
            <a:r>
              <a:rPr lang="fr-FR" sz="2800" dirty="0"/>
              <a:t> </a:t>
            </a:r>
            <a:r>
              <a:rPr lang="fr-FR" sz="2800" dirty="0" err="1"/>
              <a:t>bình</a:t>
            </a:r>
            <a:r>
              <a:rPr lang="fr-FR" sz="2800" dirty="0"/>
              <a:t> </a:t>
            </a:r>
            <a:r>
              <a:rPr lang="fr-FR" sz="2800" dirty="0" err="1"/>
              <a:t>trước</a:t>
            </a:r>
            <a:r>
              <a:rPr lang="fr-FR" sz="2800" dirty="0"/>
              <a:t> </a:t>
            </a:r>
            <a:r>
              <a:rPr lang="fr-FR" sz="2800" dirty="0" err="1"/>
              <a:t>thái</a:t>
            </a:r>
            <a:r>
              <a:rPr lang="fr-FR" sz="2800" dirty="0"/>
              <a:t> </a:t>
            </a:r>
            <a:r>
              <a:rPr lang="fr-FR" sz="2800" dirty="0" err="1"/>
              <a:t>độ</a:t>
            </a:r>
            <a:r>
              <a:rPr lang="fr-FR" sz="2800" dirty="0"/>
              <a:t> </a:t>
            </a:r>
            <a:r>
              <a:rPr lang="fr-FR" sz="2800" dirty="0" err="1" smtClean="0"/>
              <a:t>đê</a:t>
            </a:r>
            <a:r>
              <a:rPr lang="fr-FR" sz="2800" dirty="0" smtClean="0"/>
              <a:t> </a:t>
            </a:r>
            <a:r>
              <a:rPr lang="fr-FR" sz="2800" dirty="0" err="1"/>
              <a:t>hèn</a:t>
            </a:r>
            <a:r>
              <a:rPr lang="fr-FR" sz="2800" dirty="0"/>
              <a:t> </a:t>
            </a:r>
            <a:r>
              <a:rPr lang="fr-FR" sz="2800" dirty="0" err="1"/>
              <a:t>của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phủ</a:t>
            </a:r>
            <a:r>
              <a:rPr lang="fr-FR" sz="2800" dirty="0"/>
              <a:t> </a:t>
            </a:r>
            <a:r>
              <a:rPr lang="fr-FR" sz="2800" dirty="0" err="1"/>
              <a:t>tư</a:t>
            </a:r>
            <a:r>
              <a:rPr lang="fr-FR" sz="2800" dirty="0"/>
              <a:t> </a:t>
            </a:r>
            <a:r>
              <a:rPr lang="fr-FR" sz="2800" dirty="0" err="1"/>
              <a:t>sản</a:t>
            </a:r>
            <a:r>
              <a:rPr lang="fr-FR" sz="2800" dirty="0"/>
              <a:t> khi </a:t>
            </a:r>
            <a:r>
              <a:rPr lang="fr-FR" sz="2800" dirty="0" err="1"/>
              <a:t>Phổ</a:t>
            </a:r>
            <a:r>
              <a:rPr lang="fr-FR" sz="2800" dirty="0"/>
              <a:t> </a:t>
            </a:r>
            <a:r>
              <a:rPr lang="fr-FR" sz="2800" dirty="0" err="1"/>
              <a:t>tấn</a:t>
            </a:r>
            <a:r>
              <a:rPr lang="fr-FR" sz="2800" dirty="0"/>
              <a:t> </a:t>
            </a:r>
            <a:r>
              <a:rPr lang="fr-FR" sz="2800" dirty="0" err="1"/>
              <a:t>công</a:t>
            </a:r>
            <a:r>
              <a:rPr lang="fr-FR" sz="2800" dirty="0"/>
              <a:t>.</a:t>
            </a:r>
            <a:endParaRPr lang="en-US" sz="2700" dirty="0">
              <a:solidFill>
                <a:prstClr val="black"/>
              </a:solidFill>
              <a:latin typeface="Calibri Light" panose="020F0302020204030204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73288" y="2743200"/>
            <a:ext cx="7947535" cy="9289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800">
              <a:buFont typeface="Arial" panose="020B0604020202020204"/>
              <a:buNone/>
              <a:defRPr/>
            </a:pPr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fr-FR" sz="2800" dirty="0" err="1"/>
              <a:t>Chống</a:t>
            </a:r>
            <a:r>
              <a:rPr lang="fr-FR" sz="2800" dirty="0"/>
              <a:t> </a:t>
            </a:r>
            <a:r>
              <a:rPr lang="fr-FR" sz="2800" dirty="0" err="1"/>
              <a:t>lại</a:t>
            </a:r>
            <a:r>
              <a:rPr lang="fr-FR" sz="2800" dirty="0"/>
              <a:t> </a:t>
            </a:r>
            <a:r>
              <a:rPr lang="fr-FR" sz="2800" dirty="0" err="1"/>
              <a:t>sự</a:t>
            </a:r>
            <a:r>
              <a:rPr lang="fr-FR" sz="2800" dirty="0"/>
              <a:t> </a:t>
            </a:r>
            <a:r>
              <a:rPr lang="fr-FR" sz="2800" dirty="0" err="1"/>
              <a:t>đầu</a:t>
            </a:r>
            <a:r>
              <a:rPr lang="fr-FR" sz="2800" dirty="0"/>
              <a:t> </a:t>
            </a:r>
            <a:r>
              <a:rPr lang="fr-FR" sz="2800" dirty="0" err="1"/>
              <a:t>hàng</a:t>
            </a:r>
            <a:r>
              <a:rPr lang="fr-FR" sz="2800" dirty="0"/>
              <a:t> </a:t>
            </a:r>
            <a:r>
              <a:rPr lang="fr-FR" sz="2800" dirty="0" err="1"/>
              <a:t>phản</a:t>
            </a:r>
            <a:r>
              <a:rPr lang="fr-FR" sz="2800" dirty="0"/>
              <a:t> </a:t>
            </a:r>
            <a:r>
              <a:rPr lang="fr-FR" sz="2800" dirty="0" err="1"/>
              <a:t>bội</a:t>
            </a:r>
            <a:r>
              <a:rPr lang="fr-FR" sz="2800" dirty="0"/>
              <a:t> </a:t>
            </a:r>
            <a:r>
              <a:rPr lang="fr-FR" sz="2800" dirty="0" err="1"/>
              <a:t>lợi</a:t>
            </a:r>
            <a:r>
              <a:rPr lang="fr-FR" sz="2800" dirty="0"/>
              <a:t> </a:t>
            </a:r>
            <a:r>
              <a:rPr lang="fr-FR" sz="2800" dirty="0" err="1"/>
              <a:t>ích</a:t>
            </a:r>
            <a:r>
              <a:rPr lang="fr-FR" sz="2800" dirty="0"/>
              <a:t> </a:t>
            </a:r>
            <a:r>
              <a:rPr lang="fr-FR" sz="2800" dirty="0" err="1"/>
              <a:t>dân</a:t>
            </a:r>
            <a:r>
              <a:rPr lang="fr-FR" sz="2800" dirty="0"/>
              <a:t> </a:t>
            </a:r>
            <a:r>
              <a:rPr lang="fr-FR" sz="2800" dirty="0" err="1"/>
              <a:t>tộc</a:t>
            </a:r>
            <a:r>
              <a:rPr lang="fr-FR" sz="2800" dirty="0"/>
              <a:t> </a:t>
            </a:r>
            <a:r>
              <a:rPr lang="fr-FR" sz="2800" dirty="0" err="1"/>
              <a:t>của</a:t>
            </a:r>
            <a:r>
              <a:rPr lang="fr-FR" sz="2800" dirty="0"/>
              <a:t> </a:t>
            </a:r>
            <a:r>
              <a:rPr lang="fr-FR" sz="2800" dirty="0" err="1"/>
              <a:t>tư</a:t>
            </a:r>
            <a:r>
              <a:rPr lang="fr-FR" sz="2800" dirty="0"/>
              <a:t> </a:t>
            </a:r>
            <a:r>
              <a:rPr lang="fr-FR" sz="2800" dirty="0" err="1"/>
              <a:t>sản</a:t>
            </a:r>
            <a:r>
              <a:rPr lang="fr-FR" sz="2800" dirty="0"/>
              <a:t> </a:t>
            </a:r>
            <a:r>
              <a:rPr lang="fr-FR" sz="2800" dirty="0" err="1"/>
              <a:t>Pháp</a:t>
            </a:r>
            <a:r>
              <a:rPr lang="fr-FR" sz="2800" dirty="0"/>
              <a:t> </a:t>
            </a:r>
            <a:r>
              <a:rPr lang="fr-FR" sz="2800" dirty="0" err="1"/>
              <a:t>để</a:t>
            </a:r>
            <a:r>
              <a:rPr lang="fr-FR" sz="2800" dirty="0"/>
              <a:t> </a:t>
            </a:r>
            <a:r>
              <a:rPr lang="fr-FR" sz="2800" dirty="0" err="1"/>
              <a:t>bảo</a:t>
            </a:r>
            <a:r>
              <a:rPr lang="fr-FR" sz="2800" dirty="0"/>
              <a:t> </a:t>
            </a:r>
            <a:r>
              <a:rPr lang="fr-FR" sz="2800" dirty="0" err="1"/>
              <a:t>vệ</a:t>
            </a:r>
            <a:r>
              <a:rPr lang="fr-FR" sz="2800" dirty="0"/>
              <a:t> </a:t>
            </a:r>
            <a:r>
              <a:rPr lang="fr-FR" sz="2800" dirty="0" err="1"/>
              <a:t>tổ</a:t>
            </a:r>
            <a:r>
              <a:rPr lang="fr-FR" sz="2800" dirty="0"/>
              <a:t> </a:t>
            </a:r>
            <a:r>
              <a:rPr lang="fr-FR" sz="2800" dirty="0" err="1"/>
              <a:t>quốc</a:t>
            </a:r>
            <a:r>
              <a:rPr lang="fr-FR" sz="2800" dirty="0"/>
              <a:t>.</a:t>
            </a:r>
            <a:r>
              <a:rPr lang="en-US" sz="2700" dirty="0" smtClean="0">
                <a:solidFill>
                  <a:prstClr val="black"/>
                </a:solidFill>
                <a:latin typeface="Calibri Light" panose="020F0302020204030204"/>
                <a:sym typeface="Arial" panose="020B0604020202020204"/>
              </a:rPr>
              <a:t>. </a:t>
            </a:r>
            <a:endParaRPr lang="en-US" sz="2700" dirty="0">
              <a:solidFill>
                <a:prstClr val="black"/>
              </a:solidFill>
              <a:latin typeface="Calibri Light" panose="020F0302020204030204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3298" y="4794917"/>
            <a:ext cx="7926239" cy="93344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800">
              <a:buFont typeface="Arial" panose="020B0604020202020204"/>
              <a:buNone/>
              <a:defRPr/>
            </a:pPr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fr-FR" sz="2800" dirty="0" err="1"/>
              <a:t>Mâu</a:t>
            </a:r>
            <a:r>
              <a:rPr lang="fr-FR" sz="2800" dirty="0"/>
              <a:t> </a:t>
            </a:r>
            <a:r>
              <a:rPr lang="fr-FR" sz="2800" dirty="0" err="1"/>
              <a:t>thuẫn</a:t>
            </a:r>
            <a:r>
              <a:rPr lang="fr-FR" sz="2800" dirty="0"/>
              <a:t> gay </a:t>
            </a:r>
            <a:r>
              <a:rPr lang="fr-FR" sz="2800" dirty="0" err="1"/>
              <a:t>gắt</a:t>
            </a:r>
            <a:r>
              <a:rPr lang="fr-FR" sz="2800" dirty="0"/>
              <a:t> </a:t>
            </a:r>
            <a:r>
              <a:rPr lang="fr-FR" sz="2800" dirty="0" err="1"/>
              <a:t>không</a:t>
            </a:r>
            <a:r>
              <a:rPr lang="fr-FR" sz="2800" dirty="0"/>
              <a:t> </a:t>
            </a:r>
            <a:r>
              <a:rPr lang="fr-FR" sz="2800" dirty="0" err="1"/>
              <a:t>thể</a:t>
            </a:r>
            <a:r>
              <a:rPr lang="fr-FR" sz="2800" dirty="0"/>
              <a:t> </a:t>
            </a:r>
            <a:r>
              <a:rPr lang="fr-FR" sz="2800" dirty="0" err="1"/>
              <a:t>điều</a:t>
            </a:r>
            <a:r>
              <a:rPr lang="fr-FR" sz="2800" dirty="0"/>
              <a:t> </a:t>
            </a:r>
            <a:r>
              <a:rPr lang="fr-FR" sz="2800" dirty="0" err="1"/>
              <a:t>hoà</a:t>
            </a:r>
            <a:r>
              <a:rPr lang="fr-FR" sz="2800" dirty="0"/>
              <a:t> </a:t>
            </a:r>
            <a:r>
              <a:rPr lang="fr-FR" sz="2800" dirty="0" err="1"/>
              <a:t>giữa</a:t>
            </a:r>
            <a:r>
              <a:rPr lang="fr-FR" sz="2800" dirty="0"/>
              <a:t> </a:t>
            </a:r>
            <a:r>
              <a:rPr lang="fr-FR" sz="2800" dirty="0" err="1"/>
              <a:t>quần</a:t>
            </a:r>
            <a:r>
              <a:rPr lang="fr-FR" sz="2800" dirty="0"/>
              <a:t> </a:t>
            </a:r>
            <a:r>
              <a:rPr lang="fr-FR" sz="2800" dirty="0" err="1"/>
              <a:t>chúng</a:t>
            </a:r>
            <a:r>
              <a:rPr lang="fr-FR" sz="2800" dirty="0"/>
              <a:t> </a:t>
            </a:r>
            <a:r>
              <a:rPr lang="fr-FR" sz="2800" dirty="0" err="1"/>
              <a:t>nhân</a:t>
            </a:r>
            <a:r>
              <a:rPr lang="fr-FR" sz="2800" dirty="0"/>
              <a:t> </a:t>
            </a:r>
            <a:r>
              <a:rPr lang="fr-FR" sz="2800" dirty="0" err="1"/>
              <a:t>dân</a:t>
            </a:r>
            <a:r>
              <a:rPr lang="fr-FR" sz="2800" dirty="0"/>
              <a:t> </a:t>
            </a:r>
            <a:r>
              <a:rPr lang="fr-FR" sz="2800" dirty="0" err="1"/>
              <a:t>Pa-ri</a:t>
            </a:r>
            <a:r>
              <a:rPr lang="fr-FR" sz="2800" dirty="0"/>
              <a:t> </a:t>
            </a:r>
            <a:r>
              <a:rPr lang="fr-FR" sz="2800" dirty="0" err="1"/>
              <a:t>với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phủ</a:t>
            </a:r>
            <a:r>
              <a:rPr lang="fr-FR" sz="2800" dirty="0"/>
              <a:t> </a:t>
            </a:r>
            <a:r>
              <a:rPr lang="fr-FR" sz="2800" dirty="0" err="1"/>
              <a:t>tư</a:t>
            </a:r>
            <a:r>
              <a:rPr lang="fr-FR" sz="2800" dirty="0"/>
              <a:t> </a:t>
            </a:r>
            <a:r>
              <a:rPr lang="fr-FR" sz="2800" dirty="0" err="1"/>
              <a:t>sản</a:t>
            </a:r>
            <a:r>
              <a:rPr lang="fr-FR" sz="2800" dirty="0"/>
              <a:t>.</a:t>
            </a:r>
            <a:endParaRPr lang="en-US" sz="2700" dirty="0">
              <a:solidFill>
                <a:prstClr val="black"/>
              </a:solidFill>
              <a:latin typeface="Calibri Light" panose="020F0302020204030204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rPr>
                <a:t>C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882812" y="5890591"/>
            <a:ext cx="7938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D. </a:t>
            </a:r>
            <a:r>
              <a:rPr lang="fr-FR" sz="2800" dirty="0" err="1"/>
              <a:t>Chi-e</a:t>
            </a:r>
            <a:r>
              <a:rPr lang="fr-FR" sz="2800" dirty="0"/>
              <a:t> </a:t>
            </a:r>
            <a:r>
              <a:rPr lang="fr-FR" sz="2800" dirty="0" err="1"/>
              <a:t>cho</a:t>
            </a:r>
            <a:r>
              <a:rPr lang="fr-FR" sz="2800" dirty="0"/>
              <a:t> </a:t>
            </a:r>
            <a:r>
              <a:rPr lang="fr-FR" sz="2800" dirty="0" err="1"/>
              <a:t>quân</a:t>
            </a:r>
            <a:r>
              <a:rPr lang="fr-FR" sz="2800" dirty="0"/>
              <a:t> </a:t>
            </a:r>
            <a:r>
              <a:rPr lang="fr-FR" sz="2800" dirty="0" err="1"/>
              <a:t>đánh</a:t>
            </a:r>
            <a:r>
              <a:rPr lang="fr-FR" sz="2800" dirty="0"/>
              <a:t> </a:t>
            </a:r>
            <a:r>
              <a:rPr lang="fr-FR" sz="2800" dirty="0" err="1"/>
              <a:t>úp</a:t>
            </a:r>
            <a:r>
              <a:rPr lang="fr-FR" sz="2800" dirty="0"/>
              <a:t> </a:t>
            </a:r>
            <a:r>
              <a:rPr lang="fr-FR" sz="2800" dirty="0" err="1"/>
              <a:t>đồi</a:t>
            </a:r>
            <a:r>
              <a:rPr lang="fr-FR" sz="2800" dirty="0"/>
              <a:t> </a:t>
            </a:r>
            <a:r>
              <a:rPr lang="fr-FR" sz="2800" dirty="0" err="1"/>
              <a:t>Mông-mác</a:t>
            </a:r>
            <a:r>
              <a:rPr lang="fr-FR" sz="2800" dirty="0"/>
              <a:t>.</a:t>
            </a:r>
            <a:endParaRPr lang="en-US" sz="2800" dirty="0"/>
          </a:p>
        </p:txBody>
      </p:sp>
      <p:sp>
        <p:nvSpPr>
          <p:cNvPr id="34" name="Graphic 6"/>
          <p:cNvSpPr/>
          <p:nvPr/>
        </p:nvSpPr>
        <p:spPr>
          <a:xfrm>
            <a:off x="-770020" y="-7002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800">
              <a:buFont typeface="Arial" panose="020B0604020202020204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Title 1"/>
          <p:cNvSpPr txBox="1"/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Font typeface="Arial" panose="020B0604020202020204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  <a:endParaRPr lang="en-US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9" grpId="0" animBg="1"/>
      <p:bldP spid="30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ình ảnh Suy Nghĩ Dấu Chấm Nhân Tố Yếu Tố Miễn Phí PNG , Tư Duy, Nghi Ngờ,  Sách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>
            <a:fillRect/>
          </a:stretch>
        </p:blipFill>
        <p:spPr bwMode="auto">
          <a:xfrm>
            <a:off x="0" y="0"/>
            <a:ext cx="4937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29083" r="12667" b="15916"/>
          <a:stretch>
            <a:fillRect/>
          </a:stretch>
        </p:blipFill>
        <p:spPr bwMode="auto">
          <a:xfrm flipH="1">
            <a:off x="4572000" y="-304800"/>
            <a:ext cx="4572000" cy="483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79140" y="838203"/>
            <a:ext cx="381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ảnh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này</a:t>
            </a:r>
            <a:r>
              <a:rPr lang="en-US" sz="3200" b="1" dirty="0">
                <a:solidFill>
                  <a:srgbClr val="FF0000"/>
                </a:solidFill>
              </a:rPr>
              <a:t>? </a:t>
            </a:r>
            <a:r>
              <a:rPr lang="en-US" sz="3200" b="1" dirty="0" err="1">
                <a:solidFill>
                  <a:srgbClr val="FF0000"/>
                </a:solidFill>
              </a:rPr>
              <a:t>Hãy</a:t>
            </a:r>
            <a:r>
              <a:rPr lang="en-US" sz="3200" b="1" dirty="0">
                <a:solidFill>
                  <a:srgbClr val="FF0000"/>
                </a:solidFill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</a:rPr>
              <a:t>sẻ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những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hiểu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ảnh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lịch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đó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2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3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4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5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6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7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8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9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10</a:t>
            </a:r>
            <a:endParaRPr lang="en-US" sz="33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7539" y="-1651315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75124" y="1752600"/>
            <a:ext cx="8435049" cy="1054133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pPr defTabSz="685800">
              <a:buFont typeface="Arial" panose="020B0604020202020204"/>
              <a:buNone/>
            </a:pPr>
            <a:r>
              <a:rPr lang="fr-FR" sz="3200" b="1" dirty="0" err="1">
                <a:solidFill>
                  <a:srgbClr val="FF0000"/>
                </a:solidFill>
              </a:rPr>
              <a:t>Nhân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dân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Pa-ri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nổi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dậy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khởi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nghĩa</a:t>
            </a:r>
            <a:r>
              <a:rPr lang="fr-FR" sz="3200" b="1" dirty="0">
                <a:solidFill>
                  <a:srgbClr val="FF0000"/>
                </a:solidFill>
              </a:rPr>
              <a:t>  </a:t>
            </a:r>
            <a:r>
              <a:rPr lang="fr-FR" sz="3200" b="1" dirty="0" err="1">
                <a:solidFill>
                  <a:srgbClr val="FF0000"/>
                </a:solidFill>
              </a:rPr>
              <a:t>ngày</a:t>
            </a:r>
            <a:r>
              <a:rPr lang="fr-FR" sz="3200" b="1" dirty="0">
                <a:solidFill>
                  <a:srgbClr val="FF0000"/>
                </a:solidFill>
              </a:rPr>
              <a:t> 4-9-1870 </a:t>
            </a:r>
            <a:r>
              <a:rPr lang="fr-FR" sz="3200" b="1" dirty="0" err="1">
                <a:solidFill>
                  <a:srgbClr val="FF0000"/>
                </a:solidFill>
              </a:rPr>
              <a:t>nhằm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mục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đích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gì</a:t>
            </a:r>
            <a:r>
              <a:rPr lang="fr-FR" sz="3200" b="1" dirty="0">
                <a:solidFill>
                  <a:srgbClr val="FF0000"/>
                </a:solidFill>
              </a:rPr>
              <a:t>?</a:t>
            </a:r>
            <a:endParaRPr lang="x-none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206" y="3964859"/>
            <a:ext cx="7936882" cy="908491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fr-FR" sz="2800" dirty="0" err="1"/>
              <a:t>Lật</a:t>
            </a:r>
            <a:r>
              <a:rPr lang="fr-FR" sz="2800" dirty="0"/>
              <a:t> </a:t>
            </a:r>
            <a:r>
              <a:rPr lang="fr-FR" sz="2800" dirty="0" err="1"/>
              <a:t>đổ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quyền</a:t>
            </a:r>
            <a:r>
              <a:rPr lang="fr-FR" sz="2800" dirty="0"/>
              <a:t> Na-</a:t>
            </a:r>
            <a:r>
              <a:rPr lang="fr-FR" sz="2800" dirty="0" err="1"/>
              <a:t>pô</a:t>
            </a:r>
            <a:r>
              <a:rPr lang="fr-FR" sz="2800" dirty="0"/>
              <a:t>-</a:t>
            </a:r>
            <a:r>
              <a:rPr lang="fr-FR" sz="2800" dirty="0" err="1"/>
              <a:t>lê-ông</a:t>
            </a:r>
            <a:r>
              <a:rPr lang="fr-FR" sz="2800" dirty="0"/>
              <a:t> III, </a:t>
            </a:r>
            <a:r>
              <a:rPr lang="fr-FR" sz="2800" dirty="0" err="1"/>
              <a:t>thành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quyền</a:t>
            </a:r>
            <a:r>
              <a:rPr lang="fr-FR" sz="2800" dirty="0"/>
              <a:t> </a:t>
            </a:r>
            <a:r>
              <a:rPr lang="fr-FR" sz="2800" dirty="0" err="1"/>
              <a:t>vô</a:t>
            </a:r>
            <a:r>
              <a:rPr lang="fr-FR" sz="2800" dirty="0"/>
              <a:t> </a:t>
            </a:r>
            <a:r>
              <a:rPr lang="fr-FR" sz="2800" dirty="0" err="1"/>
              <a:t>sản</a:t>
            </a:r>
            <a:r>
              <a:rPr lang="fr-FR" sz="2800" dirty="0"/>
              <a:t>.</a:t>
            </a:r>
            <a:endParaRPr lang="en-US" sz="2800" dirty="0"/>
          </a:p>
        </p:txBody>
      </p:sp>
      <p:sp>
        <p:nvSpPr>
          <p:cNvPr id="29" name="Rectangle 28"/>
          <p:cNvSpPr/>
          <p:nvPr/>
        </p:nvSpPr>
        <p:spPr>
          <a:xfrm>
            <a:off x="629528" y="2911910"/>
            <a:ext cx="7926239" cy="93004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fr-FR" sz="2800" dirty="0" err="1"/>
              <a:t>Lật</a:t>
            </a:r>
            <a:r>
              <a:rPr lang="fr-FR" sz="2800" dirty="0"/>
              <a:t> </a:t>
            </a:r>
            <a:r>
              <a:rPr lang="fr-FR" sz="2800" dirty="0" err="1"/>
              <a:t>đổ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quyền</a:t>
            </a:r>
            <a:r>
              <a:rPr lang="fr-FR" sz="2800" dirty="0"/>
              <a:t> Na-</a:t>
            </a:r>
            <a:r>
              <a:rPr lang="fr-FR" sz="2800" dirty="0" err="1"/>
              <a:t>pô</a:t>
            </a:r>
            <a:r>
              <a:rPr lang="fr-FR" sz="2800" dirty="0"/>
              <a:t>-</a:t>
            </a:r>
            <a:r>
              <a:rPr lang="fr-FR" sz="2800" dirty="0" err="1"/>
              <a:t>lê-ông</a:t>
            </a:r>
            <a:r>
              <a:rPr lang="fr-FR" sz="2800" dirty="0"/>
              <a:t> III, </a:t>
            </a:r>
            <a:r>
              <a:rPr lang="fr-FR" sz="2800" dirty="0" err="1"/>
              <a:t>thành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chế</a:t>
            </a:r>
            <a:r>
              <a:rPr lang="fr-FR" sz="2800" dirty="0"/>
              <a:t> </a:t>
            </a:r>
            <a:r>
              <a:rPr lang="fr-FR" sz="2800" dirty="0" err="1"/>
              <a:t>độ</a:t>
            </a:r>
            <a:r>
              <a:rPr lang="fr-FR" sz="2800" dirty="0"/>
              <a:t> </a:t>
            </a:r>
            <a:r>
              <a:rPr lang="fr-FR" sz="2800" dirty="0" err="1"/>
              <a:t>cộng</a:t>
            </a:r>
            <a:r>
              <a:rPr lang="fr-FR" sz="2800" dirty="0"/>
              <a:t> </a:t>
            </a:r>
            <a:r>
              <a:rPr lang="fr-FR" sz="2800" dirty="0" err="1"/>
              <a:t>hoà</a:t>
            </a:r>
            <a:r>
              <a:rPr lang="fr-FR" sz="2800" dirty="0"/>
              <a:t>.</a:t>
            </a:r>
            <a:endParaRPr lang="en-US" sz="2800" dirty="0"/>
          </a:p>
        </p:txBody>
      </p:sp>
      <p:sp>
        <p:nvSpPr>
          <p:cNvPr id="30" name="Rectangle 29"/>
          <p:cNvSpPr/>
          <p:nvPr/>
        </p:nvSpPr>
        <p:spPr>
          <a:xfrm>
            <a:off x="629529" y="5019714"/>
            <a:ext cx="7931560" cy="83539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fr-FR" sz="2800" dirty="0" err="1"/>
              <a:t>Lật</a:t>
            </a:r>
            <a:r>
              <a:rPr lang="fr-FR" sz="2800" dirty="0"/>
              <a:t> </a:t>
            </a:r>
            <a:r>
              <a:rPr lang="fr-FR" sz="2800" dirty="0" err="1"/>
              <a:t>đổ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 smtClean="0"/>
              <a:t>quyền</a:t>
            </a:r>
            <a:r>
              <a:rPr lang="fr-FR" sz="2800" dirty="0" smtClean="0"/>
              <a:t> </a:t>
            </a:r>
            <a:r>
              <a:rPr lang="fr-FR" sz="2800" dirty="0"/>
              <a:t>Na-</a:t>
            </a:r>
            <a:r>
              <a:rPr lang="fr-FR" sz="2800" dirty="0" err="1"/>
              <a:t>pô</a:t>
            </a:r>
            <a:r>
              <a:rPr lang="fr-FR" sz="2800" dirty="0"/>
              <a:t>-</a:t>
            </a:r>
            <a:r>
              <a:rPr lang="fr-FR" sz="2800" dirty="0" err="1"/>
              <a:t>lê-ông</a:t>
            </a:r>
            <a:r>
              <a:rPr lang="fr-FR" sz="2800" dirty="0"/>
              <a:t> III, </a:t>
            </a:r>
            <a:r>
              <a:rPr lang="fr-FR" sz="2800" dirty="0" err="1"/>
              <a:t>thành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chế</a:t>
            </a:r>
            <a:r>
              <a:rPr lang="fr-FR" sz="2800" dirty="0"/>
              <a:t> </a:t>
            </a:r>
            <a:r>
              <a:rPr lang="fr-FR" sz="2800" dirty="0" err="1"/>
              <a:t>độ</a:t>
            </a:r>
            <a:r>
              <a:rPr lang="fr-FR" sz="2800" dirty="0"/>
              <a:t> </a:t>
            </a:r>
            <a:r>
              <a:rPr lang="fr-FR" sz="2800" dirty="0" err="1"/>
              <a:t>quân</a:t>
            </a:r>
            <a:r>
              <a:rPr lang="fr-FR" sz="2800" dirty="0"/>
              <a:t> </a:t>
            </a:r>
            <a:r>
              <a:rPr lang="fr-FR" sz="2800" dirty="0" err="1"/>
              <a:t>chủ</a:t>
            </a:r>
            <a:r>
              <a:rPr lang="fr-FR" sz="2800" dirty="0"/>
              <a:t> </a:t>
            </a:r>
            <a:r>
              <a:rPr lang="fr-FR" sz="2800" dirty="0" err="1"/>
              <a:t>chuyên</a:t>
            </a:r>
            <a:r>
              <a:rPr lang="fr-FR" sz="2800" dirty="0"/>
              <a:t> </a:t>
            </a:r>
            <a:r>
              <a:rPr lang="fr-FR" sz="2800" dirty="0" err="1" smtClean="0"/>
              <a:t>chế</a:t>
            </a:r>
            <a:r>
              <a:rPr lang="fr-FR" sz="2800" dirty="0"/>
              <a:t>.</a:t>
            </a:r>
            <a:endParaRPr lang="en-US" sz="28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rPr>
                <a:t>A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629529" y="6008862"/>
            <a:ext cx="7939284" cy="77539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800">
              <a:buFont typeface="Arial" panose="020B0604020202020204"/>
              <a:buNone/>
              <a:defRPr/>
            </a:pPr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D. </a:t>
            </a:r>
            <a:r>
              <a:rPr lang="fr-FR" sz="2800" dirty="0" err="1"/>
              <a:t>Lật</a:t>
            </a:r>
            <a:r>
              <a:rPr lang="fr-FR" sz="2800" dirty="0"/>
              <a:t> </a:t>
            </a:r>
            <a:r>
              <a:rPr lang="fr-FR" sz="2800" dirty="0" err="1"/>
              <a:t>đổ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quyuyền</a:t>
            </a:r>
            <a:r>
              <a:rPr lang="fr-FR" sz="2800" dirty="0"/>
              <a:t> Na-</a:t>
            </a:r>
            <a:r>
              <a:rPr lang="fr-FR" sz="2800" dirty="0" err="1"/>
              <a:t>pô</a:t>
            </a:r>
            <a:r>
              <a:rPr lang="fr-FR" sz="2800" dirty="0"/>
              <a:t>-</a:t>
            </a:r>
            <a:r>
              <a:rPr lang="fr-FR" sz="2800" dirty="0" err="1"/>
              <a:t>lê-ông</a:t>
            </a:r>
            <a:r>
              <a:rPr lang="fr-FR" sz="2800" dirty="0"/>
              <a:t> III, </a:t>
            </a:r>
            <a:r>
              <a:rPr lang="fr-FR" sz="2800" dirty="0" err="1"/>
              <a:t>thành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chế</a:t>
            </a:r>
            <a:r>
              <a:rPr lang="fr-FR" sz="2800" dirty="0"/>
              <a:t> </a:t>
            </a:r>
            <a:r>
              <a:rPr lang="fr-FR" sz="2800" dirty="0" err="1"/>
              <a:t>độ</a:t>
            </a:r>
            <a:r>
              <a:rPr lang="fr-FR" sz="2800" dirty="0"/>
              <a:t> </a:t>
            </a:r>
            <a:r>
              <a:rPr lang="fr-FR" sz="2800" dirty="0" err="1"/>
              <a:t>quân</a:t>
            </a:r>
            <a:r>
              <a:rPr lang="fr-FR" sz="2800" dirty="0"/>
              <a:t> </a:t>
            </a:r>
            <a:r>
              <a:rPr lang="fr-FR" sz="2800" dirty="0" err="1"/>
              <a:t>chủ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hiến</a:t>
            </a:r>
            <a:r>
              <a:rPr lang="fr-FR" sz="2800" dirty="0"/>
              <a:t>.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4" name="Graphic 6"/>
          <p:cNvSpPr/>
          <p:nvPr/>
        </p:nvSpPr>
        <p:spPr>
          <a:xfrm>
            <a:off x="-770020" y="-7002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800">
              <a:buFont typeface="Arial" panose="020B0604020202020204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Title 1"/>
          <p:cNvSpPr txBox="1"/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Font typeface="Arial" panose="020B0604020202020204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2</a:t>
            </a:r>
            <a:endParaRPr lang="en-US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9" grpId="0" animBg="1"/>
      <p:bldP spid="30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2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3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4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5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6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7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8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9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10</a:t>
            </a:r>
            <a:endParaRPr lang="en-US" sz="33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65189" y="-1317831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3400" y="2088189"/>
            <a:ext cx="8435049" cy="561690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xã</a:t>
            </a:r>
            <a:r>
              <a:rPr lang="en-US" sz="3200" b="1" dirty="0">
                <a:solidFill>
                  <a:srgbClr val="FF0000"/>
                </a:solidFill>
              </a:rPr>
              <a:t> Pa-</a:t>
            </a:r>
            <a:r>
              <a:rPr lang="en-US" sz="3200" b="1" dirty="0" err="1">
                <a:solidFill>
                  <a:srgbClr val="FF0000"/>
                </a:solidFill>
              </a:rPr>
              <a:t>ri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tồn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86780" y="4620620"/>
            <a:ext cx="2218515" cy="9662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800">
              <a:buFont typeface="Arial" panose="020B0604020202020204"/>
              <a:buNone/>
            </a:pPr>
            <a:r>
              <a:rPr lang="vi-VN" sz="21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en-US" sz="2400" dirty="0" smtClean="0"/>
              <a:t>72 </a:t>
            </a:r>
            <a:r>
              <a:rPr lang="en-US" sz="2400" dirty="0" err="1"/>
              <a:t>ngày</a:t>
            </a:r>
            <a:r>
              <a:rPr lang="en-US" sz="2400" dirty="0"/>
              <a:t>. </a:t>
            </a:r>
            <a:endParaRPr lang="en-US" sz="2100" dirty="0">
              <a:solidFill>
                <a:prstClr val="black"/>
              </a:solidFill>
              <a:latin typeface="Calibri Light" panose="020F0302020204030204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67115" y="3281253"/>
            <a:ext cx="2175746" cy="9225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algn="just" defTabSz="685800">
              <a:lnSpc>
                <a:spcPct val="107000"/>
              </a:lnSpc>
              <a:spcAft>
                <a:spcPts val="600"/>
              </a:spcAft>
              <a:buFont typeface="Arial" panose="020B0604020202020204"/>
              <a:buNone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en-US" sz="2400" dirty="0"/>
              <a:t>70 </a:t>
            </a:r>
            <a:r>
              <a:rPr lang="en-US" sz="2400" dirty="0" err="1"/>
              <a:t>ngày</a:t>
            </a:r>
            <a:r>
              <a:rPr lang="en-US" sz="2400" dirty="0"/>
              <a:t>. 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10800" y="3281253"/>
            <a:ext cx="2365978" cy="9225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800">
              <a:buFont typeface="Arial" panose="020B0604020202020204"/>
              <a:buNone/>
            </a:pP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en-US" sz="2400" dirty="0" smtClean="0"/>
              <a:t>73 </a:t>
            </a:r>
            <a:r>
              <a:rPr lang="en-US" sz="2400" dirty="0" err="1"/>
              <a:t>ngày</a:t>
            </a:r>
            <a:r>
              <a:rPr lang="en-US" sz="2400" dirty="0"/>
              <a:t>. 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rPr>
                <a:t>B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5227679" y="4620620"/>
            <a:ext cx="2419842" cy="9662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algn="just" defTabSz="685800">
              <a:lnSpc>
                <a:spcPct val="107000"/>
              </a:lnSpc>
              <a:spcAft>
                <a:spcPts val="600"/>
              </a:spcAft>
              <a:buFont typeface="Arial" panose="020B0604020202020204"/>
              <a:buNone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rPr>
              <a:t>D. </a:t>
            </a:r>
            <a:r>
              <a:rPr lang="en-US" sz="2400" dirty="0" smtClean="0"/>
              <a:t>74 </a:t>
            </a:r>
            <a:r>
              <a:rPr lang="en-US" sz="2400" dirty="0" err="1"/>
              <a:t>ngày</a:t>
            </a:r>
            <a:r>
              <a:rPr lang="en-US" sz="2400" dirty="0"/>
              <a:t>. 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4" name="Graphic 6"/>
          <p:cNvSpPr/>
          <p:nvPr/>
        </p:nvSpPr>
        <p:spPr>
          <a:xfrm>
            <a:off x="-770020" y="-7002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800">
              <a:buFont typeface="Arial" panose="020B0604020202020204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Title 1"/>
          <p:cNvSpPr txBox="1"/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Font typeface="Arial" panose="020B0604020202020204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3</a:t>
            </a:r>
            <a:endParaRPr lang="en-US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9" grpId="0" animBg="1"/>
      <p:bldP spid="30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2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3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4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5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6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7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8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9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10</a:t>
            </a:r>
            <a:endParaRPr lang="en-US" sz="33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5983" y="-1848055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08883" y="1653219"/>
            <a:ext cx="8435049" cy="500135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18-3-1871 ở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rPr>
                <a:t>A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Graphic 6"/>
          <p:cNvSpPr/>
          <p:nvPr/>
        </p:nvSpPr>
        <p:spPr>
          <a:xfrm>
            <a:off x="-806215" y="-41447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800">
              <a:buFont typeface="Arial" panose="020B0604020202020204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Title 1"/>
          <p:cNvSpPr txBox="1"/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Font typeface="Arial" panose="020B0604020202020204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4</a:t>
            </a:r>
            <a:endParaRPr lang="en-US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8883" y="3352800"/>
            <a:ext cx="7936882" cy="6858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fr-FR" sz="2400" dirty="0"/>
              <a:t>B. </a:t>
            </a:r>
            <a:r>
              <a:rPr lang="fr-FR" sz="2400" dirty="0" err="1"/>
              <a:t>cuộc</a:t>
            </a:r>
            <a:r>
              <a:rPr lang="fr-FR" sz="2400" dirty="0"/>
              <a:t> </a:t>
            </a:r>
            <a:r>
              <a:rPr lang="fr-FR" sz="2400" dirty="0" err="1"/>
              <a:t>cách</a:t>
            </a:r>
            <a:r>
              <a:rPr lang="fr-FR" sz="2400" dirty="0"/>
              <a:t> </a:t>
            </a:r>
            <a:r>
              <a:rPr lang="fr-FR" sz="2400" dirty="0" err="1"/>
              <a:t>mạng</a:t>
            </a:r>
            <a:r>
              <a:rPr lang="fr-FR" sz="2400" dirty="0"/>
              <a:t> </a:t>
            </a:r>
            <a:r>
              <a:rPr lang="fr-FR" sz="2400" dirty="0" err="1"/>
              <a:t>tư</a:t>
            </a:r>
            <a:r>
              <a:rPr lang="fr-FR" sz="2400" dirty="0"/>
              <a:t> </a:t>
            </a:r>
            <a:r>
              <a:rPr lang="fr-FR" sz="2400" dirty="0" err="1"/>
              <a:t>sản</a:t>
            </a:r>
            <a:r>
              <a:rPr lang="fr-FR" sz="2400" dirty="0"/>
              <a:t> </a:t>
            </a:r>
            <a:r>
              <a:rPr lang="fr-FR" sz="2400" dirty="0" err="1"/>
              <a:t>lần</a:t>
            </a:r>
            <a:r>
              <a:rPr lang="fr-FR" sz="2400" dirty="0"/>
              <a:t> </a:t>
            </a:r>
            <a:r>
              <a:rPr lang="fr-FR" sz="2400" dirty="0" err="1"/>
              <a:t>thứ</a:t>
            </a:r>
            <a:r>
              <a:rPr lang="fr-FR" sz="2400" dirty="0"/>
              <a:t> </a:t>
            </a:r>
            <a:r>
              <a:rPr lang="fr-FR" sz="2400" dirty="0" err="1"/>
              <a:t>tư</a:t>
            </a:r>
            <a:r>
              <a:rPr lang="fr-FR" sz="2400" dirty="0"/>
              <a:t> ở </a:t>
            </a:r>
            <a:r>
              <a:rPr lang="fr-FR" sz="2400" dirty="0" err="1"/>
              <a:t>Pháp</a:t>
            </a:r>
            <a:r>
              <a:rPr lang="fr-FR" sz="2400" dirty="0"/>
              <a:t>.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608883" y="2438401"/>
            <a:ext cx="7926239" cy="6858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fr-FR" sz="2400" dirty="0"/>
              <a:t>A. </a:t>
            </a:r>
            <a:r>
              <a:rPr lang="fr-FR" sz="2400" dirty="0" err="1"/>
              <a:t>cuộc</a:t>
            </a:r>
            <a:r>
              <a:rPr lang="fr-FR" sz="2400" dirty="0"/>
              <a:t> </a:t>
            </a:r>
            <a:r>
              <a:rPr lang="fr-FR" sz="2400" dirty="0" err="1"/>
              <a:t>cách</a:t>
            </a:r>
            <a:r>
              <a:rPr lang="fr-FR" sz="2400" dirty="0"/>
              <a:t> </a:t>
            </a:r>
            <a:r>
              <a:rPr lang="fr-FR" sz="2400" dirty="0" err="1"/>
              <a:t>mạng</a:t>
            </a:r>
            <a:r>
              <a:rPr lang="fr-FR" sz="2400" dirty="0"/>
              <a:t> </a:t>
            </a:r>
            <a:r>
              <a:rPr lang="fr-FR" sz="2400" dirty="0" err="1"/>
              <a:t>vô</a:t>
            </a:r>
            <a:r>
              <a:rPr lang="fr-FR" sz="2400" dirty="0"/>
              <a:t> </a:t>
            </a:r>
            <a:r>
              <a:rPr lang="fr-FR" sz="2400" dirty="0" err="1"/>
              <a:t>sản</a:t>
            </a:r>
            <a:r>
              <a:rPr lang="fr-FR" sz="2400" dirty="0"/>
              <a:t> </a:t>
            </a:r>
            <a:r>
              <a:rPr lang="fr-FR" sz="2400" dirty="0" err="1"/>
              <a:t>đầu</a:t>
            </a:r>
            <a:r>
              <a:rPr lang="fr-FR" sz="2400" dirty="0"/>
              <a:t> </a:t>
            </a:r>
            <a:r>
              <a:rPr lang="fr-FR" sz="2400" dirty="0" err="1"/>
              <a:t>tiên</a:t>
            </a:r>
            <a:r>
              <a:rPr lang="fr-FR" sz="2400" dirty="0"/>
              <a:t> </a:t>
            </a:r>
            <a:r>
              <a:rPr lang="fr-FR" sz="2400" dirty="0" err="1"/>
              <a:t>trên</a:t>
            </a:r>
            <a:r>
              <a:rPr lang="fr-FR" sz="2400" dirty="0"/>
              <a:t> </a:t>
            </a:r>
            <a:r>
              <a:rPr lang="fr-FR" sz="2400" dirty="0" err="1"/>
              <a:t>thế</a:t>
            </a:r>
            <a:r>
              <a:rPr lang="fr-FR" sz="2400" dirty="0"/>
              <a:t> </a:t>
            </a:r>
            <a:r>
              <a:rPr lang="fr-FR" sz="2400" dirty="0" err="1"/>
              <a:t>giới</a:t>
            </a:r>
            <a:r>
              <a:rPr lang="fr-FR" sz="2400" dirty="0"/>
              <a:t>.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603967" y="4191000"/>
            <a:ext cx="7926239" cy="9144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fr-FR" sz="2400" dirty="0"/>
              <a:t>C. </a:t>
            </a:r>
            <a:r>
              <a:rPr lang="fr-FR" sz="2400" dirty="0" err="1"/>
              <a:t>cuộc</a:t>
            </a:r>
            <a:r>
              <a:rPr lang="fr-FR" sz="2400" dirty="0"/>
              <a:t> </a:t>
            </a:r>
            <a:r>
              <a:rPr lang="fr-FR" sz="2400" dirty="0" err="1"/>
              <a:t>chiến</a:t>
            </a:r>
            <a:r>
              <a:rPr lang="fr-FR" sz="2400" dirty="0"/>
              <a:t> </a:t>
            </a:r>
            <a:r>
              <a:rPr lang="fr-FR" sz="2400" dirty="0" err="1"/>
              <a:t>tranh</a:t>
            </a:r>
            <a:r>
              <a:rPr lang="fr-FR" sz="2400" dirty="0"/>
              <a:t> </a:t>
            </a:r>
            <a:r>
              <a:rPr lang="fr-FR" sz="2400" dirty="0" err="1"/>
              <a:t>giải</a:t>
            </a:r>
            <a:r>
              <a:rPr lang="fr-FR" sz="2400" dirty="0"/>
              <a:t> </a:t>
            </a:r>
            <a:r>
              <a:rPr lang="fr-FR" sz="2400" dirty="0" err="1"/>
              <a:t>phóng</a:t>
            </a:r>
            <a:r>
              <a:rPr lang="fr-FR" sz="2400" dirty="0"/>
              <a:t> </a:t>
            </a:r>
            <a:r>
              <a:rPr lang="fr-FR" sz="2400" dirty="0" err="1"/>
              <a:t>nước</a:t>
            </a:r>
            <a:r>
              <a:rPr lang="fr-FR" sz="2400" dirty="0"/>
              <a:t> </a:t>
            </a:r>
            <a:r>
              <a:rPr lang="fr-FR" sz="2400" dirty="0" err="1"/>
              <a:t>Pháp</a:t>
            </a:r>
            <a:r>
              <a:rPr lang="fr-FR" sz="2400" dirty="0"/>
              <a:t> </a:t>
            </a:r>
            <a:r>
              <a:rPr lang="fr-FR" sz="2400" dirty="0" err="1"/>
              <a:t>khỏi</a:t>
            </a:r>
            <a:r>
              <a:rPr lang="fr-FR" sz="2400" dirty="0"/>
              <a:t> </a:t>
            </a:r>
            <a:r>
              <a:rPr lang="fr-FR" sz="2400" dirty="0" err="1"/>
              <a:t>sự</a:t>
            </a:r>
            <a:r>
              <a:rPr lang="fr-FR" sz="2400" dirty="0"/>
              <a:t> </a:t>
            </a:r>
            <a:r>
              <a:rPr lang="fr-FR" sz="2400" dirty="0" err="1"/>
              <a:t>chiếm</a:t>
            </a:r>
            <a:r>
              <a:rPr lang="fr-FR" sz="2400" dirty="0"/>
              <a:t> </a:t>
            </a:r>
            <a:r>
              <a:rPr lang="fr-FR" sz="2400" dirty="0" err="1"/>
              <a:t>đóng</a:t>
            </a:r>
            <a:r>
              <a:rPr lang="fr-FR" sz="2400" dirty="0"/>
              <a:t> </a:t>
            </a:r>
            <a:r>
              <a:rPr lang="fr-FR" sz="2400" dirty="0" err="1"/>
              <a:t>của</a:t>
            </a:r>
            <a:r>
              <a:rPr lang="fr-FR" sz="2400" dirty="0"/>
              <a:t> </a:t>
            </a:r>
            <a:r>
              <a:rPr lang="fr-FR" sz="2400" dirty="0" err="1"/>
              <a:t>quân</a:t>
            </a:r>
            <a:r>
              <a:rPr lang="fr-FR" sz="2400" dirty="0"/>
              <a:t> </a:t>
            </a:r>
            <a:r>
              <a:rPr lang="fr-FR" sz="2400" dirty="0" err="1"/>
              <a:t>Đức</a:t>
            </a:r>
            <a:r>
              <a:rPr lang="fr-FR" sz="2400" dirty="0"/>
              <a:t>.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592206" y="5303451"/>
            <a:ext cx="7938000" cy="944949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800">
              <a:buFont typeface="Arial" panose="020B0604020202020204"/>
              <a:buNone/>
            </a:pPr>
            <a:r>
              <a:rPr lang="fr-FR" sz="2400" dirty="0"/>
              <a:t>D. </a:t>
            </a:r>
            <a:r>
              <a:rPr lang="fr-FR" sz="2400" dirty="0" err="1"/>
              <a:t>một</a:t>
            </a:r>
            <a:r>
              <a:rPr lang="fr-FR" sz="2400" dirty="0"/>
              <a:t> </a:t>
            </a:r>
            <a:r>
              <a:rPr lang="fr-FR" sz="2400" dirty="0" err="1"/>
              <a:t>cuộc</a:t>
            </a:r>
            <a:r>
              <a:rPr lang="fr-FR" sz="2400" dirty="0"/>
              <a:t> </a:t>
            </a:r>
            <a:r>
              <a:rPr lang="fr-FR" sz="2400" dirty="0" err="1"/>
              <a:t>chính</a:t>
            </a:r>
            <a:r>
              <a:rPr lang="fr-FR" sz="2400" dirty="0"/>
              <a:t> </a:t>
            </a:r>
            <a:r>
              <a:rPr lang="fr-FR" sz="2400" dirty="0" err="1"/>
              <a:t>biến</a:t>
            </a:r>
            <a:r>
              <a:rPr lang="fr-FR" sz="2400" dirty="0"/>
              <a:t> </a:t>
            </a:r>
            <a:r>
              <a:rPr lang="fr-FR" sz="2400" dirty="0" err="1"/>
              <a:t>lật</a:t>
            </a:r>
            <a:r>
              <a:rPr lang="fr-FR" sz="2400" dirty="0"/>
              <a:t> </a:t>
            </a:r>
            <a:r>
              <a:rPr lang="fr-FR" sz="2400" dirty="0" err="1"/>
              <a:t>đổ</a:t>
            </a:r>
            <a:r>
              <a:rPr lang="fr-FR" sz="2400" dirty="0"/>
              <a:t> </a:t>
            </a:r>
            <a:r>
              <a:rPr lang="fr-FR" sz="2400" dirty="0" err="1"/>
              <a:t>đế</a:t>
            </a:r>
            <a:r>
              <a:rPr lang="fr-FR" sz="2400" dirty="0"/>
              <a:t> </a:t>
            </a:r>
            <a:r>
              <a:rPr lang="fr-FR" sz="2400" dirty="0" err="1"/>
              <a:t>chế</a:t>
            </a:r>
            <a:r>
              <a:rPr lang="fr-FR" sz="2400" dirty="0"/>
              <a:t> </a:t>
            </a:r>
            <a:r>
              <a:rPr lang="fr-FR" sz="2400" dirty="0" err="1"/>
              <a:t>thứ</a:t>
            </a:r>
            <a:r>
              <a:rPr lang="fr-FR" sz="2400" dirty="0"/>
              <a:t> </a:t>
            </a:r>
            <a:r>
              <a:rPr lang="fr-FR" sz="2400" dirty="0" err="1"/>
              <a:t>ba</a:t>
            </a:r>
            <a:r>
              <a:rPr lang="fr-FR" sz="2400" dirty="0"/>
              <a:t>, </a:t>
            </a:r>
            <a:r>
              <a:rPr lang="fr-FR" sz="2400" dirty="0" err="1"/>
              <a:t>thiết</a:t>
            </a:r>
            <a:r>
              <a:rPr lang="fr-FR" sz="2400" dirty="0"/>
              <a:t> </a:t>
            </a:r>
            <a:r>
              <a:rPr lang="fr-FR" sz="2400" dirty="0" err="1"/>
              <a:t>lập</a:t>
            </a:r>
            <a:r>
              <a:rPr lang="fr-FR" sz="2400" dirty="0"/>
              <a:t> </a:t>
            </a:r>
            <a:r>
              <a:rPr lang="fr-FR" sz="2400" dirty="0" err="1"/>
              <a:t>nền</a:t>
            </a:r>
            <a:r>
              <a:rPr lang="fr-FR" sz="2400" dirty="0"/>
              <a:t> </a:t>
            </a:r>
            <a:r>
              <a:rPr lang="fr-FR" sz="2400" dirty="0" err="1"/>
              <a:t>cộng</a:t>
            </a:r>
            <a:r>
              <a:rPr lang="fr-FR" sz="2400" dirty="0"/>
              <a:t> </a:t>
            </a:r>
            <a:r>
              <a:rPr lang="fr-FR" sz="2400" dirty="0" err="1"/>
              <a:t>hoà</a:t>
            </a:r>
            <a:r>
              <a:rPr lang="fr-FR" sz="2400" dirty="0"/>
              <a:t> </a:t>
            </a:r>
            <a:r>
              <a:rPr lang="fr-FR" sz="2400" dirty="0" err="1"/>
              <a:t>thứ</a:t>
            </a:r>
            <a:r>
              <a:rPr lang="fr-FR" sz="2400" dirty="0"/>
              <a:t> </a:t>
            </a:r>
            <a:r>
              <a:rPr lang="fr-FR" sz="2400" dirty="0" err="1"/>
              <a:t>ba</a:t>
            </a:r>
            <a:r>
              <a:rPr lang="fr-FR" sz="2400" dirty="0"/>
              <a:t> ở </a:t>
            </a:r>
            <a:r>
              <a:rPr lang="fr-FR" sz="2400" dirty="0" err="1"/>
              <a:t>Pháp</a:t>
            </a:r>
            <a:r>
              <a:rPr lang="fr-FR" sz="2400" dirty="0"/>
              <a:t>.</a:t>
            </a:r>
            <a:endParaRPr lang="x-none" sz="2400" dirty="0">
              <a:solidFill>
                <a:prstClr val="black"/>
              </a:solidFill>
              <a:latin typeface="Calibri Light" panose="020F030202020403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7" grpId="0" animBg="1"/>
      <p:bldP spid="31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2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3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4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5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6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7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8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9</a:t>
            </a:r>
            <a:endParaRPr lang="en-US" sz="35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10</a:t>
            </a:r>
            <a:endParaRPr lang="en-US" sz="33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6589" y="-1444671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85774" y="1547183"/>
            <a:ext cx="7934381" cy="931022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212" y="3893204"/>
            <a:ext cx="7239001" cy="720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lvl="0"/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57212" y="2900353"/>
            <a:ext cx="7239001" cy="720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lvl="0"/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457200" y="4824413"/>
            <a:ext cx="7239000" cy="720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lvl="0"/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endParaRPr lang="en-US" sz="2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rPr>
                <a:t>C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457211" y="5755623"/>
            <a:ext cx="7239001" cy="720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lvl="0"/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D.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,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.</a:t>
            </a:r>
            <a:endParaRPr lang="en-US" sz="2400" dirty="0"/>
          </a:p>
        </p:txBody>
      </p:sp>
      <p:sp>
        <p:nvSpPr>
          <p:cNvPr id="34" name="Graphic 6"/>
          <p:cNvSpPr/>
          <p:nvPr/>
        </p:nvSpPr>
        <p:spPr>
          <a:xfrm>
            <a:off x="-770020" y="-7002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800">
              <a:buFont typeface="Arial" panose="020B0604020202020204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Title 1"/>
          <p:cNvSpPr txBox="1"/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Font typeface="Arial" panose="020B0604020202020204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5</a:t>
            </a:r>
            <a:endParaRPr lang="en-US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9" grpId="0" animBg="1"/>
      <p:bldP spid="30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0018" y="1395792"/>
            <a:ext cx="5682942" cy="1323427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80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VẬN DỤNG</a:t>
            </a:r>
            <a:endParaRPr lang="en-US" sz="80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5724" y="583489"/>
            <a:ext cx="4719537" cy="1107984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6600" b="1" kern="0" dirty="0">
                <a:ln w="12700">
                  <a:solidFill>
                    <a:srgbClr val="DCB57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DCB576"/>
                  </a:fgClr>
                  <a:bgClr>
                    <a:srgbClr val="DCB576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DCB576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VẬN DỤNG</a:t>
            </a:r>
            <a:endParaRPr lang="en-US" sz="6600" b="1" kern="0" dirty="0">
              <a:ln w="12700">
                <a:solidFill>
                  <a:srgbClr val="DCB576">
                    <a:lumMod val="50000"/>
                  </a:srgbClr>
                </a:solidFill>
                <a:prstDash val="solid"/>
              </a:ln>
              <a:pattFill prst="narHorz">
                <a:fgClr>
                  <a:srgbClr val="DCB576"/>
                </a:fgClr>
                <a:bgClr>
                  <a:srgbClr val="DCB576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DCB576">
                    <a:lumMod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5705" y="1905000"/>
            <a:ext cx="5291893" cy="138498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Dặn</a:t>
            </a:r>
            <a:r>
              <a:rPr lang="en-US" dirty="0" smtClean="0"/>
              <a:t> </a:t>
            </a:r>
            <a:r>
              <a:rPr lang="en-US" dirty="0" err="1" smtClean="0"/>
              <a:t>dò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8450" y="2343136"/>
            <a:ext cx="3361150" cy="2457464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cũ</a:t>
            </a:r>
            <a:r>
              <a:rPr lang="en-US" sz="2400" dirty="0" smtClean="0"/>
              <a:t>, </a:t>
            </a:r>
            <a:r>
              <a:rPr lang="en-US" sz="2400" dirty="0" err="1" smtClean="0"/>
              <a:t>hoàn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phần</a:t>
            </a:r>
            <a:r>
              <a:rPr lang="en-US" sz="2400" dirty="0" smtClean="0"/>
              <a:t> </a:t>
            </a:r>
            <a:r>
              <a:rPr lang="en-US" sz="2400" dirty="0" err="1" smtClean="0"/>
              <a:t>vận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/>
              <a:t>C</a:t>
            </a:r>
            <a:r>
              <a:rPr lang="vi-VN" sz="2400" dirty="0" smtClean="0"/>
              <a:t>huẩn </a:t>
            </a:r>
            <a:r>
              <a:rPr lang="vi-VN" sz="2400" dirty="0"/>
              <a:t>bị </a:t>
            </a:r>
            <a:r>
              <a:rPr lang="en-US" sz="2400" dirty="0" err="1" smtClean="0"/>
              <a:t>trước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nội</a:t>
            </a:r>
            <a:r>
              <a:rPr lang="en-US" sz="2400" dirty="0" smtClean="0"/>
              <a:t> dung </a:t>
            </a:r>
            <a:r>
              <a:rPr lang="vi-VN" sz="2400" dirty="0" smtClean="0"/>
              <a:t>cho </a:t>
            </a:r>
            <a:r>
              <a:rPr lang="vi-VN" sz="2400" dirty="0"/>
              <a:t>bài học sau</a:t>
            </a:r>
            <a:r>
              <a:rPr lang="vi-VN" sz="2400" dirty="0" smtClean="0"/>
              <a:t>.</a:t>
            </a:r>
            <a:endParaRPr lang="en-US" sz="2400" dirty="0"/>
          </a:p>
        </p:txBody>
      </p:sp>
      <p:pic>
        <p:nvPicPr>
          <p:cNvPr id="4" name="Picture 2" descr="Thanks Gif - IceGi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4038600" cy="355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-1"/>
            <a:ext cx="9148916" cy="69418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/>
          <p:nvPr/>
        </p:nvSpPr>
        <p:spPr>
          <a:xfrm>
            <a:off x="2640708" y="3905688"/>
            <a:ext cx="617075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848754"/>
            <a:ext cx="61365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 rot="11049324">
            <a:off x="1969229" y="5684797"/>
            <a:ext cx="907267" cy="332265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1"/>
          <a:srcRect t="16970" r="8892" b="21025"/>
          <a:stretch>
            <a:fillRect/>
          </a:stretch>
        </p:blipFill>
        <p:spPr>
          <a:xfrm>
            <a:off x="6539175" y="4804297"/>
            <a:ext cx="203685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2"/>
          <a:srcRect t="16734" r="8892" b="18300"/>
          <a:stretch>
            <a:fillRect/>
          </a:stretch>
        </p:blipFill>
        <p:spPr>
          <a:xfrm>
            <a:off x="6539175" y="4073467"/>
            <a:ext cx="203685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07297" y="2597871"/>
            <a:ext cx="6079800" cy="2206800"/>
          </a:xfrm>
        </p:spPr>
        <p:txBody>
          <a:bodyPr>
            <a:noAutofit/>
          </a:bodyPr>
          <a:lstStyle/>
          <a:p>
            <a:r>
              <a:rPr lang="vi-VN" sz="4800" dirty="0"/>
              <a:t>Bài 1</a:t>
            </a:r>
            <a:r>
              <a:rPr lang="en-US" sz="4800" dirty="0"/>
              <a:t>0</a:t>
            </a:r>
            <a:br>
              <a:rPr lang="en-US" sz="4800" dirty="0"/>
            </a:br>
            <a:r>
              <a:rPr lang="en-US" sz="4800" b="1" dirty="0"/>
              <a:t>CÔNG XÃ PA-RI (NĂM 1871)</a:t>
            </a:r>
            <a:br>
              <a:rPr lang="en-US" sz="4800" dirty="0"/>
            </a:br>
            <a:r>
              <a:rPr lang="vi-VN" sz="4800" dirty="0"/>
              <a:t>(</a:t>
            </a:r>
            <a:r>
              <a:rPr lang="en-US" sz="4800" dirty="0"/>
              <a:t>… </a:t>
            </a:r>
            <a:r>
              <a:rPr lang="vi-VN" sz="4800" dirty="0"/>
              <a:t>tiết)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 smtClean="0"/>
              <a:t>TUẦN ….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833084" y="4495806"/>
            <a:ext cx="38537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Ý </a:t>
            </a:r>
            <a:r>
              <a:rPr lang="en-US" sz="4000" b="1" dirty="0" err="1">
                <a:solidFill>
                  <a:srgbClr val="0070C0"/>
                </a:solidFill>
              </a:rPr>
              <a:t>nghĩa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của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Công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xã</a:t>
            </a:r>
            <a:r>
              <a:rPr lang="en-US" sz="4000" b="1" dirty="0">
                <a:solidFill>
                  <a:srgbClr val="0070C0"/>
                </a:solidFill>
              </a:rPr>
              <a:t> Pa-</a:t>
            </a:r>
            <a:r>
              <a:rPr lang="en-US" sz="4000" b="1" dirty="0" err="1">
                <a:solidFill>
                  <a:srgbClr val="0070C0"/>
                </a:solidFill>
              </a:rPr>
              <a:t>ri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5781" y="553473"/>
            <a:ext cx="30524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400" b="1" kern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NỘI DUNG</a:t>
            </a:r>
            <a:endParaRPr lang="en-US" sz="4400" b="1" kern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050" name="Picture 2" descr="Nút bấm nút thiết lập Lại Số bàn phím Số - Số 1 PNG png tải về - Miễn phí  trong suốt Khu Vực png Tải về.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17077"/>
          <a:stretch>
            <a:fillRect/>
          </a:stretch>
        </p:blipFill>
        <p:spPr bwMode="auto">
          <a:xfrm>
            <a:off x="1608187" y="2541677"/>
            <a:ext cx="1582757" cy="16493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19" y="2541677"/>
            <a:ext cx="1586764" cy="16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6" y="4508004"/>
            <a:ext cx="4153641" cy="128320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 err="1" smtClean="0">
                <a:solidFill>
                  <a:srgbClr val="0070C0"/>
                </a:solidFill>
              </a:rPr>
              <a:t>Công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xã</a:t>
            </a:r>
            <a:r>
              <a:rPr lang="en-US" sz="4000" b="1" dirty="0">
                <a:solidFill>
                  <a:srgbClr val="0070C0"/>
                </a:solidFill>
              </a:rPr>
              <a:t> Pa-</a:t>
            </a:r>
            <a:r>
              <a:rPr lang="en-US" sz="4000" b="1" dirty="0" err="1">
                <a:solidFill>
                  <a:srgbClr val="0070C0"/>
                </a:solidFill>
              </a:rPr>
              <a:t>ri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năm</a:t>
            </a:r>
            <a:r>
              <a:rPr lang="en-US" sz="4000" b="1" dirty="0">
                <a:solidFill>
                  <a:srgbClr val="0070C0"/>
                </a:solidFill>
              </a:rPr>
              <a:t> 1871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út bấm nút thiết lập Lại Số bàn phím Số - Số 1 PNG png tải về - Miễn phí  trong suốt Khu Vực png Tải về.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17077"/>
          <a:stretch>
            <a:fillRect/>
          </a:stretch>
        </p:blipFill>
        <p:spPr bwMode="auto">
          <a:xfrm>
            <a:off x="1662747" y="1981205"/>
            <a:ext cx="1582757" cy="16493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24206" y="2164266"/>
            <a:ext cx="4153641" cy="128320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 err="1" smtClean="0">
                <a:solidFill>
                  <a:srgbClr val="0070C0"/>
                </a:solidFill>
              </a:rPr>
              <a:t>Công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xã</a:t>
            </a:r>
            <a:r>
              <a:rPr lang="en-US" sz="4000" b="1" dirty="0">
                <a:solidFill>
                  <a:srgbClr val="0070C0"/>
                </a:solidFill>
              </a:rPr>
              <a:t> Pa-</a:t>
            </a:r>
            <a:r>
              <a:rPr lang="en-US" sz="4000" b="1" dirty="0" err="1">
                <a:solidFill>
                  <a:srgbClr val="0070C0"/>
                </a:solidFill>
              </a:rPr>
              <a:t>ri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năm</a:t>
            </a:r>
            <a:r>
              <a:rPr lang="en-US" sz="4000" b="1" dirty="0">
                <a:solidFill>
                  <a:srgbClr val="0070C0"/>
                </a:solidFill>
              </a:rPr>
              <a:t> 1871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63915" y="2304528"/>
          <a:ext cx="8991599" cy="42486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75809"/>
                <a:gridCol w="5315790"/>
              </a:tblGrid>
              <a:tr h="814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NÉT CHÍNH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6579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Hoàn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cảnh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đời</a:t>
                      </a:r>
                      <a:endParaRPr lang="x-none" sz="6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9131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Sự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lập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hoạt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Công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xã</a:t>
                      </a:r>
                      <a:endParaRPr lang="x-none" sz="6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8003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Cuộc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chiến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đấu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bảo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vệ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Công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xã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Pa-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</a:t>
                      </a:r>
                      <a:endParaRPr lang="x-none" sz="6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3399" name="TextBox 2"/>
          <p:cNvSpPr txBox="1">
            <a:spLocks noChangeArrowheads="1"/>
          </p:cNvSpPr>
          <p:nvPr/>
        </p:nvSpPr>
        <p:spPr bwMode="auto">
          <a:xfrm>
            <a:off x="1445419" y="85725"/>
            <a:ext cx="59043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x-none" sz="3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THẢO LUẬN NHÓM</a:t>
            </a:r>
            <a:endParaRPr lang="x-none" altLang="x-none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41072" y="3239088"/>
            <a:ext cx="2140744" cy="9636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x-none" sz="2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NHÓM </a:t>
            </a:r>
            <a:r>
              <a:rPr lang="x-none" sz="27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,4</a:t>
            </a:r>
            <a:endParaRPr lang="x-none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97574" y="4364931"/>
            <a:ext cx="2140744" cy="963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x-none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NHÓM </a:t>
            </a:r>
            <a:r>
              <a:rPr lang="x-none" sz="27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,5</a:t>
            </a:r>
            <a:endParaRPr lang="x-none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33150" y="5490271"/>
            <a:ext cx="2140744" cy="963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x-none" sz="27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NHÓM </a:t>
            </a:r>
            <a:r>
              <a:rPr lang="x-none" sz="27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  <a:r>
              <a:rPr lang="en-US" sz="2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,6</a:t>
            </a:r>
            <a:endParaRPr lang="x-none" sz="27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3 PHÚT.mp4" descr="3 PHÚ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23035" t="3524" r="23032" b="2843"/>
          <a:stretch>
            <a:fillRect/>
          </a:stretch>
        </p:blipFill>
        <p:spPr>
          <a:xfrm>
            <a:off x="7148052" y="85725"/>
            <a:ext cx="1981200" cy="2030728"/>
          </a:xfrm>
          <a:prstGeom prst="ellipse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4" y="744880"/>
            <a:ext cx="61456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Đ</a:t>
            </a:r>
            <a:r>
              <a:rPr lang="en-US" sz="3200" dirty="0" err="1" smtClean="0"/>
              <a:t>ọc</a:t>
            </a:r>
            <a:r>
              <a:rPr lang="en-US" sz="3200" dirty="0" smtClean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tin </a:t>
            </a:r>
            <a:r>
              <a:rPr lang="en-US" sz="3200" dirty="0" err="1"/>
              <a:t>trong</a:t>
            </a:r>
            <a:r>
              <a:rPr lang="en-US" sz="3200" dirty="0"/>
              <a:t> SGK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phiếu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 smtClean="0"/>
              <a:t>nhóm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0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52403" y="838200"/>
          <a:ext cx="8839201" cy="5867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33601"/>
                <a:gridCol w="6705600"/>
              </a:tblGrid>
              <a:tr h="558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NÉT CHÍNH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892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Hoàn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cảnh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đời</a:t>
                      </a:r>
                      <a:endParaRPr lang="x-none" sz="67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3399" name="TextBox 2"/>
          <p:cNvSpPr txBox="1">
            <a:spLocks noChangeArrowheads="1"/>
          </p:cNvSpPr>
          <p:nvPr/>
        </p:nvSpPr>
        <p:spPr bwMode="auto">
          <a:xfrm>
            <a:off x="1445419" y="85725"/>
            <a:ext cx="59043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x-none" sz="3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THẢO LUẬN NHÓM</a:t>
            </a:r>
            <a:endParaRPr lang="x-none" altLang="x-none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72032" y="1371604"/>
            <a:ext cx="6553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dk1"/>
                </a:solidFill>
              </a:rPr>
              <a:t>- </a:t>
            </a:r>
            <a:r>
              <a:rPr lang="en-US" sz="2800" dirty="0" err="1" smtClean="0">
                <a:solidFill>
                  <a:schemeClr val="dk1"/>
                </a:solidFill>
              </a:rPr>
              <a:t>Sau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thất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bại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trong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chiến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tranh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Pháp</a:t>
            </a:r>
            <a:r>
              <a:rPr lang="en-US" sz="2800" dirty="0" smtClean="0">
                <a:solidFill>
                  <a:schemeClr val="dk1"/>
                </a:solidFill>
              </a:rPr>
              <a:t> – </a:t>
            </a:r>
            <a:r>
              <a:rPr lang="en-US" sz="2800" dirty="0" err="1" smtClean="0">
                <a:solidFill>
                  <a:schemeClr val="dk1"/>
                </a:solidFill>
              </a:rPr>
              <a:t>Phổ</a:t>
            </a:r>
            <a:r>
              <a:rPr lang="en-US" sz="2800" dirty="0" smtClean="0">
                <a:solidFill>
                  <a:schemeClr val="dk1"/>
                </a:solidFill>
              </a:rPr>
              <a:t> (1870 – 1871), </a:t>
            </a:r>
            <a:r>
              <a:rPr lang="en-US" sz="2800" dirty="0" err="1">
                <a:solidFill>
                  <a:srgbClr val="FF0000"/>
                </a:solidFill>
              </a:rPr>
              <a:t>nhân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Pa-</a:t>
            </a:r>
            <a:r>
              <a:rPr lang="en-US" sz="2800" dirty="0" err="1" smtClean="0">
                <a:solidFill>
                  <a:srgbClr val="FF0000"/>
                </a:solidFill>
              </a:rPr>
              <a:t>ri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lật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đổ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quyền</a:t>
            </a:r>
            <a:r>
              <a:rPr lang="en-US" sz="2800" dirty="0">
                <a:solidFill>
                  <a:srgbClr val="FF0000"/>
                </a:solidFill>
              </a:rPr>
              <a:t> Na-</a:t>
            </a:r>
            <a:r>
              <a:rPr lang="en-US" sz="2800" dirty="0" err="1">
                <a:solidFill>
                  <a:srgbClr val="FF0000"/>
                </a:solidFill>
              </a:rPr>
              <a:t>pô</a:t>
            </a:r>
            <a:r>
              <a:rPr lang="en-US" sz="2800" dirty="0">
                <a:solidFill>
                  <a:srgbClr val="FF0000"/>
                </a:solidFill>
              </a:rPr>
              <a:t>-</a:t>
            </a:r>
            <a:r>
              <a:rPr lang="en-US" sz="2800" dirty="0" err="1">
                <a:solidFill>
                  <a:srgbClr val="FF0000"/>
                </a:solidFill>
              </a:rPr>
              <a:t>lê-ông</a:t>
            </a:r>
            <a:r>
              <a:rPr lang="en-US" sz="2800" dirty="0">
                <a:solidFill>
                  <a:srgbClr val="FF0000"/>
                </a:solidFill>
              </a:rPr>
              <a:t> III. </a:t>
            </a:r>
            <a:r>
              <a:rPr lang="en-US" sz="2800" dirty="0" err="1" smtClean="0">
                <a:solidFill>
                  <a:srgbClr val="FF0000"/>
                </a:solidFill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phủ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Vệ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quốc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nắm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quyền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thỏa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Phổ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 smtClean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dk1"/>
                </a:solidFill>
              </a:rPr>
              <a:t>- </a:t>
            </a:r>
            <a:r>
              <a:rPr lang="en-US" sz="2800" dirty="0" err="1">
                <a:solidFill>
                  <a:schemeClr val="dk1"/>
                </a:solidFill>
              </a:rPr>
              <a:t>Ngày</a:t>
            </a:r>
            <a:r>
              <a:rPr lang="en-US" sz="2800" dirty="0">
                <a:solidFill>
                  <a:schemeClr val="dk1"/>
                </a:solidFill>
              </a:rPr>
              <a:t> 18 - 3 - 1871, </a:t>
            </a:r>
            <a:r>
              <a:rPr lang="en-US" sz="2800" dirty="0" err="1">
                <a:solidFill>
                  <a:schemeClr val="dk1"/>
                </a:solidFill>
              </a:rPr>
              <a:t>dưới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sự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lãnh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đạo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của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Quốc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dân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quân</a:t>
            </a:r>
            <a:r>
              <a:rPr lang="en-US" sz="2800" dirty="0">
                <a:solidFill>
                  <a:schemeClr val="dk1"/>
                </a:solidFill>
              </a:rPr>
              <a:t>, </a:t>
            </a:r>
            <a:r>
              <a:rPr lang="en-US" sz="2800" dirty="0" err="1">
                <a:solidFill>
                  <a:schemeClr val="dk1"/>
                </a:solidFill>
              </a:rPr>
              <a:t>các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tiểu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đoàn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vệ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quốc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cùng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nhân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dân</a:t>
            </a:r>
            <a:r>
              <a:rPr lang="en-US" sz="2800" dirty="0">
                <a:solidFill>
                  <a:schemeClr val="dk1"/>
                </a:solidFill>
              </a:rPr>
              <a:t> Pa- </a:t>
            </a:r>
            <a:r>
              <a:rPr lang="en-US" sz="2800" dirty="0" err="1">
                <a:solidFill>
                  <a:schemeClr val="dk1"/>
                </a:solidFill>
              </a:rPr>
              <a:t>ri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khởi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nghĩa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và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giành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thắng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lợi</a:t>
            </a:r>
            <a:r>
              <a:rPr lang="en-US" sz="2800" dirty="0">
                <a:solidFill>
                  <a:schemeClr val="dk1"/>
                </a:solidFill>
              </a:rPr>
              <a:t>. </a:t>
            </a:r>
            <a:endParaRPr lang="x-none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29400" y="26733"/>
            <a:ext cx="2140744" cy="7818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x-none" sz="2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NHÓM </a:t>
            </a:r>
            <a:r>
              <a:rPr lang="x-none" sz="27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,4</a:t>
            </a:r>
            <a:endParaRPr lang="x-none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81119" y="1428225"/>
          <a:ext cx="8839201" cy="49707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33601"/>
                <a:gridCol w="6705600"/>
              </a:tblGrid>
              <a:tr h="518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NÉT CHÍNH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2569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effectLst/>
                        </a:rPr>
                        <a:t>Sự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thành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lập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và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hoạt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động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của</a:t>
                      </a:r>
                      <a:r>
                        <a:rPr lang="en-US" sz="3200" b="1" dirty="0" smtClean="0">
                          <a:effectLst/>
                        </a:rPr>
                        <a:t>  </a:t>
                      </a:r>
                      <a:r>
                        <a:rPr lang="en-US" sz="3200" b="1" dirty="0" err="1" smtClean="0">
                          <a:effectLst/>
                        </a:rPr>
                        <a:t>Công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xã</a:t>
                      </a:r>
                      <a:endParaRPr lang="en-US" sz="28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3399" name="TextBox 2"/>
          <p:cNvSpPr txBox="1">
            <a:spLocks noChangeArrowheads="1"/>
          </p:cNvSpPr>
          <p:nvPr/>
        </p:nvSpPr>
        <p:spPr bwMode="auto">
          <a:xfrm>
            <a:off x="1445419" y="85725"/>
            <a:ext cx="59043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x-none" sz="3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THẢO LUẬN NHÓM</a:t>
            </a:r>
            <a:endParaRPr lang="x-none" altLang="x-none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7116" y="2057400"/>
            <a:ext cx="6553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- </a:t>
            </a:r>
            <a:r>
              <a:rPr lang="en-US" sz="2800" dirty="0" err="1"/>
              <a:t>Ngày</a:t>
            </a:r>
            <a:r>
              <a:rPr lang="en-US" sz="2800" dirty="0"/>
              <a:t> 26 - 3 - 1871,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,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. </a:t>
            </a:r>
            <a:endParaRPr lang="en-US" sz="24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-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uỷ</a:t>
            </a:r>
            <a:r>
              <a:rPr lang="en-US" sz="2800" dirty="0"/>
              <a:t> ban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luật</a:t>
            </a:r>
            <a:r>
              <a:rPr lang="en-US" sz="2800" dirty="0"/>
              <a:t>... </a:t>
            </a:r>
            <a:endParaRPr lang="en-US" sz="24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-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tiến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ban </a:t>
            </a:r>
            <a:r>
              <a:rPr lang="en-US" sz="2800" dirty="0" err="1"/>
              <a:t>hành</a:t>
            </a:r>
            <a:r>
              <a:rPr lang="en-US" sz="2800" dirty="0"/>
              <a:t>..</a:t>
            </a:r>
            <a:endParaRPr lang="en-US" sz="24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62899" y="385807"/>
            <a:ext cx="2140744" cy="963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 panose="020B0604020202020204"/>
              <a:buNone/>
              <a:defRPr/>
            </a:pPr>
            <a:r>
              <a:rPr lang="x-none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NHÓM </a:t>
            </a:r>
            <a:r>
              <a:rPr lang="x-none" sz="27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,5</a:t>
            </a:r>
            <a:endParaRPr lang="x-none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theme/theme1.xml><?xml version="1.0" encoding="utf-8"?>
<a:theme xmlns:a="http://schemas.openxmlformats.org/drawingml/2006/main" name="Notebook Lesson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3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ocial Studies Subject for Elementary - 4th Grade: Comparing &amp; Contrasting Locations by Slidesgo">
  <a:themeElements>
    <a:clrScheme name="Simple Light">
      <a:dk1>
        <a:srgbClr val="000000"/>
      </a:dk1>
      <a:lt1>
        <a:srgbClr val="FFFFFF"/>
      </a:lt1>
      <a:dk2>
        <a:srgbClr val="DDCFAE"/>
      </a:dk2>
      <a:lt2>
        <a:srgbClr val="FFAC3A"/>
      </a:lt2>
      <a:accent1>
        <a:srgbClr val="9AF5FF"/>
      </a:accent1>
      <a:accent2>
        <a:srgbClr val="77CCD6"/>
      </a:accent2>
      <a:accent3>
        <a:srgbClr val="FFC2D7"/>
      </a:accent3>
      <a:accent4>
        <a:srgbClr val="E472B1"/>
      </a:accent4>
      <a:accent5>
        <a:srgbClr val="B7FD7E"/>
      </a:accent5>
      <a:accent6>
        <a:srgbClr val="59974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Brazilian Literature Thesis by Slidesgo">
  <a:themeElements>
    <a:clrScheme name="Simple Light">
      <a:dk1>
        <a:srgbClr val="0E1C30"/>
      </a:dk1>
      <a:lt1>
        <a:srgbClr val="FFEAD8"/>
      </a:lt1>
      <a:dk2>
        <a:srgbClr val="FFB088"/>
      </a:dk2>
      <a:lt2>
        <a:srgbClr val="FFB95C"/>
      </a:lt2>
      <a:accent1>
        <a:srgbClr val="DD6326"/>
      </a:accent1>
      <a:accent2>
        <a:srgbClr val="437A67"/>
      </a:accent2>
      <a:accent3>
        <a:srgbClr val="80BE9B"/>
      </a:accent3>
      <a:accent4>
        <a:srgbClr val="FF9C47"/>
      </a:accent4>
      <a:accent5>
        <a:srgbClr val="FFF2E8"/>
      </a:accent5>
      <a:accent6>
        <a:srgbClr val="FFFFFF"/>
      </a:accent6>
      <a:hlink>
        <a:srgbClr val="437A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4198</Words>
  <Application>WPS Presentation</Application>
  <PresentationFormat>On-screen Show (4:3)</PresentationFormat>
  <Paragraphs>309</Paragraphs>
  <Slides>26</Slides>
  <Notes>9</Notes>
  <HiddenSlides>0</HiddenSlides>
  <MMClips>12</MMClips>
  <ScaleCrop>false</ScaleCrop>
  <HeadingPairs>
    <vt:vector size="6" baseType="variant">
      <vt:variant>
        <vt:lpstr>已用的字体</vt:lpstr>
      </vt:variant>
      <vt:variant>
        <vt:i4>39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26</vt:i4>
      </vt:variant>
    </vt:vector>
  </HeadingPairs>
  <TitlesOfParts>
    <vt:vector size="73" baseType="lpstr">
      <vt:lpstr>Arial</vt:lpstr>
      <vt:lpstr>SimSun</vt:lpstr>
      <vt:lpstr>Wingdings</vt:lpstr>
      <vt:lpstr>Concert One</vt:lpstr>
      <vt:lpstr>Segoe Print</vt:lpstr>
      <vt:lpstr>Roboto Mono Regular</vt:lpstr>
      <vt:lpstr>Arial</vt:lpstr>
      <vt:lpstr>Coming Soon</vt:lpstr>
      <vt:lpstr>Anonymous Pro</vt:lpstr>
      <vt:lpstr>Roboto Mono</vt:lpstr>
      <vt:lpstr>Aharoni</vt:lpstr>
      <vt:lpstr>Barlow Condensed</vt:lpstr>
      <vt:lpstr>Fira Sans Extra Condensed Medium</vt:lpstr>
      <vt:lpstr>ITC Avant Garde Std Bk</vt:lpstr>
      <vt:lpstr>Century Gothic</vt:lpstr>
      <vt:lpstr>Livvic</vt:lpstr>
      <vt:lpstr>Roboto Condensed Light</vt:lpstr>
      <vt:lpstr>VT323</vt:lpstr>
      <vt:lpstr>Khand</vt:lpstr>
      <vt:lpstr>Jua</vt:lpstr>
      <vt:lpstr>Calibri Light</vt:lpstr>
      <vt:lpstr>Crete Round</vt:lpstr>
      <vt:lpstr>Bebas Neue</vt:lpstr>
      <vt:lpstr>Roboto Slab</vt:lpstr>
      <vt:lpstr>Roboto Slab SemiBold</vt:lpstr>
      <vt:lpstr>Quintessential</vt:lpstr>
      <vt:lpstr>Open Sans</vt:lpstr>
      <vt:lpstr>PT Serif</vt:lpstr>
      <vt:lpstr>Times New Roman</vt:lpstr>
      <vt:lpstr>等线</vt:lpstr>
      <vt:lpstr>等线</vt:lpstr>
      <vt:lpstr>Calibri</vt:lpstr>
      <vt:lpstr>Times New Roman</vt:lpstr>
      <vt:lpstr>Microsoft YaHei</vt:lpstr>
      <vt:lpstr>Arial Unicode MS</vt:lpstr>
      <vt:lpstr>Cambria</vt:lpstr>
      <vt:lpstr>Calibri Light</vt:lpstr>
      <vt:lpstr>Calibri</vt:lpstr>
      <vt:lpstr>Yu Gothic UI Semibold</vt:lpstr>
      <vt:lpstr>Notebook Lesson</vt:lpstr>
      <vt:lpstr>Contents Slide Master</vt:lpstr>
      <vt:lpstr>2_Office Theme</vt:lpstr>
      <vt:lpstr>Social Studies Subject for Elementary - 4th Grade: Comparing &amp; Contrasting Locations by Slidesgo</vt:lpstr>
      <vt:lpstr>Office Theme</vt:lpstr>
      <vt:lpstr>1_Brazilian Literature Thesis by Slidesgo</vt:lpstr>
      <vt:lpstr>Non Canonical Gospels Thesis by Slidesgo</vt:lpstr>
      <vt:lpstr>1_Office Theme</vt:lpstr>
      <vt:lpstr>PowerPoint 演示文稿</vt:lpstr>
      <vt:lpstr>PowerPoint 演示文稿</vt:lpstr>
      <vt:lpstr>PowerPoint 演示文稿</vt:lpstr>
      <vt:lpstr>Bài 10 CÔNG XÃ PA-RI (NĂM 1871) (… tiết) </vt:lpstr>
      <vt:lpstr>Công xã Pa-ri năm 1871</vt:lpstr>
      <vt:lpstr>Công xã Pa-ri năm 1871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10 CÔNG XÃ PA-RI (NĂM 1871) (… tiết) </dc:title>
  <dc:creator>HP</dc:creator>
  <cp:lastModifiedBy>Nang huong Trinh</cp:lastModifiedBy>
  <cp:revision>25</cp:revision>
  <dcterms:created xsi:type="dcterms:W3CDTF">2023-07-25T03:13:00Z</dcterms:created>
  <dcterms:modified xsi:type="dcterms:W3CDTF">2024-12-16T13:58:20Z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A685191B722F471B9F011C7E408B4A1A_13</vt:lpwstr>
  </property>
  <property fmtid="{D5CDD505-2E9C-101B-9397-08002B2CF9AE}" pid="3" name="KSOProductBuildVer">
    <vt:lpwstr>1033-12.2.0.19307</vt:lpwstr>
  </property>
</Properties>
</file>