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3" r:id="rId2"/>
    <p:sldMasterId id="2147483811" r:id="rId3"/>
    <p:sldMasterId id="2147483847" r:id="rId4"/>
    <p:sldMasterId id="2147484015" r:id="rId5"/>
    <p:sldMasterId id="2147484034" r:id="rId6"/>
    <p:sldMasterId id="2147484054" r:id="rId7"/>
    <p:sldMasterId id="2147484084" r:id="rId8"/>
    <p:sldMasterId id="2147484162" r:id="rId9"/>
    <p:sldMasterId id="2147484175" r:id="rId10"/>
    <p:sldMasterId id="2147484187" r:id="rId11"/>
    <p:sldMasterId id="2147484199" r:id="rId12"/>
    <p:sldMasterId id="2147484211" r:id="rId13"/>
    <p:sldMasterId id="2147484223" r:id="rId14"/>
    <p:sldMasterId id="2147484235" r:id="rId15"/>
    <p:sldMasterId id="2147484247" r:id="rId16"/>
    <p:sldMasterId id="2147484259" r:id="rId17"/>
    <p:sldMasterId id="2147484273" r:id="rId18"/>
    <p:sldMasterId id="2147484286" r:id="rId19"/>
  </p:sldMasterIdLst>
  <p:notesMasterIdLst>
    <p:notesMasterId r:id="rId64"/>
  </p:notesMasterIdLst>
  <p:sldIdLst>
    <p:sldId id="671" r:id="rId20"/>
    <p:sldId id="450" r:id="rId21"/>
    <p:sldId id="439" r:id="rId22"/>
    <p:sldId id="634" r:id="rId23"/>
    <p:sldId id="429" r:id="rId24"/>
    <p:sldId id="259" r:id="rId25"/>
    <p:sldId id="645" r:id="rId26"/>
    <p:sldId id="272" r:id="rId27"/>
    <p:sldId id="273" r:id="rId28"/>
    <p:sldId id="454" r:id="rId29"/>
    <p:sldId id="269" r:id="rId30"/>
    <p:sldId id="430" r:id="rId31"/>
    <p:sldId id="653" r:id="rId32"/>
    <p:sldId id="441" r:id="rId33"/>
    <p:sldId id="651" r:id="rId34"/>
    <p:sldId id="455" r:id="rId35"/>
    <p:sldId id="658" r:id="rId36"/>
    <p:sldId id="456" r:id="rId37"/>
    <p:sldId id="453" r:id="rId38"/>
    <p:sldId id="660" r:id="rId39"/>
    <p:sldId id="293" r:id="rId40"/>
    <p:sldId id="672" r:id="rId41"/>
    <p:sldId id="659" r:id="rId42"/>
    <p:sldId id="442" r:id="rId43"/>
    <p:sldId id="445" r:id="rId44"/>
    <p:sldId id="673" r:id="rId45"/>
    <p:sldId id="661" r:id="rId46"/>
    <p:sldId id="662" r:id="rId47"/>
    <p:sldId id="663" r:id="rId48"/>
    <p:sldId id="668" r:id="rId49"/>
    <p:sldId id="667" r:id="rId50"/>
    <p:sldId id="669" r:id="rId51"/>
    <p:sldId id="665" r:id="rId52"/>
    <p:sldId id="256" r:id="rId53"/>
    <p:sldId id="448" r:id="rId54"/>
    <p:sldId id="359" r:id="rId55"/>
    <p:sldId id="340" r:id="rId56"/>
    <p:sldId id="360" r:id="rId57"/>
    <p:sldId id="350" r:id="rId58"/>
    <p:sldId id="670" r:id="rId59"/>
    <p:sldId id="263" r:id="rId60"/>
    <p:sldId id="647" r:id="rId61"/>
    <p:sldId id="642" r:id="rId62"/>
    <p:sldId id="65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B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636" autoAdjust="0"/>
  </p:normalViewPr>
  <p:slideViewPr>
    <p:cSldViewPr snapToGrid="0">
      <p:cViewPr varScale="1">
        <p:scale>
          <a:sx n="50" d="100"/>
          <a:sy n="50" d="100"/>
        </p:scale>
        <p:origin x="6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2B5B-73BC-434E-BE61-B0F084C9D3B4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03F92-1099-41D2-9E8E-88ADAE2EA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938;p2:notes">
            <a:extLst>
              <a:ext uri="{FF2B5EF4-FFF2-40B4-BE49-F238E27FC236}">
                <a16:creationId xmlns:a16="http://schemas.microsoft.com/office/drawing/2014/main" id="{7DC7EEBC-F6F6-48AF-84E0-6579FD4827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Google Shape;939;p2:notes">
            <a:extLst>
              <a:ext uri="{FF2B5EF4-FFF2-40B4-BE49-F238E27FC236}">
                <a16:creationId xmlns:a16="http://schemas.microsoft.com/office/drawing/2014/main" id="{F898EC64-6D84-4528-99F7-1C91A1C0B74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355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EB02FA8-80CF-4217-A4AB-4CC594A3F6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4C03D68-3D63-410A-BE5C-AA9AAA8EF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BC579B7-DFF2-4B15-97A2-1C708CF0F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31393-DCD5-40D9-B417-EF1A242FC3DE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6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92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60;g3606f1c2d_3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339" name="Google Shape;61;g3606f1c2d_30:note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6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83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427DD-D791-44E0-AF73-E3F8A913F0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648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3B8AD-25DE-4F05-B492-3691BE0833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827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453E63-00F1-4520-9990-9A00208553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898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35053-B2A8-4917-881D-4631C403B5C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01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6409-D7D1-4CA0-BD49-FDE9A2BC17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2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4225B-AF14-4DF5-9E0A-E20E31C868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563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437543-3FD3-41EF-9D0A-2DD56EB7BC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0662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098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52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12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39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474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10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34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80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731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732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154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199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6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82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82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6D34D-EFD2-4436-A6B1-C9D04B80DC0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172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12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254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183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370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448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9967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68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513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499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73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D5AC4-80B9-497B-8B40-DB31D5E52FD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191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59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970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78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148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633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307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194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160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679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51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8DF45-D2F4-429B-8321-A4DD5CAAB62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508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072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858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70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804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160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127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864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408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90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8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B7159-E263-4B23-A224-587F029F7D9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51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40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600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461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729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203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777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92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948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213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7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23863-BB21-48B1-B1B8-445478B44C1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592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333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927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027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44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5646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630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0028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66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61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3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48EED-3850-47E9-BD1C-637CE8E87FD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400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916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146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390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928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006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716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683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191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152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81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AA1F-AAE8-402C-812B-7165AAC4B97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417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514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116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584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046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8B906-D2F7-41F7-BB05-F735F6885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051E73-5CE0-498F-9CC1-3FF68F33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8340B6-7D20-4C52-BDFA-A5F655E27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ACB0-EA4F-4C53-80A2-1A5E224F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42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F96DF-F764-43E0-85B9-8A756CF6F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E16DA-4A81-4B55-9F55-638B9EF55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C09C5-C57A-40F0-AE7B-B6765BCF6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971E-043D-40A6-987A-09BA712A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45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EC1879-6D9F-43B9-9B11-4D135075C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CF501E-8CDA-425D-9E60-AB1294537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5F1FB5-3C49-438D-B564-5F9EF16EA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781C-1576-4996-8735-F5B5EDF61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688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92B5B4-42ED-4ADE-B29A-14FE7D1FC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A3871-A7C9-4A62-BB0F-EA9C7224F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7E7D1-8B6B-4513-A6DD-22FF7086F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B1A08-B8BB-462C-9FED-C54B15770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37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E86B90-52FC-4380-A3A2-AE4E5D365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0E3F53-1E04-4079-BE0F-BC8275B36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AE87C8-7D37-4604-BE10-E577EAC3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4050E-A3D8-4A13-9C2F-C8B5A566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27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356926-D5D4-45DA-892F-3FE74A4A0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9FAA84-28F1-423F-84D0-4FCF170CE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F0D95F-18A8-4CF6-8234-39BC9FDC9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791C-22DD-4336-9F7B-405FC5829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8FE91-5E5E-41AA-B52D-EAA6D9AED6D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130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5E9C0D-9EE8-40F1-816F-B86B12AAFF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002981-5CEE-46CC-B8E1-FEA1F34E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EC6DE5-8970-4DFE-B807-665D0C369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CAA8-962A-4C61-8096-640A76F00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681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1257E-12F3-467F-B250-AFC32469E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B5FD-FA4C-42E5-A30E-3B5E2E058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2C1A6-6634-4D90-9BA2-013DEAE0EB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42B5-A791-4EFD-90D6-418577FB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05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CA7AF-6DC8-48F7-AB92-9141080A0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6C87F-1DE9-4627-A4E0-B27C92FF0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6F254-89B5-41D1-A6CA-A98CE4CF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591B-31A0-4FED-AC52-EF4679110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966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26413C-6EFF-47AE-8392-1C095A67E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30F56D-AB0E-4477-AAFE-0849775AA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CEB049-627F-473A-A057-65B43599D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E8AE-1969-47EC-8C8C-9EDA4E817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837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E3D14-C6CC-45CB-AE70-990961D6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5295D0-DD2E-4C81-BE20-E487C91F6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C7BA30-8873-4492-ADA2-1D955E2A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12A1-5099-4A65-A22A-55F62A7E3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2525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EFD47B-95D7-4B80-9EC8-ACCEC51A1C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85810-CCF7-4460-8980-39CF5692F0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655492-2953-43FB-83A5-95630A29F84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80F8-6E74-4DF1-A57E-E2B2F90893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4546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416BA8-FF8A-46F9-8278-8EC142872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850071-970A-4211-A213-3E1BFFA29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F117EC-1D7A-4E90-ACB9-A93CEA2FC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5DB1-22AA-4286-9845-DD3A3595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89429"/>
      </p:ext>
    </p:extLst>
  </p:cSld>
  <p:clrMapOvr>
    <a:masterClrMapping/>
  </p:clrMapOvr>
  <p:transition spd="slow">
    <p:wheel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5F91-E664-4642-958E-4EE8D964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F15AE-1CD0-44DD-8C5B-49F40928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F876-534F-4EA2-93A0-40AA94C4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7B575-610D-4FF1-8CA2-6FF2F0DC0E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07953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DA61C-D7E3-4532-B70F-988924B3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51D-776C-4B43-8A36-657F4D8B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3C4A2-1E2D-4510-A5C9-DBF2180F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23C29-6F2F-4515-9A4A-DDD9D5DB7B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1496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94CA-7D55-4818-B64E-425E1E41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E202-4C34-4D44-86BF-3BE859DB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76C40-063A-44F5-A4E6-5AAFC507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E52B4-914A-491F-8D85-EE00FC24022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674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C8068-6D37-48D0-BE38-C18BDBE66F8C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985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517D4F-6DA7-41C3-80BC-BD73F17B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66D511-A31D-4785-929D-D3ECE0E1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6AF07F-E288-4FD4-84B6-963F2691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FAA68-9E65-4CEF-A491-2AA675D09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79780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D4B947-1F6B-4EEF-9156-98220C7D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90A0FF-01CF-4018-9468-4BF9966B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BAD57A-6DB8-4208-88BF-9CFB9004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11871-BE78-4381-99B2-F9564CF546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25920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BD742E-14B0-4EB2-8341-8EA7A403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941807-3F1C-450A-BEFA-E0ED6B60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C9AC63-1847-4B90-A6F0-8F2A2F8D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FA127-48A2-431E-A215-08AEB06DEE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35283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E299C82-D931-412F-A45B-59C9C18F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5952E0-91BA-4D5D-A8FA-5366126F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775B6-EECB-48FD-B6D8-10C452E6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78E82-5C12-4F53-8ADD-7635EAA825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35314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904CA-7606-4476-878D-65C3049F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D4FBBD-896C-4A26-81F4-A2EE0A92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A761A-9937-449E-9196-96641F39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B2981-95D7-4D9F-898A-5428C9CDC9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0734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8A63D6-F3BA-4227-9CDB-80FCAB28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89559B-D94A-4F4D-B38F-15D51669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FB3C7-7B06-4FD7-9723-FA733D7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7D3D7-4E1C-4F39-A8C1-700A69740A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47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BCCDC-69BE-4291-AD0E-8DDF6CA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1191-B2DC-4C54-BCCE-206975D4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48461-6960-4AF5-B7AC-800C74EE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6A28-AB07-40A7-A855-697659B358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67513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6816C-45A2-4933-B460-3CBF027A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7C0E-7D91-49C7-BAE9-2E42EAE7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65C2-257A-4594-A278-D10B752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5C561-B838-472F-8B02-14E71D94CA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244765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F5A0A-DA26-467B-9674-849DC7EE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6F598-05B8-41EE-A21D-BC535319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AE29A-87F8-41BE-BA2A-33A0C770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06EA44-B662-428D-9C74-9E5E299A7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3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7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81F92-1448-4A43-98DF-AFED5B535D2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1134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51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04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53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367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58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89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03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35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485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7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9669F-B8CD-478C-9DCC-F2E937F527B3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711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9EDC8-02CA-406B-8D0F-D27F3750351D}" type="datetimeFigureOut">
              <a:rPr lang="en-US" smtClean="0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06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A511-7A03-4898-89CA-466894D10BE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22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A2EF7-2071-4F9A-B8DB-CACF2DEC0D8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80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B648B-8A9B-4C2F-AFC7-5519C3DB39C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7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;p6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" name="Google Shape;31;p6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D303A8-CC8F-48F1-9518-C11663DF8459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12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5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5;p5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 defTabSz="914355">
              <a:buClr>
                <a:srgbClr val="000000"/>
              </a:buClr>
              <a:buNone/>
              <a:defRPr kern="0">
                <a:solidFill>
                  <a:srgbClr val="000000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59A4070-5CEC-4869-A4DC-1A2EC6E8FC3D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86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10536-61AF-47D1-B765-893589BCFB25}" type="slidenum">
              <a:rPr kumimoji="0" lang="en-US" altLang="x-non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71283"/>
      </p:ext>
    </p:extLst>
  </p:cSld>
  <p:clrMapOvr>
    <a:masterClrMapping/>
  </p:clrMapOvr>
  <p:transition spd="slow">
    <p:whee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82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82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6D34D-EFD2-4436-A6B1-C9D04B80DC0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9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1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D5AC4-80B9-497B-8B40-DB31D5E52FD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28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8DF45-D2F4-429B-8321-A4DD5CAAB62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2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B7159-E263-4B23-A224-587F029F7D9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23863-BB21-48B1-B1B8-445478B44C1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71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48EED-3850-47E9-BD1C-637CE8E87FD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07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AA1F-AAE8-402C-812B-7165AAC4B97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93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8FE91-5E5E-41AA-B52D-EAA6D9AED6D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3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C8068-6D37-48D0-BE38-C18BDBE66F8C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7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81F92-1448-4A43-98DF-AFED5B535D2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16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9669F-B8CD-478C-9DCC-F2E937F527B3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1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8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A511-7A03-4898-89CA-466894D10BE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24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A2EF7-2071-4F9A-B8DB-CACF2DEC0D8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48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B648B-8A9B-4C2F-AFC7-5519C3DB39C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78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;p6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" name="Google Shape;31;p6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D303A8-CC8F-48F1-9518-C11663DF8459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2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5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5;p5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 defTabSz="914355">
              <a:buClr>
                <a:srgbClr val="000000"/>
              </a:buClr>
              <a:buNone/>
              <a:defRPr kern="0">
                <a:solidFill>
                  <a:srgbClr val="000000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59A4070-5CEC-4869-A4DC-1A2EC6E8FC3D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4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10536-61AF-47D1-B765-893589BCFB25}" type="slidenum">
              <a:rPr kumimoji="0" lang="en-US" altLang="x-non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8490"/>
      </p:ext>
    </p:extLst>
  </p:cSld>
  <p:clrMapOvr>
    <a:masterClrMapping/>
  </p:clrMapOvr>
  <p:transition spd="slow">
    <p:whee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821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06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49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60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21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82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63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744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69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6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84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48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85231"/>
      </p:ext>
    </p:extLst>
  </p:cSld>
  <p:clrMapOvr>
    <a:masterClrMapping/>
  </p:clrMapOvr>
  <p:transition spd="med" advClick="0" advTm="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741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1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4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0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0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C981D-D3EE-4A71-B03D-A4011CB7FBC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71183-BB82-4FF1-949C-E2EF2E3775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787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E7CEF-4F7A-4EB4-8EEC-10E421F4C63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8289-F91C-4A0C-B877-469E018B1F4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7830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0C082-63C4-45C5-BBFE-DA591FFA08B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D195D-9235-4E73-A7F9-B958DDB64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58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B11D8-AD29-42CA-A263-627966DA48A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0F265-20D1-4051-BD07-873C30B4925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05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143A8-5991-44F7-B441-1748F34530C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E8135-F6CA-4CE5-AECF-B4E40F52695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32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7DC5C-6E8D-4CDD-A419-FB63EDFA783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C5D1B-4F53-4080-A69A-89CB0BFB5A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7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96E13-2340-4E7D-B306-6EF37C5DE89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4E4F3-F817-4B3E-A8EF-C641EA2D99B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87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F7183-C189-46E1-90AA-4EB7248D659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B1E7F-9B23-4680-9410-1AFF18344C1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06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76C2C-D94C-4F86-9984-2683734BBAA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B3EAE-2052-4555-A25C-279CDE1D7C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4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74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86EDF-BF8C-40BC-B5DA-0CADC07092F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F323-F2AC-4F9F-8B8F-D37E7CFBBB8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70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A3974-CFF0-4968-903B-9FFE704D524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A1B6F-0F64-4F5C-AC7A-C2DA63067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187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504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79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02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1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65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314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941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4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4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136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00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87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787758"/>
      </p:ext>
    </p:extLst>
  </p:cSld>
  <p:clrMapOvr>
    <a:masterClrMapping/>
  </p:clrMapOvr>
  <p:transition spd="med" advClick="0" advTm="0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7036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393BB-5A2E-4328-A38B-1D8B1E4332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407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6E919-F816-4F23-80AA-E2901E7765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C0F19-9A92-4776-A331-DF1907F18A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46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3FF8D9-D7D0-4C10-A49D-DE04FF53F3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886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BDB3A-111E-476C-9EC4-30F08F3705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25115-4321-4C30-A9B3-52B08CD5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8A963-8047-4156-8CD7-A29DF9D9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8BDF-58C6-44EC-91D3-4AAFB0AF1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E806-824E-41C9-8D3A-2E5D3B8BCB4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19779-A4BD-4DBE-8F1E-3299841D4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99600-D4B6-47BC-A711-56C07DBED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5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2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4D13D8-0649-4140-AF82-47A4D0846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9FF497-EAB4-4488-8EFF-2E4AC5FAE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D854BC-F0D8-4201-9BC2-9D6B6E0551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DFB3D5-C563-41C2-8643-8446DA23D5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D507F4-4908-4197-813F-ABD4E01A59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C1EF61-3505-4F7E-8FDF-E922EA7CB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639B11-0A6A-49B3-830F-A3CDE4713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B320AE-ECEB-4627-9758-2F33D3749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B440-7908-4CEE-941A-B169F12E9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5FD32-1B94-40C6-87F2-777F76CAC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C532C-0A68-411A-A7B2-ACCA780A6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7639719-03D8-4E72-A06F-EF6E0DCC4E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686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250B-864D-44D4-97F0-D5B788D2204E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71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71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72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72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72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DA93C-F07D-4BDB-AB81-21F9C543BC0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9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71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71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72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72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72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DA93C-F07D-4BDB-AB81-21F9C543BC0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5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2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786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212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3685A-6F97-4BD8-8C22-FFE20C8854B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D1E1E-FFD8-40A0-9385-A5E461E766A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9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185198-A62E-4A29-9732-9E943157F9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9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7.xml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7.xml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5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128" y="-118755"/>
            <a:ext cx="12441382" cy="2092696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5: CHÂU Á TỪ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XIX ĐẾN ĐẦU THẾ KỈ XX</a:t>
            </a:r>
            <a:b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1" y="1638177"/>
            <a:ext cx="3676650" cy="2948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379" y="1638178"/>
            <a:ext cx="3875375" cy="2948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636" y="4586514"/>
            <a:ext cx="3853637" cy="2271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172" y="1638177"/>
            <a:ext cx="3552102" cy="2948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213" y="5221128"/>
            <a:ext cx="1650282" cy="1597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823" y="4685393"/>
            <a:ext cx="4020456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327" y="5221128"/>
            <a:ext cx="1357067" cy="14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97CD71-EF03-4F77-A9B9-BDA7AFD7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06" y="1399315"/>
            <a:ext cx="6621194" cy="545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B85EB-6071-4464-82CB-618AEA2F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219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H2">
            <a:extLst>
              <a:ext uri="{FF2B5EF4-FFF2-40B4-BE49-F238E27FC236}">
                <a16:creationId xmlns:a16="http://schemas.microsoft.com/office/drawing/2014/main" id="{3459EF3F-E6E3-45B6-A132-99FDC971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0"/>
            <a:ext cx="583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>
            <a:extLst>
              <a:ext uri="{FF2B5EF4-FFF2-40B4-BE49-F238E27FC236}">
                <a16:creationId xmlns:a16="http://schemas.microsoft.com/office/drawing/2014/main" id="{48530433-8DBB-46D0-9626-9CF5BC40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57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CBBA1D59-4E83-459E-B3DC-9FC22FC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71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 CỔ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63279911-D051-449F-9DFD-39340A5D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5908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KINH</a:t>
            </a:r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CC847F60-C1D3-4975-BB11-C6428335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15240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MÃN CHÂU</a:t>
            </a:r>
          </a:p>
        </p:txBody>
      </p:sp>
      <p:sp>
        <p:nvSpPr>
          <p:cNvPr id="43016" name="Oval 7">
            <a:extLst>
              <a:ext uri="{FF2B5EF4-FFF2-40B4-BE49-F238E27FC236}">
                <a16:creationId xmlns:a16="http://schemas.microsoft.com/office/drawing/2014/main" id="{3810CB08-DF79-4A52-A74D-A8A7CC6072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96600" y="152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17" name="Text Box 8">
            <a:extLst>
              <a:ext uri="{FF2B5EF4-FFF2-40B4-BE49-F238E27FC236}">
                <a16:creationId xmlns:a16="http://schemas.microsoft.com/office/drawing/2014/main" id="{7F3D1E5F-9373-4C2E-9B3A-AAB87BFE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00" y="1371600"/>
            <a:ext cx="137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Cáp Nhĩ Tân</a:t>
            </a:r>
          </a:p>
        </p:txBody>
      </p:sp>
      <p:sp>
        <p:nvSpPr>
          <p:cNvPr id="43018" name="Text Box 9">
            <a:extLst>
              <a:ext uri="{FF2B5EF4-FFF2-40B4-BE49-F238E27FC236}">
                <a16:creationId xmlns:a16="http://schemas.microsoft.com/office/drawing/2014/main" id="{545F4756-F6EC-40DD-B607-D57FC2A0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ĐÔNG</a:t>
            </a:r>
          </a:p>
        </p:txBody>
      </p:sp>
      <p:sp>
        <p:nvSpPr>
          <p:cNvPr id="43019" name="Text Box 10">
            <a:extLst>
              <a:ext uri="{FF2B5EF4-FFF2-40B4-BE49-F238E27FC236}">
                <a16:creationId xmlns:a16="http://schemas.microsoft.com/office/drawing/2014/main" id="{7E771ADF-DD25-4300-BBBC-48DF7FEB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1242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 Nam</a:t>
            </a:r>
          </a:p>
        </p:txBody>
      </p:sp>
      <p:sp>
        <p:nvSpPr>
          <p:cNvPr id="43020" name="Text Box 11">
            <a:extLst>
              <a:ext uri="{FF2B5EF4-FFF2-40B4-BE49-F238E27FC236}">
                <a16:creationId xmlns:a16="http://schemas.microsoft.com/office/drawing/2014/main" id="{F0AEF02D-26FA-453C-918B-D4E1D71E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52578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KIẾN</a:t>
            </a:r>
          </a:p>
        </p:txBody>
      </p:sp>
      <p:sp>
        <p:nvSpPr>
          <p:cNvPr id="43021" name="Text Box 12">
            <a:extLst>
              <a:ext uri="{FF2B5EF4-FFF2-40B4-BE49-F238E27FC236}">
                <a16:creationId xmlns:a16="http://schemas.microsoft.com/office/drawing/2014/main" id="{C5F17872-E23E-4D97-B0E3-7B3AD669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51054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Châu</a:t>
            </a:r>
          </a:p>
        </p:txBody>
      </p:sp>
      <p:sp>
        <p:nvSpPr>
          <p:cNvPr id="43022" name="Text Box 13">
            <a:extLst>
              <a:ext uri="{FF2B5EF4-FFF2-40B4-BE49-F238E27FC236}">
                <a16:creationId xmlns:a16="http://schemas.microsoft.com/office/drawing/2014/main" id="{DC885427-B8C5-4C54-9C23-6BDD0730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5626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 NAM</a:t>
            </a:r>
          </a:p>
        </p:txBody>
      </p:sp>
      <p:sp>
        <p:nvSpPr>
          <p:cNvPr id="43023" name="Text Box 14">
            <a:extLst>
              <a:ext uri="{FF2B5EF4-FFF2-40B4-BE49-F238E27FC236}">
                <a16:creationId xmlns:a16="http://schemas.microsoft.com/office/drawing/2014/main" id="{8ECEAA68-3757-4427-B33E-AD5C82A3E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3340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43024" name="Text Box 15">
            <a:extLst>
              <a:ext uri="{FF2B5EF4-FFF2-40B4-BE49-F238E27FC236}">
                <a16:creationId xmlns:a16="http://schemas.microsoft.com/office/drawing/2014/main" id="{2A2CE267-7CDE-44EA-908C-EDE6E8C0A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334000"/>
            <a:ext cx="990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 Minh</a:t>
            </a:r>
          </a:p>
        </p:txBody>
      </p:sp>
      <p:sp>
        <p:nvSpPr>
          <p:cNvPr id="43025" name="Text Box 16">
            <a:extLst>
              <a:ext uri="{FF2B5EF4-FFF2-40B4-BE49-F238E27FC236}">
                <a16:creationId xmlns:a16="http://schemas.microsoft.com/office/drawing/2014/main" id="{13A199E6-6F81-467A-89B0-75D85153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03860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THIỂM    TÂY</a:t>
            </a:r>
          </a:p>
        </p:txBody>
      </p:sp>
      <p:sp>
        <p:nvSpPr>
          <p:cNvPr id="43026" name="Text Box 17">
            <a:extLst>
              <a:ext uri="{FF2B5EF4-FFF2-40B4-BE49-F238E27FC236}">
                <a16:creationId xmlns:a16="http://schemas.microsoft.com/office/drawing/2014/main" id="{A6829699-0070-401A-AC40-51D6E96E7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6576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 An</a:t>
            </a:r>
          </a:p>
        </p:txBody>
      </p:sp>
      <p:sp>
        <p:nvSpPr>
          <p:cNvPr id="43027" name="Oval 18">
            <a:extLst>
              <a:ext uri="{FF2B5EF4-FFF2-40B4-BE49-F238E27FC236}">
                <a16:creationId xmlns:a16="http://schemas.microsoft.com/office/drawing/2014/main" id="{48FCFD2E-767E-4C11-87DA-5F3FFA81BAD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6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28" name="Text Box 19">
            <a:extLst>
              <a:ext uri="{FF2B5EF4-FFF2-40B4-BE49-F238E27FC236}">
                <a16:creationId xmlns:a16="http://schemas.microsoft.com/office/drawing/2014/main" id="{0D87F902-71F8-4084-A8BD-2B9BE42D0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5626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CHÂU</a:t>
            </a:r>
          </a:p>
        </p:txBody>
      </p:sp>
      <p:sp>
        <p:nvSpPr>
          <p:cNvPr id="43029" name="Text Box 20">
            <a:extLst>
              <a:ext uri="{FF2B5EF4-FFF2-40B4-BE49-F238E27FC236}">
                <a16:creationId xmlns:a16="http://schemas.microsoft.com/office/drawing/2014/main" id="{1A9B1AA5-2CEB-4FAC-B764-D68285C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4102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Kiêm Điền</a:t>
            </a:r>
          </a:p>
        </p:txBody>
      </p:sp>
      <p:sp>
        <p:nvSpPr>
          <p:cNvPr id="43030" name="Text Box 21">
            <a:extLst>
              <a:ext uri="{FF2B5EF4-FFF2-40B4-BE49-F238E27FC236}">
                <a16:creationId xmlns:a16="http://schemas.microsoft.com/office/drawing/2014/main" id="{6AD7BCE8-E483-4C53-B75F-4BAA39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57150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 Giang</a:t>
            </a:r>
          </a:p>
        </p:txBody>
      </p:sp>
      <p:sp>
        <p:nvSpPr>
          <p:cNvPr id="43031" name="Text Box 22">
            <a:extLst>
              <a:ext uri="{FF2B5EF4-FFF2-40B4-BE49-F238E27FC236}">
                <a16:creationId xmlns:a16="http://schemas.microsoft.com/office/drawing/2014/main" id="{CA8C40A1-308D-4AE6-BFBD-BF30B71CA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8674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43032" name="AutoShape 23">
            <a:extLst>
              <a:ext uri="{FF2B5EF4-FFF2-40B4-BE49-F238E27FC236}">
                <a16:creationId xmlns:a16="http://schemas.microsoft.com/office/drawing/2014/main" id="{7E28ADFA-C623-41D7-A38B-A3CD38676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667000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33" name="Text Box 24">
            <a:extLst>
              <a:ext uri="{FF2B5EF4-FFF2-40B4-BE49-F238E27FC236}">
                <a16:creationId xmlns:a16="http://schemas.microsoft.com/office/drawing/2014/main" id="{2B958602-5DCE-42F1-899A-C1434347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TÂY</a:t>
            </a:r>
          </a:p>
        </p:txBody>
      </p:sp>
      <p:sp>
        <p:nvSpPr>
          <p:cNvPr id="43034" name="Text Box 25">
            <a:extLst>
              <a:ext uri="{FF2B5EF4-FFF2-40B4-BE49-F238E27FC236}">
                <a16:creationId xmlns:a16="http://schemas.microsoft.com/office/drawing/2014/main" id="{2224FCD2-2942-4F7E-A478-6608BC448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048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 Lệ</a:t>
            </a:r>
          </a:p>
        </p:txBody>
      </p:sp>
      <p:sp>
        <p:nvSpPr>
          <p:cNvPr id="43035" name="Text Box 26">
            <a:extLst>
              <a:ext uri="{FF2B5EF4-FFF2-40B4-BE49-F238E27FC236}">
                <a16:creationId xmlns:a16="http://schemas.microsoft.com/office/drawing/2014/main" id="{9A5763F9-FF22-46AE-9B62-5DE43381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 Tân</a:t>
            </a:r>
          </a:p>
        </p:txBody>
      </p:sp>
      <p:sp>
        <p:nvSpPr>
          <p:cNvPr id="43036" name="Rectangle 37">
            <a:extLst>
              <a:ext uri="{FF2B5EF4-FFF2-40B4-BE49-F238E27FC236}">
                <a16:creationId xmlns:a16="http://schemas.microsoft.com/office/drawing/2014/main" id="{D45145F6-5DE4-4685-BE47-403788C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25" y="76200"/>
            <a:ext cx="5832475" cy="40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các nước đế quốc xâu xé Trung Quốc</a:t>
            </a:r>
          </a:p>
        </p:txBody>
      </p:sp>
      <p:sp>
        <p:nvSpPr>
          <p:cNvPr id="43037" name="Text Box 38">
            <a:extLst>
              <a:ext uri="{FF2B5EF4-FFF2-40B4-BE49-F238E27FC236}">
                <a16:creationId xmlns:a16="http://schemas.microsoft.com/office/drawing/2014/main" id="{39F9F2DF-D1EF-409B-9169-55337418A0CA}"/>
              </a:ext>
            </a:extLst>
          </p:cNvPr>
          <p:cNvSpPr txBox="1">
            <a:spLocks noChangeArrowheads="1"/>
          </p:cNvSpPr>
          <p:nvPr/>
        </p:nvSpPr>
        <p:spPr bwMode="auto">
          <a:xfrm rot="-720688">
            <a:off x="8929688" y="4117975"/>
            <a:ext cx="1981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 Tử</a:t>
            </a:r>
          </a:p>
        </p:txBody>
      </p:sp>
      <p:sp>
        <p:nvSpPr>
          <p:cNvPr id="43038" name="Text Box 39">
            <a:extLst>
              <a:ext uri="{FF2B5EF4-FFF2-40B4-BE49-F238E27FC236}">
                <a16:creationId xmlns:a16="http://schemas.microsoft.com/office/drawing/2014/main" id="{9DF6AA2B-3FF8-4673-BB7F-44975450F1C3}"/>
              </a:ext>
            </a:extLst>
          </p:cNvPr>
          <p:cNvSpPr txBox="1">
            <a:spLocks noChangeArrowheads="1"/>
          </p:cNvSpPr>
          <p:nvPr/>
        </p:nvSpPr>
        <p:spPr bwMode="auto">
          <a:xfrm rot="-217693">
            <a:off x="8845550" y="3619500"/>
            <a:ext cx="1273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sp>
        <p:nvSpPr>
          <p:cNvPr id="9282" name="Oval 66">
            <a:extLst>
              <a:ext uri="{FF2B5EF4-FFF2-40B4-BE49-F238E27FC236}">
                <a16:creationId xmlns:a16="http://schemas.microsoft.com/office/drawing/2014/main" id="{234188C0-BB81-4611-BFB6-1A7D89B0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34050"/>
            <a:ext cx="8382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3" name="Oval 67">
            <a:extLst>
              <a:ext uri="{FF2B5EF4-FFF2-40B4-BE49-F238E27FC236}">
                <a16:creationId xmlns:a16="http://schemas.microsoft.com/office/drawing/2014/main" id="{949A86C4-874C-4B39-B9B6-598B331C7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57663"/>
            <a:ext cx="838200" cy="3048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4" name="Oval 68">
            <a:extLst>
              <a:ext uri="{FF2B5EF4-FFF2-40B4-BE49-F238E27FC236}">
                <a16:creationId xmlns:a16="http://schemas.microsoft.com/office/drawing/2014/main" id="{CA37CACF-9E02-4E50-B38B-825AF2B6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200650"/>
            <a:ext cx="8382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7" name="Text Box 71">
            <a:extLst>
              <a:ext uri="{FF2B5EF4-FFF2-40B4-BE49-F238E27FC236}">
                <a16:creationId xmlns:a16="http://schemas.microsoft.com/office/drawing/2014/main" id="{90C1ACFF-6E2D-4A9B-82CE-D90FF1CB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449" y="5657850"/>
            <a:ext cx="2300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 - NHẬT</a:t>
            </a:r>
          </a:p>
        </p:txBody>
      </p:sp>
      <p:sp>
        <p:nvSpPr>
          <p:cNvPr id="9288" name="Text Box 72">
            <a:extLst>
              <a:ext uri="{FF2B5EF4-FFF2-40B4-BE49-F238E27FC236}">
                <a16:creationId xmlns:a16="http://schemas.microsoft.com/office/drawing/2014/main" id="{D9663503-2B6B-4F34-BD9F-E403030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295" y="5095875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9289" name="Text Box 73">
            <a:extLst>
              <a:ext uri="{FF2B5EF4-FFF2-40B4-BE49-F238E27FC236}">
                <a16:creationId xmlns:a16="http://schemas.microsoft.com/office/drawing/2014/main" id="{A6EE6FCB-7B9D-4FFC-B639-FF7373187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520" y="4057650"/>
            <a:ext cx="989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</a:p>
        </p:txBody>
      </p:sp>
      <p:sp>
        <p:nvSpPr>
          <p:cNvPr id="57" name="Oval 69">
            <a:extLst>
              <a:ext uri="{FF2B5EF4-FFF2-40B4-BE49-F238E27FC236}">
                <a16:creationId xmlns:a16="http://schemas.microsoft.com/office/drawing/2014/main" id="{3CA10656-4893-4F38-9EA6-FC2165F6F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659313"/>
            <a:ext cx="838200" cy="304800"/>
          </a:xfrm>
          <a:prstGeom prst="ellipse">
            <a:avLst/>
          </a:prstGeom>
          <a:solidFill>
            <a:srgbClr val="99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 Box 70">
            <a:extLst>
              <a:ext uri="{FF2B5EF4-FFF2-40B4-BE49-F238E27FC236}">
                <a16:creationId xmlns:a16="http://schemas.microsoft.com/office/drawing/2014/main" id="{09687AF0-0032-499D-A349-28E9728E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082" y="4524375"/>
            <a:ext cx="98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37" name="Rectangle 4">
            <a:extLst>
              <a:ext uri="{FF2B5EF4-FFF2-40B4-BE49-F238E27FC236}">
                <a16:creationId xmlns:a16="http://schemas.microsoft.com/office/drawing/2014/main" id="{AB8DF7F8-E8BF-40DD-A345-5C5ECDC2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6" y="1162050"/>
            <a:ext cx="5908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chiến tranh thuốc phiện, các nước đế quốc Đức, Anh, Pháp, Nga, Nhật từng bước xâu xé Trung Quốc.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6D359D3-94E5-447C-A549-3988E639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63" y="-63603"/>
            <a:ext cx="6406557" cy="4043466"/>
          </a:xfrm>
          <a:prstGeom prst="rect">
            <a:avLst/>
          </a:prstGeom>
        </p:spPr>
      </p:pic>
      <p:sp>
        <p:nvSpPr>
          <p:cNvPr id="43" name="Rectangle 71">
            <a:extLst>
              <a:ext uri="{FF2B5EF4-FFF2-40B4-BE49-F238E27FC236}">
                <a16:creationId xmlns:a16="http://schemas.microsoft.com/office/drawing/2014/main" id="{A4B63B48-1794-4FEC-B87F-D7B2A0E8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39990"/>
            <a:ext cx="62976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3" grpId="0"/>
      <p:bldP spid="43014" grpId="0"/>
      <p:bldP spid="43015" grpId="0"/>
      <p:bldP spid="43016" grpId="0" animBg="1"/>
      <p:bldP spid="43017" grpId="0"/>
      <p:bldP spid="43018" grpId="0"/>
      <p:bldP spid="43019" grpId="0"/>
      <p:bldP spid="43020" grpId="0"/>
      <p:bldP spid="43021" grpId="0"/>
      <p:bldP spid="43022" grpId="0"/>
      <p:bldP spid="43023" grpId="0"/>
      <p:bldP spid="43024" grpId="0"/>
      <p:bldP spid="43025" grpId="0"/>
      <p:bldP spid="43026" grpId="0"/>
      <p:bldP spid="43027" grpId="0" animBg="1"/>
      <p:bldP spid="43028" grpId="0"/>
      <p:bldP spid="43029" grpId="0"/>
      <p:bldP spid="43030" grpId="0"/>
      <p:bldP spid="43031" grpId="0"/>
      <p:bldP spid="43032" grpId="0" animBg="1"/>
      <p:bldP spid="43033" grpId="0"/>
      <p:bldP spid="43034" grpId="0"/>
      <p:bldP spid="43035" grpId="0"/>
      <p:bldP spid="43036" grpId="0" animBg="1"/>
      <p:bldP spid="43037" grpId="0"/>
      <p:bldP spid="43038" grpId="0"/>
      <p:bldP spid="9282" grpId="0" animBg="1"/>
      <p:bldP spid="9283" grpId="0" animBg="1"/>
      <p:bldP spid="9284" grpId="0" animBg="1"/>
      <p:bldP spid="9287" grpId="0"/>
      <p:bldP spid="9288" grpId="0"/>
      <p:bldP spid="9289" grpId="0"/>
      <p:bldP spid="57" grpId="0" animBg="1"/>
      <p:bldP spid="58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0AFC9808-2FDD-4A00-8AB5-9715A58E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2047"/>
            <a:ext cx="502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Hình ảnh diễn tả điều gì?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180721AC-DE95-417E-876A-82343258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615631"/>
            <a:ext cx="4811449" cy="41005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nước đế quốc xâu xé “cái bánh ngọt” Trung Quốc</a:t>
            </a:r>
            <a:endParaRPr kumimoji="0" lang="en-US" altLang="vi-VN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E4A40D8-9E15-4BFA-BCBC-9F09ED0A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" y="4366650"/>
            <a:ext cx="12195124" cy="2677591"/>
          </a:xfrm>
          <a:prstGeom prst="rect">
            <a:avLst/>
          </a:prstGeom>
          <a:solidFill>
            <a:srgbClr val="CCFF99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379" tIns="45688" rIns="91379" bIns="456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ĐQCN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Trung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mõm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CN ĐQTD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489.500.000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xiềng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17CE2-02F2-46F7-A28C-F97F0B71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0" y="77154"/>
            <a:ext cx="5871909" cy="435846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B78F247-1079-456C-9B95-0BE2956A5A00}"/>
              </a:ext>
            </a:extLst>
          </p:cNvPr>
          <p:cNvSpPr/>
          <p:nvPr/>
        </p:nvSpPr>
        <p:spPr>
          <a:xfrm>
            <a:off x="207925" y="92193"/>
            <a:ext cx="11776148" cy="6464595"/>
          </a:xfrm>
          <a:prstGeom prst="roundRect">
            <a:avLst>
              <a:gd name="adj" fmla="val 10125"/>
            </a:avLst>
          </a:prstGeom>
          <a:noFill/>
          <a:ln w="28575"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69C1B15-1B40-4320-BCD8-0C7FB95D4874}"/>
              </a:ext>
            </a:extLst>
          </p:cNvPr>
          <p:cNvSpPr/>
          <p:nvPr/>
        </p:nvSpPr>
        <p:spPr>
          <a:xfrm>
            <a:off x="204717" y="92194"/>
            <a:ext cx="11779355" cy="6613406"/>
          </a:xfrm>
          <a:prstGeom prst="roundRect">
            <a:avLst>
              <a:gd name="adj" fmla="val 1012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94" y="32900"/>
            <a:ext cx="6847011" cy="945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4708" y="116349"/>
            <a:ext cx="7881583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717" y="1096339"/>
            <a:ext cx="657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68" y="1899170"/>
            <a:ext cx="3933372" cy="4472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60" y="1959942"/>
            <a:ext cx="4352768" cy="44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423">
            <a:extLst>
              <a:ext uri="{FF2B5EF4-FFF2-40B4-BE49-F238E27FC236}">
                <a16:creationId xmlns:a16="http://schemas.microsoft.com/office/drawing/2014/main" id="{F395CFB7-8E78-4783-BCDC-3A59127136BC}"/>
              </a:ext>
            </a:extLst>
          </p:cNvPr>
          <p:cNvGrpSpPr>
            <a:grpSpLocks/>
          </p:cNvGrpSpPr>
          <p:nvPr/>
        </p:nvGrpSpPr>
        <p:grpSpPr bwMode="auto">
          <a:xfrm>
            <a:off x="2281901" y="228600"/>
            <a:ext cx="7624099" cy="6400800"/>
            <a:chOff x="2281901" y="228600"/>
            <a:chExt cx="7624099" cy="6400800"/>
          </a:xfrm>
        </p:grpSpPr>
        <p:grpSp>
          <p:nvGrpSpPr>
            <p:cNvPr id="7194" name="Google Shape;1034;p49">
              <a:extLst>
                <a:ext uri="{FF2B5EF4-FFF2-40B4-BE49-F238E27FC236}">
                  <a16:creationId xmlns:a16="http://schemas.microsoft.com/office/drawing/2014/main" id="{B3005202-4AD4-4D45-9E3E-10F249F91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0" y="228600"/>
              <a:ext cx="7620000" cy="6400800"/>
              <a:chOff x="8338678" y="5506443"/>
              <a:chExt cx="720227" cy="686988"/>
            </a:xfrm>
          </p:grpSpPr>
          <p:sp>
            <p:nvSpPr>
              <p:cNvPr id="7207" name="Google Shape;1035;p49">
                <a:extLst>
                  <a:ext uri="{FF2B5EF4-FFF2-40B4-BE49-F238E27FC236}">
                    <a16:creationId xmlns:a16="http://schemas.microsoft.com/office/drawing/2014/main" id="{45D61FF3-0CAB-447D-A5F4-B4CAE96C2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6181" y="5506443"/>
                <a:ext cx="230803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5" y="432"/>
                      <a:pt x="193" y="432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08" name="Google Shape;1036;p49">
                <a:extLst>
                  <a:ext uri="{FF2B5EF4-FFF2-40B4-BE49-F238E27FC236}">
                    <a16:creationId xmlns:a16="http://schemas.microsoft.com/office/drawing/2014/main" id="{901CF940-255D-474F-8472-2DE1905DE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0817" y="5506443"/>
                <a:ext cx="230586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8" y="101"/>
                    </a:cubicBezTo>
                    <a:cubicBezTo>
                      <a:pt x="200" y="4"/>
                      <a:pt x="200" y="4"/>
                      <a:pt x="200" y="4"/>
                    </a:cubicBezTo>
                    <a:cubicBezTo>
                      <a:pt x="193" y="0"/>
                      <a:pt x="185" y="0"/>
                      <a:pt x="179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1" y="321"/>
                      <a:pt x="5" y="327"/>
                      <a:pt x="11" y="331"/>
                    </a:cubicBezTo>
                    <a:cubicBezTo>
                      <a:pt x="179" y="428"/>
                      <a:pt x="179" y="428"/>
                      <a:pt x="179" y="428"/>
                    </a:cubicBezTo>
                    <a:cubicBezTo>
                      <a:pt x="185" y="432"/>
                      <a:pt x="193" y="432"/>
                      <a:pt x="200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4" y="327"/>
                      <a:pt x="378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037;p49">
                <a:extLst>
                  <a:ext uri="{FF2B5EF4-FFF2-40B4-BE49-F238E27FC236}">
                    <a16:creationId xmlns:a16="http://schemas.microsoft.com/office/drawing/2014/main" id="{DAF82757-77F8-421E-B7E9-18CF52F76BAB}"/>
                  </a:ext>
                </a:extLst>
              </p:cNvPr>
              <p:cNvSpPr/>
              <p:nvPr/>
            </p:nvSpPr>
            <p:spPr>
              <a:xfrm>
                <a:off x="8338678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038;p49">
                <a:extLst>
                  <a:ext uri="{FF2B5EF4-FFF2-40B4-BE49-F238E27FC236}">
                    <a16:creationId xmlns:a16="http://schemas.microsoft.com/office/drawing/2014/main" id="{32A15E14-9583-4E4E-BCDE-010557CBCBE3}"/>
                  </a:ext>
                </a:extLst>
              </p:cNvPr>
              <p:cNvSpPr/>
              <p:nvPr/>
            </p:nvSpPr>
            <p:spPr>
              <a:xfrm>
                <a:off x="8828732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" name="Google Shape;1039;p49">
                <a:extLst>
                  <a:ext uri="{FF2B5EF4-FFF2-40B4-BE49-F238E27FC236}">
                    <a16:creationId xmlns:a16="http://schemas.microsoft.com/office/drawing/2014/main" id="{EB63D494-8B5E-47AF-9526-1E8F46B15992}"/>
                  </a:ext>
                </a:extLst>
              </p:cNvPr>
              <p:cNvSpPr/>
              <p:nvPr/>
            </p:nvSpPr>
            <p:spPr>
              <a:xfrm>
                <a:off x="8706144" y="5930529"/>
                <a:ext cx="23077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7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0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0" y="320"/>
                      <a:pt x="4" y="327"/>
                      <a:pt x="11" y="330"/>
                    </a:cubicBezTo>
                    <a:cubicBezTo>
                      <a:pt x="178" y="427"/>
                      <a:pt x="178" y="427"/>
                      <a:pt x="178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7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040;p49">
                <a:extLst>
                  <a:ext uri="{FF2B5EF4-FFF2-40B4-BE49-F238E27FC236}">
                    <a16:creationId xmlns:a16="http://schemas.microsoft.com/office/drawing/2014/main" id="{9FDDAAD5-0888-4AED-ADC3-9BA04EA9DFE2}"/>
                  </a:ext>
                </a:extLst>
              </p:cNvPr>
              <p:cNvSpPr/>
              <p:nvPr/>
            </p:nvSpPr>
            <p:spPr>
              <a:xfrm>
                <a:off x="8460816" y="5930529"/>
                <a:ext cx="23062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8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1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1" y="320"/>
                      <a:pt x="4" y="327"/>
                      <a:pt x="11" y="330"/>
                    </a:cubicBezTo>
                    <a:cubicBezTo>
                      <a:pt x="179" y="427"/>
                      <a:pt x="179" y="427"/>
                      <a:pt x="179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8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7196" name="TextBox 18">
              <a:extLst>
                <a:ext uri="{FF2B5EF4-FFF2-40B4-BE49-F238E27FC236}">
                  <a16:creationId xmlns:a16="http://schemas.microsoft.com/office/drawing/2014/main" id="{FD21E011-1E42-4F5B-9D77-048554E16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815956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20">
              <a:extLst>
                <a:ext uri="{FF2B5EF4-FFF2-40B4-BE49-F238E27FC236}">
                  <a16:creationId xmlns:a16="http://schemas.microsoft.com/office/drawing/2014/main" id="{88E7E8FE-0A31-48A1-9F38-1AE3055F0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4200" y="837137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23">
              <a:extLst>
                <a:ext uri="{FF2B5EF4-FFF2-40B4-BE49-F238E27FC236}">
                  <a16:creationId xmlns:a16="http://schemas.microsoft.com/office/drawing/2014/main" id="{007D7899-E7FB-4C89-819F-5BD196F6D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4931053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24">
              <a:extLst>
                <a:ext uri="{FF2B5EF4-FFF2-40B4-BE49-F238E27FC236}">
                  <a16:creationId xmlns:a16="http://schemas.microsoft.com/office/drawing/2014/main" id="{79F59243-4EFD-4736-9BE4-E25F670AA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1901" y="2979365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Hạn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chế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27">
              <a:extLst>
                <a:ext uri="{FF2B5EF4-FFF2-40B4-BE49-F238E27FC236}">
                  <a16:creationId xmlns:a16="http://schemas.microsoft.com/office/drawing/2014/main" id="{BD75EC5F-AFB6-4F59-AC71-4CC42162D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4971284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altLang="vi-VN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29">
              <a:extLst>
                <a:ext uri="{FF2B5EF4-FFF2-40B4-BE49-F238E27FC236}">
                  <a16:creationId xmlns:a16="http://schemas.microsoft.com/office/drawing/2014/main" id="{05CDAE28-4F0E-4321-87E2-6F1469C9D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123" y="3009900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173" name="Google Shape;689;p48">
            <a:extLst>
              <a:ext uri="{FF2B5EF4-FFF2-40B4-BE49-F238E27FC236}">
                <a16:creationId xmlns:a16="http://schemas.microsoft.com/office/drawing/2014/main" id="{A6167EAF-9C4E-4374-9EB3-B6F0B3D72BBD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Google Shape;691;p48">
            <a:extLst>
              <a:ext uri="{FF2B5EF4-FFF2-40B4-BE49-F238E27FC236}">
                <a16:creationId xmlns:a16="http://schemas.microsoft.com/office/drawing/2014/main" id="{237047F9-F0F2-4319-AC5D-776D62467AF9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Google Shape;1040;p49">
            <a:extLst>
              <a:ext uri="{FF2B5EF4-FFF2-40B4-BE49-F238E27FC236}">
                <a16:creationId xmlns:a16="http://schemas.microsoft.com/office/drawing/2014/main" id="{F1DBD2A2-DE74-4B08-9D82-6666F53A69F8}"/>
              </a:ext>
            </a:extLst>
          </p:cNvPr>
          <p:cNvSpPr/>
          <p:nvPr/>
        </p:nvSpPr>
        <p:spPr bwMode="auto">
          <a:xfrm>
            <a:off x="4855334" y="2237404"/>
            <a:ext cx="2439991" cy="2449509"/>
          </a:xfrm>
          <a:custGeom>
            <a:avLst/>
            <a:gdLst/>
            <a:ahLst/>
            <a:cxnLst/>
            <a:rect l="l" t="t" r="r" b="b"/>
            <a:pathLst>
              <a:path w="378" h="431" extrusionOk="0">
                <a:moveTo>
                  <a:pt x="378" y="118"/>
                </a:moveTo>
                <a:cubicBezTo>
                  <a:pt x="378" y="111"/>
                  <a:pt x="374" y="104"/>
                  <a:pt x="367" y="100"/>
                </a:cubicBezTo>
                <a:cubicBezTo>
                  <a:pt x="200" y="3"/>
                  <a:pt x="200" y="3"/>
                  <a:pt x="200" y="3"/>
                </a:cubicBezTo>
                <a:cubicBezTo>
                  <a:pt x="193" y="0"/>
                  <a:pt x="185" y="0"/>
                  <a:pt x="179" y="3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4" y="104"/>
                  <a:pt x="1" y="111"/>
                  <a:pt x="0" y="11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312"/>
                  <a:pt x="0" y="312"/>
                  <a:pt x="0" y="312"/>
                </a:cubicBezTo>
                <a:cubicBezTo>
                  <a:pt x="0" y="312"/>
                  <a:pt x="0" y="312"/>
                  <a:pt x="0" y="313"/>
                </a:cubicBezTo>
                <a:cubicBezTo>
                  <a:pt x="1" y="320"/>
                  <a:pt x="4" y="327"/>
                  <a:pt x="11" y="330"/>
                </a:cubicBezTo>
                <a:cubicBezTo>
                  <a:pt x="179" y="427"/>
                  <a:pt x="179" y="427"/>
                  <a:pt x="179" y="427"/>
                </a:cubicBezTo>
                <a:cubicBezTo>
                  <a:pt x="185" y="431"/>
                  <a:pt x="193" y="431"/>
                  <a:pt x="199" y="427"/>
                </a:cubicBezTo>
                <a:cubicBezTo>
                  <a:pt x="367" y="330"/>
                  <a:pt x="367" y="330"/>
                  <a:pt x="367" y="330"/>
                </a:cubicBezTo>
                <a:cubicBezTo>
                  <a:pt x="374" y="327"/>
                  <a:pt x="378" y="320"/>
                  <a:pt x="378" y="313"/>
                </a:cubicBezTo>
                <a:cubicBezTo>
                  <a:pt x="378" y="313"/>
                  <a:pt x="378" y="312"/>
                  <a:pt x="378" y="312"/>
                </a:cubicBezTo>
                <a:cubicBezTo>
                  <a:pt x="378" y="119"/>
                  <a:pt x="378" y="119"/>
                  <a:pt x="378" y="119"/>
                </a:cubicBezTo>
                <a:cubicBezTo>
                  <a:pt x="378" y="118"/>
                  <a:pt x="378" y="118"/>
                  <a:pt x="378" y="1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4D5C4CD6-687E-48DB-99A2-5240802C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951" y="2536614"/>
            <a:ext cx="22007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F2230B-DE64-463B-B4E3-A979F2CA8E83}"/>
              </a:ext>
            </a:extLst>
          </p:cNvPr>
          <p:cNvSpPr txBox="1"/>
          <p:nvPr/>
        </p:nvSpPr>
        <p:spPr>
          <a:xfrm>
            <a:off x="9905999" y="1179855"/>
            <a:ext cx="2245627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56;p55">
            <a:extLst>
              <a:ext uri="{FF2B5EF4-FFF2-40B4-BE49-F238E27FC236}">
                <a16:creationId xmlns:a16="http://schemas.microsoft.com/office/drawing/2014/main" id="{DD3D819A-A5DA-4D79-AFBA-CD596FA7BC93}"/>
              </a:ext>
            </a:extLst>
          </p:cNvPr>
          <p:cNvGrpSpPr/>
          <p:nvPr/>
        </p:nvGrpSpPr>
        <p:grpSpPr>
          <a:xfrm>
            <a:off x="0" y="101600"/>
            <a:ext cx="12105089" cy="6756399"/>
            <a:chOff x="2347700" y="1911225"/>
            <a:chExt cx="4220100" cy="2687448"/>
          </a:xfrm>
        </p:grpSpPr>
        <p:sp>
          <p:nvSpPr>
            <p:cNvPr id="4" name="Google Shape;1657;p55">
              <a:extLst>
                <a:ext uri="{FF2B5EF4-FFF2-40B4-BE49-F238E27FC236}">
                  <a16:creationId xmlns:a16="http://schemas.microsoft.com/office/drawing/2014/main" id="{C348D994-163B-4230-A02B-265A6B29D2DD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58;p55">
              <a:extLst>
                <a:ext uri="{FF2B5EF4-FFF2-40B4-BE49-F238E27FC236}">
                  <a16:creationId xmlns:a16="http://schemas.microsoft.com/office/drawing/2014/main" id="{551AA7CB-2F25-4687-ABB0-FDDBDEA4CAFD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59;p55">
              <a:extLst>
                <a:ext uri="{FF2B5EF4-FFF2-40B4-BE49-F238E27FC236}">
                  <a16:creationId xmlns:a16="http://schemas.microsoft.com/office/drawing/2014/main" id="{71EB81CA-344C-46F0-B9CC-D4449CAA820B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1660;p55">
            <a:extLst>
              <a:ext uri="{FF2B5EF4-FFF2-40B4-BE49-F238E27FC236}">
                <a16:creationId xmlns:a16="http://schemas.microsoft.com/office/drawing/2014/main" id="{C59A11CB-A3CD-4D02-981E-5E8BAC369DF9}"/>
              </a:ext>
            </a:extLst>
          </p:cNvPr>
          <p:cNvGrpSpPr/>
          <p:nvPr/>
        </p:nvGrpSpPr>
        <p:grpSpPr>
          <a:xfrm>
            <a:off x="10295690" y="4784938"/>
            <a:ext cx="1896311" cy="2073063"/>
            <a:chOff x="9243196" y="3053691"/>
            <a:chExt cx="1422233" cy="1554797"/>
          </a:xfrm>
        </p:grpSpPr>
        <p:sp>
          <p:nvSpPr>
            <p:cNvPr id="8" name="Google Shape;1661;p55">
              <a:extLst>
                <a:ext uri="{FF2B5EF4-FFF2-40B4-BE49-F238E27FC236}">
                  <a16:creationId xmlns:a16="http://schemas.microsoft.com/office/drawing/2014/main" id="{72FF515F-4F00-4CE2-91B7-2C0F280183EE}"/>
                </a:ext>
              </a:extLst>
            </p:cNvPr>
            <p:cNvSpPr/>
            <p:nvPr/>
          </p:nvSpPr>
          <p:spPr>
            <a:xfrm>
              <a:off x="9663313" y="3239850"/>
              <a:ext cx="862808" cy="581318"/>
            </a:xfrm>
            <a:custGeom>
              <a:avLst/>
              <a:gdLst/>
              <a:ahLst/>
              <a:cxnLst/>
              <a:rect l="l" t="t" r="r" b="b"/>
              <a:pathLst>
                <a:path w="9928" h="6689" extrusionOk="0">
                  <a:moveTo>
                    <a:pt x="2741" y="1"/>
                  </a:moveTo>
                  <a:cubicBezTo>
                    <a:pt x="2328" y="1"/>
                    <a:pt x="1904" y="110"/>
                    <a:pt x="1526" y="340"/>
                  </a:cubicBezTo>
                  <a:cubicBezTo>
                    <a:pt x="647" y="780"/>
                    <a:pt x="233" y="1633"/>
                    <a:pt x="130" y="2589"/>
                  </a:cubicBezTo>
                  <a:cubicBezTo>
                    <a:pt x="1" y="3882"/>
                    <a:pt x="440" y="5304"/>
                    <a:pt x="1526" y="6053"/>
                  </a:cubicBezTo>
                  <a:cubicBezTo>
                    <a:pt x="2135" y="6515"/>
                    <a:pt x="2692" y="6647"/>
                    <a:pt x="3318" y="6647"/>
                  </a:cubicBezTo>
                  <a:cubicBezTo>
                    <a:pt x="3569" y="6647"/>
                    <a:pt x="3830" y="6626"/>
                    <a:pt x="4111" y="6596"/>
                  </a:cubicBezTo>
                  <a:cubicBezTo>
                    <a:pt x="4749" y="6596"/>
                    <a:pt x="5444" y="6688"/>
                    <a:pt x="6120" y="6688"/>
                  </a:cubicBezTo>
                  <a:cubicBezTo>
                    <a:pt x="6458" y="6688"/>
                    <a:pt x="6791" y="6665"/>
                    <a:pt x="7110" y="6596"/>
                  </a:cubicBezTo>
                  <a:cubicBezTo>
                    <a:pt x="8738" y="6363"/>
                    <a:pt x="9824" y="4657"/>
                    <a:pt x="9927" y="3029"/>
                  </a:cubicBezTo>
                  <a:cubicBezTo>
                    <a:pt x="9927" y="2486"/>
                    <a:pt x="9824" y="1840"/>
                    <a:pt x="9591" y="1297"/>
                  </a:cubicBezTo>
                  <a:cubicBezTo>
                    <a:pt x="9074" y="448"/>
                    <a:pt x="8075" y="63"/>
                    <a:pt x="7087" y="63"/>
                  </a:cubicBezTo>
                  <a:cubicBezTo>
                    <a:pt x="6842" y="63"/>
                    <a:pt x="6597" y="87"/>
                    <a:pt x="6360" y="134"/>
                  </a:cubicBezTo>
                  <a:cubicBezTo>
                    <a:pt x="5610" y="340"/>
                    <a:pt x="5171" y="651"/>
                    <a:pt x="4525" y="987"/>
                  </a:cubicBezTo>
                  <a:cubicBezTo>
                    <a:pt x="4192" y="355"/>
                    <a:pt x="3485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62;p55">
              <a:extLst>
                <a:ext uri="{FF2B5EF4-FFF2-40B4-BE49-F238E27FC236}">
                  <a16:creationId xmlns:a16="http://schemas.microsoft.com/office/drawing/2014/main" id="{AC22682B-7DB0-4DA5-8ED7-70CF912E13E2}"/>
                </a:ext>
              </a:extLst>
            </p:cNvPr>
            <p:cNvSpPr/>
            <p:nvPr/>
          </p:nvSpPr>
          <p:spPr>
            <a:xfrm>
              <a:off x="9813839" y="3053691"/>
              <a:ext cx="253941" cy="284880"/>
            </a:xfrm>
            <a:custGeom>
              <a:avLst/>
              <a:gdLst/>
              <a:ahLst/>
              <a:cxnLst/>
              <a:rect l="l" t="t" r="r" b="b"/>
              <a:pathLst>
                <a:path w="2922" h="3278" extrusionOk="0">
                  <a:moveTo>
                    <a:pt x="1087" y="1"/>
                  </a:moveTo>
                  <a:cubicBezTo>
                    <a:pt x="854" y="1"/>
                    <a:pt x="750" y="1"/>
                    <a:pt x="544" y="104"/>
                  </a:cubicBezTo>
                  <a:cubicBezTo>
                    <a:pt x="337" y="104"/>
                    <a:pt x="208" y="337"/>
                    <a:pt x="104" y="440"/>
                  </a:cubicBezTo>
                  <a:cubicBezTo>
                    <a:pt x="1" y="647"/>
                    <a:pt x="1" y="854"/>
                    <a:pt x="1" y="1086"/>
                  </a:cubicBezTo>
                  <a:lnTo>
                    <a:pt x="1" y="1397"/>
                  </a:lnTo>
                  <a:cubicBezTo>
                    <a:pt x="104" y="1629"/>
                    <a:pt x="208" y="1836"/>
                    <a:pt x="337" y="2043"/>
                  </a:cubicBezTo>
                  <a:cubicBezTo>
                    <a:pt x="544" y="2379"/>
                    <a:pt x="750" y="2689"/>
                    <a:pt x="1087" y="2793"/>
                  </a:cubicBezTo>
                  <a:lnTo>
                    <a:pt x="1190" y="2922"/>
                  </a:lnTo>
                  <a:lnTo>
                    <a:pt x="1293" y="2922"/>
                  </a:lnTo>
                  <a:cubicBezTo>
                    <a:pt x="1397" y="3025"/>
                    <a:pt x="1629" y="3129"/>
                    <a:pt x="1836" y="3129"/>
                  </a:cubicBezTo>
                  <a:cubicBezTo>
                    <a:pt x="2043" y="3232"/>
                    <a:pt x="2276" y="3232"/>
                    <a:pt x="2482" y="3232"/>
                  </a:cubicBezTo>
                  <a:cubicBezTo>
                    <a:pt x="2551" y="3232"/>
                    <a:pt x="2620" y="3278"/>
                    <a:pt x="2689" y="3278"/>
                  </a:cubicBezTo>
                  <a:cubicBezTo>
                    <a:pt x="2724" y="3278"/>
                    <a:pt x="2758" y="3266"/>
                    <a:pt x="2793" y="3232"/>
                  </a:cubicBezTo>
                  <a:cubicBezTo>
                    <a:pt x="2922" y="3232"/>
                    <a:pt x="2793" y="3232"/>
                    <a:pt x="2793" y="3129"/>
                  </a:cubicBezTo>
                  <a:lnTo>
                    <a:pt x="2793" y="3025"/>
                  </a:lnTo>
                  <a:cubicBezTo>
                    <a:pt x="2586" y="2689"/>
                    <a:pt x="2482" y="2379"/>
                    <a:pt x="2379" y="2043"/>
                  </a:cubicBezTo>
                  <a:lnTo>
                    <a:pt x="2379" y="1939"/>
                  </a:lnTo>
                  <a:lnTo>
                    <a:pt x="2379" y="1733"/>
                  </a:lnTo>
                  <a:cubicBezTo>
                    <a:pt x="2276" y="1629"/>
                    <a:pt x="2276" y="1500"/>
                    <a:pt x="2146" y="1397"/>
                  </a:cubicBezTo>
                  <a:lnTo>
                    <a:pt x="2146" y="1293"/>
                  </a:lnTo>
                  <a:cubicBezTo>
                    <a:pt x="2043" y="1190"/>
                    <a:pt x="1940" y="983"/>
                    <a:pt x="1836" y="854"/>
                  </a:cubicBezTo>
                  <a:cubicBezTo>
                    <a:pt x="1733" y="647"/>
                    <a:pt x="1629" y="440"/>
                    <a:pt x="1397" y="207"/>
                  </a:cubicBezTo>
                  <a:cubicBezTo>
                    <a:pt x="1397" y="207"/>
                    <a:pt x="1293" y="207"/>
                    <a:pt x="1293" y="104"/>
                  </a:cubicBezTo>
                  <a:cubicBezTo>
                    <a:pt x="1190" y="104"/>
                    <a:pt x="1087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63;p55">
              <a:extLst>
                <a:ext uri="{FF2B5EF4-FFF2-40B4-BE49-F238E27FC236}">
                  <a16:creationId xmlns:a16="http://schemas.microsoft.com/office/drawing/2014/main" id="{8D982E26-9134-4A9C-BFCB-A1C38C3D6F1B}"/>
                </a:ext>
              </a:extLst>
            </p:cNvPr>
            <p:cNvSpPr/>
            <p:nvPr/>
          </p:nvSpPr>
          <p:spPr>
            <a:xfrm>
              <a:off x="9813839" y="3494059"/>
              <a:ext cx="94467" cy="94467"/>
            </a:xfrm>
            <a:custGeom>
              <a:avLst/>
              <a:gdLst/>
              <a:ahLst/>
              <a:cxnLst/>
              <a:rect l="l" t="t" r="r" b="b"/>
              <a:pathLst>
                <a:path w="1087" h="1087" extrusionOk="0">
                  <a:moveTo>
                    <a:pt x="544" y="0"/>
                  </a:moveTo>
                  <a:cubicBezTo>
                    <a:pt x="337" y="0"/>
                    <a:pt x="1" y="207"/>
                    <a:pt x="1" y="543"/>
                  </a:cubicBezTo>
                  <a:cubicBezTo>
                    <a:pt x="1" y="750"/>
                    <a:pt x="337" y="1086"/>
                    <a:pt x="544" y="1086"/>
                  </a:cubicBezTo>
                  <a:cubicBezTo>
                    <a:pt x="854" y="1086"/>
                    <a:pt x="1087" y="750"/>
                    <a:pt x="1087" y="543"/>
                  </a:cubicBezTo>
                  <a:cubicBezTo>
                    <a:pt x="1087" y="207"/>
                    <a:pt x="854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64;p55">
              <a:extLst>
                <a:ext uri="{FF2B5EF4-FFF2-40B4-BE49-F238E27FC236}">
                  <a16:creationId xmlns:a16="http://schemas.microsoft.com/office/drawing/2014/main" id="{26811B24-6BE6-4169-BAC7-33509E9728D9}"/>
                </a:ext>
              </a:extLst>
            </p:cNvPr>
            <p:cNvSpPr/>
            <p:nvPr/>
          </p:nvSpPr>
          <p:spPr>
            <a:xfrm>
              <a:off x="10216054" y="3494059"/>
              <a:ext cx="94380" cy="94467"/>
            </a:xfrm>
            <a:custGeom>
              <a:avLst/>
              <a:gdLst/>
              <a:ahLst/>
              <a:cxnLst/>
              <a:rect l="l" t="t" r="r" b="b"/>
              <a:pathLst>
                <a:path w="1086" h="1087" extrusionOk="0">
                  <a:moveTo>
                    <a:pt x="543" y="0"/>
                  </a:moveTo>
                  <a:cubicBezTo>
                    <a:pt x="336" y="0"/>
                    <a:pt x="0" y="207"/>
                    <a:pt x="0" y="543"/>
                  </a:cubicBezTo>
                  <a:cubicBezTo>
                    <a:pt x="0" y="750"/>
                    <a:pt x="336" y="1086"/>
                    <a:pt x="543" y="1086"/>
                  </a:cubicBezTo>
                  <a:cubicBezTo>
                    <a:pt x="879" y="1086"/>
                    <a:pt x="1086" y="750"/>
                    <a:pt x="1086" y="543"/>
                  </a:cubicBezTo>
                  <a:cubicBezTo>
                    <a:pt x="1086" y="207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5;p55">
              <a:extLst>
                <a:ext uri="{FF2B5EF4-FFF2-40B4-BE49-F238E27FC236}">
                  <a16:creationId xmlns:a16="http://schemas.microsoft.com/office/drawing/2014/main" id="{00253275-50B9-4327-A36F-FBFCA940D425}"/>
                </a:ext>
              </a:extLst>
            </p:cNvPr>
            <p:cNvSpPr/>
            <p:nvPr/>
          </p:nvSpPr>
          <p:spPr>
            <a:xfrm>
              <a:off x="10000346" y="3532212"/>
              <a:ext cx="123668" cy="92208"/>
            </a:xfrm>
            <a:custGeom>
              <a:avLst/>
              <a:gdLst/>
              <a:ahLst/>
              <a:cxnLst/>
              <a:rect l="l" t="t" r="r" b="b"/>
              <a:pathLst>
                <a:path w="1423" h="1061" extrusionOk="0">
                  <a:moveTo>
                    <a:pt x="233" y="1"/>
                  </a:moveTo>
                  <a:cubicBezTo>
                    <a:pt x="130" y="1"/>
                    <a:pt x="0" y="104"/>
                    <a:pt x="0" y="208"/>
                  </a:cubicBezTo>
                  <a:cubicBezTo>
                    <a:pt x="0" y="311"/>
                    <a:pt x="0" y="518"/>
                    <a:pt x="130" y="647"/>
                  </a:cubicBezTo>
                  <a:cubicBezTo>
                    <a:pt x="130" y="750"/>
                    <a:pt x="233" y="957"/>
                    <a:pt x="440" y="957"/>
                  </a:cubicBezTo>
                  <a:cubicBezTo>
                    <a:pt x="543" y="1061"/>
                    <a:pt x="647" y="1061"/>
                    <a:pt x="647" y="1061"/>
                  </a:cubicBezTo>
                  <a:cubicBezTo>
                    <a:pt x="983" y="1061"/>
                    <a:pt x="1086" y="957"/>
                    <a:pt x="1189" y="750"/>
                  </a:cubicBezTo>
                  <a:cubicBezTo>
                    <a:pt x="1293" y="647"/>
                    <a:pt x="1293" y="414"/>
                    <a:pt x="1293" y="311"/>
                  </a:cubicBezTo>
                  <a:cubicBezTo>
                    <a:pt x="1422" y="208"/>
                    <a:pt x="1293" y="104"/>
                    <a:pt x="1189" y="104"/>
                  </a:cubicBezTo>
                  <a:cubicBezTo>
                    <a:pt x="983" y="104"/>
                    <a:pt x="983" y="104"/>
                    <a:pt x="879" y="208"/>
                  </a:cubicBezTo>
                  <a:lnTo>
                    <a:pt x="879" y="518"/>
                  </a:lnTo>
                  <a:cubicBezTo>
                    <a:pt x="776" y="647"/>
                    <a:pt x="776" y="647"/>
                    <a:pt x="647" y="647"/>
                  </a:cubicBezTo>
                  <a:lnTo>
                    <a:pt x="543" y="518"/>
                  </a:lnTo>
                  <a:cubicBezTo>
                    <a:pt x="440" y="414"/>
                    <a:pt x="440" y="311"/>
                    <a:pt x="440" y="208"/>
                  </a:cubicBezTo>
                  <a:cubicBezTo>
                    <a:pt x="440" y="104"/>
                    <a:pt x="336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6;p55">
              <a:extLst>
                <a:ext uri="{FF2B5EF4-FFF2-40B4-BE49-F238E27FC236}">
                  <a16:creationId xmlns:a16="http://schemas.microsoft.com/office/drawing/2014/main" id="{CF031B43-422E-4CBA-9E15-2E3CF465D53C}"/>
                </a:ext>
              </a:extLst>
            </p:cNvPr>
            <p:cNvSpPr/>
            <p:nvPr/>
          </p:nvSpPr>
          <p:spPr>
            <a:xfrm>
              <a:off x="9861031" y="3062730"/>
              <a:ext cx="195540" cy="271844"/>
            </a:xfrm>
            <a:custGeom>
              <a:avLst/>
              <a:gdLst/>
              <a:ahLst/>
              <a:cxnLst/>
              <a:rect l="l" t="t" r="r" b="b"/>
              <a:pathLst>
                <a:path w="2250" h="3128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141"/>
                    <a:pt x="387" y="273"/>
                    <a:pt x="582" y="453"/>
                  </a:cubicBezTo>
                  <a:lnTo>
                    <a:pt x="582" y="453"/>
                  </a:lnTo>
                  <a:cubicBezTo>
                    <a:pt x="393" y="206"/>
                    <a:pt x="186" y="93"/>
                    <a:pt x="1" y="0"/>
                  </a:cubicBezTo>
                  <a:close/>
                  <a:moveTo>
                    <a:pt x="582" y="453"/>
                  </a:moveTo>
                  <a:lnTo>
                    <a:pt x="582" y="453"/>
                  </a:lnTo>
                  <a:cubicBezTo>
                    <a:pt x="604" y="481"/>
                    <a:pt x="626" y="511"/>
                    <a:pt x="647" y="543"/>
                  </a:cubicBezTo>
                  <a:cubicBezTo>
                    <a:pt x="750" y="646"/>
                    <a:pt x="854" y="750"/>
                    <a:pt x="957" y="879"/>
                  </a:cubicBezTo>
                  <a:cubicBezTo>
                    <a:pt x="835" y="706"/>
                    <a:pt x="709" y="569"/>
                    <a:pt x="582" y="453"/>
                  </a:cubicBezTo>
                  <a:close/>
                  <a:moveTo>
                    <a:pt x="957" y="982"/>
                  </a:moveTo>
                  <a:cubicBezTo>
                    <a:pt x="1190" y="1293"/>
                    <a:pt x="1293" y="1525"/>
                    <a:pt x="1397" y="1835"/>
                  </a:cubicBezTo>
                  <a:lnTo>
                    <a:pt x="1500" y="1835"/>
                  </a:lnTo>
                  <a:lnTo>
                    <a:pt x="1500" y="1732"/>
                  </a:lnTo>
                  <a:cubicBezTo>
                    <a:pt x="1293" y="1525"/>
                    <a:pt x="1190" y="1293"/>
                    <a:pt x="1086" y="982"/>
                  </a:cubicBezTo>
                  <a:close/>
                  <a:moveTo>
                    <a:pt x="1500" y="1835"/>
                  </a:moveTo>
                  <a:lnTo>
                    <a:pt x="1500" y="1939"/>
                  </a:lnTo>
                  <a:cubicBezTo>
                    <a:pt x="1500" y="2042"/>
                    <a:pt x="1603" y="2172"/>
                    <a:pt x="1733" y="2275"/>
                  </a:cubicBezTo>
                  <a:cubicBezTo>
                    <a:pt x="1603" y="2172"/>
                    <a:pt x="1603" y="2042"/>
                    <a:pt x="1500" y="1835"/>
                  </a:cubicBezTo>
                  <a:close/>
                  <a:moveTo>
                    <a:pt x="1733" y="2378"/>
                  </a:moveTo>
                  <a:cubicBezTo>
                    <a:pt x="1734" y="2380"/>
                    <a:pt x="1836" y="2482"/>
                    <a:pt x="1836" y="2585"/>
                  </a:cubicBezTo>
                  <a:lnTo>
                    <a:pt x="1892" y="2585"/>
                  </a:lnTo>
                  <a:cubicBezTo>
                    <a:pt x="1844" y="2510"/>
                    <a:pt x="1793" y="2438"/>
                    <a:pt x="1733" y="2378"/>
                  </a:cubicBezTo>
                  <a:close/>
                  <a:moveTo>
                    <a:pt x="1892" y="2585"/>
                  </a:moveTo>
                  <a:cubicBezTo>
                    <a:pt x="2008" y="2770"/>
                    <a:pt x="2103" y="2981"/>
                    <a:pt x="2250" y="3128"/>
                  </a:cubicBezTo>
                  <a:cubicBezTo>
                    <a:pt x="2146" y="3025"/>
                    <a:pt x="2043" y="2818"/>
                    <a:pt x="1939" y="2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7;p55">
              <a:extLst>
                <a:ext uri="{FF2B5EF4-FFF2-40B4-BE49-F238E27FC236}">
                  <a16:creationId xmlns:a16="http://schemas.microsoft.com/office/drawing/2014/main" id="{CFC7D0EC-F67C-4939-9858-D7916A5F8E5A}"/>
                </a:ext>
              </a:extLst>
            </p:cNvPr>
            <p:cNvSpPr/>
            <p:nvPr/>
          </p:nvSpPr>
          <p:spPr>
            <a:xfrm>
              <a:off x="9813839" y="3139123"/>
              <a:ext cx="130447" cy="9038"/>
            </a:xfrm>
            <a:custGeom>
              <a:avLst/>
              <a:gdLst/>
              <a:ahLst/>
              <a:cxnLst/>
              <a:rect l="l" t="t" r="r" b="b"/>
              <a:pathLst>
                <a:path w="1501" h="104" extrusionOk="0">
                  <a:moveTo>
                    <a:pt x="1500" y="0"/>
                  </a:moveTo>
                  <a:cubicBezTo>
                    <a:pt x="983" y="0"/>
                    <a:pt x="440" y="0"/>
                    <a:pt x="1" y="103"/>
                  </a:cubicBezTo>
                  <a:cubicBezTo>
                    <a:pt x="294" y="103"/>
                    <a:pt x="633" y="57"/>
                    <a:pt x="979" y="57"/>
                  </a:cubicBezTo>
                  <a:cubicBezTo>
                    <a:pt x="1153" y="57"/>
                    <a:pt x="1328" y="69"/>
                    <a:pt x="1500" y="10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8;p55">
              <a:extLst>
                <a:ext uri="{FF2B5EF4-FFF2-40B4-BE49-F238E27FC236}">
                  <a16:creationId xmlns:a16="http://schemas.microsoft.com/office/drawing/2014/main" id="{17847246-8E4D-4433-B41D-359865AE1C24}"/>
                </a:ext>
              </a:extLst>
            </p:cNvPr>
            <p:cNvSpPr/>
            <p:nvPr/>
          </p:nvSpPr>
          <p:spPr>
            <a:xfrm>
              <a:off x="9917174" y="3062730"/>
              <a:ext cx="9125" cy="47190"/>
            </a:xfrm>
            <a:custGeom>
              <a:avLst/>
              <a:gdLst/>
              <a:ahLst/>
              <a:cxnLst/>
              <a:rect l="l" t="t" r="r" b="b"/>
              <a:pathLst>
                <a:path w="105" h="543" extrusionOk="0">
                  <a:moveTo>
                    <a:pt x="104" y="0"/>
                  </a:moveTo>
                  <a:cubicBezTo>
                    <a:pt x="1" y="233"/>
                    <a:pt x="1" y="336"/>
                    <a:pt x="1" y="543"/>
                  </a:cubicBezTo>
                  <a:cubicBezTo>
                    <a:pt x="1" y="336"/>
                    <a:pt x="104" y="233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69;p55">
              <a:extLst>
                <a:ext uri="{FF2B5EF4-FFF2-40B4-BE49-F238E27FC236}">
                  <a16:creationId xmlns:a16="http://schemas.microsoft.com/office/drawing/2014/main" id="{380AB0D2-3DFF-4527-92AE-32FAF2212EA0}"/>
                </a:ext>
              </a:extLst>
            </p:cNvPr>
            <p:cNvSpPr/>
            <p:nvPr/>
          </p:nvSpPr>
          <p:spPr>
            <a:xfrm>
              <a:off x="9843041" y="3166065"/>
              <a:ext cx="157388" cy="65180"/>
            </a:xfrm>
            <a:custGeom>
              <a:avLst/>
              <a:gdLst/>
              <a:ahLst/>
              <a:cxnLst/>
              <a:rect l="l" t="t" r="r" b="b"/>
              <a:pathLst>
                <a:path w="1811" h="750" extrusionOk="0">
                  <a:moveTo>
                    <a:pt x="1810" y="0"/>
                  </a:moveTo>
                  <a:cubicBezTo>
                    <a:pt x="1810" y="104"/>
                    <a:pt x="1810" y="207"/>
                    <a:pt x="1707" y="207"/>
                  </a:cubicBezTo>
                  <a:lnTo>
                    <a:pt x="1707" y="543"/>
                  </a:lnTo>
                  <a:cubicBezTo>
                    <a:pt x="1707" y="440"/>
                    <a:pt x="1707" y="336"/>
                    <a:pt x="1810" y="207"/>
                  </a:cubicBezTo>
                  <a:lnTo>
                    <a:pt x="1810" y="104"/>
                  </a:lnTo>
                  <a:lnTo>
                    <a:pt x="1810" y="0"/>
                  </a:lnTo>
                  <a:close/>
                  <a:moveTo>
                    <a:pt x="1604" y="646"/>
                  </a:moveTo>
                  <a:cubicBezTo>
                    <a:pt x="1061" y="646"/>
                    <a:pt x="518" y="646"/>
                    <a:pt x="1" y="750"/>
                  </a:cubicBezTo>
                  <a:cubicBezTo>
                    <a:pt x="518" y="646"/>
                    <a:pt x="1061" y="646"/>
                    <a:pt x="1707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70;p55">
              <a:extLst>
                <a:ext uri="{FF2B5EF4-FFF2-40B4-BE49-F238E27FC236}">
                  <a16:creationId xmlns:a16="http://schemas.microsoft.com/office/drawing/2014/main" id="{CCDBF749-FA07-48AD-AB3B-7DE04D2CF73D}"/>
                </a:ext>
              </a:extLst>
            </p:cNvPr>
            <p:cNvSpPr/>
            <p:nvPr/>
          </p:nvSpPr>
          <p:spPr>
            <a:xfrm>
              <a:off x="10011557" y="3222208"/>
              <a:ext cx="9125" cy="38239"/>
            </a:xfrm>
            <a:custGeom>
              <a:avLst/>
              <a:gdLst/>
              <a:ahLst/>
              <a:cxnLst/>
              <a:rect l="l" t="t" r="r" b="b"/>
              <a:pathLst>
                <a:path w="105" h="440" extrusionOk="0">
                  <a:moveTo>
                    <a:pt x="104" y="0"/>
                  </a:moveTo>
                  <a:cubicBezTo>
                    <a:pt x="104" y="207"/>
                    <a:pt x="1" y="337"/>
                    <a:pt x="1" y="440"/>
                  </a:cubicBezTo>
                  <a:cubicBezTo>
                    <a:pt x="104" y="337"/>
                    <a:pt x="104" y="207"/>
                    <a:pt x="104" y="104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1;p55">
              <a:extLst>
                <a:ext uri="{FF2B5EF4-FFF2-40B4-BE49-F238E27FC236}">
                  <a16:creationId xmlns:a16="http://schemas.microsoft.com/office/drawing/2014/main" id="{A08C6B64-C963-49F7-8A42-4DC50DB44B90}"/>
                </a:ext>
              </a:extLst>
            </p:cNvPr>
            <p:cNvSpPr/>
            <p:nvPr/>
          </p:nvSpPr>
          <p:spPr>
            <a:xfrm>
              <a:off x="9917174" y="3287390"/>
              <a:ext cx="112457" cy="20249"/>
            </a:xfrm>
            <a:custGeom>
              <a:avLst/>
              <a:gdLst/>
              <a:ahLst/>
              <a:cxnLst/>
              <a:rect l="l" t="t" r="r" b="b"/>
              <a:pathLst>
                <a:path w="1294" h="233" extrusionOk="0">
                  <a:moveTo>
                    <a:pt x="1190" y="0"/>
                  </a:moveTo>
                  <a:cubicBezTo>
                    <a:pt x="957" y="104"/>
                    <a:pt x="751" y="104"/>
                    <a:pt x="440" y="104"/>
                  </a:cubicBezTo>
                  <a:cubicBezTo>
                    <a:pt x="311" y="104"/>
                    <a:pt x="208" y="233"/>
                    <a:pt x="1" y="233"/>
                  </a:cubicBezTo>
                  <a:lnTo>
                    <a:pt x="440" y="233"/>
                  </a:lnTo>
                  <a:cubicBezTo>
                    <a:pt x="751" y="104"/>
                    <a:pt x="957" y="104"/>
                    <a:pt x="1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72;p55">
              <a:extLst>
                <a:ext uri="{FF2B5EF4-FFF2-40B4-BE49-F238E27FC236}">
                  <a16:creationId xmlns:a16="http://schemas.microsoft.com/office/drawing/2014/main" id="{0370259D-1DC9-48D6-83B2-CC07D0BE774D}"/>
                </a:ext>
              </a:extLst>
            </p:cNvPr>
            <p:cNvSpPr/>
            <p:nvPr/>
          </p:nvSpPr>
          <p:spPr>
            <a:xfrm>
              <a:off x="10056489" y="3053691"/>
              <a:ext cx="67526" cy="280882"/>
            </a:xfrm>
            <a:custGeom>
              <a:avLst/>
              <a:gdLst/>
              <a:ahLst/>
              <a:cxnLst/>
              <a:rect l="l" t="t" r="r" b="b"/>
              <a:pathLst>
                <a:path w="777" h="3232" extrusionOk="0">
                  <a:moveTo>
                    <a:pt x="647" y="1"/>
                  </a:moveTo>
                  <a:cubicBezTo>
                    <a:pt x="647" y="104"/>
                    <a:pt x="440" y="440"/>
                    <a:pt x="233" y="1190"/>
                  </a:cubicBezTo>
                  <a:cubicBezTo>
                    <a:pt x="1" y="2379"/>
                    <a:pt x="1" y="3232"/>
                    <a:pt x="1" y="3232"/>
                  </a:cubicBezTo>
                  <a:cubicBezTo>
                    <a:pt x="440" y="2043"/>
                    <a:pt x="647" y="440"/>
                    <a:pt x="776" y="104"/>
                  </a:cubicBezTo>
                  <a:cubicBezTo>
                    <a:pt x="776" y="1"/>
                    <a:pt x="77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73;p55">
              <a:extLst>
                <a:ext uri="{FF2B5EF4-FFF2-40B4-BE49-F238E27FC236}">
                  <a16:creationId xmlns:a16="http://schemas.microsoft.com/office/drawing/2014/main" id="{F75B2A3A-EA8F-498E-B384-356BD5C71603}"/>
                </a:ext>
              </a:extLst>
            </p:cNvPr>
            <p:cNvSpPr/>
            <p:nvPr/>
          </p:nvSpPr>
          <p:spPr>
            <a:xfrm>
              <a:off x="9476894" y="3813102"/>
              <a:ext cx="1105364" cy="269671"/>
            </a:xfrm>
            <a:custGeom>
              <a:avLst/>
              <a:gdLst/>
              <a:ahLst/>
              <a:cxnLst/>
              <a:rect l="l" t="t" r="r" b="b"/>
              <a:pathLst>
                <a:path w="12719" h="3103" extrusionOk="0">
                  <a:moveTo>
                    <a:pt x="1293" y="0"/>
                  </a:moveTo>
                  <a:cubicBezTo>
                    <a:pt x="543" y="0"/>
                    <a:pt x="0" y="517"/>
                    <a:pt x="0" y="1293"/>
                  </a:cubicBezTo>
                  <a:lnTo>
                    <a:pt x="0" y="1810"/>
                  </a:lnTo>
                  <a:cubicBezTo>
                    <a:pt x="0" y="2585"/>
                    <a:pt x="543" y="3102"/>
                    <a:pt x="1293" y="3102"/>
                  </a:cubicBezTo>
                  <a:lnTo>
                    <a:pt x="12719" y="3102"/>
                  </a:lnTo>
                  <a:lnTo>
                    <a:pt x="127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74;p55">
              <a:extLst>
                <a:ext uri="{FF2B5EF4-FFF2-40B4-BE49-F238E27FC236}">
                  <a16:creationId xmlns:a16="http://schemas.microsoft.com/office/drawing/2014/main" id="{E0D2DBE4-526F-4B6A-BC3B-BDBF3D18732E}"/>
                </a:ext>
              </a:extLst>
            </p:cNvPr>
            <p:cNvSpPr/>
            <p:nvPr/>
          </p:nvSpPr>
          <p:spPr>
            <a:xfrm>
              <a:off x="9533037" y="3840044"/>
              <a:ext cx="1049222" cy="206751"/>
            </a:xfrm>
            <a:custGeom>
              <a:avLst/>
              <a:gdLst/>
              <a:ahLst/>
              <a:cxnLst/>
              <a:rect l="l" t="t" r="r" b="b"/>
              <a:pathLst>
                <a:path w="12073" h="2379" extrusionOk="0">
                  <a:moveTo>
                    <a:pt x="1293" y="0"/>
                  </a:moveTo>
                  <a:cubicBezTo>
                    <a:pt x="1086" y="0"/>
                    <a:pt x="854" y="104"/>
                    <a:pt x="647" y="207"/>
                  </a:cubicBezTo>
                  <a:cubicBezTo>
                    <a:pt x="543" y="207"/>
                    <a:pt x="440" y="336"/>
                    <a:pt x="440" y="336"/>
                  </a:cubicBezTo>
                  <a:cubicBezTo>
                    <a:pt x="337" y="440"/>
                    <a:pt x="337" y="440"/>
                    <a:pt x="337" y="543"/>
                  </a:cubicBezTo>
                  <a:lnTo>
                    <a:pt x="207" y="543"/>
                  </a:lnTo>
                  <a:cubicBezTo>
                    <a:pt x="207" y="647"/>
                    <a:pt x="104" y="750"/>
                    <a:pt x="104" y="853"/>
                  </a:cubicBezTo>
                  <a:cubicBezTo>
                    <a:pt x="104" y="983"/>
                    <a:pt x="0" y="1086"/>
                    <a:pt x="0" y="1189"/>
                  </a:cubicBezTo>
                  <a:cubicBezTo>
                    <a:pt x="0" y="1293"/>
                    <a:pt x="104" y="1500"/>
                    <a:pt x="104" y="1629"/>
                  </a:cubicBezTo>
                  <a:cubicBezTo>
                    <a:pt x="104" y="1732"/>
                    <a:pt x="207" y="1836"/>
                    <a:pt x="207" y="1939"/>
                  </a:cubicBezTo>
                  <a:lnTo>
                    <a:pt x="337" y="1939"/>
                  </a:lnTo>
                  <a:lnTo>
                    <a:pt x="647" y="2275"/>
                  </a:lnTo>
                  <a:lnTo>
                    <a:pt x="750" y="2275"/>
                  </a:lnTo>
                  <a:cubicBezTo>
                    <a:pt x="854" y="2379"/>
                    <a:pt x="1086" y="2379"/>
                    <a:pt x="1293" y="2379"/>
                  </a:cubicBezTo>
                  <a:lnTo>
                    <a:pt x="12073" y="237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75;p55">
              <a:extLst>
                <a:ext uri="{FF2B5EF4-FFF2-40B4-BE49-F238E27FC236}">
                  <a16:creationId xmlns:a16="http://schemas.microsoft.com/office/drawing/2014/main" id="{6FE59DD2-0328-4B74-BECC-EC877C933A8B}"/>
                </a:ext>
              </a:extLst>
            </p:cNvPr>
            <p:cNvSpPr/>
            <p:nvPr/>
          </p:nvSpPr>
          <p:spPr>
            <a:xfrm>
              <a:off x="9589180" y="3858034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76;p55">
              <a:extLst>
                <a:ext uri="{FF2B5EF4-FFF2-40B4-BE49-F238E27FC236}">
                  <a16:creationId xmlns:a16="http://schemas.microsoft.com/office/drawing/2014/main" id="{2C313AA9-C46D-4328-8B15-562E414D5825}"/>
                </a:ext>
              </a:extLst>
            </p:cNvPr>
            <p:cNvSpPr/>
            <p:nvPr/>
          </p:nvSpPr>
          <p:spPr>
            <a:xfrm>
              <a:off x="9551027" y="3887236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77;p55">
              <a:extLst>
                <a:ext uri="{FF2B5EF4-FFF2-40B4-BE49-F238E27FC236}">
                  <a16:creationId xmlns:a16="http://schemas.microsoft.com/office/drawing/2014/main" id="{19AF5F0F-CD00-471D-B332-BA2B87882144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78;p55">
              <a:extLst>
                <a:ext uri="{FF2B5EF4-FFF2-40B4-BE49-F238E27FC236}">
                  <a16:creationId xmlns:a16="http://schemas.microsoft.com/office/drawing/2014/main" id="{8114D417-EC27-47CD-8EA4-610702C40607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79;p55">
              <a:extLst>
                <a:ext uri="{FF2B5EF4-FFF2-40B4-BE49-F238E27FC236}">
                  <a16:creationId xmlns:a16="http://schemas.microsoft.com/office/drawing/2014/main" id="{AA78E7E8-D995-4EF0-903A-6F2D6EF9EF76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80;p55">
              <a:extLst>
                <a:ext uri="{FF2B5EF4-FFF2-40B4-BE49-F238E27FC236}">
                  <a16:creationId xmlns:a16="http://schemas.microsoft.com/office/drawing/2014/main" id="{60A67013-0ED8-4AED-9D80-A21F4669B02F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81;p55">
              <a:extLst>
                <a:ext uri="{FF2B5EF4-FFF2-40B4-BE49-F238E27FC236}">
                  <a16:creationId xmlns:a16="http://schemas.microsoft.com/office/drawing/2014/main" id="{9A78F0EC-2844-4BE1-889C-77E02F99194C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82;p55">
              <a:extLst>
                <a:ext uri="{FF2B5EF4-FFF2-40B4-BE49-F238E27FC236}">
                  <a16:creationId xmlns:a16="http://schemas.microsoft.com/office/drawing/2014/main" id="{35FA434F-8ADD-480C-A024-3A028CF022C2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83;p55">
              <a:extLst>
                <a:ext uri="{FF2B5EF4-FFF2-40B4-BE49-F238E27FC236}">
                  <a16:creationId xmlns:a16="http://schemas.microsoft.com/office/drawing/2014/main" id="{F00A5B8A-B945-40DB-83FE-01BB3388CA59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84;p55">
              <a:extLst>
                <a:ext uri="{FF2B5EF4-FFF2-40B4-BE49-F238E27FC236}">
                  <a16:creationId xmlns:a16="http://schemas.microsoft.com/office/drawing/2014/main" id="{0CAC1378-12BA-4E99-8BBB-4E22E1D1507D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85;p55">
              <a:extLst>
                <a:ext uri="{FF2B5EF4-FFF2-40B4-BE49-F238E27FC236}">
                  <a16:creationId xmlns:a16="http://schemas.microsoft.com/office/drawing/2014/main" id="{67CEBAC1-91FB-4255-8CD1-263662B37CF2}"/>
                </a:ext>
              </a:extLst>
            </p:cNvPr>
            <p:cNvSpPr/>
            <p:nvPr/>
          </p:nvSpPr>
          <p:spPr>
            <a:xfrm>
              <a:off x="9589180" y="4037762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86;p55">
              <a:extLst>
                <a:ext uri="{FF2B5EF4-FFF2-40B4-BE49-F238E27FC236}">
                  <a16:creationId xmlns:a16="http://schemas.microsoft.com/office/drawing/2014/main" id="{ADF2212E-E381-4FAD-911E-86D0430CCC0D}"/>
                </a:ext>
              </a:extLst>
            </p:cNvPr>
            <p:cNvSpPr/>
            <p:nvPr/>
          </p:nvSpPr>
          <p:spPr>
            <a:xfrm>
              <a:off x="9449952" y="4082694"/>
              <a:ext cx="1215475" cy="188761"/>
            </a:xfrm>
            <a:custGeom>
              <a:avLst/>
              <a:gdLst/>
              <a:ahLst/>
              <a:cxnLst/>
              <a:rect l="l" t="t" r="r" b="b"/>
              <a:pathLst>
                <a:path w="13986" h="2172" extrusionOk="0">
                  <a:moveTo>
                    <a:pt x="1060" y="0"/>
                  </a:moveTo>
                  <a:cubicBezTo>
                    <a:pt x="517" y="0"/>
                    <a:pt x="0" y="440"/>
                    <a:pt x="0" y="1086"/>
                  </a:cubicBezTo>
                  <a:cubicBezTo>
                    <a:pt x="0" y="1629"/>
                    <a:pt x="517" y="2172"/>
                    <a:pt x="1060" y="2172"/>
                  </a:cubicBezTo>
                  <a:lnTo>
                    <a:pt x="13985" y="2172"/>
                  </a:lnTo>
                  <a:lnTo>
                    <a:pt x="13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87;p55">
              <a:extLst>
                <a:ext uri="{FF2B5EF4-FFF2-40B4-BE49-F238E27FC236}">
                  <a16:creationId xmlns:a16="http://schemas.microsoft.com/office/drawing/2014/main" id="{784B332E-74BE-411A-B137-CA95D0BF976A}"/>
                </a:ext>
              </a:extLst>
            </p:cNvPr>
            <p:cNvSpPr/>
            <p:nvPr/>
          </p:nvSpPr>
          <p:spPr>
            <a:xfrm>
              <a:off x="9494884" y="4111895"/>
              <a:ext cx="1170544" cy="130360"/>
            </a:xfrm>
            <a:custGeom>
              <a:avLst/>
              <a:gdLst/>
              <a:ahLst/>
              <a:cxnLst/>
              <a:rect l="l" t="t" r="r" b="b"/>
              <a:pathLst>
                <a:path w="13469" h="1500" extrusionOk="0">
                  <a:moveTo>
                    <a:pt x="776" y="0"/>
                  </a:moveTo>
                  <a:cubicBezTo>
                    <a:pt x="646" y="0"/>
                    <a:pt x="439" y="104"/>
                    <a:pt x="336" y="207"/>
                  </a:cubicBezTo>
                  <a:lnTo>
                    <a:pt x="233" y="207"/>
                  </a:lnTo>
                  <a:cubicBezTo>
                    <a:pt x="233" y="310"/>
                    <a:pt x="233" y="310"/>
                    <a:pt x="129" y="440"/>
                  </a:cubicBezTo>
                  <a:lnTo>
                    <a:pt x="129" y="543"/>
                  </a:lnTo>
                  <a:lnTo>
                    <a:pt x="129" y="646"/>
                  </a:lnTo>
                  <a:cubicBezTo>
                    <a:pt x="0" y="646"/>
                    <a:pt x="0" y="750"/>
                    <a:pt x="0" y="750"/>
                  </a:cubicBezTo>
                  <a:cubicBezTo>
                    <a:pt x="0" y="853"/>
                    <a:pt x="0" y="853"/>
                    <a:pt x="129" y="957"/>
                  </a:cubicBezTo>
                  <a:lnTo>
                    <a:pt x="129" y="1189"/>
                  </a:lnTo>
                  <a:cubicBezTo>
                    <a:pt x="233" y="1189"/>
                    <a:pt x="233" y="1293"/>
                    <a:pt x="336" y="1293"/>
                  </a:cubicBezTo>
                  <a:lnTo>
                    <a:pt x="336" y="1396"/>
                  </a:lnTo>
                  <a:cubicBezTo>
                    <a:pt x="439" y="1396"/>
                    <a:pt x="646" y="1500"/>
                    <a:pt x="776" y="1500"/>
                  </a:cubicBezTo>
                  <a:lnTo>
                    <a:pt x="13468" y="1500"/>
                  </a:lnTo>
                  <a:lnTo>
                    <a:pt x="13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88;p55">
              <a:extLst>
                <a:ext uri="{FF2B5EF4-FFF2-40B4-BE49-F238E27FC236}">
                  <a16:creationId xmlns:a16="http://schemas.microsoft.com/office/drawing/2014/main" id="{137F4C60-8952-4951-9010-9F24C59E39A9}"/>
                </a:ext>
              </a:extLst>
            </p:cNvPr>
            <p:cNvSpPr/>
            <p:nvPr/>
          </p:nvSpPr>
          <p:spPr>
            <a:xfrm>
              <a:off x="9524085" y="4129885"/>
              <a:ext cx="1141343" cy="0"/>
            </a:xfrm>
            <a:custGeom>
              <a:avLst/>
              <a:gdLst/>
              <a:ahLst/>
              <a:cxnLst/>
              <a:rect l="l" t="t" r="r" b="b"/>
              <a:pathLst>
                <a:path w="13133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89;p55">
              <a:extLst>
                <a:ext uri="{FF2B5EF4-FFF2-40B4-BE49-F238E27FC236}">
                  <a16:creationId xmlns:a16="http://schemas.microsoft.com/office/drawing/2014/main" id="{B029E2AA-274F-48B5-A51C-A6A815648C4C}"/>
                </a:ext>
              </a:extLst>
            </p:cNvPr>
            <p:cNvSpPr/>
            <p:nvPr/>
          </p:nvSpPr>
          <p:spPr>
            <a:xfrm>
              <a:off x="9506095" y="4150048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90;p55">
              <a:extLst>
                <a:ext uri="{FF2B5EF4-FFF2-40B4-BE49-F238E27FC236}">
                  <a16:creationId xmlns:a16="http://schemas.microsoft.com/office/drawing/2014/main" id="{21F76B1F-9D9F-4487-A5B8-ACC118E14504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91;p55">
              <a:extLst>
                <a:ext uri="{FF2B5EF4-FFF2-40B4-BE49-F238E27FC236}">
                  <a16:creationId xmlns:a16="http://schemas.microsoft.com/office/drawing/2014/main" id="{FD7D5C2B-A1A9-4B00-AD13-6E31594DE70C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92;p55">
              <a:extLst>
                <a:ext uri="{FF2B5EF4-FFF2-40B4-BE49-F238E27FC236}">
                  <a16:creationId xmlns:a16="http://schemas.microsoft.com/office/drawing/2014/main" id="{5E8BE9AB-8E5E-4016-B426-007CCCDC0359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93;p55">
              <a:extLst>
                <a:ext uri="{FF2B5EF4-FFF2-40B4-BE49-F238E27FC236}">
                  <a16:creationId xmlns:a16="http://schemas.microsoft.com/office/drawing/2014/main" id="{C5EBE13F-D0EB-41F6-A58C-5E3095C30FB9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94;p55">
              <a:extLst>
                <a:ext uri="{FF2B5EF4-FFF2-40B4-BE49-F238E27FC236}">
                  <a16:creationId xmlns:a16="http://schemas.microsoft.com/office/drawing/2014/main" id="{A0C49456-7B33-4239-A059-62FA34254AD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95;p55">
              <a:extLst>
                <a:ext uri="{FF2B5EF4-FFF2-40B4-BE49-F238E27FC236}">
                  <a16:creationId xmlns:a16="http://schemas.microsoft.com/office/drawing/2014/main" id="{AD31C6AE-47D6-47ED-A693-E610F2F2F356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96;p55">
              <a:extLst>
                <a:ext uri="{FF2B5EF4-FFF2-40B4-BE49-F238E27FC236}">
                  <a16:creationId xmlns:a16="http://schemas.microsoft.com/office/drawing/2014/main" id="{72B6F464-D3FC-4654-81BF-F59BF47F557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97;p55">
              <a:extLst>
                <a:ext uri="{FF2B5EF4-FFF2-40B4-BE49-F238E27FC236}">
                  <a16:creationId xmlns:a16="http://schemas.microsoft.com/office/drawing/2014/main" id="{758EE674-E7C9-42DE-9B5A-219C3F453F49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98;p55">
              <a:extLst>
                <a:ext uri="{FF2B5EF4-FFF2-40B4-BE49-F238E27FC236}">
                  <a16:creationId xmlns:a16="http://schemas.microsoft.com/office/drawing/2014/main" id="{B24C3A12-C49B-4414-92C3-DB742885EFF5}"/>
                </a:ext>
              </a:extLst>
            </p:cNvPr>
            <p:cNvSpPr/>
            <p:nvPr/>
          </p:nvSpPr>
          <p:spPr>
            <a:xfrm>
              <a:off x="9524085" y="4224182"/>
              <a:ext cx="1141343" cy="9125"/>
            </a:xfrm>
            <a:custGeom>
              <a:avLst/>
              <a:gdLst/>
              <a:ahLst/>
              <a:cxnLst/>
              <a:rect l="l" t="t" r="r" b="b"/>
              <a:pathLst>
                <a:path w="13133" h="105" extrusionOk="0">
                  <a:moveTo>
                    <a:pt x="0" y="1"/>
                  </a:moveTo>
                  <a:lnTo>
                    <a:pt x="0" y="104"/>
                  </a:lnTo>
                  <a:lnTo>
                    <a:pt x="13132" y="104"/>
                  </a:lnTo>
                  <a:lnTo>
                    <a:pt x="1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99;p55">
              <a:extLst>
                <a:ext uri="{FF2B5EF4-FFF2-40B4-BE49-F238E27FC236}">
                  <a16:creationId xmlns:a16="http://schemas.microsoft.com/office/drawing/2014/main" id="{CFCDD1CF-8841-4E83-B4BA-DB5E1962D408}"/>
                </a:ext>
              </a:extLst>
            </p:cNvPr>
            <p:cNvSpPr/>
            <p:nvPr/>
          </p:nvSpPr>
          <p:spPr>
            <a:xfrm>
              <a:off x="9393722" y="4271373"/>
              <a:ext cx="1206523" cy="186588"/>
            </a:xfrm>
            <a:custGeom>
              <a:avLst/>
              <a:gdLst/>
              <a:ahLst/>
              <a:cxnLst/>
              <a:rect l="l" t="t" r="r" b="b"/>
              <a:pathLst>
                <a:path w="13883" h="2147" extrusionOk="0">
                  <a:moveTo>
                    <a:pt x="1061" y="1"/>
                  </a:moveTo>
                  <a:cubicBezTo>
                    <a:pt x="414" y="1"/>
                    <a:pt x="1" y="414"/>
                    <a:pt x="1" y="1060"/>
                  </a:cubicBezTo>
                  <a:cubicBezTo>
                    <a:pt x="1" y="1707"/>
                    <a:pt x="414" y="2146"/>
                    <a:pt x="1061" y="2146"/>
                  </a:cubicBezTo>
                  <a:lnTo>
                    <a:pt x="13882" y="2146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00;p55">
              <a:extLst>
                <a:ext uri="{FF2B5EF4-FFF2-40B4-BE49-F238E27FC236}">
                  <a16:creationId xmlns:a16="http://schemas.microsoft.com/office/drawing/2014/main" id="{C6B2D334-9B03-46F8-83F3-3D0916D51E1F}"/>
                </a:ext>
              </a:extLst>
            </p:cNvPr>
            <p:cNvSpPr/>
            <p:nvPr/>
          </p:nvSpPr>
          <p:spPr>
            <a:xfrm>
              <a:off x="9438654" y="4298315"/>
              <a:ext cx="1161593" cy="132619"/>
            </a:xfrm>
            <a:custGeom>
              <a:avLst/>
              <a:gdLst/>
              <a:ahLst/>
              <a:cxnLst/>
              <a:rect l="l" t="t" r="r" b="b"/>
              <a:pathLst>
                <a:path w="13366" h="1526" extrusionOk="0">
                  <a:moveTo>
                    <a:pt x="776" y="1"/>
                  </a:moveTo>
                  <a:cubicBezTo>
                    <a:pt x="544" y="1"/>
                    <a:pt x="440" y="104"/>
                    <a:pt x="233" y="233"/>
                  </a:cubicBezTo>
                  <a:cubicBezTo>
                    <a:pt x="233" y="337"/>
                    <a:pt x="130" y="337"/>
                    <a:pt x="130" y="440"/>
                  </a:cubicBezTo>
                  <a:lnTo>
                    <a:pt x="1" y="544"/>
                  </a:lnTo>
                  <a:lnTo>
                    <a:pt x="1" y="647"/>
                  </a:lnTo>
                  <a:lnTo>
                    <a:pt x="1" y="750"/>
                  </a:lnTo>
                  <a:lnTo>
                    <a:pt x="1" y="983"/>
                  </a:lnTo>
                  <a:cubicBezTo>
                    <a:pt x="1" y="1086"/>
                    <a:pt x="130" y="1086"/>
                    <a:pt x="130" y="1190"/>
                  </a:cubicBezTo>
                  <a:lnTo>
                    <a:pt x="233" y="1293"/>
                  </a:lnTo>
                  <a:lnTo>
                    <a:pt x="337" y="1397"/>
                  </a:lnTo>
                  <a:cubicBezTo>
                    <a:pt x="440" y="1526"/>
                    <a:pt x="544" y="1526"/>
                    <a:pt x="776" y="1526"/>
                  </a:cubicBezTo>
                  <a:lnTo>
                    <a:pt x="13365" y="1526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01;p55">
              <a:extLst>
                <a:ext uri="{FF2B5EF4-FFF2-40B4-BE49-F238E27FC236}">
                  <a16:creationId xmlns:a16="http://schemas.microsoft.com/office/drawing/2014/main" id="{39544B6A-3BEC-439E-9735-00BE9589FD08}"/>
                </a:ext>
              </a:extLst>
            </p:cNvPr>
            <p:cNvSpPr/>
            <p:nvPr/>
          </p:nvSpPr>
          <p:spPr>
            <a:xfrm>
              <a:off x="9458904" y="4318565"/>
              <a:ext cx="1141343" cy="87"/>
            </a:xfrm>
            <a:custGeom>
              <a:avLst/>
              <a:gdLst/>
              <a:ahLst/>
              <a:cxnLst/>
              <a:rect l="l" t="t" r="r" b="b"/>
              <a:pathLst>
                <a:path w="13133" h="1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02;p55">
              <a:extLst>
                <a:ext uri="{FF2B5EF4-FFF2-40B4-BE49-F238E27FC236}">
                  <a16:creationId xmlns:a16="http://schemas.microsoft.com/office/drawing/2014/main" id="{3C28F67B-7844-4F36-B3CE-24DD24A8E5AE}"/>
                </a:ext>
              </a:extLst>
            </p:cNvPr>
            <p:cNvSpPr/>
            <p:nvPr/>
          </p:nvSpPr>
          <p:spPr>
            <a:xfrm>
              <a:off x="9449952" y="4336555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0"/>
                  </a:moveTo>
                  <a:lnTo>
                    <a:pt x="1323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03;p55">
              <a:extLst>
                <a:ext uri="{FF2B5EF4-FFF2-40B4-BE49-F238E27FC236}">
                  <a16:creationId xmlns:a16="http://schemas.microsoft.com/office/drawing/2014/main" id="{B3549D71-8FD4-4E8E-86CF-6B82AB4F5940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04;p55">
              <a:extLst>
                <a:ext uri="{FF2B5EF4-FFF2-40B4-BE49-F238E27FC236}">
                  <a16:creationId xmlns:a16="http://schemas.microsoft.com/office/drawing/2014/main" id="{08EEB0EB-E857-46BF-A510-04D9D7ED3380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05;p55">
              <a:extLst>
                <a:ext uri="{FF2B5EF4-FFF2-40B4-BE49-F238E27FC236}">
                  <a16:creationId xmlns:a16="http://schemas.microsoft.com/office/drawing/2014/main" id="{43395583-3CBA-4FE7-A75B-8AA6B122E813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06;p55">
              <a:extLst>
                <a:ext uri="{FF2B5EF4-FFF2-40B4-BE49-F238E27FC236}">
                  <a16:creationId xmlns:a16="http://schemas.microsoft.com/office/drawing/2014/main" id="{072E7B31-0336-47AB-85B1-141D337956EF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07;p55">
              <a:extLst>
                <a:ext uri="{FF2B5EF4-FFF2-40B4-BE49-F238E27FC236}">
                  <a16:creationId xmlns:a16="http://schemas.microsoft.com/office/drawing/2014/main" id="{85BF62B9-05A4-4F79-8A57-B391D04628A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08;p55">
              <a:extLst>
                <a:ext uri="{FF2B5EF4-FFF2-40B4-BE49-F238E27FC236}">
                  <a16:creationId xmlns:a16="http://schemas.microsoft.com/office/drawing/2014/main" id="{C44E1025-46EF-450B-997C-3CDABCC786E9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09;p55">
              <a:extLst>
                <a:ext uri="{FF2B5EF4-FFF2-40B4-BE49-F238E27FC236}">
                  <a16:creationId xmlns:a16="http://schemas.microsoft.com/office/drawing/2014/main" id="{22A518DB-E870-48D3-B5DB-E520C3CC7B5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10;p55">
              <a:extLst>
                <a:ext uri="{FF2B5EF4-FFF2-40B4-BE49-F238E27FC236}">
                  <a16:creationId xmlns:a16="http://schemas.microsoft.com/office/drawing/2014/main" id="{14A0D1BE-2F2A-4A8F-8125-513D0DA8071E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11;p55">
              <a:extLst>
                <a:ext uri="{FF2B5EF4-FFF2-40B4-BE49-F238E27FC236}">
                  <a16:creationId xmlns:a16="http://schemas.microsoft.com/office/drawing/2014/main" id="{7DC8EF95-69DA-406F-88AC-1D75DDA2EFAD}"/>
                </a:ext>
              </a:extLst>
            </p:cNvPr>
            <p:cNvSpPr/>
            <p:nvPr/>
          </p:nvSpPr>
          <p:spPr>
            <a:xfrm>
              <a:off x="9458904" y="4410688"/>
              <a:ext cx="1141343" cy="9038"/>
            </a:xfrm>
            <a:custGeom>
              <a:avLst/>
              <a:gdLst/>
              <a:ahLst/>
              <a:cxnLst/>
              <a:rect l="l" t="t" r="r" b="b"/>
              <a:pathLst>
                <a:path w="13133" h="104" extrusionOk="0">
                  <a:moveTo>
                    <a:pt x="0" y="0"/>
                  </a:moveTo>
                  <a:lnTo>
                    <a:pt x="104" y="104"/>
                  </a:lnTo>
                  <a:lnTo>
                    <a:pt x="13132" y="104"/>
                  </a:lnTo>
                  <a:lnTo>
                    <a:pt x="131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12;p55">
              <a:extLst>
                <a:ext uri="{FF2B5EF4-FFF2-40B4-BE49-F238E27FC236}">
                  <a16:creationId xmlns:a16="http://schemas.microsoft.com/office/drawing/2014/main" id="{A8625903-59B3-4042-9809-273CDA3CADFF}"/>
                </a:ext>
              </a:extLst>
            </p:cNvPr>
            <p:cNvSpPr/>
            <p:nvPr/>
          </p:nvSpPr>
          <p:spPr>
            <a:xfrm>
              <a:off x="9429702" y="4448841"/>
              <a:ext cx="1188534" cy="159647"/>
            </a:xfrm>
            <a:custGeom>
              <a:avLst/>
              <a:gdLst/>
              <a:ahLst/>
              <a:cxnLst/>
              <a:rect l="l" t="t" r="r" b="b"/>
              <a:pathLst>
                <a:path w="13676" h="1837" extrusionOk="0">
                  <a:moveTo>
                    <a:pt x="0" y="1"/>
                  </a:moveTo>
                  <a:lnTo>
                    <a:pt x="0" y="1836"/>
                  </a:lnTo>
                  <a:lnTo>
                    <a:pt x="13675" y="1836"/>
                  </a:lnTo>
                  <a:lnTo>
                    <a:pt x="136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13;p55">
              <a:extLst>
                <a:ext uri="{FF2B5EF4-FFF2-40B4-BE49-F238E27FC236}">
                  <a16:creationId xmlns:a16="http://schemas.microsoft.com/office/drawing/2014/main" id="{A3CEED8F-A6C9-41B6-A026-6834E8A9D704}"/>
                </a:ext>
              </a:extLst>
            </p:cNvPr>
            <p:cNvSpPr/>
            <p:nvPr/>
          </p:nvSpPr>
          <p:spPr>
            <a:xfrm>
              <a:off x="9541989" y="4448841"/>
              <a:ext cx="56315" cy="159647"/>
            </a:xfrm>
            <a:custGeom>
              <a:avLst/>
              <a:gdLst/>
              <a:ahLst/>
              <a:cxnLst/>
              <a:rect l="l" t="t" r="r" b="b"/>
              <a:pathLst>
                <a:path w="648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14;p55">
              <a:extLst>
                <a:ext uri="{FF2B5EF4-FFF2-40B4-BE49-F238E27FC236}">
                  <a16:creationId xmlns:a16="http://schemas.microsoft.com/office/drawing/2014/main" id="{3F15BCBE-9661-40D3-8F9A-3F9B583CE501}"/>
                </a:ext>
              </a:extLst>
            </p:cNvPr>
            <p:cNvSpPr/>
            <p:nvPr/>
          </p:nvSpPr>
          <p:spPr>
            <a:xfrm>
              <a:off x="10478866" y="4448841"/>
              <a:ext cx="56229" cy="159647"/>
            </a:xfrm>
            <a:custGeom>
              <a:avLst/>
              <a:gdLst/>
              <a:ahLst/>
              <a:cxnLst/>
              <a:rect l="l" t="t" r="r" b="b"/>
              <a:pathLst>
                <a:path w="647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15;p55">
              <a:extLst>
                <a:ext uri="{FF2B5EF4-FFF2-40B4-BE49-F238E27FC236}">
                  <a16:creationId xmlns:a16="http://schemas.microsoft.com/office/drawing/2014/main" id="{99A3A261-7CE7-4513-AF38-BB7A3F4EB96C}"/>
                </a:ext>
              </a:extLst>
            </p:cNvPr>
            <p:cNvSpPr/>
            <p:nvPr/>
          </p:nvSpPr>
          <p:spPr>
            <a:xfrm>
              <a:off x="9692515" y="4496033"/>
              <a:ext cx="692037" cy="65267"/>
            </a:xfrm>
            <a:custGeom>
              <a:avLst/>
              <a:gdLst/>
              <a:ahLst/>
              <a:cxnLst/>
              <a:rect l="l" t="t" r="r" b="b"/>
              <a:pathLst>
                <a:path w="7963" h="751" extrusionOk="0">
                  <a:moveTo>
                    <a:pt x="1" y="1"/>
                  </a:moveTo>
                  <a:lnTo>
                    <a:pt x="1" y="750"/>
                  </a:lnTo>
                  <a:lnTo>
                    <a:pt x="7963" y="750"/>
                  </a:lnTo>
                  <a:lnTo>
                    <a:pt x="79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16;p55">
              <a:extLst>
                <a:ext uri="{FF2B5EF4-FFF2-40B4-BE49-F238E27FC236}">
                  <a16:creationId xmlns:a16="http://schemas.microsoft.com/office/drawing/2014/main" id="{470EF551-404E-48E9-9367-63342DC53E65}"/>
                </a:ext>
              </a:extLst>
            </p:cNvPr>
            <p:cNvSpPr/>
            <p:nvPr/>
          </p:nvSpPr>
          <p:spPr>
            <a:xfrm>
              <a:off x="9243196" y="3727671"/>
              <a:ext cx="251768" cy="262979"/>
            </a:xfrm>
            <a:custGeom>
              <a:avLst/>
              <a:gdLst/>
              <a:ahLst/>
              <a:cxnLst/>
              <a:rect l="l" t="t" r="r" b="b"/>
              <a:pathLst>
                <a:path w="2897" h="3026" extrusionOk="0">
                  <a:moveTo>
                    <a:pt x="1293" y="1"/>
                  </a:moveTo>
                  <a:lnTo>
                    <a:pt x="1190" y="1397"/>
                  </a:lnTo>
                  <a:lnTo>
                    <a:pt x="1" y="1500"/>
                  </a:lnTo>
                  <a:lnTo>
                    <a:pt x="957" y="1836"/>
                  </a:lnTo>
                  <a:lnTo>
                    <a:pt x="440" y="2922"/>
                  </a:lnTo>
                  <a:lnTo>
                    <a:pt x="1500" y="2043"/>
                  </a:lnTo>
                  <a:lnTo>
                    <a:pt x="2146" y="3025"/>
                  </a:lnTo>
                  <a:lnTo>
                    <a:pt x="2146" y="3025"/>
                  </a:lnTo>
                  <a:lnTo>
                    <a:pt x="1940" y="1836"/>
                  </a:lnTo>
                  <a:lnTo>
                    <a:pt x="2896" y="1293"/>
                  </a:lnTo>
                  <a:lnTo>
                    <a:pt x="1733" y="1397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17;p55">
              <a:extLst>
                <a:ext uri="{FF2B5EF4-FFF2-40B4-BE49-F238E27FC236}">
                  <a16:creationId xmlns:a16="http://schemas.microsoft.com/office/drawing/2014/main" id="{A7E25AF5-B56A-4B38-82A2-F36EBE603F65}"/>
                </a:ext>
              </a:extLst>
            </p:cNvPr>
            <p:cNvSpPr/>
            <p:nvPr/>
          </p:nvSpPr>
          <p:spPr>
            <a:xfrm>
              <a:off x="10460876" y="3408715"/>
              <a:ext cx="195540" cy="215702"/>
            </a:xfrm>
            <a:custGeom>
              <a:avLst/>
              <a:gdLst/>
              <a:ahLst/>
              <a:cxnLst/>
              <a:rect l="l" t="t" r="r" b="b"/>
              <a:pathLst>
                <a:path w="2250" h="2482" extrusionOk="0">
                  <a:moveTo>
                    <a:pt x="311" y="0"/>
                  </a:moveTo>
                  <a:lnTo>
                    <a:pt x="854" y="1086"/>
                  </a:lnTo>
                  <a:lnTo>
                    <a:pt x="1" y="1629"/>
                  </a:lnTo>
                  <a:lnTo>
                    <a:pt x="957" y="1525"/>
                  </a:lnTo>
                  <a:lnTo>
                    <a:pt x="957" y="2482"/>
                  </a:lnTo>
                  <a:lnTo>
                    <a:pt x="1293" y="1422"/>
                  </a:lnTo>
                  <a:lnTo>
                    <a:pt x="2250" y="1835"/>
                  </a:lnTo>
                  <a:lnTo>
                    <a:pt x="2250" y="1835"/>
                  </a:lnTo>
                  <a:lnTo>
                    <a:pt x="1603" y="1086"/>
                  </a:lnTo>
                  <a:lnTo>
                    <a:pt x="2146" y="233"/>
                  </a:lnTo>
                  <a:lnTo>
                    <a:pt x="1293" y="87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18;p55">
              <a:extLst>
                <a:ext uri="{FF2B5EF4-FFF2-40B4-BE49-F238E27FC236}">
                  <a16:creationId xmlns:a16="http://schemas.microsoft.com/office/drawing/2014/main" id="{A485BAF4-7A91-4FB0-9746-D4F98422CF64}"/>
                </a:ext>
              </a:extLst>
            </p:cNvPr>
            <p:cNvSpPr/>
            <p:nvPr/>
          </p:nvSpPr>
          <p:spPr>
            <a:xfrm>
              <a:off x="9571190" y="3157026"/>
              <a:ext cx="186588" cy="186588"/>
            </a:xfrm>
            <a:custGeom>
              <a:avLst/>
              <a:gdLst/>
              <a:ahLst/>
              <a:cxnLst/>
              <a:rect l="l" t="t" r="r" b="b"/>
              <a:pathLst>
                <a:path w="2147" h="2147" extrusionOk="0">
                  <a:moveTo>
                    <a:pt x="957" y="1"/>
                  </a:moveTo>
                  <a:lnTo>
                    <a:pt x="854" y="1087"/>
                  </a:lnTo>
                  <a:lnTo>
                    <a:pt x="1" y="1087"/>
                  </a:lnTo>
                  <a:lnTo>
                    <a:pt x="751" y="1397"/>
                  </a:lnTo>
                  <a:lnTo>
                    <a:pt x="208" y="2146"/>
                  </a:lnTo>
                  <a:lnTo>
                    <a:pt x="1061" y="1500"/>
                  </a:lnTo>
                  <a:lnTo>
                    <a:pt x="1604" y="2146"/>
                  </a:lnTo>
                  <a:lnTo>
                    <a:pt x="1397" y="1293"/>
                  </a:lnTo>
                  <a:lnTo>
                    <a:pt x="2147" y="957"/>
                  </a:lnTo>
                  <a:lnTo>
                    <a:pt x="1190" y="95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1719;p55">
            <a:extLst>
              <a:ext uri="{FF2B5EF4-FFF2-40B4-BE49-F238E27FC236}">
                <a16:creationId xmlns:a16="http://schemas.microsoft.com/office/drawing/2014/main" id="{371054BF-EE24-4D91-8213-42B8BE2E53EA}"/>
              </a:ext>
            </a:extLst>
          </p:cNvPr>
          <p:cNvSpPr/>
          <p:nvPr/>
        </p:nvSpPr>
        <p:spPr>
          <a:xfrm flipH="1">
            <a:off x="195737" y="251709"/>
            <a:ext cx="952577" cy="79747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Cách Mạng Tân Hợi - Tóm tắt lịch sử thế giới - EZ S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442" y="551921"/>
            <a:ext cx="11079391" cy="51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6103" y="870225"/>
            <a:ext cx="4551485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02" y="1417595"/>
            <a:ext cx="11273497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Mâu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thuẫn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giữa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nhân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với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đế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sym typeface="Wingdings" panose="05000000000000000000" pitchFamily="2" charset="2"/>
              </a:rPr>
              <a:t>quốc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9-5-1911: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triều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đình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lang="en-US" altLang="vi-VN" sz="3600" dirty="0">
                <a:solidFill>
                  <a:prstClr val="black"/>
                </a:solidFill>
                <a:sym typeface="Wingdings" panose="05000000000000000000" pitchFamily="2" charset="2"/>
              </a:rPr>
              <a:t>n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hà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Thanh ra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lệnh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hữu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hóa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(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trao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quyền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kiểm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soát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đế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63" y="97767"/>
            <a:ext cx="9376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</p:spTree>
    <p:extLst>
      <p:ext uri="{BB962C8B-B14F-4D97-AF65-F5344CB8AC3E}">
        <p14:creationId xmlns:p14="http://schemas.microsoft.com/office/powerpoint/2010/main" val="3000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94" y="32900"/>
            <a:ext cx="6847011" cy="945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4708" y="116349"/>
            <a:ext cx="7881583" cy="77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17" y="1039189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DBD8A-77A4-49FA-9204-343384617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" y="2213939"/>
            <a:ext cx="12136544" cy="4563112"/>
          </a:xfrm>
          <a:prstGeom prst="rect">
            <a:avLst/>
          </a:prstGeom>
        </p:spPr>
      </p:pic>
      <p:sp>
        <p:nvSpPr>
          <p:cNvPr id="8" name="AutoShape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3C2497-083D-47E4-8979-9E5FF447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03" y="1557078"/>
            <a:ext cx="3120097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4E28DEDF-E404-44E1-91AD-B817AE54C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96205"/>
            <a:ext cx="11734800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10/10/1911, CM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bùng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 giành thắng lợi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09C369B8-9A0F-4CDF-9B44-E7043CB3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887E3-CB11-4D28-AD45-2AD6A88EA8AF}"/>
              </a:ext>
            </a:extLst>
          </p:cNvPr>
          <p:cNvSpPr txBox="1"/>
          <p:nvPr/>
        </p:nvSpPr>
        <p:spPr>
          <a:xfrm>
            <a:off x="2933700" y="6530975"/>
            <a:ext cx="56245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cuộc cách mạng Tân Hợi 1911</a:t>
            </a:r>
          </a:p>
        </p:txBody>
      </p:sp>
      <p:pic>
        <p:nvPicPr>
          <p:cNvPr id="6" name="Picture 2" descr="untitled">
            <a:extLst>
              <a:ext uri="{FF2B5EF4-FFF2-40B4-BE49-F238E27FC236}">
                <a16:creationId xmlns:a16="http://schemas.microsoft.com/office/drawing/2014/main" id="{FF8878B2-80DE-40D5-AF8F-AEE67FE8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1363"/>
            <a:ext cx="74676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87075AF-E7A2-4071-8EBB-A59C352C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670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altLang="vi-V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endParaRPr kumimoji="0" lang="en-US" altLang="vi-V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3EC88BE-F2FC-4971-8665-D0CFBDDAD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24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Thượng Hải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592244B-1936-4B63-9DE4-698FE80A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Đảo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FD9DFD-EAA9-44A5-913D-7E636502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0"/>
            <a:ext cx="123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 Xương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4F2D6D0-8A5B-4C4E-866A-267441DC51E7}"/>
              </a:ext>
            </a:extLst>
          </p:cNvPr>
          <p:cNvSpPr>
            <a:spLocks/>
          </p:cNvSpPr>
          <p:nvPr/>
        </p:nvSpPr>
        <p:spPr bwMode="auto">
          <a:xfrm>
            <a:off x="4800600" y="2743200"/>
            <a:ext cx="514350" cy="685800"/>
          </a:xfrm>
          <a:custGeom>
            <a:avLst/>
            <a:gdLst>
              <a:gd name="T0" fmla="*/ 2147483647 w 324"/>
              <a:gd name="T1" fmla="*/ 2147483647 h 432"/>
              <a:gd name="T2" fmla="*/ 0 w 324"/>
              <a:gd name="T3" fmla="*/ 0 h 432"/>
              <a:gd name="T4" fmla="*/ 2147483647 w 324"/>
              <a:gd name="T5" fmla="*/ 2147483647 h 432"/>
              <a:gd name="T6" fmla="*/ 2147483647 w 324"/>
              <a:gd name="T7" fmla="*/ 2147483647 h 432"/>
              <a:gd name="T8" fmla="*/ 2147483647 w 324"/>
              <a:gd name="T9" fmla="*/ 2147483647 h 432"/>
              <a:gd name="T10" fmla="*/ 2147483647 w 324"/>
              <a:gd name="T11" fmla="*/ 2147483647 h 432"/>
              <a:gd name="T12" fmla="*/ 2147483647 w 324"/>
              <a:gd name="T13" fmla="*/ 2147483647 h 432"/>
              <a:gd name="T14" fmla="*/ 2147483647 w 324"/>
              <a:gd name="T15" fmla="*/ 2147483647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889DBAE-A46D-4FEF-90A0-B3818BC86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79925"/>
            <a:ext cx="287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5FCB2AA8-5839-4EFA-80E1-11D591A52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5391150"/>
            <a:ext cx="3086100" cy="10858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1831457C-1F96-4408-BEFA-372CE65B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6096000"/>
            <a:ext cx="51435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AB4D9A72-6143-474F-A429-7E3C48C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11875"/>
            <a:ext cx="247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 vi cách mạng lan rộng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75657689-78D6-4027-BACD-7175933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5" y="5638800"/>
            <a:ext cx="247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chính quyền nhà Thanh còn tồn tại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1C0B456-B9BE-4D94-9349-DAB84425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5715000"/>
            <a:ext cx="514350" cy="304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8E3EA2AD-65ED-4CE3-BDB9-A21762FC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102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7D8E9101-F4F5-47DC-84D9-35C7CAC3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00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24E040-8E50-43C6-AEE1-FDBED7F4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971800"/>
            <a:ext cx="914400" cy="914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229824-EC7A-461B-9A99-F2C0262F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743200"/>
            <a:ext cx="1600200" cy="1447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5DA28E-F720-4675-BFC6-DBC4F5FD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514600"/>
            <a:ext cx="2133600" cy="19812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627EE6-6C69-48D0-AC8F-5A78F367A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209800"/>
            <a:ext cx="2743200" cy="2590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E8DC9A-1427-4322-A8F1-1A34F5D9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905000"/>
            <a:ext cx="3657600" cy="3352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2DC96343-A0B7-4E34-80D9-D8AE599E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657600"/>
            <a:ext cx="1466850" cy="396875"/>
          </a:xfrm>
          <a:prstGeom prst="rect">
            <a:avLst/>
          </a:prstGeom>
          <a:solidFill>
            <a:schemeClr val="tx1">
              <a:alpha val="1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/10 /1911</a:t>
            </a: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E81B346E-0C0F-4E89-9D0D-3FDF30EF6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>
            <a:off x="6210300" y="4569956"/>
            <a:ext cx="3098800" cy="9906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6870700" y="4646156"/>
            <a:ext cx="514350" cy="685800"/>
          </a:xfrm>
          <a:custGeom>
            <a:avLst/>
            <a:gdLst>
              <a:gd name="T0" fmla="*/ 2147483646 w 324"/>
              <a:gd name="T1" fmla="*/ 2147483646 h 432"/>
              <a:gd name="T2" fmla="*/ 0 w 324"/>
              <a:gd name="T3" fmla="*/ 0 h 432"/>
              <a:gd name="T4" fmla="*/ 2147483646 w 324"/>
              <a:gd name="T5" fmla="*/ 2147483646 h 432"/>
              <a:gd name="T6" fmla="*/ 2147483646 w 324"/>
              <a:gd name="T7" fmla="*/ 2147483646 h 432"/>
              <a:gd name="T8" fmla="*/ 2147483646 w 324"/>
              <a:gd name="T9" fmla="*/ 2147483646 h 432"/>
              <a:gd name="T10" fmla="*/ 2147483646 w 324"/>
              <a:gd name="T11" fmla="*/ 2147483646 h 432"/>
              <a:gd name="T12" fmla="*/ 2147483646 w 324"/>
              <a:gd name="T13" fmla="*/ 2147483646 h 432"/>
              <a:gd name="T14" fmla="*/ 2147483646 w 324"/>
              <a:gd name="T15" fmla="*/ 2147483646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7286625" y="4722356"/>
            <a:ext cx="202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41"/>
          <p:cNvSpPr>
            <a:spLocks noChangeArrowheads="1"/>
          </p:cNvSpPr>
          <p:nvPr/>
        </p:nvSpPr>
        <p:spPr bwMode="auto">
          <a:xfrm>
            <a:off x="6718300" y="5103356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Oval 42"/>
          <p:cNvSpPr>
            <a:spLocks noChangeArrowheads="1"/>
          </p:cNvSpPr>
          <p:nvPr/>
        </p:nvSpPr>
        <p:spPr bwMode="auto">
          <a:xfrm>
            <a:off x="6565900" y="5027156"/>
            <a:ext cx="609600" cy="533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33800" y="2220456"/>
            <a:ext cx="4495800" cy="1981200"/>
          </a:xfrm>
          <a:prstGeom prst="actionButtonHelp">
            <a:avLst/>
          </a:prstGeom>
          <a:solidFill>
            <a:srgbClr val="FF00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22" descr="Cau hoi">
            <a:extLst>
              <a:ext uri="{FF2B5EF4-FFF2-40B4-BE49-F238E27FC236}">
                <a16:creationId xmlns:a16="http://schemas.microsoft.com/office/drawing/2014/main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048000" y="2979430"/>
            <a:ext cx="1071716" cy="12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7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7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1" presetClass="entr" presetSubtype="4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2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/>
      <p:bldP spid="19" grpId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4">
            <a:extLst>
              <a:ext uri="{FF2B5EF4-FFF2-40B4-BE49-F238E27FC236}">
                <a16:creationId xmlns:a16="http://schemas.microsoft.com/office/drawing/2014/main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11730038" cy="18158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dirty="0">
                <a:sym typeface="Wingdings" panose="05000000000000000000" pitchFamily="2" charset="2"/>
              </a:rPr>
              <a:t>b.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10/10/1911, CM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bùng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 giành thắng lợi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endParaRPr kumimoji="0" lang="vi-VN" alt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- 29/12/1911, Trung Hoa Dân quốc thành lập. Tôn Trung Sơn làm Tổng thống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399" name="TextBox 6">
            <a:extLst>
              <a:ext uri="{FF2B5EF4-FFF2-40B4-BE49-F238E27FC236}">
                <a16:creationId xmlns:a16="http://schemas.microsoft.com/office/drawing/2014/main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214" y="2438400"/>
            <a:ext cx="84817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Tôn Trung Sơn (1866 - 1925), sinh ra ở Quảng Đông, trong một gia đình khá giả.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Ông học tiểu học và trung học tại Honolulu, thuộc tiểu bang Hawaii, nên chịu ảnh hưởng rất lớn của phương Tây.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Năm 1883, ông trở về nước, và năm 1886 ông học Trường Đại học Y khoa Hương Cảng và trở thành bác sĩ năm 1892. Tuy nhiên sau đó thấy tình cảnh đất nước bị các đế quốc xâu xé, ông bỏ nghề y theo con đường chính trị.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Nguồn: loigiaihay.com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C44121-7A3F-45FD-B3A4-A93A2C6E665D}"/>
              </a:ext>
            </a:extLst>
          </p:cNvPr>
          <p:cNvSpPr/>
          <p:nvPr/>
        </p:nvSpPr>
        <p:spPr>
          <a:xfrm>
            <a:off x="4144963" y="3829050"/>
            <a:ext cx="3032125" cy="12557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1881D-1F0A-4CBD-BDC6-C17A93CDD4D0}"/>
              </a:ext>
            </a:extLst>
          </p:cNvPr>
          <p:cNvSpPr/>
          <p:nvPr/>
        </p:nvSpPr>
        <p:spPr>
          <a:xfrm>
            <a:off x="8475663" y="327501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độc lập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0FD388-68A3-4091-AA3A-C02E2B5B6223}"/>
              </a:ext>
            </a:extLst>
          </p:cNvPr>
          <p:cNvSpPr/>
          <p:nvPr/>
        </p:nvSpPr>
        <p:spPr>
          <a:xfrm>
            <a:off x="8475663" y="4179888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quyền tự do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55C660-A741-4B6F-8B88-E4A54FE98751}"/>
              </a:ext>
            </a:extLst>
          </p:cNvPr>
          <p:cNvSpPr/>
          <p:nvPr/>
        </p:nvSpPr>
        <p:spPr>
          <a:xfrm>
            <a:off x="8475663" y="508476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sinh hạnh phúc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1244E0-251C-4BD6-B81D-B8D98748949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177088" y="3551238"/>
            <a:ext cx="1298575" cy="906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82922-6958-46A8-8FCC-E5F1DC3AE1D2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177088" y="4457700"/>
            <a:ext cx="12985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6F698A-EE8E-4146-B697-DD931CF492D5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7177088" y="4457700"/>
            <a:ext cx="1298575" cy="904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 descr="Sun Yat-sen 2.jpg">
            <a:extLst>
              <a:ext uri="{FF2B5EF4-FFF2-40B4-BE49-F238E27FC236}">
                <a16:creationId xmlns:a16="http://schemas.microsoft.com/office/drawing/2014/main" id="{96DFEF4E-2890-4785-80E2-21CB16B5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4" y="2590800"/>
            <a:ext cx="3090636" cy="34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5FA09FD7-61BE-4F4A-AAAF-651E5179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865793"/>
            <a:ext cx="36650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Sơn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(1866-1925)</a:t>
            </a:r>
          </a:p>
        </p:txBody>
      </p:sp>
    </p:spTree>
    <p:extLst>
      <p:ext uri="{BB962C8B-B14F-4D97-AF65-F5344CB8AC3E}">
        <p14:creationId xmlns:p14="http://schemas.microsoft.com/office/powerpoint/2010/main" val="41383295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/>
      <p:bldP spid="2" grpId="1"/>
      <p:bldP spid="17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">
            <a:extLst>
              <a:ext uri="{FF2B5EF4-FFF2-40B4-BE49-F238E27FC236}">
                <a16:creationId xmlns:a16="http://schemas.microsoft.com/office/drawing/2014/main" id="{88CA9FD8-A24E-43C7-8719-9EE89F60505A}"/>
              </a:ext>
            </a:extLst>
          </p:cNvPr>
          <p:cNvSpPr/>
          <p:nvPr/>
        </p:nvSpPr>
        <p:spPr>
          <a:xfrm>
            <a:off x="4086225" y="1500188"/>
            <a:ext cx="3962400" cy="3962400"/>
          </a:xfrm>
          <a:prstGeom prst="ellipse">
            <a:avLst/>
          </a:prstGeom>
          <a:solidFill>
            <a:srgbClr val="3F3F3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">
            <a:extLst>
              <a:ext uri="{FF2B5EF4-FFF2-40B4-BE49-F238E27FC236}">
                <a16:creationId xmlns:a16="http://schemas.microsoft.com/office/drawing/2014/main" id="{EE11BF6C-3B55-4247-8FA3-6974719002C8}"/>
              </a:ext>
            </a:extLst>
          </p:cNvPr>
          <p:cNvSpPr/>
          <p:nvPr/>
        </p:nvSpPr>
        <p:spPr>
          <a:xfrm>
            <a:off x="4267200" y="1524000"/>
            <a:ext cx="3810000" cy="381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C6E5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">
            <a:extLst>
              <a:ext uri="{FF2B5EF4-FFF2-40B4-BE49-F238E27FC236}">
                <a16:creationId xmlns:a16="http://schemas.microsoft.com/office/drawing/2014/main" id="{C54B2FB1-3E91-4986-8F02-E4475182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044700"/>
            <a:ext cx="2768600" cy="2768600"/>
          </a:xfrm>
          <a:prstGeom prst="ellipse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6" name="Google Shape;946;p2">
            <a:extLst>
              <a:ext uri="{FF2B5EF4-FFF2-40B4-BE49-F238E27FC236}">
                <a16:creationId xmlns:a16="http://schemas.microsoft.com/office/drawing/2014/main" id="{D9053A7F-6F6A-4B88-8402-EA742D1AF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2490788"/>
            <a:ext cx="1876425" cy="1876425"/>
          </a:xfrm>
          <a:prstGeom prst="ellipse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7" name="Google Shape;947;p2">
            <a:extLst>
              <a:ext uri="{FF2B5EF4-FFF2-40B4-BE49-F238E27FC236}">
                <a16:creationId xmlns:a16="http://schemas.microsoft.com/office/drawing/2014/main" id="{CE2DEB1E-1D28-44AC-8F04-4C3ED64D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3006725"/>
            <a:ext cx="844550" cy="844550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8" name="Google Shape;948;p2">
            <a:extLst>
              <a:ext uri="{FF2B5EF4-FFF2-40B4-BE49-F238E27FC236}">
                <a16:creationId xmlns:a16="http://schemas.microsoft.com/office/drawing/2014/main" id="{37939BF2-662B-4EF8-AAF5-625BC10F3F59}"/>
              </a:ext>
            </a:extLst>
          </p:cNvPr>
          <p:cNvSpPr/>
          <p:nvPr/>
        </p:nvSpPr>
        <p:spPr>
          <a:xfrm rot="-1118283">
            <a:off x="3184525" y="630238"/>
            <a:ext cx="5975350" cy="5597525"/>
          </a:xfrm>
          <a:prstGeom prst="arc">
            <a:avLst>
              <a:gd name="adj1" fmla="val 16646192"/>
              <a:gd name="adj2" fmla="val 16036918"/>
            </a:avLst>
          </a:prstGeom>
          <a:noFill/>
          <a:ln w="8890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">
            <a:extLst>
              <a:ext uri="{FF2B5EF4-FFF2-40B4-BE49-F238E27FC236}">
                <a16:creationId xmlns:a16="http://schemas.microsoft.com/office/drawing/2014/main" id="{421F16C4-3FE2-45F7-BE07-5CCB59C7C0D5}"/>
              </a:ext>
            </a:extLst>
          </p:cNvPr>
          <p:cNvSpPr/>
          <p:nvPr/>
        </p:nvSpPr>
        <p:spPr>
          <a:xfrm rot="-1031816">
            <a:off x="1901825" y="-779463"/>
            <a:ext cx="8393113" cy="8440738"/>
          </a:xfrm>
          <a:prstGeom prst="arc">
            <a:avLst>
              <a:gd name="adj1" fmla="val 16654886"/>
              <a:gd name="adj2" fmla="val 16036918"/>
            </a:avLst>
          </a:prstGeom>
          <a:noFill/>
          <a:ln w="8890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">
            <a:extLst>
              <a:ext uri="{FF2B5EF4-FFF2-40B4-BE49-F238E27FC236}">
                <a16:creationId xmlns:a16="http://schemas.microsoft.com/office/drawing/2014/main" id="{EC961AE0-AEAC-4C51-B1C4-3D0D24695BB7}"/>
              </a:ext>
            </a:extLst>
          </p:cNvPr>
          <p:cNvSpPr/>
          <p:nvPr/>
        </p:nvSpPr>
        <p:spPr>
          <a:xfrm rot="-1175697">
            <a:off x="612775" y="-2157413"/>
            <a:ext cx="11028363" cy="10910888"/>
          </a:xfrm>
          <a:prstGeom prst="arc">
            <a:avLst>
              <a:gd name="adj1" fmla="val 16628503"/>
              <a:gd name="adj2" fmla="val 16036918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">
            <a:extLst>
              <a:ext uri="{FF2B5EF4-FFF2-40B4-BE49-F238E27FC236}">
                <a16:creationId xmlns:a16="http://schemas.microsoft.com/office/drawing/2014/main" id="{8718791C-0E53-4251-8D96-58E86A983CB6}"/>
              </a:ext>
            </a:extLst>
          </p:cNvPr>
          <p:cNvSpPr/>
          <p:nvPr/>
        </p:nvSpPr>
        <p:spPr>
          <a:xfrm rot="-1183401">
            <a:off x="3438525" y="992188"/>
            <a:ext cx="5391150" cy="4979987"/>
          </a:xfrm>
          <a:prstGeom prst="arc">
            <a:avLst>
              <a:gd name="adj1" fmla="val 17495719"/>
              <a:gd name="adj2" fmla="val 14652653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">
            <a:extLst>
              <a:ext uri="{FF2B5EF4-FFF2-40B4-BE49-F238E27FC236}">
                <a16:creationId xmlns:a16="http://schemas.microsoft.com/office/drawing/2014/main" id="{1E1DE790-1F16-466E-B60D-11C6D126C820}"/>
              </a:ext>
            </a:extLst>
          </p:cNvPr>
          <p:cNvSpPr/>
          <p:nvPr/>
        </p:nvSpPr>
        <p:spPr>
          <a:xfrm rot="-982966">
            <a:off x="2824163" y="631825"/>
            <a:ext cx="6405562" cy="5937250"/>
          </a:xfrm>
          <a:prstGeom prst="arc">
            <a:avLst>
              <a:gd name="adj1" fmla="val 17495719"/>
              <a:gd name="adj2" fmla="val 14816700"/>
            </a:avLst>
          </a:prstGeom>
          <a:noFill/>
          <a:ln w="381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">
            <a:extLst>
              <a:ext uri="{FF2B5EF4-FFF2-40B4-BE49-F238E27FC236}">
                <a16:creationId xmlns:a16="http://schemas.microsoft.com/office/drawing/2014/main" id="{E2FAE58D-4F35-4086-93C7-8E09535679A0}"/>
              </a:ext>
            </a:extLst>
          </p:cNvPr>
          <p:cNvSpPr/>
          <p:nvPr/>
        </p:nvSpPr>
        <p:spPr>
          <a:xfrm rot="-193861">
            <a:off x="4791075" y="2281238"/>
            <a:ext cx="2457450" cy="2286000"/>
          </a:xfrm>
          <a:prstGeom prst="arc">
            <a:avLst>
              <a:gd name="adj1" fmla="val 17495719"/>
              <a:gd name="adj2" fmla="val 14850599"/>
            </a:avLst>
          </a:prstGeom>
          <a:noFill/>
          <a:ln w="762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">
            <a:extLst>
              <a:ext uri="{FF2B5EF4-FFF2-40B4-BE49-F238E27FC236}">
                <a16:creationId xmlns:a16="http://schemas.microsoft.com/office/drawing/2014/main" id="{0D9C6780-F462-4B45-BD47-1794D8A1BFFD}"/>
              </a:ext>
            </a:extLst>
          </p:cNvPr>
          <p:cNvSpPr/>
          <p:nvPr/>
        </p:nvSpPr>
        <p:spPr>
          <a:xfrm rot="-335364">
            <a:off x="4411663" y="1974850"/>
            <a:ext cx="3195637" cy="298767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" cap="flat" cmpd="sng">
            <a:solidFill>
              <a:srgbClr val="FEE1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">
            <a:extLst>
              <a:ext uri="{FF2B5EF4-FFF2-40B4-BE49-F238E27FC236}">
                <a16:creationId xmlns:a16="http://schemas.microsoft.com/office/drawing/2014/main" id="{5AECA341-723C-486B-B86F-8F53BE85BE37}"/>
              </a:ext>
            </a:extLst>
          </p:cNvPr>
          <p:cNvSpPr/>
          <p:nvPr/>
        </p:nvSpPr>
        <p:spPr>
          <a:xfrm rot="-557910">
            <a:off x="4105275" y="1697038"/>
            <a:ext cx="3830638" cy="3721100"/>
          </a:xfrm>
          <a:prstGeom prst="arc">
            <a:avLst>
              <a:gd name="adj1" fmla="val 17495719"/>
              <a:gd name="adj2" fmla="val 14850599"/>
            </a:avLst>
          </a:prstGeom>
          <a:noFill/>
          <a:ln w="101600" cap="flat" cmpd="sng">
            <a:solidFill>
              <a:srgbClr val="F497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">
            <a:extLst>
              <a:ext uri="{FF2B5EF4-FFF2-40B4-BE49-F238E27FC236}">
                <a16:creationId xmlns:a16="http://schemas.microsoft.com/office/drawing/2014/main" id="{55B63425-A638-4F14-9DF5-CB5B3A987554}"/>
              </a:ext>
            </a:extLst>
          </p:cNvPr>
          <p:cNvSpPr/>
          <p:nvPr/>
        </p:nvSpPr>
        <p:spPr>
          <a:xfrm rot="-715602">
            <a:off x="3771900" y="1350963"/>
            <a:ext cx="4511675" cy="4295775"/>
          </a:xfrm>
          <a:prstGeom prst="arc">
            <a:avLst>
              <a:gd name="adj1" fmla="val 17495719"/>
              <a:gd name="adj2" fmla="val 14850599"/>
            </a:avLst>
          </a:prstGeom>
          <a:noFill/>
          <a:ln w="1143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">
            <a:extLst>
              <a:ext uri="{FF2B5EF4-FFF2-40B4-BE49-F238E27FC236}">
                <a16:creationId xmlns:a16="http://schemas.microsoft.com/office/drawing/2014/main" id="{3CF90BEC-9A51-441A-BC58-E4A9B83ABC3B}"/>
              </a:ext>
            </a:extLst>
          </p:cNvPr>
          <p:cNvSpPr/>
          <p:nvPr/>
        </p:nvSpPr>
        <p:spPr>
          <a:xfrm rot="-1118283">
            <a:off x="3040063" y="657225"/>
            <a:ext cx="5975350" cy="559752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">
            <a:extLst>
              <a:ext uri="{FF2B5EF4-FFF2-40B4-BE49-F238E27FC236}">
                <a16:creationId xmlns:a16="http://schemas.microsoft.com/office/drawing/2014/main" id="{8177C8CF-F1C5-4D2A-9D75-64FB993E9C4C}"/>
              </a:ext>
            </a:extLst>
          </p:cNvPr>
          <p:cNvSpPr/>
          <p:nvPr/>
        </p:nvSpPr>
        <p:spPr>
          <a:xfrm>
            <a:off x="5172075" y="2597150"/>
            <a:ext cx="1790700" cy="1665288"/>
          </a:xfrm>
          <a:prstGeom prst="arc">
            <a:avLst>
              <a:gd name="adj1" fmla="val 17495719"/>
              <a:gd name="adj2" fmla="val 14850599"/>
            </a:avLst>
          </a:prstGeom>
          <a:noFill/>
          <a:ln w="5715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">
            <a:extLst>
              <a:ext uri="{FF2B5EF4-FFF2-40B4-BE49-F238E27FC236}">
                <a16:creationId xmlns:a16="http://schemas.microsoft.com/office/drawing/2014/main" id="{3B2CA59F-5370-43A6-A809-B4CE86DA7AA2}"/>
              </a:ext>
            </a:extLst>
          </p:cNvPr>
          <p:cNvSpPr/>
          <p:nvPr/>
        </p:nvSpPr>
        <p:spPr>
          <a:xfrm rot="489092">
            <a:off x="5535613" y="2874963"/>
            <a:ext cx="1160462" cy="1082675"/>
          </a:xfrm>
          <a:prstGeom prst="arc">
            <a:avLst>
              <a:gd name="adj1" fmla="val 17495719"/>
              <a:gd name="adj2" fmla="val 14850599"/>
            </a:avLst>
          </a:prstGeom>
          <a:noFill/>
          <a:ln w="38100" cap="flat" cmpd="sng">
            <a:solidFill>
              <a:srgbClr val="FFEB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">
            <a:extLst>
              <a:ext uri="{FF2B5EF4-FFF2-40B4-BE49-F238E27FC236}">
                <a16:creationId xmlns:a16="http://schemas.microsoft.com/office/drawing/2014/main" id="{C175BF33-7193-4987-8AD8-5D1753292759}"/>
              </a:ext>
            </a:extLst>
          </p:cNvPr>
          <p:cNvSpPr/>
          <p:nvPr/>
        </p:nvSpPr>
        <p:spPr>
          <a:xfrm rot="1249885">
            <a:off x="5842000" y="3133725"/>
            <a:ext cx="660400" cy="590550"/>
          </a:xfrm>
          <a:prstGeom prst="arc">
            <a:avLst>
              <a:gd name="adj1" fmla="val 17495719"/>
              <a:gd name="adj2" fmla="val 14850599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">
            <a:extLst>
              <a:ext uri="{FF2B5EF4-FFF2-40B4-BE49-F238E27FC236}">
                <a16:creationId xmlns:a16="http://schemas.microsoft.com/office/drawing/2014/main" id="{96BC7FED-2522-4455-8158-616534A066F0}"/>
              </a:ext>
            </a:extLst>
          </p:cNvPr>
          <p:cNvSpPr/>
          <p:nvPr/>
        </p:nvSpPr>
        <p:spPr>
          <a:xfrm>
            <a:off x="4502150" y="2286000"/>
            <a:ext cx="1371600" cy="1371600"/>
          </a:xfrm>
          <a:prstGeom prst="donut">
            <a:avLst>
              <a:gd name="adj" fmla="val 6580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">
            <a:extLst>
              <a:ext uri="{FF2B5EF4-FFF2-40B4-BE49-F238E27FC236}">
                <a16:creationId xmlns:a16="http://schemas.microsoft.com/office/drawing/2014/main" id="{F7106491-2111-4B45-8B63-535087FC8B16}"/>
              </a:ext>
            </a:extLst>
          </p:cNvPr>
          <p:cNvSpPr/>
          <p:nvPr/>
        </p:nvSpPr>
        <p:spPr>
          <a:xfrm>
            <a:off x="6210300" y="3276600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">
            <a:extLst>
              <a:ext uri="{FF2B5EF4-FFF2-40B4-BE49-F238E27FC236}">
                <a16:creationId xmlns:a16="http://schemas.microsoft.com/office/drawing/2014/main" id="{1C681B5D-B79E-42A7-AEC5-FAEDD5ADBE44}"/>
              </a:ext>
            </a:extLst>
          </p:cNvPr>
          <p:cNvSpPr/>
          <p:nvPr/>
        </p:nvSpPr>
        <p:spPr>
          <a:xfrm>
            <a:off x="6057900" y="4229100"/>
            <a:ext cx="838200" cy="838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">
            <a:extLst>
              <a:ext uri="{FF2B5EF4-FFF2-40B4-BE49-F238E27FC236}">
                <a16:creationId xmlns:a16="http://schemas.microsoft.com/office/drawing/2014/main" id="{95F02384-5D8A-47DE-8F49-E94A4F577B71}"/>
              </a:ext>
            </a:extLst>
          </p:cNvPr>
          <p:cNvSpPr/>
          <p:nvPr/>
        </p:nvSpPr>
        <p:spPr>
          <a:xfrm>
            <a:off x="7467600" y="3276600"/>
            <a:ext cx="609600" cy="6096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2">
            <a:extLst>
              <a:ext uri="{FF2B5EF4-FFF2-40B4-BE49-F238E27FC236}">
                <a16:creationId xmlns:a16="http://schemas.microsoft.com/office/drawing/2014/main" id="{E2823C1B-945C-4DB7-86BE-82DC3358FCB5}"/>
              </a:ext>
            </a:extLst>
          </p:cNvPr>
          <p:cNvCxnSpPr/>
          <p:nvPr/>
        </p:nvCxnSpPr>
        <p:spPr>
          <a:xfrm rot="10800000" flipH="1">
            <a:off x="6386513" y="841375"/>
            <a:ext cx="1019175" cy="8382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6" name="Google Shape;966;p2">
            <a:extLst>
              <a:ext uri="{FF2B5EF4-FFF2-40B4-BE49-F238E27FC236}">
                <a16:creationId xmlns:a16="http://schemas.microsoft.com/office/drawing/2014/main" id="{30C89E79-25D4-4D54-A195-2E34A87D18F5}"/>
              </a:ext>
            </a:extLst>
          </p:cNvPr>
          <p:cNvSpPr/>
          <p:nvPr/>
        </p:nvSpPr>
        <p:spPr>
          <a:xfrm>
            <a:off x="6596063" y="1774825"/>
            <a:ext cx="1763712" cy="1790700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">
            <a:extLst>
              <a:ext uri="{FF2B5EF4-FFF2-40B4-BE49-F238E27FC236}">
                <a16:creationId xmlns:a16="http://schemas.microsoft.com/office/drawing/2014/main" id="{268E9A7A-8E8E-4164-B13F-3C95FD31E74A}"/>
              </a:ext>
            </a:extLst>
          </p:cNvPr>
          <p:cNvSpPr/>
          <p:nvPr/>
        </p:nvSpPr>
        <p:spPr>
          <a:xfrm rot="-1571514">
            <a:off x="3949700" y="3752850"/>
            <a:ext cx="1762125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">
            <a:extLst>
              <a:ext uri="{FF2B5EF4-FFF2-40B4-BE49-F238E27FC236}">
                <a16:creationId xmlns:a16="http://schemas.microsoft.com/office/drawing/2014/main" id="{16A1A928-7E94-44FD-A8A6-CE5C00C5D38B}"/>
              </a:ext>
            </a:extLst>
          </p:cNvPr>
          <p:cNvSpPr/>
          <p:nvPr/>
        </p:nvSpPr>
        <p:spPr>
          <a:xfrm>
            <a:off x="1554163" y="2332038"/>
            <a:ext cx="1387475" cy="1320800"/>
          </a:xfrm>
          <a:prstGeom prst="star12">
            <a:avLst>
              <a:gd name="adj" fmla="val 3634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">
            <a:extLst>
              <a:ext uri="{FF2B5EF4-FFF2-40B4-BE49-F238E27FC236}">
                <a16:creationId xmlns:a16="http://schemas.microsoft.com/office/drawing/2014/main" id="{EA558DDB-E2E3-4F15-82BD-51B879AA5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705100"/>
            <a:ext cx="596900" cy="571500"/>
          </a:xfrm>
          <a:prstGeom prst="ellipse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0" name="Google Shape;970;p2">
            <a:extLst>
              <a:ext uri="{FF2B5EF4-FFF2-40B4-BE49-F238E27FC236}">
                <a16:creationId xmlns:a16="http://schemas.microsoft.com/office/drawing/2014/main" id="{945CE5C8-1A99-4AAC-A519-D9AB5461A743}"/>
              </a:ext>
            </a:extLst>
          </p:cNvPr>
          <p:cNvSpPr/>
          <p:nvPr/>
        </p:nvSpPr>
        <p:spPr>
          <a:xfrm rot="-5901246">
            <a:off x="8665368" y="27582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DA79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">
            <a:extLst>
              <a:ext uri="{FF2B5EF4-FFF2-40B4-BE49-F238E27FC236}">
                <a16:creationId xmlns:a16="http://schemas.microsoft.com/office/drawing/2014/main" id="{6383D9EB-A634-4501-B7EB-20BC867F6FB4}"/>
              </a:ext>
            </a:extLst>
          </p:cNvPr>
          <p:cNvSpPr/>
          <p:nvPr/>
        </p:nvSpPr>
        <p:spPr>
          <a:xfrm rot="2163725">
            <a:off x="2724150" y="833438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2">
            <a:extLst>
              <a:ext uri="{FF2B5EF4-FFF2-40B4-BE49-F238E27FC236}">
                <a16:creationId xmlns:a16="http://schemas.microsoft.com/office/drawing/2014/main" id="{65E9D2D8-5B65-49C7-82F0-0032BBC3582D}"/>
              </a:ext>
            </a:extLst>
          </p:cNvPr>
          <p:cNvSpPr/>
          <p:nvPr/>
        </p:nvSpPr>
        <p:spPr>
          <a:xfrm>
            <a:off x="2159000" y="4251325"/>
            <a:ext cx="1727200" cy="1727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2">
            <a:extLst>
              <a:ext uri="{FF2B5EF4-FFF2-40B4-BE49-F238E27FC236}">
                <a16:creationId xmlns:a16="http://schemas.microsoft.com/office/drawing/2014/main" id="{29039D6F-0784-450E-9F74-C17A6DD37D46}"/>
              </a:ext>
            </a:extLst>
          </p:cNvPr>
          <p:cNvSpPr/>
          <p:nvPr/>
        </p:nvSpPr>
        <p:spPr>
          <a:xfrm>
            <a:off x="8947150" y="1260475"/>
            <a:ext cx="1371600" cy="1371600"/>
          </a:xfrm>
          <a:prstGeom prst="donut">
            <a:avLst>
              <a:gd name="adj" fmla="val 10502"/>
            </a:avLst>
          </a:prstGeom>
          <a:solidFill>
            <a:srgbClr val="FFEBBA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2">
            <a:extLst>
              <a:ext uri="{FF2B5EF4-FFF2-40B4-BE49-F238E27FC236}">
                <a16:creationId xmlns:a16="http://schemas.microsoft.com/office/drawing/2014/main" id="{D815D338-4F6E-4322-9B01-DF9BC5038141}"/>
              </a:ext>
            </a:extLst>
          </p:cNvPr>
          <p:cNvSpPr/>
          <p:nvPr/>
        </p:nvSpPr>
        <p:spPr>
          <a:xfrm>
            <a:off x="8151813" y="4733925"/>
            <a:ext cx="762000" cy="762000"/>
          </a:xfrm>
          <a:prstGeom prst="donut">
            <a:avLst>
              <a:gd name="adj" fmla="val 21841"/>
            </a:avLst>
          </a:prstGeom>
          <a:solidFill>
            <a:srgbClr val="FEE1DB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2">
            <a:extLst>
              <a:ext uri="{FF2B5EF4-FFF2-40B4-BE49-F238E27FC236}">
                <a16:creationId xmlns:a16="http://schemas.microsoft.com/office/drawing/2014/main" id="{30A46F6B-E333-4CDA-A239-9E63D061BFF1}"/>
              </a:ext>
            </a:extLst>
          </p:cNvPr>
          <p:cNvSpPr/>
          <p:nvPr/>
        </p:nvSpPr>
        <p:spPr>
          <a:xfrm rot="-1571514">
            <a:off x="9396413" y="4510088"/>
            <a:ext cx="1763712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2">
            <a:extLst>
              <a:ext uri="{FF2B5EF4-FFF2-40B4-BE49-F238E27FC236}">
                <a16:creationId xmlns:a16="http://schemas.microsoft.com/office/drawing/2014/main" id="{C176E9F8-F502-4200-BBF5-A740C587E50E}"/>
              </a:ext>
            </a:extLst>
          </p:cNvPr>
          <p:cNvSpPr/>
          <p:nvPr/>
        </p:nvSpPr>
        <p:spPr>
          <a:xfrm rot="-4523476">
            <a:off x="9395618" y="45108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2">
            <a:extLst>
              <a:ext uri="{FF2B5EF4-FFF2-40B4-BE49-F238E27FC236}">
                <a16:creationId xmlns:a16="http://schemas.microsoft.com/office/drawing/2014/main" id="{938EB789-8C90-4794-8E02-E153BBD32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346450"/>
            <a:ext cx="12652375" cy="3505200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8" name="Google Shape;978;p2">
            <a:extLst>
              <a:ext uri="{FF2B5EF4-FFF2-40B4-BE49-F238E27FC236}">
                <a16:creationId xmlns:a16="http://schemas.microsoft.com/office/drawing/2014/main" id="{E58BE017-CC35-4AD9-8D0B-F9C9FE011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0" y="-150813"/>
            <a:ext cx="12674600" cy="3556001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9" name="Google Shape;979;p2">
            <a:extLst>
              <a:ext uri="{FF2B5EF4-FFF2-40B4-BE49-F238E27FC236}">
                <a16:creationId xmlns:a16="http://schemas.microsoft.com/office/drawing/2014/main" id="{71ED441D-6E4B-43BD-ADA9-9B46948C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413" y="-142875"/>
            <a:ext cx="12698413" cy="3352800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0" name="Google Shape;980;p2">
            <a:extLst>
              <a:ext uri="{FF2B5EF4-FFF2-40B4-BE49-F238E27FC236}">
                <a16:creationId xmlns:a16="http://schemas.microsoft.com/office/drawing/2014/main" id="{2B084797-1B03-4668-AFDA-19B04CB6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888" y="3209925"/>
            <a:ext cx="12698413" cy="3675063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1" name="Google Shape;981;p2">
            <a:extLst>
              <a:ext uri="{FF2B5EF4-FFF2-40B4-BE49-F238E27FC236}">
                <a16:creationId xmlns:a16="http://schemas.microsoft.com/office/drawing/2014/main" id="{82A2F513-F268-48E7-9FA2-B1D5FED62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-142875"/>
            <a:ext cx="12698413" cy="3352800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2" name="Google Shape;982;p2">
            <a:extLst>
              <a:ext uri="{FF2B5EF4-FFF2-40B4-BE49-F238E27FC236}">
                <a16:creationId xmlns:a16="http://schemas.microsoft.com/office/drawing/2014/main" id="{DA063D02-B513-45FE-A5A5-8C5826E8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75" y="3209925"/>
            <a:ext cx="12744450" cy="3675063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3" name="Google Shape;983;p2">
            <a:extLst>
              <a:ext uri="{FF2B5EF4-FFF2-40B4-BE49-F238E27FC236}">
                <a16:creationId xmlns:a16="http://schemas.microsoft.com/office/drawing/2014/main" id="{12FE0AA1-2B7B-4A78-8808-C3958322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-158750"/>
            <a:ext cx="12852400" cy="34210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4" name="Google Shape;984;p2">
            <a:extLst>
              <a:ext uri="{FF2B5EF4-FFF2-40B4-BE49-F238E27FC236}">
                <a16:creationId xmlns:a16="http://schemas.microsoft.com/office/drawing/2014/main" id="{E6828C8D-BFAF-4A46-A624-D0ED8407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3244850"/>
            <a:ext cx="12852400" cy="36242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7" name="Google Shape;987;p2">
            <a:extLst>
              <a:ext uri="{FF2B5EF4-FFF2-40B4-BE49-F238E27FC236}">
                <a16:creationId xmlns:a16="http://schemas.microsoft.com/office/drawing/2014/main" id="{1123CA83-37B7-476B-982E-B6076C6B548F}"/>
              </a:ext>
            </a:extLst>
          </p:cNvPr>
          <p:cNvSpPr/>
          <p:nvPr/>
        </p:nvSpPr>
        <p:spPr>
          <a:xfrm>
            <a:off x="3810000" y="1066800"/>
            <a:ext cx="4724400" cy="4724400"/>
          </a:xfrm>
          <a:prstGeom prst="decagon">
            <a:avLst>
              <a:gd name="vf" fmla="val 105146"/>
            </a:avLst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">
            <a:extLst>
              <a:ext uri="{FF2B5EF4-FFF2-40B4-BE49-F238E27FC236}">
                <a16:creationId xmlns:a16="http://schemas.microsoft.com/office/drawing/2014/main" id="{DF357AD9-334E-4F1C-8027-AEF2E4BD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676400"/>
            <a:ext cx="3505200" cy="3505200"/>
          </a:xfrm>
          <a:prstGeom prst="ellipse">
            <a:avLst/>
          </a:prstGeom>
          <a:solidFill>
            <a:srgbClr val="FEB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89" name="Google Shape;989;p2">
            <a:extLst>
              <a:ext uri="{FF2B5EF4-FFF2-40B4-BE49-F238E27FC236}">
                <a16:creationId xmlns:a16="http://schemas.microsoft.com/office/drawing/2014/main" id="{EA5D7E20-E6E0-4706-ACDE-31ECA3A25C4A}"/>
              </a:ext>
            </a:extLst>
          </p:cNvPr>
          <p:cNvCxnSpPr/>
          <p:nvPr/>
        </p:nvCxnSpPr>
        <p:spPr>
          <a:xfrm>
            <a:off x="1905000" y="23622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cxnSp>
        <p:nvCxnSpPr>
          <p:cNvPr id="990" name="Google Shape;990;p2">
            <a:extLst>
              <a:ext uri="{FF2B5EF4-FFF2-40B4-BE49-F238E27FC236}">
                <a16:creationId xmlns:a16="http://schemas.microsoft.com/office/drawing/2014/main" id="{28E367E2-0DD7-419D-922B-398B0BD1374F}"/>
              </a:ext>
            </a:extLst>
          </p:cNvPr>
          <p:cNvCxnSpPr/>
          <p:nvPr/>
        </p:nvCxnSpPr>
        <p:spPr>
          <a:xfrm>
            <a:off x="7010400" y="45720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pic>
        <p:nvPicPr>
          <p:cNvPr id="992" name="Google Shape;992;p2">
            <a:extLst>
              <a:ext uri="{FF2B5EF4-FFF2-40B4-BE49-F238E27FC236}">
                <a16:creationId xmlns:a16="http://schemas.microsoft.com/office/drawing/2014/main" id="{80B9031A-E2E8-4F74-8A10-5997D279A8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825" y="7524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1" name="Google Shape;991;p2">
            <a:extLst>
              <a:ext uri="{FF2B5EF4-FFF2-40B4-BE49-F238E27FC236}">
                <a16:creationId xmlns:a16="http://schemas.microsoft.com/office/drawing/2014/main" id="{1E98B63E-CCD2-4919-95AC-049A77000F0B}"/>
              </a:ext>
            </a:extLst>
          </p:cNvPr>
          <p:cNvSpPr txBox="1"/>
          <p:nvPr/>
        </p:nvSpPr>
        <p:spPr>
          <a:xfrm>
            <a:off x="3911600" y="2986088"/>
            <a:ext cx="4622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KHỞI ĐỘNG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6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6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6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6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6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6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6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xit" presetSubtype="3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3" presetClass="exit" presetSubtype="3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-21600000">
                                      <p:cBhvr>
                                        <p:cTn id="241" dur="8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4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ntr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4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xit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4480" y="6299203"/>
            <a:ext cx="441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(1866-1925)</a:t>
            </a:r>
          </a:p>
        </p:txBody>
      </p:sp>
      <p:pic>
        <p:nvPicPr>
          <p:cNvPr id="11268" name="Picture 5" descr="Sun Yat-s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4" y="1681113"/>
            <a:ext cx="4368800" cy="46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94" y="32900"/>
            <a:ext cx="5823171" cy="945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7909" y="116349"/>
            <a:ext cx="6703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17" y="1039189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YuanShika_Colour">
            <a:extLst>
              <a:ext uri="{FF2B5EF4-FFF2-40B4-BE49-F238E27FC236}">
                <a16:creationId xmlns:a16="http://schemas.microsoft.com/office/drawing/2014/main" id="{6F032A27-70A6-4819-BE86-4264BEAD4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450"/>
            <a:ext cx="42243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88EA3DD-E483-4D94-8ED2-A018FFF1C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6343650"/>
            <a:ext cx="3638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Khải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6D818B20-9D49-4A46-B870-4FCF31885C61}"/>
              </a:ext>
            </a:extLst>
          </p:cNvPr>
          <p:cNvSpPr/>
          <p:nvPr/>
        </p:nvSpPr>
        <p:spPr>
          <a:xfrm>
            <a:off x="4630963" y="1775917"/>
            <a:ext cx="3141437" cy="4548682"/>
          </a:xfrm>
          <a:prstGeom prst="actionButtonHelp">
            <a:avLst/>
          </a:prstGeom>
          <a:solidFill>
            <a:srgbClr val="FF0000">
              <a:alpha val="16862"/>
            </a:srgbClr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sz="2800" b="1" dirty="0">
                <a:latin typeface="Times New Roman" panose="02020603050405020304" pitchFamily="18" charset="0"/>
              </a:rPr>
              <a:t>VÌ SAO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CÁCH MẠNG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CHẤM DỨT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KHI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TÔN TRUNG SƠN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NHƯỜNG NGÔI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TỔNG THỐNG 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CHO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VIÊN THẾ KHẢI?</a:t>
            </a:r>
          </a:p>
        </p:txBody>
      </p:sp>
    </p:spTree>
    <p:extLst>
      <p:ext uri="{BB962C8B-B14F-4D97-AF65-F5344CB8AC3E}">
        <p14:creationId xmlns:p14="http://schemas.microsoft.com/office/powerpoint/2010/main" val="400481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9" grpId="0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YuanShika_Colou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228600"/>
            <a:ext cx="4224338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Rectangle 7"/>
          <p:cNvSpPr/>
          <p:nvPr/>
        </p:nvSpPr>
        <p:spPr>
          <a:xfrm>
            <a:off x="133350" y="6019800"/>
            <a:ext cx="4586288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500" y="190501"/>
            <a:ext cx="6838950" cy="6651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Tx/>
              <a:buChar char="-"/>
            </a:pP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hiểm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ngoại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bang,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Thanh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khoác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5C85D8AD-6F97-4435-85AE-4ED14B8F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952500"/>
            <a:ext cx="11106150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ym typeface="Wingdings" panose="05000000000000000000" pitchFamily="2" charset="2"/>
              </a:rPr>
              <a:t>c.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Kết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quả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2/1912, Viên Thế Khải lên làm tổng thống =&gt; CM kết thúc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Lật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đổ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Thanh,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dứt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độ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chủ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chuyên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khai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sinh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ra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Trung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Hoa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quốc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459" name="TextBox 6">
            <a:extLst>
              <a:ext uri="{FF2B5EF4-FFF2-40B4-BE49-F238E27FC236}">
                <a16:creationId xmlns:a16="http://schemas.microsoft.com/office/drawing/2014/main" id="{BFF4CA77-40E6-4C7D-BEB1-10679930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46063"/>
            <a:ext cx="9410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6F9F9B4-D1CD-43C7-B8D9-1592455A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3240197"/>
            <a:ext cx="1110615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noProof="0" dirty="0">
                <a:sym typeface="Wingdings" panose="05000000000000000000" pitchFamily="2" charset="2"/>
              </a:rPr>
              <a:t>d.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Ý nghĩa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Mở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CNTB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phát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triển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ảnh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hưởng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đến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cuộc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tranh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phóng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của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một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số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nước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châu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Á.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A7C1130-8061-4324-97C2-720CCF9C8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676359"/>
            <a:ext cx="1110615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dirty="0">
                <a:sym typeface="Wingdings" panose="05000000000000000000" pitchFamily="2" charset="2"/>
              </a:rPr>
              <a:t>e</a:t>
            </a:r>
            <a:r>
              <a:rPr lang="en-US" altLang="vi-VN" sz="3200" b="1" noProof="0" dirty="0">
                <a:sym typeface="Wingdings" panose="05000000000000000000" pitchFamily="2" charset="2"/>
              </a:rPr>
              <a:t>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Tính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chất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Là cuộc cách mạng tư sản</a:t>
            </a:r>
            <a:r>
              <a:rPr lang="en-US" altLang="vi-VN" sz="3200" dirty="0">
                <a:sym typeface="Wingdings" panose="05000000000000000000" pitchFamily="2" charset="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8E37CEC-1B47-49EA-8FF4-8B084A1B6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5546884"/>
            <a:ext cx="1110615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noProof="0" dirty="0">
                <a:sym typeface="Wingdings" panose="05000000000000000000" pitchFamily="2" charset="2"/>
              </a:rPr>
              <a:t>f.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Hạn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chưa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quyết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được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độc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lập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Trung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ruộng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đất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nông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9" y="316184"/>
            <a:ext cx="10525256" cy="62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0" name="Text Box 18">
            <a:extLst>
              <a:ext uri="{FF2B5EF4-FFF2-40B4-BE49-F238E27FC236}">
                <a16:creationId xmlns:a16="http://schemas.microsoft.com/office/drawing/2014/main" id="{ACD12E7E-75F3-40E3-90A3-67DB417A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75" y="153987"/>
            <a:ext cx="2438400" cy="4524315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MysticalH" pitchFamily="34" charset="0"/>
              <a:ea typeface="+mn-ea"/>
              <a:cs typeface="+mn-cs"/>
            </a:endParaRPr>
          </a:p>
        </p:txBody>
      </p:sp>
      <p:pic>
        <p:nvPicPr>
          <p:cNvPr id="172051" name="Picture 19" descr="BACK036">
            <a:extLst>
              <a:ext uri="{FF2B5EF4-FFF2-40B4-BE49-F238E27FC236}">
                <a16:creationId xmlns:a16="http://schemas.microsoft.com/office/drawing/2014/main" id="{59C831D9-F531-40FE-8F35-A3B6EA8F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639">
            <a:off x="4495800" y="457200"/>
            <a:ext cx="55626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2" name="Text Box 20">
            <a:extLst>
              <a:ext uri="{FF2B5EF4-FFF2-40B4-BE49-F238E27FC236}">
                <a16:creationId xmlns:a16="http://schemas.microsoft.com/office/drawing/2014/main" id="{76197F7F-5DBD-4A4B-9C4A-E8B6ACE02E35}"/>
              </a:ext>
            </a:extLst>
          </p:cNvPr>
          <p:cNvSpPr txBox="1">
            <a:spLocks noChangeArrowheads="1"/>
          </p:cNvSpPr>
          <p:nvPr/>
        </p:nvSpPr>
        <p:spPr bwMode="auto">
          <a:xfrm rot="450671">
            <a:off x="5616575" y="1253341"/>
            <a:ext cx="38258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sụp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606" name="Google Shape;689;p48">
            <a:extLst>
              <a:ext uri="{FF2B5EF4-FFF2-40B4-BE49-F238E27FC236}">
                <a16:creationId xmlns:a16="http://schemas.microsoft.com/office/drawing/2014/main" id="{D1FFDC14-ECE6-4AC6-8C32-ABE567B3E191}"/>
              </a:ext>
            </a:extLst>
          </p:cNvPr>
          <p:cNvSpPr>
            <a:spLocks/>
          </p:cNvSpPr>
          <p:nvPr/>
        </p:nvSpPr>
        <p:spPr bwMode="auto">
          <a:xfrm>
            <a:off x="10542588" y="142875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Google Shape;691;p48">
            <a:extLst>
              <a:ext uri="{FF2B5EF4-FFF2-40B4-BE49-F238E27FC236}">
                <a16:creationId xmlns:a16="http://schemas.microsoft.com/office/drawing/2014/main" id="{C244D121-5D93-4CAE-9EF3-B8333FBA446A}"/>
              </a:ext>
            </a:extLst>
          </p:cNvPr>
          <p:cNvSpPr/>
          <p:nvPr/>
        </p:nvSpPr>
        <p:spPr>
          <a:xfrm>
            <a:off x="10987088" y="650875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 animBg="1"/>
      <p:bldP spid="1720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"/>
            <a:ext cx="110299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420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do”,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,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chưa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ruộng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5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Dân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lập</a:t>
              </a:r>
              <a:endParaRPr lang="en-US" sz="3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phúc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050"/>
            <a:ext cx="88201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068" y="1801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Dân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lập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sinh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FBB1EF3-9E5C-4FEB-BC8F-BD06816EE45E}"/>
              </a:ext>
            </a:extLst>
          </p:cNvPr>
          <p:cNvSpPr txBox="1">
            <a:spLocks/>
          </p:cNvSpPr>
          <p:nvPr/>
        </p:nvSpPr>
        <p:spPr bwMode="auto">
          <a:xfrm>
            <a:off x="131240" y="152400"/>
            <a:ext cx="2565400" cy="167584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b="1" dirty="0">
                <a:solidFill>
                  <a:srgbClr val="FF0000"/>
                </a:solidFill>
              </a:rPr>
              <a:t> Vận dụng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87544"/>
      </p:ext>
    </p:extLst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3915752" y="4299118"/>
            <a:ext cx="43604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6" y="1185626"/>
            <a:ext cx="5382263" cy="26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90171" y="484145"/>
            <a:ext cx="814432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kiện mở đầu cho quá trình xâm lược của các nước đế quốc vào 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6437" y="5749058"/>
            <a:ext cx="311508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thuốc phiện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46683" y="572406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nghị Nam Kinh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76937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biên giới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07191" y="5747066"/>
            <a:ext cx="317447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Nga-Nhật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đại phong kiến cuối cùng ở Trung Quốc là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ạn Lý Trường Thành - The Great Wall | Yeudulich">
            <a:extLst>
              <a:ext uri="{FF2B5EF4-FFF2-40B4-BE49-F238E27FC236}">
                <a16:creationId xmlns:a16="http://schemas.microsoft.com/office/drawing/2014/main" id="{2CA9C4E2-C1EC-4C47-B052-28FEDDBA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935628" y="992215"/>
            <a:ext cx="5141869" cy="5273810"/>
          </a:xfrm>
          <a:prstGeom prst="pie">
            <a:avLst>
              <a:gd name="adj1" fmla="val 10765021"/>
              <a:gd name="adj2" fmla="val 16200000"/>
            </a:avLst>
          </a:prstGeom>
          <a:noFill/>
        </p:spPr>
      </p:pic>
      <p:sp>
        <p:nvSpPr>
          <p:cNvPr id="6150" name="Google Shape;416;p41">
            <a:extLst>
              <a:ext uri="{FF2B5EF4-FFF2-40B4-BE49-F238E27FC236}">
                <a16:creationId xmlns:a16="http://schemas.microsoft.com/office/drawing/2014/main" id="{E46FCE89-E847-4827-8ECA-B45251A80101}"/>
              </a:ext>
            </a:extLst>
          </p:cNvPr>
          <p:cNvSpPr txBox="1">
            <a:spLocks/>
          </p:cNvSpPr>
          <p:nvPr/>
        </p:nvSpPr>
        <p:spPr bwMode="auto">
          <a:xfrm>
            <a:off x="294248" y="33423"/>
            <a:ext cx="11125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gợi nhắc đến đất nước nào?</a:t>
            </a:r>
          </a:p>
        </p:txBody>
      </p:sp>
      <p:pic>
        <p:nvPicPr>
          <p:cNvPr id="90114" name="Picture 2" descr="MỘT SỐ BIỂU TƯỢNG ĐẶC TRƯNG CỦA TRUNG QUỐC | Air Tour">
            <a:extLst>
              <a:ext uri="{FF2B5EF4-FFF2-40B4-BE49-F238E27FC236}">
                <a16:creationId xmlns:a16="http://schemas.microsoft.com/office/drawing/2014/main" id="{4E4A56CC-A615-4862-958E-E2F0935E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5091" y="1018763"/>
            <a:ext cx="4994055" cy="5209801"/>
          </a:xfrm>
          <a:prstGeom prst="pie">
            <a:avLst>
              <a:gd name="adj1" fmla="val 10800000"/>
              <a:gd name="adj2" fmla="val 16172828"/>
            </a:avLst>
          </a:prstGeom>
          <a:noFill/>
        </p:spPr>
      </p:pic>
      <p:sp>
        <p:nvSpPr>
          <p:cNvPr id="6154" name="Google Shape;689;p48">
            <a:extLst>
              <a:ext uri="{FF2B5EF4-FFF2-40B4-BE49-F238E27FC236}">
                <a16:creationId xmlns:a16="http://schemas.microsoft.com/office/drawing/2014/main" id="{D254453A-2B09-4B85-942F-EBC1EAC80DC2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Google Shape;691;p48">
            <a:extLst>
              <a:ext uri="{FF2B5EF4-FFF2-40B4-BE49-F238E27FC236}">
                <a16:creationId xmlns:a16="http://schemas.microsoft.com/office/drawing/2014/main" id="{1CE9C15A-0C15-4424-BECF-F568F26E4563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D282A5-F528-432A-8A4E-94B3AD87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851" y="4084613"/>
            <a:ext cx="4807026" cy="27733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E70C33F-2ACA-4747-B73F-943FB7A2FE4E}"/>
              </a:ext>
            </a:extLst>
          </p:cNvPr>
          <p:cNvSpPr txBox="1"/>
          <p:nvPr/>
        </p:nvSpPr>
        <p:spPr>
          <a:xfrm>
            <a:off x="2296928" y="2194090"/>
            <a:ext cx="7694969" cy="2610666"/>
          </a:xfrm>
          <a:prstGeom prst="horizontalScroll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>
            <a:prstTxWarp prst="textWave1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quốc nào xâm chiếm vùng Vân Nam – Trung Quốc?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một học thuyết của Tôn Trung Sơn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con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đất nước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nhân dân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cách mạng Tân Hợi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Trung Quốc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Khải Siêu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Sơn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Thế Khải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 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mạng Tân Hợi đã lật đổ triều đại phong kiến nào?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98215" y="5514681"/>
            <a:ext cx="2977435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0467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73029" y="5514681"/>
            <a:ext cx="3018971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79B13F-B030-46B9-9DCA-3285A1B8D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99" y="2124075"/>
            <a:ext cx="109458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CNĐQ ở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XIX?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373C3-0CEC-4B64-9CA8-FE9AC0D27431}"/>
              </a:ext>
            </a:extLst>
          </p:cNvPr>
          <p:cNvSpPr txBox="1"/>
          <p:nvPr/>
        </p:nvSpPr>
        <p:spPr>
          <a:xfrm>
            <a:off x="1997075" y="3276600"/>
            <a:ext cx="842645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806C8-68A8-4B70-A3E3-CE30B89B84A9}"/>
              </a:ext>
            </a:extLst>
          </p:cNvPr>
          <p:cNvSpPr txBox="1"/>
          <p:nvPr/>
        </p:nvSpPr>
        <p:spPr>
          <a:xfrm>
            <a:off x="2011363" y="3919538"/>
            <a:ext cx="8412162" cy="5238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2D1E5-8B1B-47C0-8D62-276DBEE8F7A3}"/>
              </a:ext>
            </a:extLst>
          </p:cNvPr>
          <p:cNvSpPr txBox="1"/>
          <p:nvPr/>
        </p:nvSpPr>
        <p:spPr>
          <a:xfrm>
            <a:off x="1997075" y="5334000"/>
            <a:ext cx="8412163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D1B44-824E-4D56-B1D1-C00DB3D709AA}"/>
              </a:ext>
            </a:extLst>
          </p:cNvPr>
          <p:cNvSpPr txBox="1"/>
          <p:nvPr/>
        </p:nvSpPr>
        <p:spPr>
          <a:xfrm>
            <a:off x="2011363" y="4643438"/>
            <a:ext cx="8412162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C0CF263B-0A59-4997-9A4F-7F3C37917F6B}"/>
              </a:ext>
            </a:extLst>
          </p:cNvPr>
          <p:cNvSpPr/>
          <p:nvPr/>
        </p:nvSpPr>
        <p:spPr>
          <a:xfrm>
            <a:off x="1277938" y="53340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04454E23-2362-46BF-A8B4-6E0906CC422C}"/>
              </a:ext>
            </a:extLst>
          </p:cNvPr>
          <p:cNvSpPr/>
          <p:nvPr/>
        </p:nvSpPr>
        <p:spPr>
          <a:xfrm>
            <a:off x="1277938" y="32766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1DEE8F61-8868-4ABE-A4BE-7A86D73E38C1}"/>
              </a:ext>
            </a:extLst>
          </p:cNvPr>
          <p:cNvSpPr/>
          <p:nvPr/>
        </p:nvSpPr>
        <p:spPr>
          <a:xfrm>
            <a:off x="1295400" y="3919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1BF666FB-4359-4969-8BC9-D9A04C4B2633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1A2F15-67F5-4B7C-9853-E9A95DB87FDA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92" name="AutoShape 5">
            <a:extLst>
              <a:ext uri="{FF2B5EF4-FFF2-40B4-BE49-F238E27FC236}">
                <a16:creationId xmlns:a16="http://schemas.microsoft.com/office/drawing/2014/main" id="{3C628E2F-7D6A-4056-B21A-381FA1809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3" name="Rectangle 4">
            <a:extLst>
              <a:ext uri="{FF2B5EF4-FFF2-40B4-BE49-F238E27FC236}">
                <a16:creationId xmlns:a16="http://schemas.microsoft.com/office/drawing/2014/main" id="{AF7484BE-AFFE-4471-9EBE-FAEA8D6D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21776402-34C7-41DD-A952-9A9ABC3FD49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0501" name="Oval 4">
              <a:extLst>
                <a:ext uri="{FF2B5EF4-FFF2-40B4-BE49-F238E27FC236}">
                  <a16:creationId xmlns:a16="http://schemas.microsoft.com/office/drawing/2014/main" id="{B231B4C1-E03D-409F-A741-E3727CD99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2" name="WordArt 6">
              <a:extLst>
                <a:ext uri="{FF2B5EF4-FFF2-40B4-BE49-F238E27FC236}">
                  <a16:creationId xmlns:a16="http://schemas.microsoft.com/office/drawing/2014/main" id="{3C308243-3099-4ED2-851D-037F714924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0503" name="WordArt 7">
              <a:extLst>
                <a:ext uri="{FF2B5EF4-FFF2-40B4-BE49-F238E27FC236}">
                  <a16:creationId xmlns:a16="http://schemas.microsoft.com/office/drawing/2014/main" id="{6069EDE9-2982-4DC3-9E57-4BE5291E29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0504" name="WordArt 8">
              <a:extLst>
                <a:ext uri="{FF2B5EF4-FFF2-40B4-BE49-F238E27FC236}">
                  <a16:creationId xmlns:a16="http://schemas.microsoft.com/office/drawing/2014/main" id="{DE3E394A-A087-444B-8E07-010AE7A789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0505" name="WordArt 14">
              <a:extLst>
                <a:ext uri="{FF2B5EF4-FFF2-40B4-BE49-F238E27FC236}">
                  <a16:creationId xmlns:a16="http://schemas.microsoft.com/office/drawing/2014/main" id="{9340BDE8-E8A4-4E63-9A57-F46955E09E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0506" name="WordArt 15">
              <a:extLst>
                <a:ext uri="{FF2B5EF4-FFF2-40B4-BE49-F238E27FC236}">
                  <a16:creationId xmlns:a16="http://schemas.microsoft.com/office/drawing/2014/main" id="{E36ABB35-4BD8-421B-84B4-270F4D9563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0507" name="WordArt 16">
              <a:extLst>
                <a:ext uri="{FF2B5EF4-FFF2-40B4-BE49-F238E27FC236}">
                  <a16:creationId xmlns:a16="http://schemas.microsoft.com/office/drawing/2014/main" id="{336B7301-A412-4681-A7D9-8463F3F3B76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0508" name="WordArt 17">
              <a:extLst>
                <a:ext uri="{FF2B5EF4-FFF2-40B4-BE49-F238E27FC236}">
                  <a16:creationId xmlns:a16="http://schemas.microsoft.com/office/drawing/2014/main" id="{F9DB909B-21DF-4D6B-8891-409B861859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509" name="WordArt 19">
              <a:extLst>
                <a:ext uri="{FF2B5EF4-FFF2-40B4-BE49-F238E27FC236}">
                  <a16:creationId xmlns:a16="http://schemas.microsoft.com/office/drawing/2014/main" id="{C9216DF5-54FF-4A7F-B391-04F7FA1AE8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0510" name="WordArt 20">
              <a:extLst>
                <a:ext uri="{FF2B5EF4-FFF2-40B4-BE49-F238E27FC236}">
                  <a16:creationId xmlns:a16="http://schemas.microsoft.com/office/drawing/2014/main" id="{D3DF4E0C-DBBA-46DC-B5CE-44B892A6C2C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0511" name="WordArt 21">
              <a:extLst>
                <a:ext uri="{FF2B5EF4-FFF2-40B4-BE49-F238E27FC236}">
                  <a16:creationId xmlns:a16="http://schemas.microsoft.com/office/drawing/2014/main" id="{518BC443-AC73-448D-89AD-14AB7ADC3D0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0512" name="WordArt 22">
              <a:extLst>
                <a:ext uri="{FF2B5EF4-FFF2-40B4-BE49-F238E27FC236}">
                  <a16:creationId xmlns:a16="http://schemas.microsoft.com/office/drawing/2014/main" id="{E3F7CD52-100C-4922-A9C4-4324BF52803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0513" name="WordArt 23">
              <a:extLst>
                <a:ext uri="{FF2B5EF4-FFF2-40B4-BE49-F238E27FC236}">
                  <a16:creationId xmlns:a16="http://schemas.microsoft.com/office/drawing/2014/main" id="{C95BA93F-305F-44B0-AE54-81EC13BCA2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514" name="WordArt 24">
              <a:extLst>
                <a:ext uri="{FF2B5EF4-FFF2-40B4-BE49-F238E27FC236}">
                  <a16:creationId xmlns:a16="http://schemas.microsoft.com/office/drawing/2014/main" id="{F9A5048A-0685-4D37-A069-FF357B7637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0515" name="WordArt 25">
              <a:extLst>
                <a:ext uri="{FF2B5EF4-FFF2-40B4-BE49-F238E27FC236}">
                  <a16:creationId xmlns:a16="http://schemas.microsoft.com/office/drawing/2014/main" id="{5CF023DC-9D05-4167-B24C-8D69ED6C1B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516" name="WordArt 26">
              <a:extLst>
                <a:ext uri="{FF2B5EF4-FFF2-40B4-BE49-F238E27FC236}">
                  <a16:creationId xmlns:a16="http://schemas.microsoft.com/office/drawing/2014/main" id="{7EFC888A-B7D7-4FDB-907B-D3DB6660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4D42511D-3FAA-409B-86AA-DC03AEF4E5C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0498" name="AutoShape 27">
              <a:extLst>
                <a:ext uri="{FF2B5EF4-FFF2-40B4-BE49-F238E27FC236}">
                  <a16:creationId xmlns:a16="http://schemas.microsoft.com/office/drawing/2014/main" id="{055E6637-0D79-4B33-ADA6-1789787436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499" name="Oval 29">
              <a:extLst>
                <a:ext uri="{FF2B5EF4-FFF2-40B4-BE49-F238E27FC236}">
                  <a16:creationId xmlns:a16="http://schemas.microsoft.com/office/drawing/2014/main" id="{CE601D99-4B84-4532-914A-66C19188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0" name="Oval 36">
              <a:extLst>
                <a:ext uri="{FF2B5EF4-FFF2-40B4-BE49-F238E27FC236}">
                  <a16:creationId xmlns:a16="http://schemas.microsoft.com/office/drawing/2014/main" id="{7F9100A3-1AAE-45AD-BB81-008F2D24A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96" name="Google Shape;689;p48">
            <a:extLst>
              <a:ext uri="{FF2B5EF4-FFF2-40B4-BE49-F238E27FC236}">
                <a16:creationId xmlns:a16="http://schemas.microsoft.com/office/drawing/2014/main" id="{58488979-AE7A-4CE1-AA00-11042C91272A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id="{4FA2B6C7-3C9B-4A9D-AEBD-C23B3098DE2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D20-8A81-4696-A6CC-6E2C476F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2276475"/>
            <a:ext cx="9709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Triết lí của Học thuyết Tam dân là gì?</a:t>
            </a:r>
            <a:endParaRPr kumimoji="0" lang="en-US" alt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29854-62AA-4A7D-B6B6-FFBCE341C14E}"/>
              </a:ext>
            </a:extLst>
          </p:cNvPr>
          <p:cNvSpPr txBox="1"/>
          <p:nvPr/>
        </p:nvSpPr>
        <p:spPr>
          <a:xfrm>
            <a:off x="1981200" y="3962400"/>
            <a:ext cx="9358313" cy="523875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tự do, dân quyền độc lập,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930B8-03BF-4CF2-927C-19A88FDF96B9}"/>
              </a:ext>
            </a:extLst>
          </p:cNvPr>
          <p:cNvSpPr txBox="1"/>
          <p:nvPr/>
        </p:nvSpPr>
        <p:spPr>
          <a:xfrm>
            <a:off x="2014538" y="5367338"/>
            <a:ext cx="9342437" cy="5238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hạnh phúc, dân quyền tự do, dân sinh độc lập.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CAAAD-E8A9-4C69-A8AF-FF42E3A620BC}"/>
              </a:ext>
            </a:extLst>
          </p:cNvPr>
          <p:cNvSpPr txBox="1"/>
          <p:nvPr/>
        </p:nvSpPr>
        <p:spPr>
          <a:xfrm>
            <a:off x="1981200" y="3200400"/>
            <a:ext cx="93424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tự do,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8498F-CBF3-4749-B34F-448315882E3A}"/>
              </a:ext>
            </a:extLst>
          </p:cNvPr>
          <p:cNvSpPr txBox="1"/>
          <p:nvPr/>
        </p:nvSpPr>
        <p:spPr>
          <a:xfrm>
            <a:off x="2011363" y="4643438"/>
            <a:ext cx="9342437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hạnh phúc, dân sinh tự do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A0407875-5BE2-4984-A28C-4363778429F7}"/>
              </a:ext>
            </a:extLst>
          </p:cNvPr>
          <p:cNvSpPr/>
          <p:nvPr/>
        </p:nvSpPr>
        <p:spPr>
          <a:xfrm>
            <a:off x="1262063" y="32004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FB6B7BC1-FFB4-4116-8F95-97622C1E6B86}"/>
              </a:ext>
            </a:extLst>
          </p:cNvPr>
          <p:cNvSpPr/>
          <p:nvPr/>
        </p:nvSpPr>
        <p:spPr>
          <a:xfrm>
            <a:off x="1262063" y="39624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E0B713D5-DED6-4446-8CA0-7C94A46DFA07}"/>
              </a:ext>
            </a:extLst>
          </p:cNvPr>
          <p:cNvSpPr/>
          <p:nvPr/>
        </p:nvSpPr>
        <p:spPr>
          <a:xfrm>
            <a:off x="1295400" y="53673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2F5ED772-3B58-4BC2-8E3C-1418BE423C10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82F620-7DC7-4F21-A25A-91AA70AAC5A1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540" name="AutoShape 5">
            <a:extLst>
              <a:ext uri="{FF2B5EF4-FFF2-40B4-BE49-F238E27FC236}">
                <a16:creationId xmlns:a16="http://schemas.microsoft.com/office/drawing/2014/main" id="{47AFA34C-289C-4691-A110-2668297AC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1" name="Rectangle 4">
            <a:extLst>
              <a:ext uri="{FF2B5EF4-FFF2-40B4-BE49-F238E27FC236}">
                <a16:creationId xmlns:a16="http://schemas.microsoft.com/office/drawing/2014/main" id="{4BD627DB-B76E-4ED2-86F8-1B139F9B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D6A10339-EE01-4B72-9D2E-0515C66DC37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2549" name="Oval 4">
              <a:extLst>
                <a:ext uri="{FF2B5EF4-FFF2-40B4-BE49-F238E27FC236}">
                  <a16:creationId xmlns:a16="http://schemas.microsoft.com/office/drawing/2014/main" id="{9CE729FD-4E52-42BA-979D-2B7E58DDF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50" name="WordArt 6">
              <a:extLst>
                <a:ext uri="{FF2B5EF4-FFF2-40B4-BE49-F238E27FC236}">
                  <a16:creationId xmlns:a16="http://schemas.microsoft.com/office/drawing/2014/main" id="{1077F766-52A1-4117-B883-2BD46F8803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2551" name="WordArt 7">
              <a:extLst>
                <a:ext uri="{FF2B5EF4-FFF2-40B4-BE49-F238E27FC236}">
                  <a16:creationId xmlns:a16="http://schemas.microsoft.com/office/drawing/2014/main" id="{C4867FF9-6948-4F99-B15D-15781E113A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552" name="WordArt 8">
              <a:extLst>
                <a:ext uri="{FF2B5EF4-FFF2-40B4-BE49-F238E27FC236}">
                  <a16:creationId xmlns:a16="http://schemas.microsoft.com/office/drawing/2014/main" id="{2DAD6DC6-12B7-43F2-AF99-27D533341A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553" name="WordArt 14">
              <a:extLst>
                <a:ext uri="{FF2B5EF4-FFF2-40B4-BE49-F238E27FC236}">
                  <a16:creationId xmlns:a16="http://schemas.microsoft.com/office/drawing/2014/main" id="{149B75C4-A744-4872-B4A0-971859D53B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2554" name="WordArt 15">
              <a:extLst>
                <a:ext uri="{FF2B5EF4-FFF2-40B4-BE49-F238E27FC236}">
                  <a16:creationId xmlns:a16="http://schemas.microsoft.com/office/drawing/2014/main" id="{6796BE24-A8BB-499F-B109-8771CA199C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2555" name="WordArt 16">
              <a:extLst>
                <a:ext uri="{FF2B5EF4-FFF2-40B4-BE49-F238E27FC236}">
                  <a16:creationId xmlns:a16="http://schemas.microsoft.com/office/drawing/2014/main" id="{4FEBD2A0-3ADC-4642-9EF7-6C9F507623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556" name="WordArt 17">
              <a:extLst>
                <a:ext uri="{FF2B5EF4-FFF2-40B4-BE49-F238E27FC236}">
                  <a16:creationId xmlns:a16="http://schemas.microsoft.com/office/drawing/2014/main" id="{AD79C298-8FA2-4CD9-A0D5-8FFCB9B8F4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2557" name="WordArt 19">
              <a:extLst>
                <a:ext uri="{FF2B5EF4-FFF2-40B4-BE49-F238E27FC236}">
                  <a16:creationId xmlns:a16="http://schemas.microsoft.com/office/drawing/2014/main" id="{E594CFF0-21A6-4B6C-8A38-474EDB5B49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2558" name="WordArt 20">
              <a:extLst>
                <a:ext uri="{FF2B5EF4-FFF2-40B4-BE49-F238E27FC236}">
                  <a16:creationId xmlns:a16="http://schemas.microsoft.com/office/drawing/2014/main" id="{31C2B4F0-F346-4C09-97E2-C426DD3ED1E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2559" name="WordArt 21">
              <a:extLst>
                <a:ext uri="{FF2B5EF4-FFF2-40B4-BE49-F238E27FC236}">
                  <a16:creationId xmlns:a16="http://schemas.microsoft.com/office/drawing/2014/main" id="{A819BB6D-BFB9-45B5-84FE-B3DA5F0D02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2560" name="WordArt 22">
              <a:extLst>
                <a:ext uri="{FF2B5EF4-FFF2-40B4-BE49-F238E27FC236}">
                  <a16:creationId xmlns:a16="http://schemas.microsoft.com/office/drawing/2014/main" id="{A75052FC-B28A-42C1-A934-D127652134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2561" name="WordArt 23">
              <a:extLst>
                <a:ext uri="{FF2B5EF4-FFF2-40B4-BE49-F238E27FC236}">
                  <a16:creationId xmlns:a16="http://schemas.microsoft.com/office/drawing/2014/main" id="{7E63D07D-FCA8-4E5E-91E9-0055D74E96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562" name="WordArt 24">
              <a:extLst>
                <a:ext uri="{FF2B5EF4-FFF2-40B4-BE49-F238E27FC236}">
                  <a16:creationId xmlns:a16="http://schemas.microsoft.com/office/drawing/2014/main" id="{DA8DB86A-AE99-4C1D-A290-747CD1588B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63" name="WordArt 25">
              <a:extLst>
                <a:ext uri="{FF2B5EF4-FFF2-40B4-BE49-F238E27FC236}">
                  <a16:creationId xmlns:a16="http://schemas.microsoft.com/office/drawing/2014/main" id="{C4D3C4BC-4296-4454-AD15-C2AD26706C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64" name="WordArt 26">
              <a:extLst>
                <a:ext uri="{FF2B5EF4-FFF2-40B4-BE49-F238E27FC236}">
                  <a16:creationId xmlns:a16="http://schemas.microsoft.com/office/drawing/2014/main" id="{45DE9341-6BFF-4941-967B-25F36DE6C36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4">
            <a:extLst>
              <a:ext uri="{FF2B5EF4-FFF2-40B4-BE49-F238E27FC236}">
                <a16:creationId xmlns:a16="http://schemas.microsoft.com/office/drawing/2014/main" id="{67073CEB-313B-4DED-B740-80C7623408A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2546" name="AutoShape 27">
              <a:extLst>
                <a:ext uri="{FF2B5EF4-FFF2-40B4-BE49-F238E27FC236}">
                  <a16:creationId xmlns:a16="http://schemas.microsoft.com/office/drawing/2014/main" id="{F17A2C79-A120-40A1-9E13-1F3CCE0F8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id="{FF17F15C-A6EA-4C6D-87F7-E36661618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8" name="Oval 36">
              <a:extLst>
                <a:ext uri="{FF2B5EF4-FFF2-40B4-BE49-F238E27FC236}">
                  <a16:creationId xmlns:a16="http://schemas.microsoft.com/office/drawing/2014/main" id="{5068CF97-F8B6-48F4-A9F5-94146AF90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44" name="Google Shape;689;p48">
            <a:extLst>
              <a:ext uri="{FF2B5EF4-FFF2-40B4-BE49-F238E27FC236}">
                <a16:creationId xmlns:a16="http://schemas.microsoft.com/office/drawing/2014/main" id="{C970C767-13FF-4002-BED4-00F48BFF0D74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id="{3D322CEE-EEDB-4C29-A42C-8DE2E3BE2340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>
            <a:extLst>
              <a:ext uri="{FF2B5EF4-FFF2-40B4-BE49-F238E27FC236}">
                <a16:creationId xmlns:a16="http://schemas.microsoft.com/office/drawing/2014/main" id="{9385D5FE-5D50-4ABD-94D6-9340C4F01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280F8DCE-65F3-435F-8AFE-FE833160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41622D3F-3D98-43CB-A5E6-05259FF82F02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9: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Anh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C56DDD-4187-4CFB-BF19-543CE986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3852B4DF-D2A0-484E-AF94-6567A4E1479F}"/>
              </a:ext>
            </a:extLst>
          </p:cNvPr>
          <p:cNvSpPr>
            <a:spLocks/>
          </p:cNvSpPr>
          <p:nvPr/>
        </p:nvSpPr>
        <p:spPr bwMode="auto">
          <a:xfrm>
            <a:off x="1905000" y="1981200"/>
            <a:ext cx="8534400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10: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AutoShape 5">
            <a:extLst>
              <a:ext uri="{FF2B5EF4-FFF2-40B4-BE49-F238E27FC236}">
                <a16:creationId xmlns:a16="http://schemas.microsoft.com/office/drawing/2014/main" id="{CE968952-56DE-42A3-AA06-AA4DD7B12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8686800" cy="990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4F3936AB-30A6-4884-9824-4F2EBD0CA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349" y="515215"/>
            <a:ext cx="3583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F8E9EB-7E0E-4F1B-BE5A-50A5FD15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7338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5">
            <a:extLst>
              <a:ext uri="{FF2B5EF4-FFF2-40B4-BE49-F238E27FC236}">
                <a16:creationId xmlns:a16="http://schemas.microsoft.com/office/drawing/2014/main" id="{07F28DB9-1614-4BBB-B61D-4811DDBF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FF0F32BC-7D51-4E4C-96AC-CE7A2045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Rectangle 7">
            <a:extLst>
              <a:ext uri="{FF2B5EF4-FFF2-40B4-BE49-F238E27FC236}">
                <a16:creationId xmlns:a16="http://schemas.microsoft.com/office/drawing/2014/main" id="{7493BB3F-324A-4B3C-8DAF-8A2D03B51810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11: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Xương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Nam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C115-5275-4796-9599-B03BA5D8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8006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42" name="Group 2">
            <a:extLst>
              <a:ext uri="{FF2B5EF4-FFF2-40B4-BE49-F238E27FC236}">
                <a16:creationId xmlns:a16="http://schemas.microsoft.com/office/drawing/2014/main" id="{58ED878C-65D5-4C4C-901E-C8F802187359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416550"/>
            <a:ext cx="4800600" cy="755650"/>
            <a:chOff x="1152" y="3386"/>
            <a:chExt cx="3024" cy="476"/>
          </a:xfrm>
        </p:grpSpPr>
        <p:sp>
          <p:nvSpPr>
            <p:cNvPr id="48271" name="Rectangle 3">
              <a:extLst>
                <a:ext uri="{FF2B5EF4-FFF2-40B4-BE49-F238E27FC236}">
                  <a16:creationId xmlns:a16="http://schemas.microsoft.com/office/drawing/2014/main" id="{B36B8302-F47E-465A-9E44-F616E06F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72" name="Rectangle 4">
              <a:extLst>
                <a:ext uri="{FF2B5EF4-FFF2-40B4-BE49-F238E27FC236}">
                  <a16:creationId xmlns:a16="http://schemas.microsoft.com/office/drawing/2014/main" id="{23B9EF66-8877-4458-A28E-3D85D9C58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3" name="Rectangle 5">
              <a:extLst>
                <a:ext uri="{FF2B5EF4-FFF2-40B4-BE49-F238E27FC236}">
                  <a16:creationId xmlns:a16="http://schemas.microsoft.com/office/drawing/2014/main" id="{F279F1B9-82D8-4797-9072-19908D57A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74" name="Rectangle 6">
              <a:extLst>
                <a:ext uri="{FF2B5EF4-FFF2-40B4-BE49-F238E27FC236}">
                  <a16:creationId xmlns:a16="http://schemas.microsoft.com/office/drawing/2014/main" id="{7960CED6-24E6-4E82-95A0-1D4002F6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8275" name="Rectangle 7">
              <a:extLst>
                <a:ext uri="{FF2B5EF4-FFF2-40B4-BE49-F238E27FC236}">
                  <a16:creationId xmlns:a16="http://schemas.microsoft.com/office/drawing/2014/main" id="{781CDA28-ACDA-4032-9833-B5FE4FEA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6" name="Rectangle 8">
              <a:extLst>
                <a:ext uri="{FF2B5EF4-FFF2-40B4-BE49-F238E27FC236}">
                  <a16:creationId xmlns:a16="http://schemas.microsoft.com/office/drawing/2014/main" id="{37D5DBE2-5E37-46F4-A719-74E2D0AF2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7" name="Rectangle 9">
              <a:extLst>
                <a:ext uri="{FF2B5EF4-FFF2-40B4-BE49-F238E27FC236}">
                  <a16:creationId xmlns:a16="http://schemas.microsoft.com/office/drawing/2014/main" id="{A64D2E26-4D6C-4D69-93AA-61064ECE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17450" name="Group 10">
            <a:extLst>
              <a:ext uri="{FF2B5EF4-FFF2-40B4-BE49-F238E27FC236}">
                <a16:creationId xmlns:a16="http://schemas.microsoft.com/office/drawing/2014/main" id="{468EDADC-DDDE-4F71-9344-E01E91B0CD2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648201"/>
            <a:ext cx="4800600" cy="754063"/>
            <a:chOff x="720" y="2911"/>
            <a:chExt cx="3024" cy="475"/>
          </a:xfrm>
        </p:grpSpPr>
        <p:sp>
          <p:nvSpPr>
            <p:cNvPr id="48264" name="Rectangle 11">
              <a:extLst>
                <a:ext uri="{FF2B5EF4-FFF2-40B4-BE49-F238E27FC236}">
                  <a16:creationId xmlns:a16="http://schemas.microsoft.com/office/drawing/2014/main" id="{32CE6455-5E20-437E-A27F-603C0265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5" name="Rectangle 12">
              <a:extLst>
                <a:ext uri="{FF2B5EF4-FFF2-40B4-BE49-F238E27FC236}">
                  <a16:creationId xmlns:a16="http://schemas.microsoft.com/office/drawing/2014/main" id="{73503CAA-34F4-4197-8AFF-0BF8991BC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266" name="Rectangle 13">
              <a:extLst>
                <a:ext uri="{FF2B5EF4-FFF2-40B4-BE49-F238E27FC236}">
                  <a16:creationId xmlns:a16="http://schemas.microsoft.com/office/drawing/2014/main" id="{65A3A6A0-396B-4641-8DEC-7D95D0E0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48267" name="Rectangle 14">
              <a:extLst>
                <a:ext uri="{FF2B5EF4-FFF2-40B4-BE49-F238E27FC236}">
                  <a16:creationId xmlns:a16="http://schemas.microsoft.com/office/drawing/2014/main" id="{09993FD8-D1AA-491E-A580-63F0964CB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48268" name="Rectangle 15">
              <a:extLst>
                <a:ext uri="{FF2B5EF4-FFF2-40B4-BE49-F238E27FC236}">
                  <a16:creationId xmlns:a16="http://schemas.microsoft.com/office/drawing/2014/main" id="{6FEA890D-BF4C-46A4-9DA9-B5481509C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69" name="Rectangle 16">
              <a:extLst>
                <a:ext uri="{FF2B5EF4-FFF2-40B4-BE49-F238E27FC236}">
                  <a16:creationId xmlns:a16="http://schemas.microsoft.com/office/drawing/2014/main" id="{DBE7B402-4B7B-4455-895E-1888DEAC6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0" name="Rectangle 17">
              <a:extLst>
                <a:ext uri="{FF2B5EF4-FFF2-40B4-BE49-F238E27FC236}">
                  <a16:creationId xmlns:a16="http://schemas.microsoft.com/office/drawing/2014/main" id="{17694CB6-EFA8-4CFD-A04E-4AA32FB1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7458" name="Group 18">
            <a:extLst>
              <a:ext uri="{FF2B5EF4-FFF2-40B4-BE49-F238E27FC236}">
                <a16:creationId xmlns:a16="http://schemas.microsoft.com/office/drawing/2014/main" id="{62CD4979-0AB8-4EBB-9F85-E6EA968E59DA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886200"/>
            <a:ext cx="6858000" cy="755650"/>
            <a:chOff x="288" y="2435"/>
            <a:chExt cx="4320" cy="476"/>
          </a:xfrm>
        </p:grpSpPr>
        <p:sp>
          <p:nvSpPr>
            <p:cNvPr id="48254" name="Rectangle 19">
              <a:extLst>
                <a:ext uri="{FF2B5EF4-FFF2-40B4-BE49-F238E27FC236}">
                  <a16:creationId xmlns:a16="http://schemas.microsoft.com/office/drawing/2014/main" id="{571F77E8-2BB4-4943-8549-92401BF62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5" name="Rectangle 20">
              <a:extLst>
                <a:ext uri="{FF2B5EF4-FFF2-40B4-BE49-F238E27FC236}">
                  <a16:creationId xmlns:a16="http://schemas.microsoft.com/office/drawing/2014/main" id="{70E922DC-152C-4DA0-81E5-55B343ECF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48256" name="Rectangle 21">
              <a:extLst>
                <a:ext uri="{FF2B5EF4-FFF2-40B4-BE49-F238E27FC236}">
                  <a16:creationId xmlns:a16="http://schemas.microsoft.com/office/drawing/2014/main" id="{75B796C5-AD35-4481-BED6-52C7D9C8C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57" name="Rectangle 22">
              <a:extLst>
                <a:ext uri="{FF2B5EF4-FFF2-40B4-BE49-F238E27FC236}">
                  <a16:creationId xmlns:a16="http://schemas.microsoft.com/office/drawing/2014/main" id="{8C7F4549-231E-4A25-A0E9-B525937C7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8" name="Rectangle 23">
              <a:extLst>
                <a:ext uri="{FF2B5EF4-FFF2-40B4-BE49-F238E27FC236}">
                  <a16:creationId xmlns:a16="http://schemas.microsoft.com/office/drawing/2014/main" id="{62083DF3-DD8E-4B24-A718-C8CFC61BD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9" name="Rectangle 24">
              <a:extLst>
                <a:ext uri="{FF2B5EF4-FFF2-40B4-BE49-F238E27FC236}">
                  <a16:creationId xmlns:a16="http://schemas.microsoft.com/office/drawing/2014/main" id="{03782939-A812-4B5A-9813-9600B4BE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0" name="Rectangle 25">
              <a:extLst>
                <a:ext uri="{FF2B5EF4-FFF2-40B4-BE49-F238E27FC236}">
                  <a16:creationId xmlns:a16="http://schemas.microsoft.com/office/drawing/2014/main" id="{49FD7232-6568-43B4-B836-FCF44523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Ố</a:t>
              </a:r>
            </a:p>
          </p:txBody>
        </p:sp>
        <p:sp>
          <p:nvSpPr>
            <p:cNvPr id="48261" name="Rectangle 26">
              <a:extLst>
                <a:ext uri="{FF2B5EF4-FFF2-40B4-BE49-F238E27FC236}">
                  <a16:creationId xmlns:a16="http://schemas.microsoft.com/office/drawing/2014/main" id="{3C0642AB-3928-4EAF-B09A-3D8593CD3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62" name="Rectangle 27">
              <a:extLst>
                <a:ext uri="{FF2B5EF4-FFF2-40B4-BE49-F238E27FC236}">
                  <a16:creationId xmlns:a16="http://schemas.microsoft.com/office/drawing/2014/main" id="{5E1687AD-92EE-413A-9C2C-E25858AD8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63" name="Rectangle 28">
              <a:extLst>
                <a:ext uri="{FF2B5EF4-FFF2-40B4-BE49-F238E27FC236}">
                  <a16:creationId xmlns:a16="http://schemas.microsoft.com/office/drawing/2014/main" id="{DB7FFFAD-798E-4BA9-835F-F23384782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69" name="Group 29">
            <a:extLst>
              <a:ext uri="{FF2B5EF4-FFF2-40B4-BE49-F238E27FC236}">
                <a16:creationId xmlns:a16="http://schemas.microsoft.com/office/drawing/2014/main" id="{8A1CC20E-E19A-41F7-A2CA-EC243657228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124200"/>
            <a:ext cx="5486400" cy="755650"/>
            <a:chOff x="2016" y="1959"/>
            <a:chExt cx="3456" cy="476"/>
          </a:xfrm>
        </p:grpSpPr>
        <p:sp>
          <p:nvSpPr>
            <p:cNvPr id="48246" name="Rectangle 30">
              <a:extLst>
                <a:ext uri="{FF2B5EF4-FFF2-40B4-BE49-F238E27FC236}">
                  <a16:creationId xmlns:a16="http://schemas.microsoft.com/office/drawing/2014/main" id="{C39A2704-18EB-4BD5-B94B-BB7D6012D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47" name="Rectangle 31">
              <a:extLst>
                <a:ext uri="{FF2B5EF4-FFF2-40B4-BE49-F238E27FC236}">
                  <a16:creationId xmlns:a16="http://schemas.microsoft.com/office/drawing/2014/main" id="{EEC6E8FE-8F7E-4D28-A57F-DF4B242F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48248" name="Rectangle 32">
              <a:extLst>
                <a:ext uri="{FF2B5EF4-FFF2-40B4-BE49-F238E27FC236}">
                  <a16:creationId xmlns:a16="http://schemas.microsoft.com/office/drawing/2014/main" id="{061C14DB-875C-4121-AC18-CEF8F9BD2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49" name="Rectangle 33">
              <a:extLst>
                <a:ext uri="{FF2B5EF4-FFF2-40B4-BE49-F238E27FC236}">
                  <a16:creationId xmlns:a16="http://schemas.microsoft.com/office/drawing/2014/main" id="{EF98F53D-EDAE-4D77-BF26-CC7767A0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0" name="Rectangle 34">
              <a:extLst>
                <a:ext uri="{FF2B5EF4-FFF2-40B4-BE49-F238E27FC236}">
                  <a16:creationId xmlns:a16="http://schemas.microsoft.com/office/drawing/2014/main" id="{AA250585-D401-4FFA-A815-496D41685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1" name="Rectangle 35">
              <a:extLst>
                <a:ext uri="{FF2B5EF4-FFF2-40B4-BE49-F238E27FC236}">
                  <a16:creationId xmlns:a16="http://schemas.microsoft.com/office/drawing/2014/main" id="{8565CEF4-B0E2-4827-B945-A4A3B6AF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2" name="Rectangle 36">
              <a:extLst>
                <a:ext uri="{FF2B5EF4-FFF2-40B4-BE49-F238E27FC236}">
                  <a16:creationId xmlns:a16="http://schemas.microsoft.com/office/drawing/2014/main" id="{5516CE73-3C55-4C4B-9087-2111F5324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8253" name="Rectangle 37">
              <a:extLst>
                <a:ext uri="{FF2B5EF4-FFF2-40B4-BE49-F238E27FC236}">
                  <a16:creationId xmlns:a16="http://schemas.microsoft.com/office/drawing/2014/main" id="{53518525-1B34-4532-8A4D-D3CAC843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17478" name="Group 38">
            <a:extLst>
              <a:ext uri="{FF2B5EF4-FFF2-40B4-BE49-F238E27FC236}">
                <a16:creationId xmlns:a16="http://schemas.microsoft.com/office/drawing/2014/main" id="{3EC9CF2F-7D75-43E0-B0F9-60CE899BC013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370138"/>
            <a:ext cx="4114800" cy="754062"/>
            <a:chOff x="1152" y="1484"/>
            <a:chExt cx="2592" cy="475"/>
          </a:xfrm>
        </p:grpSpPr>
        <p:sp>
          <p:nvSpPr>
            <p:cNvPr id="48240" name="Rectangle 39">
              <a:extLst>
                <a:ext uri="{FF2B5EF4-FFF2-40B4-BE49-F238E27FC236}">
                  <a16:creationId xmlns:a16="http://schemas.microsoft.com/office/drawing/2014/main" id="{AA1CE07D-81B3-4587-A7A8-BA3E9AC14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41" name="Rectangle 40">
              <a:extLst>
                <a:ext uri="{FF2B5EF4-FFF2-40B4-BE49-F238E27FC236}">
                  <a16:creationId xmlns:a16="http://schemas.microsoft.com/office/drawing/2014/main" id="{A6B5E447-F73D-4030-B83D-C03FA8441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42" name="Rectangle 41">
              <a:extLst>
                <a:ext uri="{FF2B5EF4-FFF2-40B4-BE49-F238E27FC236}">
                  <a16:creationId xmlns:a16="http://schemas.microsoft.com/office/drawing/2014/main" id="{B5268C23-2677-431F-A1BB-704BE9393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8243" name="Rectangle 42">
              <a:extLst>
                <a:ext uri="{FF2B5EF4-FFF2-40B4-BE49-F238E27FC236}">
                  <a16:creationId xmlns:a16="http://schemas.microsoft.com/office/drawing/2014/main" id="{0F0AFABD-27AF-472D-A9BF-CD7B3F9F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44" name="Rectangle 43">
              <a:extLst>
                <a:ext uri="{FF2B5EF4-FFF2-40B4-BE49-F238E27FC236}">
                  <a16:creationId xmlns:a16="http://schemas.microsoft.com/office/drawing/2014/main" id="{B8D2D016-1CC2-4D7A-B1DE-519DA8CD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45" name="Rectangle 44">
              <a:extLst>
                <a:ext uri="{FF2B5EF4-FFF2-40B4-BE49-F238E27FC236}">
                  <a16:creationId xmlns:a16="http://schemas.microsoft.com/office/drawing/2014/main" id="{161375FA-DAD0-4362-A204-E3A49E43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85" name="Group 45">
            <a:extLst>
              <a:ext uri="{FF2B5EF4-FFF2-40B4-BE49-F238E27FC236}">
                <a16:creationId xmlns:a16="http://schemas.microsoft.com/office/drawing/2014/main" id="{BD31E1EF-5899-4164-9CA4-E1CFC7D4BF05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06550"/>
            <a:ext cx="4800600" cy="755650"/>
            <a:chOff x="720" y="768"/>
            <a:chExt cx="3024" cy="476"/>
          </a:xfrm>
        </p:grpSpPr>
        <p:sp>
          <p:nvSpPr>
            <p:cNvPr id="48233" name="Rectangle 46">
              <a:extLst>
                <a:ext uri="{FF2B5EF4-FFF2-40B4-BE49-F238E27FC236}">
                  <a16:creationId xmlns:a16="http://schemas.microsoft.com/office/drawing/2014/main" id="{00C45927-85D4-4517-B705-075AD3160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48234" name="Rectangle 47">
              <a:extLst>
                <a:ext uri="{FF2B5EF4-FFF2-40B4-BE49-F238E27FC236}">
                  <a16:creationId xmlns:a16="http://schemas.microsoft.com/office/drawing/2014/main" id="{62D66B35-2351-4075-BDF7-8B1B6A1F5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8235" name="Rectangle 48">
              <a:extLst>
                <a:ext uri="{FF2B5EF4-FFF2-40B4-BE49-F238E27FC236}">
                  <a16:creationId xmlns:a16="http://schemas.microsoft.com/office/drawing/2014/main" id="{AA692CFB-039B-4B85-9BA1-B3CC220BD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8236" name="Rectangle 49">
              <a:extLst>
                <a:ext uri="{FF2B5EF4-FFF2-40B4-BE49-F238E27FC236}">
                  <a16:creationId xmlns:a16="http://schemas.microsoft.com/office/drawing/2014/main" id="{500F4839-1C2B-4A87-9273-27E9AED11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37" name="Rectangle 50">
              <a:extLst>
                <a:ext uri="{FF2B5EF4-FFF2-40B4-BE49-F238E27FC236}">
                  <a16:creationId xmlns:a16="http://schemas.microsoft.com/office/drawing/2014/main" id="{CED360EC-D78F-4A10-8113-22768E250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38" name="Rectangle 51">
              <a:extLst>
                <a:ext uri="{FF2B5EF4-FFF2-40B4-BE49-F238E27FC236}">
                  <a16:creationId xmlns:a16="http://schemas.microsoft.com/office/drawing/2014/main" id="{50BB10E0-B825-4297-848C-8D3F1A5E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39" name="Rectangle 52">
              <a:extLst>
                <a:ext uri="{FF2B5EF4-FFF2-40B4-BE49-F238E27FC236}">
                  <a16:creationId xmlns:a16="http://schemas.microsoft.com/office/drawing/2014/main" id="{CD467CA0-AFBA-4FDA-B2E9-AA0A86C9F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48136" name="Group 53">
            <a:extLst>
              <a:ext uri="{FF2B5EF4-FFF2-40B4-BE49-F238E27FC236}">
                <a16:creationId xmlns:a16="http://schemas.microsoft.com/office/drawing/2014/main" id="{538ADE7F-90BD-443A-AF30-44A0008688A4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600201"/>
            <a:ext cx="8229600" cy="4530725"/>
            <a:chOff x="576" y="1008"/>
            <a:chExt cx="5184" cy="2854"/>
          </a:xfrm>
        </p:grpSpPr>
        <p:sp>
          <p:nvSpPr>
            <p:cNvPr id="48159" name="Rectangle 54">
              <a:extLst>
                <a:ext uri="{FF2B5EF4-FFF2-40B4-BE49-F238E27FC236}">
                  <a16:creationId xmlns:a16="http://schemas.microsoft.com/office/drawing/2014/main" id="{A5133C7B-4CB0-48C7-839F-9199ECE60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0" name="Rectangle 55">
              <a:extLst>
                <a:ext uri="{FF2B5EF4-FFF2-40B4-BE49-F238E27FC236}">
                  <a16:creationId xmlns:a16="http://schemas.microsoft.com/office/drawing/2014/main" id="{065FEF9A-1331-42A7-9FD4-DD700ECA3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1" name="Rectangle 56">
              <a:extLst>
                <a:ext uri="{FF2B5EF4-FFF2-40B4-BE49-F238E27FC236}">
                  <a16:creationId xmlns:a16="http://schemas.microsoft.com/office/drawing/2014/main" id="{404255C9-98A2-4B8B-BD5B-B9FAA635E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2" name="Rectangle 57">
              <a:extLst>
                <a:ext uri="{FF2B5EF4-FFF2-40B4-BE49-F238E27FC236}">
                  <a16:creationId xmlns:a16="http://schemas.microsoft.com/office/drawing/2014/main" id="{5E8AF64D-0FDB-43D0-A31C-79E4650B8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3" name="Rectangle 58">
              <a:extLst>
                <a:ext uri="{FF2B5EF4-FFF2-40B4-BE49-F238E27FC236}">
                  <a16:creationId xmlns:a16="http://schemas.microsoft.com/office/drawing/2014/main" id="{E61B9B7A-202D-4519-AB5E-65ADC8E5E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4" name="Rectangle 59">
              <a:extLst>
                <a:ext uri="{FF2B5EF4-FFF2-40B4-BE49-F238E27FC236}">
                  <a16:creationId xmlns:a16="http://schemas.microsoft.com/office/drawing/2014/main" id="{3654131F-9253-4648-8894-73C3B655F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5" name="Rectangle 60">
              <a:extLst>
                <a:ext uri="{FF2B5EF4-FFF2-40B4-BE49-F238E27FC236}">
                  <a16:creationId xmlns:a16="http://schemas.microsoft.com/office/drawing/2014/main" id="{DB091D3C-D9FD-4C7E-BD46-8A6B13027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6" name="Rectangle 61">
              <a:extLst>
                <a:ext uri="{FF2B5EF4-FFF2-40B4-BE49-F238E27FC236}">
                  <a16:creationId xmlns:a16="http://schemas.microsoft.com/office/drawing/2014/main" id="{6D4761E8-51C6-4466-9EFA-5AC3BF0B6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7" name="Rectangle 62">
              <a:extLst>
                <a:ext uri="{FF2B5EF4-FFF2-40B4-BE49-F238E27FC236}">
                  <a16:creationId xmlns:a16="http://schemas.microsoft.com/office/drawing/2014/main" id="{0B5422F3-5489-4321-B7FC-A1295ECC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8" name="Rectangle 63">
              <a:extLst>
                <a:ext uri="{FF2B5EF4-FFF2-40B4-BE49-F238E27FC236}">
                  <a16:creationId xmlns:a16="http://schemas.microsoft.com/office/drawing/2014/main" id="{10BA6398-B22E-435F-A0FA-651AC0C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9" name="Rectangle 64">
              <a:extLst>
                <a:ext uri="{FF2B5EF4-FFF2-40B4-BE49-F238E27FC236}">
                  <a16:creationId xmlns:a16="http://schemas.microsoft.com/office/drawing/2014/main" id="{E615B99D-AD91-4387-B94E-FD6600EB0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0" name="Rectangle 65">
              <a:extLst>
                <a:ext uri="{FF2B5EF4-FFF2-40B4-BE49-F238E27FC236}">
                  <a16:creationId xmlns:a16="http://schemas.microsoft.com/office/drawing/2014/main" id="{A713EF16-557B-42B2-88B0-969B784E5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1" name="Rectangle 66">
              <a:extLst>
                <a:ext uri="{FF2B5EF4-FFF2-40B4-BE49-F238E27FC236}">
                  <a16:creationId xmlns:a16="http://schemas.microsoft.com/office/drawing/2014/main" id="{EE479C92-0F0F-4D13-A2B8-137B74BE4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2" name="Rectangle 67">
              <a:extLst>
                <a:ext uri="{FF2B5EF4-FFF2-40B4-BE49-F238E27FC236}">
                  <a16:creationId xmlns:a16="http://schemas.microsoft.com/office/drawing/2014/main" id="{171485F0-6AF5-4F22-897A-FE0BE3C54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3" name="Rectangle 68">
              <a:extLst>
                <a:ext uri="{FF2B5EF4-FFF2-40B4-BE49-F238E27FC236}">
                  <a16:creationId xmlns:a16="http://schemas.microsoft.com/office/drawing/2014/main" id="{7AF072F1-8A98-422B-9314-3D6757BD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4" name="Rectangle 69">
              <a:extLst>
                <a:ext uri="{FF2B5EF4-FFF2-40B4-BE49-F238E27FC236}">
                  <a16:creationId xmlns:a16="http://schemas.microsoft.com/office/drawing/2014/main" id="{286485D4-F773-43DB-B138-3F68EB86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5" name="Rectangle 70">
              <a:extLst>
                <a:ext uri="{FF2B5EF4-FFF2-40B4-BE49-F238E27FC236}">
                  <a16:creationId xmlns:a16="http://schemas.microsoft.com/office/drawing/2014/main" id="{3895657D-1D84-4EC2-AA6D-2980BA19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6" name="Rectangle 71">
              <a:extLst>
                <a:ext uri="{FF2B5EF4-FFF2-40B4-BE49-F238E27FC236}">
                  <a16:creationId xmlns:a16="http://schemas.microsoft.com/office/drawing/2014/main" id="{5B5FF540-9D34-4CC9-82F2-E8E70A33D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7" name="Rectangle 72">
              <a:extLst>
                <a:ext uri="{FF2B5EF4-FFF2-40B4-BE49-F238E27FC236}">
                  <a16:creationId xmlns:a16="http://schemas.microsoft.com/office/drawing/2014/main" id="{3112CF46-7831-43B6-9473-6C17CC8A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8" name="Rectangle 73">
              <a:extLst>
                <a:ext uri="{FF2B5EF4-FFF2-40B4-BE49-F238E27FC236}">
                  <a16:creationId xmlns:a16="http://schemas.microsoft.com/office/drawing/2014/main" id="{18161969-9260-472B-91A6-83A7A6024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9" name="Rectangle 74">
              <a:extLst>
                <a:ext uri="{FF2B5EF4-FFF2-40B4-BE49-F238E27FC236}">
                  <a16:creationId xmlns:a16="http://schemas.microsoft.com/office/drawing/2014/main" id="{E53C8D78-D641-4C59-9CF3-D6EFAC04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0" name="Rectangle 75">
              <a:extLst>
                <a:ext uri="{FF2B5EF4-FFF2-40B4-BE49-F238E27FC236}">
                  <a16:creationId xmlns:a16="http://schemas.microsoft.com/office/drawing/2014/main" id="{602E5342-BFAB-4562-BC0A-7C1B40099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1" name="Rectangle 76">
              <a:extLst>
                <a:ext uri="{FF2B5EF4-FFF2-40B4-BE49-F238E27FC236}">
                  <a16:creationId xmlns:a16="http://schemas.microsoft.com/office/drawing/2014/main" id="{0237B22E-B999-49A0-A808-6D0905FD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2" name="Rectangle 77">
              <a:extLst>
                <a:ext uri="{FF2B5EF4-FFF2-40B4-BE49-F238E27FC236}">
                  <a16:creationId xmlns:a16="http://schemas.microsoft.com/office/drawing/2014/main" id="{B26511D3-A867-455F-A78D-40EBD56D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3" name="Rectangle 78">
              <a:extLst>
                <a:ext uri="{FF2B5EF4-FFF2-40B4-BE49-F238E27FC236}">
                  <a16:creationId xmlns:a16="http://schemas.microsoft.com/office/drawing/2014/main" id="{8A7231CC-1C80-4761-8AE4-735EE766E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4" name="Rectangle 79">
              <a:extLst>
                <a:ext uri="{FF2B5EF4-FFF2-40B4-BE49-F238E27FC236}">
                  <a16:creationId xmlns:a16="http://schemas.microsoft.com/office/drawing/2014/main" id="{22724642-44FD-488F-9A0C-35E8C149D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5" name="Rectangle 80">
              <a:extLst>
                <a:ext uri="{FF2B5EF4-FFF2-40B4-BE49-F238E27FC236}">
                  <a16:creationId xmlns:a16="http://schemas.microsoft.com/office/drawing/2014/main" id="{C87E5A22-EF1A-4E43-925B-B1E66D84B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6" name="Line 81">
              <a:extLst>
                <a:ext uri="{FF2B5EF4-FFF2-40B4-BE49-F238E27FC236}">
                  <a16:creationId xmlns:a16="http://schemas.microsoft.com/office/drawing/2014/main" id="{42DA1769-3B71-4D37-8993-C971400F7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7" name="Line 82">
              <a:extLst>
                <a:ext uri="{FF2B5EF4-FFF2-40B4-BE49-F238E27FC236}">
                  <a16:creationId xmlns:a16="http://schemas.microsoft.com/office/drawing/2014/main" id="{7CB98934-361D-44B9-A8EE-6FCE63517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8" name="Line 83">
              <a:extLst>
                <a:ext uri="{FF2B5EF4-FFF2-40B4-BE49-F238E27FC236}">
                  <a16:creationId xmlns:a16="http://schemas.microsoft.com/office/drawing/2014/main" id="{416E282A-85B4-4B22-B558-2A71E7BA0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9" name="Line 84">
              <a:extLst>
                <a:ext uri="{FF2B5EF4-FFF2-40B4-BE49-F238E27FC236}">
                  <a16:creationId xmlns:a16="http://schemas.microsoft.com/office/drawing/2014/main" id="{20D11555-A29F-478C-A85D-39DBACEA0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0" name="Line 85">
              <a:extLst>
                <a:ext uri="{FF2B5EF4-FFF2-40B4-BE49-F238E27FC236}">
                  <a16:creationId xmlns:a16="http://schemas.microsoft.com/office/drawing/2014/main" id="{FA19BF68-47ED-4F25-B0F7-730E33386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1" name="Line 86">
              <a:extLst>
                <a:ext uri="{FF2B5EF4-FFF2-40B4-BE49-F238E27FC236}">
                  <a16:creationId xmlns:a16="http://schemas.microsoft.com/office/drawing/2014/main" id="{A933BBC1-70CE-4920-A0C9-E08273EB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2" name="Line 87">
              <a:extLst>
                <a:ext uri="{FF2B5EF4-FFF2-40B4-BE49-F238E27FC236}">
                  <a16:creationId xmlns:a16="http://schemas.microsoft.com/office/drawing/2014/main" id="{752B1B79-4D0A-477F-A4AF-A527DEC1F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3" name="Line 88">
              <a:extLst>
                <a:ext uri="{FF2B5EF4-FFF2-40B4-BE49-F238E27FC236}">
                  <a16:creationId xmlns:a16="http://schemas.microsoft.com/office/drawing/2014/main" id="{8D2CDA9E-7687-4198-8D9F-BD69A6B44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4" name="Line 89">
              <a:extLst>
                <a:ext uri="{FF2B5EF4-FFF2-40B4-BE49-F238E27FC236}">
                  <a16:creationId xmlns:a16="http://schemas.microsoft.com/office/drawing/2014/main" id="{1985ABB4-2E2E-455F-94D6-A86497444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5" name="Line 90">
              <a:extLst>
                <a:ext uri="{FF2B5EF4-FFF2-40B4-BE49-F238E27FC236}">
                  <a16:creationId xmlns:a16="http://schemas.microsoft.com/office/drawing/2014/main" id="{EC7A5F44-1436-4EA0-8F24-43905B3FE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6" name="Line 91">
              <a:extLst>
                <a:ext uri="{FF2B5EF4-FFF2-40B4-BE49-F238E27FC236}">
                  <a16:creationId xmlns:a16="http://schemas.microsoft.com/office/drawing/2014/main" id="{BCA90B43-A38D-403F-BD8E-735BFAA20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7" name="Line 92">
              <a:extLst>
                <a:ext uri="{FF2B5EF4-FFF2-40B4-BE49-F238E27FC236}">
                  <a16:creationId xmlns:a16="http://schemas.microsoft.com/office/drawing/2014/main" id="{E8887306-6D4D-47E1-9084-F70D37875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8" name="Line 93">
              <a:extLst>
                <a:ext uri="{FF2B5EF4-FFF2-40B4-BE49-F238E27FC236}">
                  <a16:creationId xmlns:a16="http://schemas.microsoft.com/office/drawing/2014/main" id="{DDCCB67B-8706-40AC-80CD-639393A1F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9" name="Line 94">
              <a:extLst>
                <a:ext uri="{FF2B5EF4-FFF2-40B4-BE49-F238E27FC236}">
                  <a16:creationId xmlns:a16="http://schemas.microsoft.com/office/drawing/2014/main" id="{BD31E0D6-36EB-46F5-AE34-1DA940BBF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0" name="Line 95">
              <a:extLst>
                <a:ext uri="{FF2B5EF4-FFF2-40B4-BE49-F238E27FC236}">
                  <a16:creationId xmlns:a16="http://schemas.microsoft.com/office/drawing/2014/main" id="{F2913AF3-4906-4144-AE94-1D946C35B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1" name="Line 96">
              <a:extLst>
                <a:ext uri="{FF2B5EF4-FFF2-40B4-BE49-F238E27FC236}">
                  <a16:creationId xmlns:a16="http://schemas.microsoft.com/office/drawing/2014/main" id="{F26E709C-6AEB-4B17-886B-FB3E7E0C8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96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2" name="Line 97">
              <a:extLst>
                <a:ext uri="{FF2B5EF4-FFF2-40B4-BE49-F238E27FC236}">
                  <a16:creationId xmlns:a16="http://schemas.microsoft.com/office/drawing/2014/main" id="{FF73BBBB-483D-46E5-9AC8-C79D2B5D8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959"/>
              <a:ext cx="0" cy="9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3" name="Line 98">
              <a:extLst>
                <a:ext uri="{FF2B5EF4-FFF2-40B4-BE49-F238E27FC236}">
                  <a16:creationId xmlns:a16="http://schemas.microsoft.com/office/drawing/2014/main" id="{7C126845-0322-4400-BD5A-1008DB131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59"/>
              <a:ext cx="0" cy="4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4" name="Line 99">
              <a:extLst>
                <a:ext uri="{FF2B5EF4-FFF2-40B4-BE49-F238E27FC236}">
                  <a16:creationId xmlns:a16="http://schemas.microsoft.com/office/drawing/2014/main" id="{9A4823C5-0B07-4E79-A78E-13BA5DE44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959"/>
              <a:ext cx="0" cy="47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5" name="Line 100">
              <a:extLst>
                <a:ext uri="{FF2B5EF4-FFF2-40B4-BE49-F238E27FC236}">
                  <a16:creationId xmlns:a16="http://schemas.microsoft.com/office/drawing/2014/main" id="{46079537-7B28-4953-AC0E-A5AA7AA6D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6" name="Line 101">
              <a:extLst>
                <a:ext uri="{FF2B5EF4-FFF2-40B4-BE49-F238E27FC236}">
                  <a16:creationId xmlns:a16="http://schemas.microsoft.com/office/drawing/2014/main" id="{95B9E5F1-BD32-49DC-991B-65A29C96F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435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7" name="Line 102">
              <a:extLst>
                <a:ext uri="{FF2B5EF4-FFF2-40B4-BE49-F238E27FC236}">
                  <a16:creationId xmlns:a16="http://schemas.microsoft.com/office/drawing/2014/main" id="{5B7B517A-DC24-45C0-81EA-301225848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8" name="Line 103">
              <a:extLst>
                <a:ext uri="{FF2B5EF4-FFF2-40B4-BE49-F238E27FC236}">
                  <a16:creationId xmlns:a16="http://schemas.microsoft.com/office/drawing/2014/main" id="{049737C2-F554-4149-8943-7B4B1F976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9" name="Line 104">
              <a:extLst>
                <a:ext uri="{FF2B5EF4-FFF2-40B4-BE49-F238E27FC236}">
                  <a16:creationId xmlns:a16="http://schemas.microsoft.com/office/drawing/2014/main" id="{68EB5043-EA25-4ECD-820F-5CEC73AE8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0" name="Line 105">
              <a:extLst>
                <a:ext uri="{FF2B5EF4-FFF2-40B4-BE49-F238E27FC236}">
                  <a16:creationId xmlns:a16="http://schemas.microsoft.com/office/drawing/2014/main" id="{F9037A58-8B71-4330-9615-63568FF71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1" name="Line 106">
              <a:extLst>
                <a:ext uri="{FF2B5EF4-FFF2-40B4-BE49-F238E27FC236}">
                  <a16:creationId xmlns:a16="http://schemas.microsoft.com/office/drawing/2014/main" id="{01B46333-239B-472C-8BFF-B411DD6B7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2" name="Line 107">
              <a:extLst>
                <a:ext uri="{FF2B5EF4-FFF2-40B4-BE49-F238E27FC236}">
                  <a16:creationId xmlns:a16="http://schemas.microsoft.com/office/drawing/2014/main" id="{EDA45AAA-79F5-485B-8CEE-7099B607E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86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3" name="Line 108">
              <a:extLst>
                <a:ext uri="{FF2B5EF4-FFF2-40B4-BE49-F238E27FC236}">
                  <a16:creationId xmlns:a16="http://schemas.microsoft.com/office/drawing/2014/main" id="{A37AF703-E446-42FB-9967-5D5935400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62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4" name="Line 109">
              <a:extLst>
                <a:ext uri="{FF2B5EF4-FFF2-40B4-BE49-F238E27FC236}">
                  <a16:creationId xmlns:a16="http://schemas.microsoft.com/office/drawing/2014/main" id="{EDD9175C-48D1-469A-91E9-AC317886B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5" name="Line 110">
              <a:extLst>
                <a:ext uri="{FF2B5EF4-FFF2-40B4-BE49-F238E27FC236}">
                  <a16:creationId xmlns:a16="http://schemas.microsoft.com/office/drawing/2014/main" id="{1E50E86A-CFD9-451F-8987-3D8DCBA57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6" name="Line 111">
              <a:extLst>
                <a:ext uri="{FF2B5EF4-FFF2-40B4-BE49-F238E27FC236}">
                  <a16:creationId xmlns:a16="http://schemas.microsoft.com/office/drawing/2014/main" id="{F65364C4-4D13-484B-9AB6-62D5EE1BB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7" name="Line 112">
              <a:extLst>
                <a:ext uri="{FF2B5EF4-FFF2-40B4-BE49-F238E27FC236}">
                  <a16:creationId xmlns:a16="http://schemas.microsoft.com/office/drawing/2014/main" id="{5EEF1688-73AC-4636-AFAF-880D610E3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8" name="Line 113">
              <a:extLst>
                <a:ext uri="{FF2B5EF4-FFF2-40B4-BE49-F238E27FC236}">
                  <a16:creationId xmlns:a16="http://schemas.microsoft.com/office/drawing/2014/main" id="{8D0DC874-F8FE-409A-93EE-E25994699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9" name="Line 114">
              <a:extLst>
                <a:ext uri="{FF2B5EF4-FFF2-40B4-BE49-F238E27FC236}">
                  <a16:creationId xmlns:a16="http://schemas.microsoft.com/office/drawing/2014/main" id="{7186EEFA-0268-482D-9F4E-8841E91F7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959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0" name="Line 115">
              <a:extLst>
                <a:ext uri="{FF2B5EF4-FFF2-40B4-BE49-F238E27FC236}">
                  <a16:creationId xmlns:a16="http://schemas.microsoft.com/office/drawing/2014/main" id="{6F8B19EA-430A-4288-876A-06C121E7F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0" cy="4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1" name="Line 116">
              <a:extLst>
                <a:ext uri="{FF2B5EF4-FFF2-40B4-BE49-F238E27FC236}">
                  <a16:creationId xmlns:a16="http://schemas.microsoft.com/office/drawing/2014/main" id="{26650012-EC88-47BE-87F1-0E9633BD6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2" name="Line 117">
              <a:extLst>
                <a:ext uri="{FF2B5EF4-FFF2-40B4-BE49-F238E27FC236}">
                  <a16:creationId xmlns:a16="http://schemas.microsoft.com/office/drawing/2014/main" id="{DF382965-71E0-4598-9E12-8F8EB47B3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3" name="Line 118">
              <a:extLst>
                <a:ext uri="{FF2B5EF4-FFF2-40B4-BE49-F238E27FC236}">
                  <a16:creationId xmlns:a16="http://schemas.microsoft.com/office/drawing/2014/main" id="{79B45CDC-9BCA-4AA1-AB6F-F8CBDA1B1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35"/>
              <a:ext cx="0" cy="1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4" name="Line 119">
              <a:extLst>
                <a:ext uri="{FF2B5EF4-FFF2-40B4-BE49-F238E27FC236}">
                  <a16:creationId xmlns:a16="http://schemas.microsoft.com/office/drawing/2014/main" id="{3E9F8FA2-42B3-4CD5-AAC2-E36C06F3C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5" name="Line 120">
              <a:extLst>
                <a:ext uri="{FF2B5EF4-FFF2-40B4-BE49-F238E27FC236}">
                  <a16:creationId xmlns:a16="http://schemas.microsoft.com/office/drawing/2014/main" id="{5758023D-7F27-42C9-999F-B70399240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6" name="Line 121">
              <a:extLst>
                <a:ext uri="{FF2B5EF4-FFF2-40B4-BE49-F238E27FC236}">
                  <a16:creationId xmlns:a16="http://schemas.microsoft.com/office/drawing/2014/main" id="{8469A2D4-8E1D-400A-8FE5-FB78351FB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59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7" name="Line 122">
              <a:extLst>
                <a:ext uri="{FF2B5EF4-FFF2-40B4-BE49-F238E27FC236}">
                  <a16:creationId xmlns:a16="http://schemas.microsoft.com/office/drawing/2014/main" id="{97C95862-23CB-44DE-9AB9-A177064E3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8" name="Line 123">
              <a:extLst>
                <a:ext uri="{FF2B5EF4-FFF2-40B4-BE49-F238E27FC236}">
                  <a16:creationId xmlns:a16="http://schemas.microsoft.com/office/drawing/2014/main" id="{DCB73AB3-3E66-4D22-B8CA-712138226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9" name="Line 124">
              <a:extLst>
                <a:ext uri="{FF2B5EF4-FFF2-40B4-BE49-F238E27FC236}">
                  <a16:creationId xmlns:a16="http://schemas.microsoft.com/office/drawing/2014/main" id="{3DE833AF-A5E3-47B5-8351-714716F3C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0" name="Line 125">
              <a:extLst>
                <a:ext uri="{FF2B5EF4-FFF2-40B4-BE49-F238E27FC236}">
                  <a16:creationId xmlns:a16="http://schemas.microsoft.com/office/drawing/2014/main" id="{C6D35DEA-1C50-4CA8-BCC6-BFE658B56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84"/>
              <a:ext cx="0" cy="2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1" name="Line 126">
              <a:extLst>
                <a:ext uri="{FF2B5EF4-FFF2-40B4-BE49-F238E27FC236}">
                  <a16:creationId xmlns:a16="http://schemas.microsoft.com/office/drawing/2014/main" id="{159EB283-2083-4B39-AD8B-CAAA144C5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2" name="Line 127">
              <a:extLst>
                <a:ext uri="{FF2B5EF4-FFF2-40B4-BE49-F238E27FC236}">
                  <a16:creationId xmlns:a16="http://schemas.microsoft.com/office/drawing/2014/main" id="{38FD2EA6-D218-4591-8B41-84F48A164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484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7568" name="Group 128">
            <a:extLst>
              <a:ext uri="{FF2B5EF4-FFF2-40B4-BE49-F238E27FC236}">
                <a16:creationId xmlns:a16="http://schemas.microsoft.com/office/drawing/2014/main" id="{2575D6F9-33E5-49D0-BB15-211BECC64B34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1600200"/>
            <a:ext cx="685800" cy="4572000"/>
            <a:chOff x="2880" y="982"/>
            <a:chExt cx="432" cy="2880"/>
          </a:xfrm>
        </p:grpSpPr>
        <p:sp>
          <p:nvSpPr>
            <p:cNvPr id="48153" name="Rectangle 129">
              <a:extLst>
                <a:ext uri="{FF2B5EF4-FFF2-40B4-BE49-F238E27FC236}">
                  <a16:creationId xmlns:a16="http://schemas.microsoft.com/office/drawing/2014/main" id="{B52B83AC-0C02-4BF9-8BDF-FB705607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64"/>
              <a:ext cx="432" cy="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154" name="Rectangle 130">
              <a:extLst>
                <a:ext uri="{FF2B5EF4-FFF2-40B4-BE49-F238E27FC236}">
                  <a16:creationId xmlns:a16="http://schemas.microsoft.com/office/drawing/2014/main" id="{8BAD47AC-A2BF-42B5-8E02-44E3DC3AB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02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155" name="Rectangle 131">
              <a:extLst>
                <a:ext uri="{FF2B5EF4-FFF2-40B4-BE49-F238E27FC236}">
                  <a16:creationId xmlns:a16="http://schemas.microsoft.com/office/drawing/2014/main" id="{F3D342D3-2D69-44B9-B289-195716F0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17"/>
              <a:ext cx="432" cy="4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156" name="Rectangle 132">
              <a:extLst>
                <a:ext uri="{FF2B5EF4-FFF2-40B4-BE49-F238E27FC236}">
                  <a16:creationId xmlns:a16="http://schemas.microsoft.com/office/drawing/2014/main" id="{AB9D0282-D04F-4D2F-BD30-425462BD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4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157" name="Rectangle 133">
              <a:extLst>
                <a:ext uri="{FF2B5EF4-FFF2-40B4-BE49-F238E27FC236}">
                  <a16:creationId xmlns:a16="http://schemas.microsoft.com/office/drawing/2014/main" id="{488E2E98-81C3-4FD5-A7A6-4862CF01B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62"/>
              <a:ext cx="432" cy="5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158" name="Rectangle 134">
              <a:extLst>
                <a:ext uri="{FF2B5EF4-FFF2-40B4-BE49-F238E27FC236}">
                  <a16:creationId xmlns:a16="http://schemas.microsoft.com/office/drawing/2014/main" id="{9748058D-8A9F-4807-BB41-A382EBF21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98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317575" name="Rectangle 135">
            <a:extLst>
              <a:ext uri="{FF2B5EF4-FFF2-40B4-BE49-F238E27FC236}">
                <a16:creationId xmlns:a16="http://schemas.microsoft.com/office/drawing/2014/main" id="{4005CB3E-5F7D-426C-8852-A0F783A00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175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17576" name="Rectangle 136">
            <a:extLst>
              <a:ext uri="{FF2B5EF4-FFF2-40B4-BE49-F238E27FC236}">
                <a16:creationId xmlns:a16="http://schemas.microsoft.com/office/drawing/2014/main" id="{C330E77E-379B-45A3-85E1-16B588CE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2514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577" name="Rectangle 137">
            <a:extLst>
              <a:ext uri="{FF2B5EF4-FFF2-40B4-BE49-F238E27FC236}">
                <a16:creationId xmlns:a16="http://schemas.microsoft.com/office/drawing/2014/main" id="{38E3CBD1-3D7B-41DC-9E5E-A467FE10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200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17578" name="Rectangle 138">
            <a:extLst>
              <a:ext uri="{FF2B5EF4-FFF2-40B4-BE49-F238E27FC236}">
                <a16:creationId xmlns:a16="http://schemas.microsoft.com/office/drawing/2014/main" id="{667ED5C7-E208-4E75-9861-141A9062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962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7579" name="Rectangle 139">
            <a:extLst>
              <a:ext uri="{FF2B5EF4-FFF2-40B4-BE49-F238E27FC236}">
                <a16:creationId xmlns:a16="http://schemas.microsoft.com/office/drawing/2014/main" id="{960FA638-9E62-4077-9BD4-A58572CBA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4724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7580" name="Rectangle 140">
            <a:extLst>
              <a:ext uri="{FF2B5EF4-FFF2-40B4-BE49-F238E27FC236}">
                <a16:creationId xmlns:a16="http://schemas.microsoft.com/office/drawing/2014/main" id="{21062BFC-BDA0-43E8-84F2-697E043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556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7581" name="Rectangle 141">
            <a:extLst>
              <a:ext uri="{FF2B5EF4-FFF2-40B4-BE49-F238E27FC236}">
                <a16:creationId xmlns:a16="http://schemas.microsoft.com/office/drawing/2014/main" id="{438922B8-53EF-4C29-AE18-50B817E46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6329364"/>
            <a:ext cx="785812" cy="52863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Dọc</a:t>
            </a:r>
          </a:p>
        </p:txBody>
      </p:sp>
      <p:sp>
        <p:nvSpPr>
          <p:cNvPr id="317582" name="Text Box 142">
            <a:extLst>
              <a:ext uri="{FF2B5EF4-FFF2-40B4-BE49-F238E27FC236}">
                <a16:creationId xmlns:a16="http://schemas.microsoft.com/office/drawing/2014/main" id="{19F0A309-D562-4BA0-AEBC-608D1628F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89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vua đứng đầu phong trào Duy Tân ở Trung Quốc (1898)</a:t>
            </a:r>
          </a:p>
        </p:txBody>
      </p:sp>
      <p:sp>
        <p:nvSpPr>
          <p:cNvPr id="317583" name="Text Box 143">
            <a:extLst>
              <a:ext uri="{FF2B5EF4-FFF2-40B4-BE49-F238E27FC236}">
                <a16:creationId xmlns:a16="http://schemas.microsoft.com/office/drawing/2014/main" id="{CAC3E60A-DC1C-42DA-98FA-5A9527B9B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5154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Học thuyết của Tôn Trung Sơn</a:t>
            </a:r>
          </a:p>
        </p:txBody>
      </p:sp>
      <p:sp>
        <p:nvSpPr>
          <p:cNvPr id="317584" name="Text Box 144">
            <a:extLst>
              <a:ext uri="{FF2B5EF4-FFF2-40B4-BE49-F238E27FC236}">
                <a16:creationId xmlns:a16="http://schemas.microsoft.com/office/drawing/2014/main" id="{A5E2E724-E808-4138-8BF3-A043F04A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8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Học thuyết Tam dân, dân sinh phải có nhu cầu này.</a:t>
            </a:r>
          </a:p>
        </p:txBody>
      </p:sp>
      <p:sp>
        <p:nvSpPr>
          <p:cNvPr id="317585" name="Text Box 145">
            <a:extLst>
              <a:ext uri="{FF2B5EF4-FFF2-40B4-BE49-F238E27FC236}">
                <a16:creationId xmlns:a16="http://schemas.microsoft.com/office/drawing/2014/main" id="{244603BB-A153-454C-9271-6D3A21DD9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9" y="6096001"/>
            <a:ext cx="7118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dân Anh đã tiến hành cuộc chiến tranh này tại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Quốc.</a:t>
            </a:r>
          </a:p>
        </p:txBody>
      </p:sp>
      <p:sp>
        <p:nvSpPr>
          <p:cNvPr id="317586" name="Text Box 146">
            <a:extLst>
              <a:ext uri="{FF2B5EF4-FFF2-40B4-BE49-F238E27FC236}">
                <a16:creationId xmlns:a16="http://schemas.microsoft.com/office/drawing/2014/main" id="{435846F4-7090-4AFB-ADAA-E0D589BD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44" y="6096001"/>
            <a:ext cx="7029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đế quốc đã thực hiện âm mưu này đối với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  <p:sp>
        <p:nvSpPr>
          <p:cNvPr id="317587" name="Text Box 147">
            <a:extLst>
              <a:ext uri="{FF2B5EF4-FFF2-40B4-BE49-F238E27FC236}">
                <a16:creationId xmlns:a16="http://schemas.microsoft.com/office/drawing/2014/main" id="{5E0DBEF8-941D-4059-A784-0BE4DA0A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0"/>
            <a:ext cx="625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3 nội dung của Học thuyết Tam dân</a:t>
            </a:r>
          </a:p>
        </p:txBody>
      </p:sp>
      <p:sp>
        <p:nvSpPr>
          <p:cNvPr id="317588" name="Text Box 148">
            <a:extLst>
              <a:ext uri="{FF2B5EF4-FFF2-40B4-BE49-F238E27FC236}">
                <a16:creationId xmlns:a16="http://schemas.microsoft.com/office/drawing/2014/main" id="{C72CC47E-B5C6-4F37-9C4C-10D507C2B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6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cuộc cách mạng bùng nổ ở Trung Quốc vào năm 1911</a:t>
            </a:r>
          </a:p>
        </p:txBody>
      </p:sp>
      <p:sp>
        <p:nvSpPr>
          <p:cNvPr id="48152" name="Rectangle 149">
            <a:extLst>
              <a:ext uri="{FF2B5EF4-FFF2-40B4-BE49-F238E27FC236}">
                <a16:creationId xmlns:a16="http://schemas.microsoft.com/office/drawing/2014/main" id="{2AA0D6AB-AA2C-4C33-82FA-B67488E5C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7350"/>
            <a:ext cx="8229600" cy="609600"/>
          </a:xfrm>
          <a:noFill/>
        </p:spPr>
        <p:txBody>
          <a:bodyPr/>
          <a:lstStyle/>
          <a:p>
            <a:pPr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Giải</a:t>
            </a:r>
            <a:r>
              <a:rPr lang="en-US" alt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ô </a:t>
            </a:r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chữ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7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7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7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7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7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1"/>
                  </p:tgtEl>
                </p:cond>
              </p:nextCondLst>
            </p:seq>
          </p:childTnLst>
        </p:cTn>
      </p:par>
    </p:tnLst>
    <p:bldLst>
      <p:bldP spid="317582" grpId="0"/>
      <p:bldP spid="317582" grpId="1"/>
      <p:bldP spid="317583" grpId="0"/>
      <p:bldP spid="317583" grpId="1"/>
      <p:bldP spid="317584" grpId="0"/>
      <p:bldP spid="317584" grpId="1"/>
      <p:bldP spid="317585" grpId="0"/>
      <p:bldP spid="317585" grpId="1"/>
      <p:bldP spid="317586" grpId="0"/>
      <p:bldP spid="317586" grpId="1"/>
      <p:bldP spid="317587" grpId="0"/>
      <p:bldP spid="317587" grpId="1"/>
      <p:bldP spid="317588" grpId="0"/>
      <p:bldP spid="3175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55DB8CC-ACF6-4456-8D5B-B0D5B994176B}"/>
              </a:ext>
            </a:extLst>
          </p:cNvPr>
          <p:cNvSpPr/>
          <p:nvPr/>
        </p:nvSpPr>
        <p:spPr>
          <a:xfrm>
            <a:off x="1815548" y="176711"/>
            <a:ext cx="8504784" cy="1151820"/>
          </a:xfrm>
          <a:prstGeom prst="flowChartTerminator">
            <a:avLst/>
          </a:prstGeom>
          <a:solidFill>
            <a:srgbClr val="37B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Q</a:t>
            </a: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UỐC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B9E7F656-265C-4137-8524-D21988C69509}"/>
              </a:ext>
            </a:extLst>
          </p:cNvPr>
          <p:cNvSpPr/>
          <p:nvPr/>
        </p:nvSpPr>
        <p:spPr>
          <a:xfrm>
            <a:off x="121046" y="2071374"/>
            <a:ext cx="4039882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xâm lược Trung Quốc của các nước đế quốc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iểm Kết Thúc 147">
            <a:extLst>
              <a:ext uri="{FF2B5EF4-FFF2-40B4-BE49-F238E27FC236}">
                <a16:creationId xmlns:a16="http://schemas.microsoft.com/office/drawing/2014/main" id="{1D3A6015-94DA-41C1-ABE0-FA11CC1DEF2C}"/>
              </a:ext>
            </a:extLst>
          </p:cNvPr>
          <p:cNvSpPr/>
          <p:nvPr/>
        </p:nvSpPr>
        <p:spPr>
          <a:xfrm>
            <a:off x="4292311" y="2071374"/>
            <a:ext cx="4010420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Hợi (1911)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iểm Kết Thúc 147">
            <a:extLst>
              <a:ext uri="{FF2B5EF4-FFF2-40B4-BE49-F238E27FC236}">
                <a16:creationId xmlns:a16="http://schemas.microsoft.com/office/drawing/2014/main" id="{2E0F928C-9B3A-4D44-8DA5-1714C9C16044}"/>
              </a:ext>
            </a:extLst>
          </p:cNvPr>
          <p:cNvSpPr/>
          <p:nvPr/>
        </p:nvSpPr>
        <p:spPr>
          <a:xfrm>
            <a:off x="8564174" y="2029751"/>
            <a:ext cx="3440466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1897A9-E17A-4149-AC81-B7F601E37A39}"/>
              </a:ext>
            </a:extLst>
          </p:cNvPr>
          <p:cNvSpPr/>
          <p:nvPr/>
        </p:nvSpPr>
        <p:spPr>
          <a:xfrm>
            <a:off x="1703673" y="1409262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61150B-AF1B-4D97-8442-82725EC3C1CD}"/>
              </a:ext>
            </a:extLst>
          </p:cNvPr>
          <p:cNvSpPr/>
          <p:nvPr/>
        </p:nvSpPr>
        <p:spPr>
          <a:xfrm>
            <a:off x="5778646" y="141523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F0C897-CEB1-4B53-A0FC-AE31B5699B8B}"/>
              </a:ext>
            </a:extLst>
          </p:cNvPr>
          <p:cNvSpPr/>
          <p:nvPr/>
        </p:nvSpPr>
        <p:spPr>
          <a:xfrm>
            <a:off x="9841201" y="138752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F98ACC-92FB-4AA0-A93E-2271B230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311" y="4004070"/>
            <a:ext cx="4010420" cy="284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554A02-F04E-41A3-AE35-C392760D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6" y="4074533"/>
            <a:ext cx="3929932" cy="26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0980" y="1104244"/>
            <a:ext cx="100566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lại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đã 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23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362" name="Picture 2" descr="Thông báo | Trung tâm Nghiên cứu Sáng kiến Phát triển Cộng đồng">
            <a:extLst>
              <a:ext uri="{FF2B5EF4-FFF2-40B4-BE49-F238E27FC236}">
                <a16:creationId xmlns:a16="http://schemas.microsoft.com/office/drawing/2014/main" id="{3BA46C1F-0545-44BD-B71E-2787DF16A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" b="1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44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85EB43-6FDD-447A-A4C8-4F92B36A1FEC}"/>
              </a:ext>
            </a:extLst>
          </p:cNvPr>
          <p:cNvSpPr txBox="1"/>
          <p:nvPr/>
        </p:nvSpPr>
        <p:spPr>
          <a:xfrm>
            <a:off x="1181058" y="598521"/>
            <a:ext cx="10386101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  <a:prstDash val="dashDot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</a:t>
            </a:r>
            <a:r>
              <a:rPr lang="en-US" sz="6000" b="1" dirty="0">
                <a:ln>
                  <a:noFill/>
                  <a:prstDash val="dashDot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  <a:prstDash val="dashDot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330A8-0A27-4E38-8905-5B3A1E21A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2524348"/>
            <a:ext cx="7003180" cy="43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4"/>
          <p:cNvGrpSpPr>
            <a:grpSpLocks/>
          </p:cNvGrpSpPr>
          <p:nvPr/>
        </p:nvGrpSpPr>
        <p:grpSpPr bwMode="auto">
          <a:xfrm>
            <a:off x="3432175" y="6234439"/>
            <a:ext cx="590550" cy="539750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60" y="1887105"/>
              <a:ext cx="117548" cy="16504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6165" y="1754296"/>
              <a:ext cx="29710" cy="99284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97"/>
              <a:ext cx="98172" cy="146993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39" y="1638249"/>
              <a:ext cx="280306" cy="330089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662" y="1613750"/>
              <a:ext cx="33585" cy="380377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Google Shape;262;p30">
            <a:extLst>
              <a:ext uri="{FF2B5EF4-FFF2-40B4-BE49-F238E27FC236}">
                <a16:creationId xmlns:a16="http://schemas.microsoft.com/office/drawing/2014/main" id="{D5900D4D-7203-0E4D-ACA1-6486A37CFA4D}"/>
              </a:ext>
            </a:extLst>
          </p:cNvPr>
          <p:cNvSpPr/>
          <p:nvPr/>
        </p:nvSpPr>
        <p:spPr>
          <a:xfrm>
            <a:off x="3352800" y="5532439"/>
            <a:ext cx="522288" cy="407987"/>
          </a:xfrm>
          <a:custGeom>
            <a:avLst/>
            <a:gdLst/>
            <a:ahLst/>
            <a:cxnLst/>
            <a:rect l="l" t="t" r="r" b="b"/>
            <a:pathLst>
              <a:path w="18806" h="13361" extrusionOk="0">
                <a:moveTo>
                  <a:pt x="10062" y="1344"/>
                </a:moveTo>
                <a:lnTo>
                  <a:pt x="10673" y="1368"/>
                </a:lnTo>
                <a:lnTo>
                  <a:pt x="11699" y="1442"/>
                </a:lnTo>
                <a:lnTo>
                  <a:pt x="12529" y="1564"/>
                </a:lnTo>
                <a:lnTo>
                  <a:pt x="13164" y="1686"/>
                </a:lnTo>
                <a:lnTo>
                  <a:pt x="13628" y="1808"/>
                </a:lnTo>
                <a:lnTo>
                  <a:pt x="13946" y="1906"/>
                </a:lnTo>
                <a:lnTo>
                  <a:pt x="14166" y="2003"/>
                </a:lnTo>
                <a:lnTo>
                  <a:pt x="14214" y="2052"/>
                </a:lnTo>
                <a:lnTo>
                  <a:pt x="14288" y="2174"/>
                </a:lnTo>
                <a:lnTo>
                  <a:pt x="14459" y="2638"/>
                </a:lnTo>
                <a:lnTo>
                  <a:pt x="14678" y="3273"/>
                </a:lnTo>
                <a:lnTo>
                  <a:pt x="14898" y="4006"/>
                </a:lnTo>
                <a:lnTo>
                  <a:pt x="15313" y="5374"/>
                </a:lnTo>
                <a:lnTo>
                  <a:pt x="15484" y="5984"/>
                </a:lnTo>
                <a:lnTo>
                  <a:pt x="15460" y="6033"/>
                </a:lnTo>
                <a:lnTo>
                  <a:pt x="15411" y="6106"/>
                </a:lnTo>
                <a:lnTo>
                  <a:pt x="15313" y="6180"/>
                </a:lnTo>
                <a:lnTo>
                  <a:pt x="15167" y="6277"/>
                </a:lnTo>
                <a:lnTo>
                  <a:pt x="14972" y="6399"/>
                </a:lnTo>
                <a:lnTo>
                  <a:pt x="14727" y="6522"/>
                </a:lnTo>
                <a:lnTo>
                  <a:pt x="14410" y="6619"/>
                </a:lnTo>
                <a:lnTo>
                  <a:pt x="14068" y="6741"/>
                </a:lnTo>
                <a:lnTo>
                  <a:pt x="13677" y="6864"/>
                </a:lnTo>
                <a:lnTo>
                  <a:pt x="13213" y="6986"/>
                </a:lnTo>
                <a:lnTo>
                  <a:pt x="12725" y="7083"/>
                </a:lnTo>
                <a:lnTo>
                  <a:pt x="12163" y="7181"/>
                </a:lnTo>
                <a:lnTo>
                  <a:pt x="11552" y="7254"/>
                </a:lnTo>
                <a:lnTo>
                  <a:pt x="10893" y="7303"/>
                </a:lnTo>
                <a:lnTo>
                  <a:pt x="10185" y="7352"/>
                </a:lnTo>
                <a:lnTo>
                  <a:pt x="8622" y="7352"/>
                </a:lnTo>
                <a:lnTo>
                  <a:pt x="7913" y="7303"/>
                </a:lnTo>
                <a:lnTo>
                  <a:pt x="7254" y="7254"/>
                </a:lnTo>
                <a:lnTo>
                  <a:pt x="6643" y="7181"/>
                </a:lnTo>
                <a:lnTo>
                  <a:pt x="6082" y="7083"/>
                </a:lnTo>
                <a:lnTo>
                  <a:pt x="5593" y="6986"/>
                </a:lnTo>
                <a:lnTo>
                  <a:pt x="5129" y="6864"/>
                </a:lnTo>
                <a:lnTo>
                  <a:pt x="4738" y="6741"/>
                </a:lnTo>
                <a:lnTo>
                  <a:pt x="4396" y="6619"/>
                </a:lnTo>
                <a:lnTo>
                  <a:pt x="4079" y="6522"/>
                </a:lnTo>
                <a:lnTo>
                  <a:pt x="3835" y="6399"/>
                </a:lnTo>
                <a:lnTo>
                  <a:pt x="3639" y="6277"/>
                </a:lnTo>
                <a:lnTo>
                  <a:pt x="3493" y="6180"/>
                </a:lnTo>
                <a:lnTo>
                  <a:pt x="3395" y="6106"/>
                </a:lnTo>
                <a:lnTo>
                  <a:pt x="3346" y="6033"/>
                </a:lnTo>
                <a:lnTo>
                  <a:pt x="3322" y="5984"/>
                </a:lnTo>
                <a:lnTo>
                  <a:pt x="3493" y="5374"/>
                </a:lnTo>
                <a:lnTo>
                  <a:pt x="3908" y="4006"/>
                </a:lnTo>
                <a:lnTo>
                  <a:pt x="4128" y="3273"/>
                </a:lnTo>
                <a:lnTo>
                  <a:pt x="4347" y="2638"/>
                </a:lnTo>
                <a:lnTo>
                  <a:pt x="4518" y="2174"/>
                </a:lnTo>
                <a:lnTo>
                  <a:pt x="4592" y="2052"/>
                </a:lnTo>
                <a:lnTo>
                  <a:pt x="4641" y="2003"/>
                </a:lnTo>
                <a:lnTo>
                  <a:pt x="4860" y="1906"/>
                </a:lnTo>
                <a:lnTo>
                  <a:pt x="5178" y="1808"/>
                </a:lnTo>
                <a:lnTo>
                  <a:pt x="5642" y="1686"/>
                </a:lnTo>
                <a:lnTo>
                  <a:pt x="6277" y="1564"/>
                </a:lnTo>
                <a:lnTo>
                  <a:pt x="7107" y="1442"/>
                </a:lnTo>
                <a:lnTo>
                  <a:pt x="8133" y="1368"/>
                </a:lnTo>
                <a:lnTo>
                  <a:pt x="8744" y="1344"/>
                </a:lnTo>
                <a:close/>
                <a:moveTo>
                  <a:pt x="11919" y="9916"/>
                </a:moveTo>
                <a:lnTo>
                  <a:pt x="12016" y="9941"/>
                </a:lnTo>
                <a:lnTo>
                  <a:pt x="12090" y="9990"/>
                </a:lnTo>
                <a:lnTo>
                  <a:pt x="12138" y="10063"/>
                </a:lnTo>
                <a:lnTo>
                  <a:pt x="12163" y="10161"/>
                </a:lnTo>
                <a:lnTo>
                  <a:pt x="12138" y="10258"/>
                </a:lnTo>
                <a:lnTo>
                  <a:pt x="12090" y="10332"/>
                </a:lnTo>
                <a:lnTo>
                  <a:pt x="12016" y="10380"/>
                </a:lnTo>
                <a:lnTo>
                  <a:pt x="11919" y="10405"/>
                </a:lnTo>
                <a:lnTo>
                  <a:pt x="6887" y="10405"/>
                </a:lnTo>
                <a:lnTo>
                  <a:pt x="6790" y="10380"/>
                </a:lnTo>
                <a:lnTo>
                  <a:pt x="6717" y="10332"/>
                </a:lnTo>
                <a:lnTo>
                  <a:pt x="6668" y="10258"/>
                </a:lnTo>
                <a:lnTo>
                  <a:pt x="6643" y="10161"/>
                </a:lnTo>
                <a:lnTo>
                  <a:pt x="6668" y="10063"/>
                </a:lnTo>
                <a:lnTo>
                  <a:pt x="6717" y="9990"/>
                </a:lnTo>
                <a:lnTo>
                  <a:pt x="6790" y="9941"/>
                </a:lnTo>
                <a:lnTo>
                  <a:pt x="6887" y="9916"/>
                </a:lnTo>
                <a:close/>
                <a:moveTo>
                  <a:pt x="11626" y="10991"/>
                </a:moveTo>
                <a:lnTo>
                  <a:pt x="11723" y="11015"/>
                </a:lnTo>
                <a:lnTo>
                  <a:pt x="11797" y="11064"/>
                </a:lnTo>
                <a:lnTo>
                  <a:pt x="11845" y="11138"/>
                </a:lnTo>
                <a:lnTo>
                  <a:pt x="11870" y="11235"/>
                </a:lnTo>
                <a:lnTo>
                  <a:pt x="11845" y="11333"/>
                </a:lnTo>
                <a:lnTo>
                  <a:pt x="11797" y="11406"/>
                </a:lnTo>
                <a:lnTo>
                  <a:pt x="11723" y="11455"/>
                </a:lnTo>
                <a:lnTo>
                  <a:pt x="11626" y="11479"/>
                </a:lnTo>
                <a:lnTo>
                  <a:pt x="7181" y="11479"/>
                </a:lnTo>
                <a:lnTo>
                  <a:pt x="7083" y="11455"/>
                </a:lnTo>
                <a:lnTo>
                  <a:pt x="7010" y="11406"/>
                </a:lnTo>
                <a:lnTo>
                  <a:pt x="6961" y="11333"/>
                </a:lnTo>
                <a:lnTo>
                  <a:pt x="6936" y="11235"/>
                </a:lnTo>
                <a:lnTo>
                  <a:pt x="6961" y="11138"/>
                </a:lnTo>
                <a:lnTo>
                  <a:pt x="7010" y="11064"/>
                </a:lnTo>
                <a:lnTo>
                  <a:pt x="7083" y="11015"/>
                </a:lnTo>
                <a:lnTo>
                  <a:pt x="7181" y="10991"/>
                </a:lnTo>
                <a:close/>
                <a:moveTo>
                  <a:pt x="4152" y="9110"/>
                </a:moveTo>
                <a:lnTo>
                  <a:pt x="4299" y="9159"/>
                </a:lnTo>
                <a:lnTo>
                  <a:pt x="4470" y="9208"/>
                </a:lnTo>
                <a:lnTo>
                  <a:pt x="4616" y="9281"/>
                </a:lnTo>
                <a:lnTo>
                  <a:pt x="4763" y="9379"/>
                </a:lnTo>
                <a:lnTo>
                  <a:pt x="4885" y="9501"/>
                </a:lnTo>
                <a:lnTo>
                  <a:pt x="5129" y="9745"/>
                </a:lnTo>
                <a:lnTo>
                  <a:pt x="5324" y="10039"/>
                </a:lnTo>
                <a:lnTo>
                  <a:pt x="5471" y="10332"/>
                </a:lnTo>
                <a:lnTo>
                  <a:pt x="5569" y="10649"/>
                </a:lnTo>
                <a:lnTo>
                  <a:pt x="5593" y="10796"/>
                </a:lnTo>
                <a:lnTo>
                  <a:pt x="5593" y="10918"/>
                </a:lnTo>
                <a:lnTo>
                  <a:pt x="5593" y="11064"/>
                </a:lnTo>
                <a:lnTo>
                  <a:pt x="5569" y="11162"/>
                </a:lnTo>
                <a:lnTo>
                  <a:pt x="5520" y="11260"/>
                </a:lnTo>
                <a:lnTo>
                  <a:pt x="5471" y="11357"/>
                </a:lnTo>
                <a:lnTo>
                  <a:pt x="5398" y="11431"/>
                </a:lnTo>
                <a:lnTo>
                  <a:pt x="5324" y="11504"/>
                </a:lnTo>
                <a:lnTo>
                  <a:pt x="5129" y="11602"/>
                </a:lnTo>
                <a:lnTo>
                  <a:pt x="4885" y="11675"/>
                </a:lnTo>
                <a:lnTo>
                  <a:pt x="4616" y="11699"/>
                </a:lnTo>
                <a:lnTo>
                  <a:pt x="4299" y="11724"/>
                </a:lnTo>
                <a:lnTo>
                  <a:pt x="3981" y="11724"/>
                </a:lnTo>
                <a:lnTo>
                  <a:pt x="3639" y="11699"/>
                </a:lnTo>
                <a:lnTo>
                  <a:pt x="3346" y="11626"/>
                </a:lnTo>
                <a:lnTo>
                  <a:pt x="3077" y="11504"/>
                </a:lnTo>
                <a:lnTo>
                  <a:pt x="2833" y="11333"/>
                </a:lnTo>
                <a:lnTo>
                  <a:pt x="2638" y="11162"/>
                </a:lnTo>
                <a:lnTo>
                  <a:pt x="2467" y="10918"/>
                </a:lnTo>
                <a:lnTo>
                  <a:pt x="2418" y="10820"/>
                </a:lnTo>
                <a:lnTo>
                  <a:pt x="2394" y="10674"/>
                </a:lnTo>
                <a:lnTo>
                  <a:pt x="2369" y="10551"/>
                </a:lnTo>
                <a:lnTo>
                  <a:pt x="2345" y="10429"/>
                </a:lnTo>
                <a:lnTo>
                  <a:pt x="2369" y="10283"/>
                </a:lnTo>
                <a:lnTo>
                  <a:pt x="2394" y="10161"/>
                </a:lnTo>
                <a:lnTo>
                  <a:pt x="2418" y="10039"/>
                </a:lnTo>
                <a:lnTo>
                  <a:pt x="2467" y="9916"/>
                </a:lnTo>
                <a:lnTo>
                  <a:pt x="2638" y="9697"/>
                </a:lnTo>
                <a:lnTo>
                  <a:pt x="2833" y="9501"/>
                </a:lnTo>
                <a:lnTo>
                  <a:pt x="3077" y="9330"/>
                </a:lnTo>
                <a:lnTo>
                  <a:pt x="3346" y="9208"/>
                </a:lnTo>
                <a:lnTo>
                  <a:pt x="3639" y="9135"/>
                </a:lnTo>
                <a:lnTo>
                  <a:pt x="3981" y="9110"/>
                </a:lnTo>
                <a:close/>
                <a:moveTo>
                  <a:pt x="14825" y="9110"/>
                </a:moveTo>
                <a:lnTo>
                  <a:pt x="15167" y="9135"/>
                </a:lnTo>
                <a:lnTo>
                  <a:pt x="15460" y="9208"/>
                </a:lnTo>
                <a:lnTo>
                  <a:pt x="15729" y="9330"/>
                </a:lnTo>
                <a:lnTo>
                  <a:pt x="15973" y="9501"/>
                </a:lnTo>
                <a:lnTo>
                  <a:pt x="16168" y="9697"/>
                </a:lnTo>
                <a:lnTo>
                  <a:pt x="16339" y="9916"/>
                </a:lnTo>
                <a:lnTo>
                  <a:pt x="16388" y="10039"/>
                </a:lnTo>
                <a:lnTo>
                  <a:pt x="16412" y="10161"/>
                </a:lnTo>
                <a:lnTo>
                  <a:pt x="16437" y="10283"/>
                </a:lnTo>
                <a:lnTo>
                  <a:pt x="16461" y="10429"/>
                </a:lnTo>
                <a:lnTo>
                  <a:pt x="16437" y="10551"/>
                </a:lnTo>
                <a:lnTo>
                  <a:pt x="16412" y="10674"/>
                </a:lnTo>
                <a:lnTo>
                  <a:pt x="16388" y="10820"/>
                </a:lnTo>
                <a:lnTo>
                  <a:pt x="16339" y="10918"/>
                </a:lnTo>
                <a:lnTo>
                  <a:pt x="16168" y="11162"/>
                </a:lnTo>
                <a:lnTo>
                  <a:pt x="15973" y="11333"/>
                </a:lnTo>
                <a:lnTo>
                  <a:pt x="15729" y="11504"/>
                </a:lnTo>
                <a:lnTo>
                  <a:pt x="15460" y="11626"/>
                </a:lnTo>
                <a:lnTo>
                  <a:pt x="15167" y="11699"/>
                </a:lnTo>
                <a:lnTo>
                  <a:pt x="14825" y="11724"/>
                </a:lnTo>
                <a:lnTo>
                  <a:pt x="14507" y="11724"/>
                </a:lnTo>
                <a:lnTo>
                  <a:pt x="14190" y="11699"/>
                </a:lnTo>
                <a:lnTo>
                  <a:pt x="13921" y="11675"/>
                </a:lnTo>
                <a:lnTo>
                  <a:pt x="13677" y="11602"/>
                </a:lnTo>
                <a:lnTo>
                  <a:pt x="13482" y="11504"/>
                </a:lnTo>
                <a:lnTo>
                  <a:pt x="13408" y="11431"/>
                </a:lnTo>
                <a:lnTo>
                  <a:pt x="13335" y="11357"/>
                </a:lnTo>
                <a:lnTo>
                  <a:pt x="13286" y="11260"/>
                </a:lnTo>
                <a:lnTo>
                  <a:pt x="13237" y="11162"/>
                </a:lnTo>
                <a:lnTo>
                  <a:pt x="13213" y="11064"/>
                </a:lnTo>
                <a:lnTo>
                  <a:pt x="13213" y="10918"/>
                </a:lnTo>
                <a:lnTo>
                  <a:pt x="13213" y="10796"/>
                </a:lnTo>
                <a:lnTo>
                  <a:pt x="13237" y="10649"/>
                </a:lnTo>
                <a:lnTo>
                  <a:pt x="13335" y="10332"/>
                </a:lnTo>
                <a:lnTo>
                  <a:pt x="13482" y="10039"/>
                </a:lnTo>
                <a:lnTo>
                  <a:pt x="13677" y="9745"/>
                </a:lnTo>
                <a:lnTo>
                  <a:pt x="13921" y="9501"/>
                </a:lnTo>
                <a:lnTo>
                  <a:pt x="14043" y="9379"/>
                </a:lnTo>
                <a:lnTo>
                  <a:pt x="14190" y="9281"/>
                </a:lnTo>
                <a:lnTo>
                  <a:pt x="14337" y="9208"/>
                </a:lnTo>
                <a:lnTo>
                  <a:pt x="14507" y="9159"/>
                </a:lnTo>
                <a:lnTo>
                  <a:pt x="14654" y="9110"/>
                </a:lnTo>
                <a:close/>
                <a:moveTo>
                  <a:pt x="9403" y="1"/>
                </a:moveTo>
                <a:lnTo>
                  <a:pt x="8280" y="25"/>
                </a:lnTo>
                <a:lnTo>
                  <a:pt x="7303" y="74"/>
                </a:lnTo>
                <a:lnTo>
                  <a:pt x="6497" y="147"/>
                </a:lnTo>
                <a:lnTo>
                  <a:pt x="5837" y="220"/>
                </a:lnTo>
                <a:lnTo>
                  <a:pt x="5324" y="318"/>
                </a:lnTo>
                <a:lnTo>
                  <a:pt x="4958" y="391"/>
                </a:lnTo>
                <a:lnTo>
                  <a:pt x="4665" y="440"/>
                </a:lnTo>
                <a:lnTo>
                  <a:pt x="4421" y="538"/>
                </a:lnTo>
                <a:lnTo>
                  <a:pt x="4201" y="660"/>
                </a:lnTo>
                <a:lnTo>
                  <a:pt x="3981" y="807"/>
                </a:lnTo>
                <a:lnTo>
                  <a:pt x="3761" y="978"/>
                </a:lnTo>
                <a:lnTo>
                  <a:pt x="3590" y="1173"/>
                </a:lnTo>
                <a:lnTo>
                  <a:pt x="3419" y="1368"/>
                </a:lnTo>
                <a:lnTo>
                  <a:pt x="3273" y="1588"/>
                </a:lnTo>
                <a:lnTo>
                  <a:pt x="3175" y="1808"/>
                </a:lnTo>
                <a:lnTo>
                  <a:pt x="2272" y="4153"/>
                </a:lnTo>
                <a:lnTo>
                  <a:pt x="928" y="4153"/>
                </a:lnTo>
                <a:lnTo>
                  <a:pt x="831" y="4177"/>
                </a:lnTo>
                <a:lnTo>
                  <a:pt x="733" y="4226"/>
                </a:lnTo>
                <a:lnTo>
                  <a:pt x="635" y="4299"/>
                </a:lnTo>
                <a:lnTo>
                  <a:pt x="464" y="4446"/>
                </a:lnTo>
                <a:lnTo>
                  <a:pt x="293" y="4641"/>
                </a:lnTo>
                <a:lnTo>
                  <a:pt x="171" y="4861"/>
                </a:lnTo>
                <a:lnTo>
                  <a:pt x="73" y="5105"/>
                </a:lnTo>
                <a:lnTo>
                  <a:pt x="25" y="5349"/>
                </a:lnTo>
                <a:lnTo>
                  <a:pt x="0" y="5569"/>
                </a:lnTo>
                <a:lnTo>
                  <a:pt x="25" y="5764"/>
                </a:lnTo>
                <a:lnTo>
                  <a:pt x="73" y="5911"/>
                </a:lnTo>
                <a:lnTo>
                  <a:pt x="171" y="6033"/>
                </a:lnTo>
                <a:lnTo>
                  <a:pt x="293" y="6106"/>
                </a:lnTo>
                <a:lnTo>
                  <a:pt x="464" y="6155"/>
                </a:lnTo>
                <a:lnTo>
                  <a:pt x="635" y="6204"/>
                </a:lnTo>
                <a:lnTo>
                  <a:pt x="1466" y="6204"/>
                </a:lnTo>
                <a:lnTo>
                  <a:pt x="1148" y="7034"/>
                </a:lnTo>
                <a:lnTo>
                  <a:pt x="1002" y="7547"/>
                </a:lnTo>
                <a:lnTo>
                  <a:pt x="879" y="8109"/>
                </a:lnTo>
                <a:lnTo>
                  <a:pt x="782" y="8695"/>
                </a:lnTo>
                <a:lnTo>
                  <a:pt x="757" y="9233"/>
                </a:lnTo>
                <a:lnTo>
                  <a:pt x="757" y="13360"/>
                </a:lnTo>
                <a:lnTo>
                  <a:pt x="18049" y="13360"/>
                </a:lnTo>
                <a:lnTo>
                  <a:pt x="18049" y="9233"/>
                </a:lnTo>
                <a:lnTo>
                  <a:pt x="18024" y="8695"/>
                </a:lnTo>
                <a:lnTo>
                  <a:pt x="17927" y="8109"/>
                </a:lnTo>
                <a:lnTo>
                  <a:pt x="17805" y="7547"/>
                </a:lnTo>
                <a:lnTo>
                  <a:pt x="17658" y="7034"/>
                </a:lnTo>
                <a:lnTo>
                  <a:pt x="17341" y="6204"/>
                </a:lnTo>
                <a:lnTo>
                  <a:pt x="18171" y="6204"/>
                </a:lnTo>
                <a:lnTo>
                  <a:pt x="18342" y="6155"/>
                </a:lnTo>
                <a:lnTo>
                  <a:pt x="18513" y="6106"/>
                </a:lnTo>
                <a:lnTo>
                  <a:pt x="18635" y="6033"/>
                </a:lnTo>
                <a:lnTo>
                  <a:pt x="18733" y="5911"/>
                </a:lnTo>
                <a:lnTo>
                  <a:pt x="18782" y="5764"/>
                </a:lnTo>
                <a:lnTo>
                  <a:pt x="18806" y="5569"/>
                </a:lnTo>
                <a:lnTo>
                  <a:pt x="18782" y="5349"/>
                </a:lnTo>
                <a:lnTo>
                  <a:pt x="18733" y="5105"/>
                </a:lnTo>
                <a:lnTo>
                  <a:pt x="18635" y="4861"/>
                </a:lnTo>
                <a:lnTo>
                  <a:pt x="18513" y="4641"/>
                </a:lnTo>
                <a:lnTo>
                  <a:pt x="18342" y="4446"/>
                </a:lnTo>
                <a:lnTo>
                  <a:pt x="18171" y="4299"/>
                </a:lnTo>
                <a:lnTo>
                  <a:pt x="18073" y="4226"/>
                </a:lnTo>
                <a:lnTo>
                  <a:pt x="17976" y="4177"/>
                </a:lnTo>
                <a:lnTo>
                  <a:pt x="17878" y="4153"/>
                </a:lnTo>
                <a:lnTo>
                  <a:pt x="16535" y="4153"/>
                </a:lnTo>
                <a:lnTo>
                  <a:pt x="15631" y="1808"/>
                </a:lnTo>
                <a:lnTo>
                  <a:pt x="15533" y="1588"/>
                </a:lnTo>
                <a:lnTo>
                  <a:pt x="15387" y="1368"/>
                </a:lnTo>
                <a:lnTo>
                  <a:pt x="15216" y="1173"/>
                </a:lnTo>
                <a:lnTo>
                  <a:pt x="15045" y="978"/>
                </a:lnTo>
                <a:lnTo>
                  <a:pt x="14825" y="807"/>
                </a:lnTo>
                <a:lnTo>
                  <a:pt x="14605" y="660"/>
                </a:lnTo>
                <a:lnTo>
                  <a:pt x="14385" y="538"/>
                </a:lnTo>
                <a:lnTo>
                  <a:pt x="14141" y="440"/>
                </a:lnTo>
                <a:lnTo>
                  <a:pt x="13848" y="391"/>
                </a:lnTo>
                <a:lnTo>
                  <a:pt x="13482" y="318"/>
                </a:lnTo>
                <a:lnTo>
                  <a:pt x="12969" y="220"/>
                </a:lnTo>
                <a:lnTo>
                  <a:pt x="12309" y="147"/>
                </a:lnTo>
                <a:lnTo>
                  <a:pt x="11503" y="74"/>
                </a:lnTo>
                <a:lnTo>
                  <a:pt x="10527" y="25"/>
                </a:lnTo>
                <a:lnTo>
                  <a:pt x="9403" y="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-5029" y="1388432"/>
            <a:ext cx="33646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kumimoji="0" lang="en-US" altLang="vi-VN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3600" b="1" i="0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vi-VN" sz="36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vi-VN" sz="3600" b="1" i="0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endParaRPr kumimoji="0" lang="en-US" altLang="vi-VN" sz="36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127" y="-150403"/>
            <a:ext cx="2256655" cy="28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64" y="5040966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3316530" y="2263775"/>
            <a:ext cx="3246438" cy="3736976"/>
            <a:chOff x="3940388" y="1241420"/>
            <a:chExt cx="3246594" cy="3737101"/>
          </a:xfrm>
        </p:grpSpPr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880B5129-CBF4-0D42-A1E9-408DED18FA60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24F8E5-D0D0-7E48-8E9C-D64FE5F746AE}"/>
                </a:ext>
              </a:extLst>
            </p:cNvPr>
            <p:cNvSpPr/>
            <p:nvPr/>
          </p:nvSpPr>
          <p:spPr>
            <a:xfrm>
              <a:off x="4518114" y="2035198"/>
              <a:ext cx="1860640" cy="1815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35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Trung</a:t>
              </a: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Quốc</a:t>
              </a: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giàu</a:t>
              </a: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tài</a:t>
              </a: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nguyên</a:t>
              </a:r>
              <a:r>
                <a:rPr lang="en-US" sz="28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</a:p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pic>
          <p:nvPicPr>
            <p:cNvPr id="13336" name="Graphic 30" descr="Presentation with pie char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012" y="4330518"/>
              <a:ext cx="648003" cy="648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586134" y="2288241"/>
            <a:ext cx="3300689" cy="3544888"/>
            <a:chOff x="5727220" y="2029723"/>
            <a:chExt cx="3990109" cy="4727441"/>
          </a:xfrm>
        </p:grpSpPr>
        <p:grpSp>
          <p:nvGrpSpPr>
            <p:cNvPr id="13330" name="Group 31"/>
            <p:cNvGrpSpPr>
              <a:grpSpLocks/>
            </p:cNvGrpSpPr>
            <p:nvPr/>
          </p:nvGrpSpPr>
          <p:grpSpPr bwMode="auto">
            <a:xfrm>
              <a:off x="5727220" y="2029723"/>
              <a:ext cx="3990109" cy="4071147"/>
              <a:chOff x="2389908" y="1345102"/>
              <a:chExt cx="2992582" cy="3053360"/>
            </a:xfrm>
          </p:grpSpPr>
          <p:sp>
            <p:nvSpPr>
              <p:cNvPr id="33" name="Diamond 32">
                <a:extLst>
                  <a:ext uri="{FF2B5EF4-FFF2-40B4-BE49-F238E27FC236}">
                    <a16:creationId xmlns:a16="http://schemas.microsoft.com/office/drawing/2014/main" id="{110803A9-47A4-BB48-B974-8952B7F52CD2}"/>
                  </a:ext>
                </a:extLst>
              </p:cNvPr>
              <p:cNvSpPr/>
              <p:nvPr/>
            </p:nvSpPr>
            <p:spPr>
              <a:xfrm>
                <a:off x="2389908" y="1345102"/>
                <a:ext cx="2992582" cy="3053360"/>
              </a:xfrm>
              <a:prstGeom prst="diamond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35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x-non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5CC243D-CF92-3047-8C95-87291FE7CD88}"/>
                  </a:ext>
                </a:extLst>
              </p:cNvPr>
              <p:cNvSpPr/>
              <p:nvPr/>
            </p:nvSpPr>
            <p:spPr>
              <a:xfrm>
                <a:off x="3048753" y="1978639"/>
                <a:ext cx="1363728" cy="523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ctr" defTabSz="914355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pic>
          <p:nvPicPr>
            <p:cNvPr id="13331" name="Graphic 19" descr="Earth globe Asia and Australia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412" y="5842764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8287608" y="2133420"/>
            <a:ext cx="3765455" cy="3340935"/>
            <a:chOff x="6151418" y="1357313"/>
            <a:chExt cx="2992582" cy="3053112"/>
          </a:xfrm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E975A8BB-2191-2148-A54C-A819413CD009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329" name="Graphic 38" descr="Single gear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116" y="343556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14512" y="2263775"/>
            <a:ext cx="3660575" cy="3210580"/>
            <a:chOff x="395039" y="4115604"/>
            <a:chExt cx="2393001" cy="1978400"/>
          </a:xfrm>
        </p:grpSpPr>
        <p:sp>
          <p:nvSpPr>
            <p:cNvPr id="46" name="!!bando">
              <a:extLst>
                <a:ext uri="{FF2B5EF4-FFF2-40B4-BE49-F238E27FC236}">
                  <a16:creationId xmlns:a16="http://schemas.microsoft.com/office/drawing/2014/main" id="{FDB0DC62-3EF8-6B41-B96B-4F1359C11C2A}"/>
                </a:ext>
              </a:extLst>
            </p:cNvPr>
            <p:cNvSpPr/>
            <p:nvPr/>
          </p:nvSpPr>
          <p:spPr>
            <a:xfrm>
              <a:off x="395039" y="4115604"/>
              <a:ext cx="2393001" cy="197840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7" name="!!bando">
              <a:extLst>
                <a:ext uri="{FF2B5EF4-FFF2-40B4-BE49-F238E27FC236}">
                  <a16:creationId xmlns:a16="http://schemas.microsoft.com/office/drawing/2014/main" id="{874D1233-9A42-5A4B-A57B-BC9F1B88B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686" t="31909" r="48534" b="36491"/>
            <a:stretch/>
          </p:blipFill>
          <p:spPr>
            <a:xfrm>
              <a:off x="804819" y="4775462"/>
              <a:ext cx="537159" cy="668382"/>
            </a:xfrm>
            <a:prstGeom prst="ellipse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5814C1-FB41-314B-B65E-A0069B4D4B37}"/>
                </a:ext>
              </a:extLst>
            </p:cNvPr>
            <p:cNvSpPr txBox="1"/>
            <p:nvPr/>
          </p:nvSpPr>
          <p:spPr>
            <a:xfrm>
              <a:off x="1364088" y="5097398"/>
              <a:ext cx="1064261" cy="338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CHINA</a:t>
              </a:r>
            </a:p>
          </p:txBody>
        </p:sp>
      </p:grpSp>
      <p:sp>
        <p:nvSpPr>
          <p:cNvPr id="31" name="Lưu đồ: Điểm Kết Thúc 147">
            <a:extLst>
              <a:ext uri="{FF2B5EF4-FFF2-40B4-BE49-F238E27FC236}">
                <a16:creationId xmlns:a16="http://schemas.microsoft.com/office/drawing/2014/main" id="{8241EFF1-7BCE-40E9-B684-C464CAAAB43A}"/>
              </a:ext>
            </a:extLst>
          </p:cNvPr>
          <p:cNvSpPr/>
          <p:nvPr/>
        </p:nvSpPr>
        <p:spPr>
          <a:xfrm>
            <a:off x="3117273" y="0"/>
            <a:ext cx="6206835" cy="844837"/>
          </a:xfrm>
          <a:prstGeom prst="flowChartTerminator">
            <a:avLst/>
          </a:prstGeom>
          <a:solidFill>
            <a:srgbClr val="FFFF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VN-PF Din Text Pro C" panose="02000506020000020004" pitchFamily="2" charset="0"/>
                <a:ea typeface="+mn-ea"/>
                <a:cs typeface="+mn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VN-PF Din Text Pro C" panose="02000506020000020004" pitchFamily="2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52254" y="48904"/>
            <a:ext cx="7881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TRUNG QUỐC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4716" y="951199"/>
            <a:ext cx="925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xâm lược Trung Quốc của các nước đế quốc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CCC401-9E2C-3C41-AF27-74EB02492E75}"/>
              </a:ext>
            </a:extLst>
          </p:cNvPr>
          <p:cNvSpPr/>
          <p:nvPr/>
        </p:nvSpPr>
        <p:spPr bwMode="auto">
          <a:xfrm>
            <a:off x="5843575" y="3257550"/>
            <a:ext cx="2558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Quốc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rộng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lớn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75619" y="3001137"/>
            <a:ext cx="26781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Chế</a:t>
            </a:r>
            <a:r>
              <a:rPr lang="en-US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phong</a:t>
            </a:r>
            <a:endParaRPr lang="vi-VN" sz="2800" b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kiến</a:t>
            </a:r>
            <a:r>
              <a:rPr lang="vi-VN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nhà Thanh </a:t>
            </a:r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suy</a:t>
            </a:r>
            <a:r>
              <a:rPr lang="en-US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yếu</a:t>
            </a:r>
            <a:r>
              <a:rPr lang="en-US" sz="28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5435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39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74638"/>
            <a:ext cx="11074400" cy="11430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/>
              <a:t>Kĩ thuật “khăn trải bàn” </a:t>
            </a:r>
          </a:p>
        </p:txBody>
      </p:sp>
      <p:pic>
        <p:nvPicPr>
          <p:cNvPr id="94211" name="Picture 3" descr="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1" y="242444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51" y="244825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4214" name="Group 22"/>
          <p:cNvGrpSpPr>
            <a:grpSpLocks/>
          </p:cNvGrpSpPr>
          <p:nvPr/>
        </p:nvGrpSpPr>
        <p:grpSpPr bwMode="auto">
          <a:xfrm>
            <a:off x="2017184" y="1600203"/>
            <a:ext cx="8041216" cy="4500563"/>
            <a:chOff x="953" y="1008"/>
            <a:chExt cx="3799" cy="2835"/>
          </a:xfrm>
        </p:grpSpPr>
        <p:sp>
          <p:nvSpPr>
            <p:cNvPr id="94215" name="Rectangle 3"/>
            <p:cNvSpPr>
              <a:spLocks noChangeArrowheads="1"/>
            </p:cNvSpPr>
            <p:nvPr/>
          </p:nvSpPr>
          <p:spPr bwMode="auto">
            <a:xfrm>
              <a:off x="953" y="1012"/>
              <a:ext cx="3792" cy="28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961540" name="Rectangle 4"/>
            <p:cNvSpPr>
              <a:spLocks noChangeArrowheads="1"/>
            </p:cNvSpPr>
            <p:nvPr/>
          </p:nvSpPr>
          <p:spPr bwMode="auto">
            <a:xfrm>
              <a:off x="1973" y="1862"/>
              <a:ext cx="1920" cy="13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Ý kiến chung của cả nhóm về chủ đề</a:t>
              </a:r>
            </a:p>
          </p:txBody>
        </p:sp>
        <p:sp>
          <p:nvSpPr>
            <p:cNvPr id="94217" name="Text Box 5"/>
            <p:cNvSpPr txBox="1">
              <a:spLocks noChangeArrowheads="1"/>
            </p:cNvSpPr>
            <p:nvPr/>
          </p:nvSpPr>
          <p:spPr bwMode="auto">
            <a:xfrm>
              <a:off x="2030" y="1352"/>
              <a:ext cx="2098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94218" name="Oval 10"/>
            <p:cNvSpPr>
              <a:spLocks noChangeArrowheads="1"/>
            </p:cNvSpPr>
            <p:nvPr/>
          </p:nvSpPr>
          <p:spPr bwMode="auto">
            <a:xfrm>
              <a:off x="2891" y="1139"/>
              <a:ext cx="181" cy="18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4219" name="Oval 11"/>
            <p:cNvSpPr>
              <a:spLocks noChangeArrowheads="1"/>
            </p:cNvSpPr>
            <p:nvPr/>
          </p:nvSpPr>
          <p:spPr bwMode="auto">
            <a:xfrm>
              <a:off x="2842" y="3649"/>
              <a:ext cx="182" cy="18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4220" name="Oval 12"/>
            <p:cNvSpPr>
              <a:spLocks noChangeArrowheads="1"/>
            </p:cNvSpPr>
            <p:nvPr/>
          </p:nvSpPr>
          <p:spPr bwMode="auto">
            <a:xfrm rot="-141387">
              <a:off x="1024" y="2293"/>
              <a:ext cx="224" cy="286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4221" name="Oval 13"/>
            <p:cNvSpPr>
              <a:spLocks noChangeArrowheads="1"/>
            </p:cNvSpPr>
            <p:nvPr/>
          </p:nvSpPr>
          <p:spPr bwMode="auto">
            <a:xfrm>
              <a:off x="4524" y="2458"/>
              <a:ext cx="181" cy="183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4222" name="Text Box 14"/>
            <p:cNvSpPr txBox="1">
              <a:spLocks noChangeArrowheads="1"/>
            </p:cNvSpPr>
            <p:nvPr/>
          </p:nvSpPr>
          <p:spPr bwMode="auto">
            <a:xfrm>
              <a:off x="1916" y="3308"/>
              <a:ext cx="2098" cy="2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94223" name="Text Box 15"/>
            <p:cNvSpPr txBox="1">
              <a:spLocks noChangeArrowheads="1"/>
            </p:cNvSpPr>
            <p:nvPr/>
          </p:nvSpPr>
          <p:spPr bwMode="auto">
            <a:xfrm rot="5400000">
              <a:off x="782" y="2182"/>
              <a:ext cx="1573" cy="5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94224" name="Text Box 16"/>
            <p:cNvSpPr txBox="1">
              <a:spLocks noChangeArrowheads="1"/>
            </p:cNvSpPr>
            <p:nvPr/>
          </p:nvSpPr>
          <p:spPr bwMode="auto">
            <a:xfrm rot="-5400000">
              <a:off x="3508" y="2329"/>
              <a:ext cx="1528" cy="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94225" name="Line 6"/>
            <p:cNvSpPr>
              <a:spLocks noChangeShapeType="1"/>
            </p:cNvSpPr>
            <p:nvPr/>
          </p:nvSpPr>
          <p:spPr bwMode="auto">
            <a:xfrm flipV="1">
              <a:off x="3888" y="1008"/>
              <a:ext cx="864" cy="864"/>
            </a:xfrm>
            <a:prstGeom prst="line">
              <a:avLst/>
            </a:prstGeom>
            <a:noFill/>
            <a:ln w="9525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26" name="Line 7"/>
            <p:cNvSpPr>
              <a:spLocks noChangeShapeType="1"/>
            </p:cNvSpPr>
            <p:nvPr/>
          </p:nvSpPr>
          <p:spPr bwMode="auto">
            <a:xfrm flipH="1">
              <a:off x="960" y="3216"/>
              <a:ext cx="1008" cy="624"/>
            </a:xfrm>
            <a:prstGeom prst="line">
              <a:avLst/>
            </a:prstGeom>
            <a:noFill/>
            <a:ln w="9525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27" name="Line 8"/>
            <p:cNvSpPr>
              <a:spLocks noChangeShapeType="1"/>
            </p:cNvSpPr>
            <p:nvPr/>
          </p:nvSpPr>
          <p:spPr bwMode="auto">
            <a:xfrm flipH="1" flipV="1">
              <a:off x="960" y="1008"/>
              <a:ext cx="1008" cy="864"/>
            </a:xfrm>
            <a:prstGeom prst="line">
              <a:avLst/>
            </a:prstGeom>
            <a:noFill/>
            <a:ln w="9525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28" name="Line 9"/>
            <p:cNvSpPr>
              <a:spLocks noChangeShapeType="1"/>
            </p:cNvSpPr>
            <p:nvPr/>
          </p:nvSpPr>
          <p:spPr bwMode="auto">
            <a:xfrm>
              <a:off x="3888" y="3216"/>
              <a:ext cx="864" cy="624"/>
            </a:xfrm>
            <a:prstGeom prst="line">
              <a:avLst/>
            </a:prstGeom>
            <a:noFill/>
            <a:ln w="9525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Thời gian là vàng, là bạc - 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360A7D3E-C0F9-4F3B-8362-AE87BF49B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1382" y="5453859"/>
            <a:ext cx="1854200" cy="1257300"/>
          </a:xfrm>
          <a:prstGeom prst="rect">
            <a:avLst/>
          </a:prstGeom>
        </p:spPr>
      </p:pic>
      <p:pic>
        <p:nvPicPr>
          <p:cNvPr id="22" name="Picture 4" descr="Hình ảnh Cam Báo Thức đồng Hồ Hoạt Hình Minh Họa Vẽ Tay đồng Hồ Báo Thức  Minh Họa Trân Trọng Thời Gian Minh Họa PNG , đồng Hồ Báo Thức Clipart,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2" y="4673603"/>
            <a:ext cx="2014497" cy="223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04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Callout 5">
            <a:extLst>
              <a:ext uri="{FF2B5EF4-FFF2-40B4-BE49-F238E27FC236}">
                <a16:creationId xmlns:a16="http://schemas.microsoft.com/office/drawing/2014/main" id="{5C0A4358-FA59-4758-A284-240B56C9D278}"/>
              </a:ext>
            </a:extLst>
          </p:cNvPr>
          <p:cNvSpPr/>
          <p:nvPr/>
        </p:nvSpPr>
        <p:spPr>
          <a:xfrm>
            <a:off x="7109759" y="670850"/>
            <a:ext cx="4986055" cy="2062478"/>
          </a:xfrm>
          <a:prstGeom prst="cloudCallout">
            <a:avLst>
              <a:gd name="adj1" fmla="val -96903"/>
              <a:gd name="adj2" fmla="val 7802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TQ?</a:t>
            </a:r>
          </a:p>
        </p:txBody>
      </p:sp>
      <p:pic>
        <p:nvPicPr>
          <p:cNvPr id="36" name="Picture 22" descr="Cau hoi">
            <a:extLst>
              <a:ext uri="{FF2B5EF4-FFF2-40B4-BE49-F238E27FC236}">
                <a16:creationId xmlns:a16="http://schemas.microsoft.com/office/drawing/2014/main" id="{78EF46F9-23D8-4864-8969-F907828C5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20863" y="531910"/>
            <a:ext cx="99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HINA-W1">
            <a:extLst>
              <a:ext uri="{FF2B5EF4-FFF2-40B4-BE49-F238E27FC236}">
                <a16:creationId xmlns:a16="http://schemas.microsoft.com/office/drawing/2014/main" id="{7C93FA14-3075-4377-A0CA-0BC4D08E38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0504" y="1165225"/>
            <a:ext cx="3692237" cy="4854575"/>
          </a:xfrm>
          <a:effectLst>
            <a:softEdge rad="112500"/>
          </a:effectLst>
        </p:spPr>
      </p:pic>
      <p:sp>
        <p:nvSpPr>
          <p:cNvPr id="8" name="Rectangle 71">
            <a:extLst>
              <a:ext uri="{FF2B5EF4-FFF2-40B4-BE49-F238E27FC236}">
                <a16:creationId xmlns:a16="http://schemas.microsoft.com/office/drawing/2014/main" id="{366EB744-37E4-4366-B734-DD2BC2D66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oogle Shape;161;p24">
            <a:extLst>
              <a:ext uri="{FF2B5EF4-FFF2-40B4-BE49-F238E27FC236}">
                <a16:creationId xmlns:a16="http://schemas.microsoft.com/office/drawing/2014/main" id="{4670CD33-4DBB-4518-A17C-8B1C5CD4B2F2}"/>
              </a:ext>
            </a:extLst>
          </p:cNvPr>
          <p:cNvSpPr txBox="1">
            <a:spLocks/>
          </p:cNvSpPr>
          <p:nvPr/>
        </p:nvSpPr>
        <p:spPr bwMode="auto">
          <a:xfrm>
            <a:off x="5370366" y="2217738"/>
            <a:ext cx="6570809" cy="4564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bieu tuong van hoa trung quoc 1">
            <a:extLst>
              <a:ext uri="{FF2B5EF4-FFF2-40B4-BE49-F238E27FC236}">
                <a16:creationId xmlns:a16="http://schemas.microsoft.com/office/drawing/2014/main" id="{B5E8BA88-523F-447F-BA29-82E6101C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509" t="15217" r="18511" b="3171"/>
          <a:stretch/>
        </p:blipFill>
        <p:spPr bwMode="auto">
          <a:xfrm>
            <a:off x="5370366" y="1078091"/>
            <a:ext cx="1828800" cy="1315685"/>
          </a:xfrm>
          <a:prstGeom prst="roundRect">
            <a:avLst>
              <a:gd name="adj" fmla="val 21151"/>
            </a:avLst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61;p24">
            <a:extLst>
              <a:ext uri="{FF2B5EF4-FFF2-40B4-BE49-F238E27FC236}">
                <a16:creationId xmlns:a16="http://schemas.microsoft.com/office/drawing/2014/main" id="{5E20226A-F87B-4EB6-B628-9DD0E550B3EA}"/>
              </a:ext>
            </a:extLst>
          </p:cNvPr>
          <p:cNvSpPr txBox="1">
            <a:spLocks/>
          </p:cNvSpPr>
          <p:nvPr/>
        </p:nvSpPr>
        <p:spPr bwMode="auto">
          <a:xfrm>
            <a:off x="5756478" y="3607103"/>
            <a:ext cx="1625224" cy="281032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lang="vi-VN" alt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rộnglớn,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số đông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17;p51">
            <a:extLst>
              <a:ext uri="{FF2B5EF4-FFF2-40B4-BE49-F238E27FC236}">
                <a16:creationId xmlns:a16="http://schemas.microsoft.com/office/drawing/2014/main" id="{704BA395-5F96-4B4F-9CB3-1BCFDE461C35}"/>
              </a:ext>
            </a:extLst>
          </p:cNvPr>
          <p:cNvGrpSpPr>
            <a:grpSpLocks/>
          </p:cNvGrpSpPr>
          <p:nvPr/>
        </p:nvGrpSpPr>
        <p:grpSpPr bwMode="auto">
          <a:xfrm>
            <a:off x="6384146" y="2981325"/>
            <a:ext cx="369887" cy="369888"/>
            <a:chOff x="2594050" y="1631825"/>
            <a:chExt cx="439625" cy="439625"/>
          </a:xfrm>
        </p:grpSpPr>
        <p:sp>
          <p:nvSpPr>
            <p:cNvPr id="10267" name="Google Shape;718;p51">
              <a:extLst>
                <a:ext uri="{FF2B5EF4-FFF2-40B4-BE49-F238E27FC236}">
                  <a16:creationId xmlns:a16="http://schemas.microsoft.com/office/drawing/2014/main" id="{B499764B-2E52-4E0F-89CC-6B9323353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8" name="Google Shape;719;p51">
              <a:extLst>
                <a:ext uri="{FF2B5EF4-FFF2-40B4-BE49-F238E27FC236}">
                  <a16:creationId xmlns:a16="http://schemas.microsoft.com/office/drawing/2014/main" id="{2F294D4E-9A4A-4DCC-ABEA-8A7750185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9" name="Google Shape;720;p51">
              <a:extLst>
                <a:ext uri="{FF2B5EF4-FFF2-40B4-BE49-F238E27FC236}">
                  <a16:creationId xmlns:a16="http://schemas.microsoft.com/office/drawing/2014/main" id="{526BAC60-DD39-49FC-90F7-BDEE445D0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70" name="Google Shape;721;p51">
              <a:extLst>
                <a:ext uri="{FF2B5EF4-FFF2-40B4-BE49-F238E27FC236}">
                  <a16:creationId xmlns:a16="http://schemas.microsoft.com/office/drawing/2014/main" id="{E70DDC60-A9E2-4C64-92E3-FD1DB0638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Google Shape;161;p24">
            <a:extLst>
              <a:ext uri="{FF2B5EF4-FFF2-40B4-BE49-F238E27FC236}">
                <a16:creationId xmlns:a16="http://schemas.microsoft.com/office/drawing/2014/main" id="{E0806206-5DC4-484F-84A5-8581F82E9D25}"/>
              </a:ext>
            </a:extLst>
          </p:cNvPr>
          <p:cNvSpPr txBox="1">
            <a:spLocks/>
          </p:cNvSpPr>
          <p:nvPr/>
        </p:nvSpPr>
        <p:spPr bwMode="auto">
          <a:xfrm>
            <a:off x="8089554" y="3636135"/>
            <a:ext cx="1625224" cy="28103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 nguyên khoáng sản phong phú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oogle Shape;717;p51">
            <a:extLst>
              <a:ext uri="{FF2B5EF4-FFF2-40B4-BE49-F238E27FC236}">
                <a16:creationId xmlns:a16="http://schemas.microsoft.com/office/drawing/2014/main" id="{4FF23192-79C4-4818-B8BD-4E81677E9246}"/>
              </a:ext>
            </a:extLst>
          </p:cNvPr>
          <p:cNvGrpSpPr>
            <a:grpSpLocks/>
          </p:cNvGrpSpPr>
          <p:nvPr/>
        </p:nvGrpSpPr>
        <p:grpSpPr bwMode="auto">
          <a:xfrm>
            <a:off x="8535194" y="3094048"/>
            <a:ext cx="369888" cy="369887"/>
            <a:chOff x="2594050" y="1631825"/>
            <a:chExt cx="439625" cy="439625"/>
          </a:xfrm>
        </p:grpSpPr>
        <p:sp>
          <p:nvSpPr>
            <p:cNvPr id="10263" name="Google Shape;718;p51">
              <a:extLst>
                <a:ext uri="{FF2B5EF4-FFF2-40B4-BE49-F238E27FC236}">
                  <a16:creationId xmlns:a16="http://schemas.microsoft.com/office/drawing/2014/main" id="{49F19E2D-64B3-4B65-9B90-2EF52A383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4" name="Google Shape;719;p51">
              <a:extLst>
                <a:ext uri="{FF2B5EF4-FFF2-40B4-BE49-F238E27FC236}">
                  <a16:creationId xmlns:a16="http://schemas.microsoft.com/office/drawing/2014/main" id="{013F6FD0-5EA5-44B1-B8BC-D913C724A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5" name="Google Shape;720;p51">
              <a:extLst>
                <a:ext uri="{FF2B5EF4-FFF2-40B4-BE49-F238E27FC236}">
                  <a16:creationId xmlns:a16="http://schemas.microsoft.com/office/drawing/2014/main" id="{4DC0043D-64D1-43C6-83FB-91426C1BE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6" name="Google Shape;721;p51">
              <a:extLst>
                <a:ext uri="{FF2B5EF4-FFF2-40B4-BE49-F238E27FC236}">
                  <a16:creationId xmlns:a16="http://schemas.microsoft.com/office/drawing/2014/main" id="{1FE054C8-218C-4872-A210-EBB1948B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Google Shape;161;p24">
            <a:extLst>
              <a:ext uri="{FF2B5EF4-FFF2-40B4-BE49-F238E27FC236}">
                <a16:creationId xmlns:a16="http://schemas.microsoft.com/office/drawing/2014/main" id="{1819D675-4D46-4283-A4E4-B31341D4EB21}"/>
              </a:ext>
            </a:extLst>
          </p:cNvPr>
          <p:cNvSpPr txBox="1">
            <a:spLocks/>
          </p:cNvSpPr>
          <p:nvPr/>
        </p:nvSpPr>
        <p:spPr bwMode="auto">
          <a:xfrm>
            <a:off x="10324407" y="3649541"/>
            <a:ext cx="1287371" cy="2810321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phong kiến mục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oogle Shape;717;p51">
            <a:extLst>
              <a:ext uri="{FF2B5EF4-FFF2-40B4-BE49-F238E27FC236}">
                <a16:creationId xmlns:a16="http://schemas.microsoft.com/office/drawing/2014/main" id="{F3136B4B-111C-47C0-AAA4-6C4D2AEF7213}"/>
              </a:ext>
            </a:extLst>
          </p:cNvPr>
          <p:cNvGrpSpPr>
            <a:grpSpLocks/>
          </p:cNvGrpSpPr>
          <p:nvPr/>
        </p:nvGrpSpPr>
        <p:grpSpPr bwMode="auto">
          <a:xfrm>
            <a:off x="10922350" y="3048000"/>
            <a:ext cx="368300" cy="369888"/>
            <a:chOff x="2594050" y="1631825"/>
            <a:chExt cx="439625" cy="439625"/>
          </a:xfrm>
        </p:grpSpPr>
        <p:sp>
          <p:nvSpPr>
            <p:cNvPr id="10259" name="Google Shape;718;p51">
              <a:extLst>
                <a:ext uri="{FF2B5EF4-FFF2-40B4-BE49-F238E27FC236}">
                  <a16:creationId xmlns:a16="http://schemas.microsoft.com/office/drawing/2014/main" id="{45951933-2692-46BD-9125-5C70A86E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0" name="Google Shape;719;p51">
              <a:extLst>
                <a:ext uri="{FF2B5EF4-FFF2-40B4-BE49-F238E27FC236}">
                  <a16:creationId xmlns:a16="http://schemas.microsoft.com/office/drawing/2014/main" id="{4ACDEF9E-17C7-4723-BB73-8B275CECB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1" name="Google Shape;720;p51">
              <a:extLst>
                <a:ext uri="{FF2B5EF4-FFF2-40B4-BE49-F238E27FC236}">
                  <a16:creationId xmlns:a16="http://schemas.microsoft.com/office/drawing/2014/main" id="{D196CEA9-177C-480B-8035-20BFF01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2" name="Google Shape;721;p51">
              <a:extLst>
                <a:ext uri="{FF2B5EF4-FFF2-40B4-BE49-F238E27FC236}">
                  <a16:creationId xmlns:a16="http://schemas.microsoft.com/office/drawing/2014/main" id="{EEAB6623-E549-43E5-BC50-7E80C71E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09B0492-2E52-42D5-935E-0E161E24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569" y="2425525"/>
            <a:ext cx="3502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 thế kỉ XIX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Google Shape;633;p48">
            <a:extLst>
              <a:ext uri="{FF2B5EF4-FFF2-40B4-BE49-F238E27FC236}">
                <a16:creationId xmlns:a16="http://schemas.microsoft.com/office/drawing/2014/main" id="{80990DC6-840D-46EF-BE75-BC04AC56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11118"/>
            <a:ext cx="4719288" cy="6323082"/>
          </a:xfrm>
          <a:custGeom>
            <a:avLst/>
            <a:gdLst>
              <a:gd name="T0" fmla="*/ 0 w 16474"/>
              <a:gd name="T1" fmla="*/ 0 h 21073"/>
              <a:gd name="T2" fmla="*/ 16474 w 16474"/>
              <a:gd name="T3" fmla="*/ 21073 h 21073"/>
            </a:gdLst>
            <a:ahLst/>
            <a:cxnLst/>
            <a:rect l="T0" t="T1" r="T2" b="T3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7" name="Google Shape;689;p48">
            <a:extLst>
              <a:ext uri="{FF2B5EF4-FFF2-40B4-BE49-F238E27FC236}">
                <a16:creationId xmlns:a16="http://schemas.microsoft.com/office/drawing/2014/main" id="{D624C392-7272-4B7B-9BAF-F02BB1E0FFD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Google Shape;691;p48">
            <a:extLst>
              <a:ext uri="{FF2B5EF4-FFF2-40B4-BE49-F238E27FC236}">
                <a16:creationId xmlns:a16="http://schemas.microsoft.com/office/drawing/2014/main" id="{6BFA86D7-8538-437D-83EC-BA3317C13A9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9DB54455-B915-4FCC-9211-212AFD1C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6" y="6101481"/>
            <a:ext cx="38721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DT: </a:t>
            </a:r>
            <a:r>
              <a:rPr lang="vi-VN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9,596,961 km</a:t>
            </a:r>
            <a:r>
              <a:rPr lang="en-US" altLang="en-US" sz="3600" b="1" baseline="30000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b="1" dirty="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9" grpId="0" animBg="1"/>
      <p:bldP spid="11" grpId="0" animBg="1"/>
      <p:bldP spid="17" grpId="0" animBg="1"/>
      <p:bldP spid="28" grpId="0" animBg="1"/>
      <p:bldP spid="34" grpId="0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1;p48">
            <a:extLst>
              <a:ext uri="{FF2B5EF4-FFF2-40B4-BE49-F238E27FC236}">
                <a16:creationId xmlns:a16="http://schemas.microsoft.com/office/drawing/2014/main" id="{8961125F-D2B1-43CC-9F08-8AD3725DC72E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7" name="Google Shape;689;p48">
            <a:extLst>
              <a:ext uri="{FF2B5EF4-FFF2-40B4-BE49-F238E27FC236}">
                <a16:creationId xmlns:a16="http://schemas.microsoft.com/office/drawing/2014/main" id="{68C02EE5-5125-415E-86AF-999697AB781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ADEDC8A5-8E62-42C9-A8D2-A16F4A60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6713"/>
            <a:ext cx="102901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 XIX, TQ là 1 quốc gia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tiềm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Picture 22" descr="Cau hoi">
            <a:extLst>
              <a:ext uri="{FF2B5EF4-FFF2-40B4-BE49-F238E27FC236}">
                <a16:creationId xmlns:a16="http://schemas.microsoft.com/office/drawing/2014/main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9750" y="6073832"/>
            <a:ext cx="6289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9F292D6-0976-49B6-B7E3-C15905DAF717}"/>
              </a:ext>
            </a:extLst>
          </p:cNvPr>
          <p:cNvGrpSpPr>
            <a:grpSpLocks/>
          </p:cNvGrpSpPr>
          <p:nvPr/>
        </p:nvGrpSpPr>
        <p:grpSpPr bwMode="auto">
          <a:xfrm>
            <a:off x="4781550" y="1975457"/>
            <a:ext cx="7258050" cy="4479375"/>
            <a:chOff x="2064" y="0"/>
            <a:chExt cx="3552" cy="2788"/>
          </a:xfrm>
        </p:grpSpPr>
        <p:pic>
          <p:nvPicPr>
            <p:cNvPr id="11274" name="Picture 5" descr="Chien tranh thuoc phien 1840-1">
              <a:extLst>
                <a:ext uri="{FF2B5EF4-FFF2-40B4-BE49-F238E27FC236}">
                  <a16:creationId xmlns:a16="http://schemas.microsoft.com/office/drawing/2014/main" id="{2563E61D-294B-45D8-B85F-1793FAE89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0"/>
              <a:ext cx="3552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 Box 6">
              <a:extLst>
                <a:ext uri="{FF2B5EF4-FFF2-40B4-BE49-F238E27FC236}">
                  <a16:creationId xmlns:a16="http://schemas.microsoft.com/office/drawing/2014/main" id="{BC4A321A-A144-4C07-A4C2-12ECBB47C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424"/>
              <a:ext cx="33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Chiến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tranh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thuốc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phiện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1840 - 1842</a:t>
              </a:r>
            </a:p>
          </p:txBody>
        </p:sp>
      </p:grpSp>
      <p:sp>
        <p:nvSpPr>
          <p:cNvPr id="59" name="Rectangle 4">
            <a:extLst>
              <a:ext uri="{FF2B5EF4-FFF2-40B4-BE49-F238E27FC236}">
                <a16:creationId xmlns:a16="http://schemas.microsoft.com/office/drawing/2014/main" id="{558C6EC9-E117-4482-AECB-04BE299F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95710"/>
            <a:ext cx="44577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Từ năm 1840 - 1842, thực dân Anh đã tiến hành cuộc chiến tranh thuốc phiện, mở đầu quá trình xâm lược TQ.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3F1D06-F780-4FC7-8276-FC7163AD7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" y="6285791"/>
            <a:ext cx="11655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TQ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71">
            <a:extLst>
              <a:ext uri="{FF2B5EF4-FFF2-40B4-BE49-F238E27FC236}">
                <a16:creationId xmlns:a16="http://schemas.microsoft.com/office/drawing/2014/main" id="{BFB37D03-9DCB-47A3-B30A-23875E9D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61" grpId="0"/>
      <p:bldP spid="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Global Drug Trades Impact on China | Sut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849314"/>
            <a:ext cx="5294312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China&amp;#39;s anti-opium policy: fields of beautiful but deadly poppies are gone  – archive, 1911 | China |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49314"/>
            <a:ext cx="40259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765176"/>
            <a:ext cx="9121775" cy="56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 descr="History of opium in China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1668" r="1430"/>
          <a:stretch>
            <a:fillRect/>
          </a:stretch>
        </p:blipFill>
        <p:spPr bwMode="auto">
          <a:xfrm>
            <a:off x="1524001" y="741364"/>
            <a:ext cx="910272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42094" y="6324601"/>
            <a:ext cx="7880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1840 - 1842</a:t>
            </a:r>
          </a:p>
        </p:txBody>
      </p:sp>
      <p:pic>
        <p:nvPicPr>
          <p:cNvPr id="7" name="Picture 4" descr="Hình ảnh 1: Một &quot;căn phòng xếp chồng&quot; trong một nhà máy sản xuất thuốc phiện ở Patna, Ấn Độ.  Trên kệ là những quả thuốc phiện là một phần của thương mại của Anh với Trung Quốc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78AB16-4DFB-BA49-87FE-98094F7D73F8}"/>
              </a:ext>
            </a:extLst>
          </p:cNvPr>
          <p:cNvSpPr/>
          <p:nvPr/>
        </p:nvSpPr>
        <p:spPr>
          <a:xfrm>
            <a:off x="4921135" y="5040313"/>
            <a:ext cx="722959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ảnh: Một “căn phòng xếp chồng” trong một nhà máy sản xuất thuốc phiện ở Patna, Ấn Độ. Trên kệ là những quả thuốc phiện là một phần của thương mại của Anh với Trung Quốc.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839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75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304800"/>
            <a:ext cx="5619750" cy="6096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Lâm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Tắc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Từ</a:t>
            </a:r>
            <a:b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vị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tướng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nhà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Thanh,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chủ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trương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chống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thực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dân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Anh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cuộc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(1840 - 1842), 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kiên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quyết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cấm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hút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Ông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đã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tiêu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hủy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hơn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20.000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hòm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(2660.000 bang Anh)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lái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buôn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ngoại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Quảng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Đông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14339" name="Picture 4" descr="461px-Lin_Zexu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152400"/>
            <a:ext cx="46148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752600" y="6248400"/>
            <a:ext cx="4362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Lâm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Tắc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Arial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Arial" charset="0"/>
              </a:rPr>
              <a:t> (1785 - 1850)</a:t>
            </a:r>
          </a:p>
        </p:txBody>
      </p:sp>
    </p:spTree>
    <p:extLst>
      <p:ext uri="{BB962C8B-B14F-4D97-AF65-F5344CB8AC3E}">
        <p14:creationId xmlns:p14="http://schemas.microsoft.com/office/powerpoint/2010/main" val="223846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e ki Hoa uoc Nam Kinh nam 1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242888"/>
            <a:ext cx="882967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76513" y="609600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1842 </a:t>
            </a:r>
          </a:p>
        </p:txBody>
      </p:sp>
    </p:spTree>
    <p:extLst>
      <p:ext uri="{BB962C8B-B14F-4D97-AF65-F5344CB8AC3E}">
        <p14:creationId xmlns:p14="http://schemas.microsoft.com/office/powerpoint/2010/main" val="3352893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ipple">
  <a:themeElements>
    <a:clrScheme name="Ripple 8">
      <a:dk1>
        <a:srgbClr val="000000"/>
      </a:dk1>
      <a:lt1>
        <a:srgbClr val="EAEAEA"/>
      </a:lt1>
      <a:dk2>
        <a:srgbClr val="000000"/>
      </a:dk2>
      <a:lt2>
        <a:srgbClr val="B2B2B2"/>
      </a:lt2>
      <a:accent1>
        <a:srgbClr val="A4BCC4"/>
      </a:accent1>
      <a:accent2>
        <a:srgbClr val="FFFFFF"/>
      </a:accent2>
      <a:accent3>
        <a:srgbClr val="F3F3F3"/>
      </a:accent3>
      <a:accent4>
        <a:srgbClr val="000000"/>
      </a:accent4>
      <a:accent5>
        <a:srgbClr val="CFDADE"/>
      </a:accent5>
      <a:accent6>
        <a:srgbClr val="E7E7E7"/>
      </a:accent6>
      <a:hlink>
        <a:srgbClr val="0066FF"/>
      </a:hlink>
      <a:folHlink>
        <a:srgbClr val="00CC66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Ripple">
  <a:themeElements>
    <a:clrScheme name="Ripple 8">
      <a:dk1>
        <a:srgbClr val="000000"/>
      </a:dk1>
      <a:lt1>
        <a:srgbClr val="EAEAEA"/>
      </a:lt1>
      <a:dk2>
        <a:srgbClr val="000000"/>
      </a:dk2>
      <a:lt2>
        <a:srgbClr val="B2B2B2"/>
      </a:lt2>
      <a:accent1>
        <a:srgbClr val="A4BCC4"/>
      </a:accent1>
      <a:accent2>
        <a:srgbClr val="FFFFFF"/>
      </a:accent2>
      <a:accent3>
        <a:srgbClr val="F3F3F3"/>
      </a:accent3>
      <a:accent4>
        <a:srgbClr val="000000"/>
      </a:accent4>
      <a:accent5>
        <a:srgbClr val="CFDADE"/>
      </a:accent5>
      <a:accent6>
        <a:srgbClr val="E7E7E7"/>
      </a:accent6>
      <a:hlink>
        <a:srgbClr val="0066FF"/>
      </a:hlink>
      <a:folHlink>
        <a:srgbClr val="00CC66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2078</Words>
  <Application>Microsoft Office PowerPoint</Application>
  <PresentationFormat>Widescreen</PresentationFormat>
  <Paragraphs>357</Paragraphs>
  <Slides>44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44</vt:i4>
      </vt:variant>
    </vt:vector>
  </HeadingPairs>
  <TitlesOfParts>
    <vt:vector size="80" baseType="lpstr">
      <vt:lpstr>#9Slide03 SVN-PF Din Text Pro C</vt:lpstr>
      <vt:lpstr>#9Slide05 Brannboll Ny</vt:lpstr>
      <vt:lpstr>.VnMysticalH</vt:lpstr>
      <vt:lpstr>Arial</vt:lpstr>
      <vt:lpstr>Bebas Neue</vt:lpstr>
      <vt:lpstr>Calibri</vt:lpstr>
      <vt:lpstr>Calibri Light</vt:lpstr>
      <vt:lpstr>Fredoka One</vt:lpstr>
      <vt:lpstr>Impact</vt:lpstr>
      <vt:lpstr>Life Savers</vt:lpstr>
      <vt:lpstr>Life Savers ExtraBold</vt:lpstr>
      <vt:lpstr>Quicksand</vt:lpstr>
      <vt:lpstr>Rockwell</vt:lpstr>
      <vt:lpstr>Tahoma</vt:lpstr>
      <vt:lpstr>Times</vt:lpstr>
      <vt:lpstr>Times New Roman</vt:lpstr>
      <vt:lpstr>Wingdings</vt:lpstr>
      <vt:lpstr>Office Theme</vt:lpstr>
      <vt:lpstr>Ripple</vt:lpstr>
      <vt:lpstr>1_Ripple</vt:lpstr>
      <vt:lpstr>10_Office Theme</vt:lpstr>
      <vt:lpstr>Science Subject for Elementary - 3rd Grade: Physical, Life, and Earth by Slidesgo</vt:lpstr>
      <vt:lpstr>1_Science Subject for Elementary - 3rd Grade: Physical, Life, and Earth by Slidesgo</vt:lpstr>
      <vt:lpstr>Default Design</vt:lpstr>
      <vt:lpstr>5_Office Theme</vt:lpstr>
      <vt:lpstr>1_Default Design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2_Default Design</vt:lpstr>
      <vt:lpstr>9_Office Theme</vt:lpstr>
      <vt:lpstr>11_Office Theme</vt:lpstr>
      <vt:lpstr>CHƯƠNG 5: CHÂU Á TỪ NỬA SAU THẾ KỈ XIX ĐẾN ĐẦU THẾ KỈ XX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Lâm Tắc Từ vị quan, tướng của nhà Thanh, chủ trương chống thực dân Anh trong cuộc chiến tranh thuốc phiện (1840 - 1842),  kiên quyết cấm hút thuốc phiện. Ông đã tiêu hủy hơn 20.000 hòm thuốc phiện (2660.000 bang Anh) của các lái buôn ngoại quốc tại Quảng Đông.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ô chữ</vt:lpstr>
      <vt:lpstr>PowerPoint Presentation</vt:lpstr>
      <vt:lpstr>PowerPoint Presentation</vt:lpstr>
      <vt:lpstr>PowerPoint Presentation</vt:lpstr>
      <vt:lpstr>PowerPoint Presentation</vt:lpstr>
      <vt:lpstr>Kĩ thuật “khăn trải bàn”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Trang</dc:creator>
  <cp:lastModifiedBy>Phuong LE</cp:lastModifiedBy>
  <cp:revision>163</cp:revision>
  <dcterms:created xsi:type="dcterms:W3CDTF">2021-07-21T02:55:04Z</dcterms:created>
  <dcterms:modified xsi:type="dcterms:W3CDTF">2024-01-23T22:37:57Z</dcterms:modified>
</cp:coreProperties>
</file>