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N+DLKV54VyUImvuB+8AlBLEx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6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0" name="Google Shape;220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8"/>
          <p:cNvSpPr/>
          <p:nvPr/>
        </p:nvSpPr>
        <p:spPr>
          <a:xfrm>
            <a:off x="525492" y="11363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578277" y="10336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028097" y="1162015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300952" y="1775489"/>
            <a:ext cx="11806593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(eat) ______ an apple every day, you will stay healthy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(not do) _________ anything bad, you won’t get into trouble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she (be) ______ able to eat the soup if I put some chillies in it?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781563" y="1793315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729749" y="2580018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501138" y="3449777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263543" y="4820929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869803" y="5661808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745523" y="5661808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0" name="Google Shape;240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9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1066459" y="1104681"/>
            <a:ext cx="10529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Fill in each blank with IF or UNLESS.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47370" y="1955482"/>
            <a:ext cx="11764925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 eat lunch now, we won’t arrive at the cinema on time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teacher will be furious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don’t do the homework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won’t eat kimchi when I go to Korea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have to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turn on the light, you will be able to see better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won’t be able to find the house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you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use your GPS. There’s no one around.</a:t>
            </a:r>
            <a:endParaRPr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738369" y="1963829"/>
            <a:ext cx="14219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501531" y="2758770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7135010" y="3615030"/>
            <a:ext cx="16401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936887" y="4504723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6755678" y="5346880"/>
            <a:ext cx="1340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 descr="What is a Group Discussion (GD) - Authentic Jour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1" y="3738983"/>
            <a:ext cx="5541819" cy="3117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59" name="Google Shape;259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0"/>
          <p:cNvSpPr/>
          <p:nvPr/>
        </p:nvSpPr>
        <p:spPr>
          <a:xfrm>
            <a:off x="487066" y="118220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539851" y="107956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42458" y="1124788"/>
            <a:ext cx="10542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﻿Complete the following sentences to make them true for you. Then share your answers with a partner.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0923" y="1827022"/>
            <a:ext cx="875804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it rains tomorrow,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get good marks,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have free time this weekend,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study harder,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go to bed early, ______.</a:t>
            </a:r>
            <a:endParaRPr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74" name="Google Shape;274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1"/>
          <p:cNvSpPr txBox="1"/>
          <p:nvPr/>
        </p:nvSpPr>
        <p:spPr>
          <a:xfrm>
            <a:off x="1078803" y="1267659"/>
            <a:ext cx="108153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Recruiting Action Plan Wrap-Up – firecrac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588" y="1436567"/>
            <a:ext cx="3203942" cy="21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487067" y="2512891"/>
            <a:ext cx="103453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have we learnt in this lesson?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use future simple and first conditional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8" y="133953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032" y="2337186"/>
            <a:ext cx="77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Do exercises in the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workbook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89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628516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732518"/>
            <a:ext cx="56824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2400"/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LIFESTYLES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7" name="Google Shape;107;p2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819"/>
          <a:stretch/>
        </p:blipFill>
        <p:spPr>
          <a:xfrm>
            <a:off x="2974100" y="2501261"/>
            <a:ext cx="5301377" cy="435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521041" y="1959546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69161" y="349977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810089" y="5063004"/>
            <a:ext cx="1968606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>
            <a:stCxn id="115" idx="3"/>
            <a:endCxn id="116" idx="0"/>
          </p:cNvCxnSpPr>
          <p:nvPr/>
        </p:nvCxnSpPr>
        <p:spPr>
          <a:xfrm>
            <a:off x="2505075" y="1409153"/>
            <a:ext cx="933923" cy="550393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0" name="Google Shape;120;p3"/>
          <p:cNvCxnSpPr>
            <a:stCxn id="116" idx="1"/>
            <a:endCxn id="117" idx="0"/>
          </p:cNvCxnSpPr>
          <p:nvPr/>
        </p:nvCxnSpPr>
        <p:spPr>
          <a:xfrm rot="10800000" flipV="1">
            <a:off x="1587119" y="2268349"/>
            <a:ext cx="933923" cy="1231429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" name="Google Shape;121;p3"/>
          <p:cNvCxnSpPr>
            <a:stCxn id="117" idx="3"/>
            <a:endCxn id="118" idx="0"/>
          </p:cNvCxnSpPr>
          <p:nvPr/>
        </p:nvCxnSpPr>
        <p:spPr>
          <a:xfrm>
            <a:off x="2505075" y="3800503"/>
            <a:ext cx="1289317" cy="1262501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69161" y="5926304"/>
            <a:ext cx="1930072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8" idx="1"/>
            <a:endCxn id="123" idx="0"/>
          </p:cNvCxnSpPr>
          <p:nvPr/>
        </p:nvCxnSpPr>
        <p:spPr>
          <a:xfrm rot="10800000" flipV="1">
            <a:off x="1634197" y="5363728"/>
            <a:ext cx="1175892" cy="562576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5588839" y="1236067"/>
            <a:ext cx="5740800" cy="519431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up: Describe a situation in the future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571062" y="1957668"/>
            <a:ext cx="5758577" cy="6076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simple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First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574527" y="2767505"/>
            <a:ext cx="5755112" cy="206599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﻿Use the verbs from the box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complete these dialogues.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﻿Arrange these words and phrases in the correct order to form meaningful sentences.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Give the correct tense of the verbs in brackets, using the first conditional.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﻿Fill in each blank with IF or UNLESS.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585947" y="5035671"/>
            <a:ext cx="5743692" cy="656115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﻿Complete the following sentences to make them true for you. Then share your answers with a partner.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7" name="Google Shape;137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3" name="Google Shape;143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-27465" y="2829555"/>
            <a:ext cx="45260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Answer the question:</a:t>
            </a:r>
            <a:endParaRPr/>
          </a:p>
        </p:txBody>
      </p:sp>
      <p:pic>
        <p:nvPicPr>
          <p:cNvPr id="154" name="Google Shape;154;p4" descr="500,000 Vietnamese Dong Banknote VND - IN STOCK | Vietnamese dong, Vietnam,  Bank notes"/>
          <p:cNvPicPr preferRelativeResize="0"/>
          <p:nvPr/>
        </p:nvPicPr>
        <p:blipFill rotWithShape="1">
          <a:blip r:embed="rId3">
            <a:alphaModFix/>
          </a:blip>
          <a:srcRect t="21946" b="24528"/>
          <a:stretch/>
        </p:blipFill>
        <p:spPr>
          <a:xfrm>
            <a:off x="5775779" y="2734094"/>
            <a:ext cx="5996149" cy="3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5016922" y="1293173"/>
            <a:ext cx="78853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 buy if you have </a:t>
            </a:r>
            <a:r>
              <a:rPr lang="en-US" sz="4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1,000,000 dong</a:t>
            </a:r>
            <a:r>
              <a:rPr lang="en-US" sz="4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763064" y="2115089"/>
            <a:ext cx="101130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227992" y="332987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/>
          </a:p>
        </p:txBody>
      </p:sp>
      <p:sp>
        <p:nvSpPr>
          <p:cNvPr id="168" name="Google Shape;168;p5"/>
          <p:cNvSpPr/>
          <p:nvPr/>
        </p:nvSpPr>
        <p:spPr>
          <a:xfrm>
            <a:off x="1227993" y="4222141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/>
          </a:p>
        </p:txBody>
      </p:sp>
      <p:sp>
        <p:nvSpPr>
          <p:cNvPr id="169" name="Google Shape;169;p5"/>
          <p:cNvSpPr/>
          <p:nvPr/>
        </p:nvSpPr>
        <p:spPr>
          <a:xfrm>
            <a:off x="1227992" y="5150707"/>
            <a:ext cx="526473" cy="526473"/>
          </a:xfrm>
          <a:prstGeom prst="ellipse">
            <a:avLst/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170" name="Google Shape;170;p5"/>
          <p:cNvSpPr/>
          <p:nvPr/>
        </p:nvSpPr>
        <p:spPr>
          <a:xfrm>
            <a:off x="2086975" y="3329870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V-inf + …</a:t>
            </a:r>
            <a:endParaRPr sz="1800"/>
          </a:p>
        </p:txBody>
      </p:sp>
      <p:sp>
        <p:nvSpPr>
          <p:cNvPr id="171" name="Google Shape;171;p5"/>
          <p:cNvSpPr/>
          <p:nvPr/>
        </p:nvSpPr>
        <p:spPr>
          <a:xfrm>
            <a:off x="2086976" y="4222141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V-inf + …</a:t>
            </a:r>
            <a:endParaRPr sz="1800"/>
          </a:p>
        </p:txBody>
      </p:sp>
      <p:sp>
        <p:nvSpPr>
          <p:cNvPr id="172" name="Google Shape;172;p5"/>
          <p:cNvSpPr/>
          <p:nvPr/>
        </p:nvSpPr>
        <p:spPr>
          <a:xfrm>
            <a:off x="2064213" y="5150707"/>
            <a:ext cx="4017818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173" name="Google Shape;173;p5"/>
          <p:cNvSpPr txBox="1"/>
          <p:nvPr/>
        </p:nvSpPr>
        <p:spPr>
          <a:xfrm>
            <a:off x="6437303" y="3333123"/>
            <a:ext cx="39112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buy a boat.</a:t>
            </a:r>
            <a:endParaRPr sz="1800"/>
          </a:p>
        </p:txBody>
      </p:sp>
      <p:sp>
        <p:nvSpPr>
          <p:cNvPr id="174" name="Google Shape;174;p5"/>
          <p:cNvSpPr txBox="1"/>
          <p:nvPr/>
        </p:nvSpPr>
        <p:spPr>
          <a:xfrm>
            <a:off x="6437303" y="4222141"/>
            <a:ext cx="41486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won’t buy a watch.</a:t>
            </a:r>
            <a:endParaRPr sz="1800"/>
          </a:p>
        </p:txBody>
      </p:sp>
      <p:sp>
        <p:nvSpPr>
          <p:cNvPr id="175" name="Google Shape;175;p5"/>
          <p:cNvSpPr txBox="1"/>
          <p:nvPr/>
        </p:nvSpPr>
        <p:spPr>
          <a:xfrm>
            <a:off x="6414540" y="5147454"/>
            <a:ext cx="4521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buy a helicopter? </a:t>
            </a:r>
            <a:endParaRPr sz="1800"/>
          </a:p>
        </p:txBody>
      </p:sp>
      <p:sp>
        <p:nvSpPr>
          <p:cNvPr id="21" name="TextBox 2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888" y="1273566"/>
            <a:ext cx="63964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SIMPLE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 txBox="1"/>
          <p:nvPr/>
        </p:nvSpPr>
        <p:spPr>
          <a:xfrm>
            <a:off x="625479" y="1990722"/>
            <a:ext cx="111065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656150" y="3183354"/>
            <a:ext cx="8718773" cy="526473"/>
          </a:xfrm>
          <a:prstGeom prst="roundRect">
            <a:avLst>
              <a:gd name="adj" fmla="val 16667"/>
            </a:avLst>
          </a:prstGeom>
          <a:solidFill>
            <a:srgbClr val="F7A5A5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</a:t>
            </a:r>
            <a:r>
              <a:rPr lang="en-US" sz="3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simple, 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simple</a:t>
            </a:r>
            <a:endParaRPr sz="1800"/>
          </a:p>
        </p:txBody>
      </p:sp>
      <p:sp>
        <p:nvSpPr>
          <p:cNvPr id="178" name="Google Shape;178;p5"/>
          <p:cNvSpPr txBox="1"/>
          <p:nvPr/>
        </p:nvSpPr>
        <p:spPr>
          <a:xfrm>
            <a:off x="1656150" y="3766176"/>
            <a:ext cx="87187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1,000,000 dong, 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closet. </a:t>
            </a:r>
            <a:endParaRPr sz="1800"/>
          </a:p>
        </p:txBody>
      </p:sp>
      <p:sp>
        <p:nvSpPr>
          <p:cNvPr id="179" name="Google Shape;179;p5"/>
          <p:cNvSpPr txBox="1"/>
          <p:nvPr/>
        </p:nvSpPr>
        <p:spPr>
          <a:xfrm>
            <a:off x="736688" y="4711307"/>
            <a:ext cx="95327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unless in conditional sentences. Unless means “if … not” or “except if …”.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en-US" sz="3200" b="1" i="1" u="sng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3200" b="1" i="1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32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3200" i="1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200" i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study harder.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8341" y="1194549"/>
            <a:ext cx="600082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  <a:endParaRPr lang="en-US" sz="4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6" name="Google Shape;186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989672" y="1108433"/>
            <a:ext cx="10931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﻿Use the verbs from the box with will or won’t to complete these dialogues.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738369" y="1742390"/>
            <a:ext cx="10836664" cy="620304"/>
          </a:xfrm>
          <a:prstGeom prst="roundRect">
            <a:avLst>
              <a:gd name="adj" fmla="val 16667"/>
            </a:avLst>
          </a:prstGeom>
          <a:solidFill>
            <a:srgbClr val="FBCDCD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800" strike="sngStrik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have		tell		join		attend		do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46389" y="2464061"/>
            <a:ext cx="11761155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taking exams next week, Phong?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Linh: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hris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We’re planning to visit Ta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Village. We ___________ the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local</a:t>
            </a:r>
            <a:b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festival, but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tribal dance as it is late in the evening.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30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having online lessons tomorrow?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No.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lessons, but we </a:t>
            </a: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experiments</a:t>
            </a:r>
            <a:b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the lab.</a:t>
            </a:r>
            <a:endParaRPr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005195" y="2979678"/>
            <a:ext cx="1552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tell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3179585" y="4523695"/>
            <a:ext cx="18935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join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150893" y="4077772"/>
            <a:ext cx="1995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attend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655366" y="5594673"/>
            <a:ext cx="1980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have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060966" y="5594672"/>
            <a:ext cx="12676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do</a:t>
            </a:r>
            <a:endParaRPr sz="3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27251" y="1718715"/>
            <a:ext cx="10931412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 / first-term exams / our / will take / very soon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We will take our first-term exams very soon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Alaska / they / in an igloo / stay / when / visit / Will they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﻿Will they stay in an igloo when they visit Alaska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She / the tribal groups / to help them / will work with / revive their culture /.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﻿She will work with the tribal groups to help them revive their culture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6" name="Google Shape;206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>
            <a:off x="487067" y="10561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42458" y="1122429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87114" y="2399415"/>
            <a:ext cx="10931412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/ in / I won’t choose / the second semester /.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 won't choose online learning in the second semester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﻿I’ll come to see you if I go to London this summer.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251" y="14345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265</Words>
  <Application>Microsoft Office PowerPoint</Application>
  <PresentationFormat>Widescreen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Myriad Pro</vt:lpstr>
      <vt:lpstr>Noto Sans Symbols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9</cp:revision>
  <dcterms:created xsi:type="dcterms:W3CDTF">2020-12-09T02:04:09Z</dcterms:created>
  <dcterms:modified xsi:type="dcterms:W3CDTF">2023-06-27T08:17:40Z</dcterms:modified>
</cp:coreProperties>
</file>