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2" r:id="rId10"/>
    <p:sldId id="263" r:id="rId11"/>
    <p:sldId id="309" r:id="rId12"/>
    <p:sldId id="310" r:id="rId13"/>
    <p:sldId id="311" r:id="rId14"/>
    <p:sldId id="267" r:id="rId15"/>
    <p:sldId id="312" r:id="rId16"/>
    <p:sldId id="355" r:id="rId17"/>
    <p:sldId id="340" r:id="rId18"/>
    <p:sldId id="276" r:id="rId19"/>
    <p:sldId id="327" r:id="rId20"/>
    <p:sldId id="272" r:id="rId21"/>
    <p:sldId id="316" r:id="rId22"/>
    <p:sldId id="315" r:id="rId23"/>
    <p:sldId id="317" r:id="rId24"/>
    <p:sldId id="313" r:id="rId25"/>
    <p:sldId id="314" r:id="rId26"/>
    <p:sldId id="321" r:id="rId27"/>
    <p:sldId id="282" r:id="rId28"/>
    <p:sldId id="280" r:id="rId29"/>
    <p:sldId id="318" r:id="rId30"/>
    <p:sldId id="319" r:id="rId31"/>
    <p:sldId id="320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72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8828701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8828701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788287017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788287017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788287017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788287017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82870172_0_4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82870172_0_4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368316c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1368316c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0add534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0add534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flipH="1">
            <a:off x="5792148" y="928542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00925"/>
            <a:ext cx="5760900" cy="17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834125"/>
            <a:ext cx="388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-2478965" y="32382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grpSp>
        <p:nvGrpSpPr>
          <p:cNvPr id="17" name="Google Shape;17;p2"/>
          <p:cNvGrpSpPr/>
          <p:nvPr/>
        </p:nvGrpSpPr>
        <p:grpSpPr>
          <a:xfrm>
            <a:off x="4021437" y="2191332"/>
            <a:ext cx="5350044" cy="2952363"/>
            <a:chOff x="2845275" y="2257250"/>
            <a:chExt cx="2385750" cy="1316550"/>
          </a:xfrm>
        </p:grpSpPr>
        <p:sp>
          <p:nvSpPr>
            <p:cNvPr id="18" name="Google Shape;18;p2"/>
            <p:cNvSpPr/>
            <p:nvPr/>
          </p:nvSpPr>
          <p:spPr>
            <a:xfrm>
              <a:off x="4670500" y="2258150"/>
              <a:ext cx="116425" cy="34975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70225" y="2312425"/>
              <a:ext cx="116700" cy="35975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70500" y="2281250"/>
              <a:ext cx="117600" cy="429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68725" y="2257250"/>
              <a:ext cx="3900" cy="187550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6992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725" y="24438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9625" y="2258450"/>
              <a:ext cx="900" cy="15500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69025" y="2275400"/>
              <a:ext cx="1225" cy="272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7075" y="2258150"/>
              <a:ext cx="116700" cy="34975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75" y="2312425"/>
              <a:ext cx="117000" cy="35975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7375" y="2281250"/>
              <a:ext cx="117300" cy="429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5300" y="2257250"/>
              <a:ext cx="3875" cy="187550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6647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5300" y="2443875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6175" y="2258450"/>
              <a:ext cx="1225" cy="15500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5875" y="22754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45275" y="2562950"/>
              <a:ext cx="567075" cy="23250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52650" y="2916850"/>
              <a:ext cx="632825" cy="230725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0050" y="2555800"/>
              <a:ext cx="275375" cy="1016825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72500" y="2468300"/>
              <a:ext cx="310775" cy="12265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4825" y="2647775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79350" y="2733200"/>
              <a:ext cx="88425" cy="14025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4825" y="280405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9350" y="2889775"/>
              <a:ext cx="88425" cy="14000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3975" y="2974600"/>
              <a:ext cx="1318050" cy="598025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49225" y="2972225"/>
              <a:ext cx="1162675" cy="40500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93025" y="3148425"/>
              <a:ext cx="270600" cy="424200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75450" y="2502825"/>
              <a:ext cx="83950" cy="47650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71875" y="24936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68600" y="2489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75125" y="2793625"/>
              <a:ext cx="202150" cy="778700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2350" y="2729325"/>
              <a:ext cx="228025" cy="90225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56400" y="2899300"/>
              <a:ext cx="43175" cy="66100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4800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56400" y="3023725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44800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6400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4800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69875" y="2503125"/>
              <a:ext cx="84275" cy="47650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6900" y="24939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63325" y="24894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66600" y="2793625"/>
              <a:ext cx="201825" cy="778700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53500" y="2729325"/>
              <a:ext cx="227725" cy="90225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44275" y="2899300"/>
              <a:ext cx="43200" cy="66100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3875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4275" y="3023725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33875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325" y="2689450"/>
              <a:ext cx="182175" cy="882575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48775" y="27856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7175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775" y="29883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7175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6872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5562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1575" y="2418275"/>
              <a:ext cx="18775" cy="17300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76875" y="2689450"/>
              <a:ext cx="182200" cy="884350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45650" y="27856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33750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45650" y="29883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33750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527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5277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8450" y="2418275"/>
              <a:ext cx="18475" cy="17300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76000" y="3244575"/>
              <a:ext cx="46750" cy="33650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94450" y="3291300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12925" y="339817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45775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3875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77250" y="30671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04625" y="311450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19275" y="326392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8675" y="3076100"/>
              <a:ext cx="46450" cy="336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7725" y="31234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74550" y="28567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21675" y="28644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0050" y="2821300"/>
              <a:ext cx="46475" cy="33375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19250" y="2771900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0050" y="2617425"/>
              <a:ext cx="46475" cy="33350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7450" y="2664150"/>
              <a:ext cx="42575" cy="30675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04775" y="2467400"/>
              <a:ext cx="326250" cy="13485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80925" y="2909725"/>
              <a:ext cx="184575" cy="16375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80925" y="3124025"/>
              <a:ext cx="184575" cy="16400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76300" y="2904950"/>
              <a:ext cx="182175" cy="17300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76300" y="3127900"/>
              <a:ext cx="182175" cy="16975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6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1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1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/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1" name="Google Shape;151;p9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52" name="Google Shape;152;p9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1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1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3519600" y="3017513"/>
            <a:ext cx="2104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398900" y="1716488"/>
            <a:ext cx="63462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000" b="1"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6" name="Google Shape;216;p1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7" name="Google Shape;217;p1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slideLayout" Target="../slideLayouts/slideLayout9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20.xml"/><Relationship Id="rId3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slide" Target="slide1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slide" Target="slide17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" Target="slide17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ẤN ĐỘ CỔ ĐẠI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/>
              <a:t>-Sông ngòi: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Có </a:t>
            </a:r>
            <a:r>
              <a:rPr lang="vi-VN" sz="2400" dirty="0"/>
              <a:t>nhiều sông lớn như sông Ấn, sông Hằng,…bồi đắp phù sa màu mỡ. 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9"/>
          <p:cNvSpPr txBox="1">
            <a:spLocks noGrp="1"/>
          </p:cNvSpPr>
          <p:nvPr>
            <p:ph type="title"/>
          </p:nvPr>
        </p:nvSpPr>
        <p:spPr>
          <a:xfrm>
            <a:off x="732872" y="2760617"/>
            <a:ext cx="4323900" cy="1078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Xã </a:t>
            </a:r>
            <a:r>
              <a:rPr lang="vi-VN" dirty="0"/>
              <a:t>hội Ấn Độ cổ đại</a:t>
            </a:r>
            <a:endParaRPr lang="vi-VN" dirty="0"/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II. </a:t>
            </a:r>
            <a:endParaRPr dirty="0"/>
          </a:p>
        </p:txBody>
      </p:sp>
      <p:cxnSp>
        <p:nvCxnSpPr>
          <p:cNvPr id="1070" name="Google Shape;1070;p39"/>
          <p:cNvCxnSpPr/>
          <p:nvPr/>
        </p:nvCxnSpPr>
        <p:spPr>
          <a:xfrm>
            <a:off x="764086" y="255405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071" name="Google Shape;1071;p39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72" name="Google Shape;1072;p39"/>
          <p:cNvGrpSpPr/>
          <p:nvPr/>
        </p:nvGrpSpPr>
        <p:grpSpPr>
          <a:xfrm rot="-1799971">
            <a:off x="6101761" y="448531"/>
            <a:ext cx="1152213" cy="4246797"/>
            <a:chOff x="2803325" y="1498525"/>
            <a:chExt cx="256900" cy="946875"/>
          </a:xfrm>
        </p:grpSpPr>
        <p:sp>
          <p:nvSpPr>
            <p:cNvPr id="1073" name="Google Shape;1073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97" name="Google Shape;1097;p39"/>
          <p:cNvGrpSpPr/>
          <p:nvPr/>
        </p:nvGrpSpPr>
        <p:grpSpPr>
          <a:xfrm rot="1799971" flipH="1">
            <a:off x="5955326" y="448531"/>
            <a:ext cx="1152213" cy="4246797"/>
            <a:chOff x="2803325" y="1498525"/>
            <a:chExt cx="256900" cy="946875"/>
          </a:xfrm>
        </p:grpSpPr>
        <p:sp>
          <p:nvSpPr>
            <p:cNvPr id="1098" name="Google Shape;1098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706134" y="2857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Sơ đồ các đẳng cấp trong xã hội Ấn Độ cổ đại</a:t>
            </a:r>
            <a:endParaRPr dirty="0"/>
          </a:p>
        </p:txBody>
      </p:sp>
      <p:grpSp>
        <p:nvGrpSpPr>
          <p:cNvPr id="200" name="Google Shape;200;p18"/>
          <p:cNvGrpSpPr/>
          <p:nvPr/>
        </p:nvGrpSpPr>
        <p:grpSpPr>
          <a:xfrm>
            <a:off x="3886629" y="972930"/>
            <a:ext cx="3243497" cy="1175038"/>
            <a:chOff x="4089338" y="859550"/>
            <a:chExt cx="3077363" cy="1175038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4703688" y="895738"/>
              <a:ext cx="905200" cy="357200"/>
              <a:chOff x="4703688" y="895738"/>
              <a:chExt cx="905200" cy="3572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703688" y="1062113"/>
                <a:ext cx="5483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7371" extrusionOk="0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5251688" y="895738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-GB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4089338" y="1040688"/>
              <a:ext cx="1030800" cy="892700"/>
            </a:xfrm>
            <a:custGeom>
              <a:avLst/>
              <a:gdLst/>
              <a:ahLst/>
              <a:cxnLst/>
              <a:rect l="l" t="t" r="r" b="b"/>
              <a:pathLst>
                <a:path w="41232" h="35708" extrusionOk="0">
                  <a:moveTo>
                    <a:pt x="20622" y="0"/>
                  </a:moveTo>
                  <a:lnTo>
                    <a:pt x="0" y="35707"/>
                  </a:lnTo>
                  <a:lnTo>
                    <a:pt x="41232" y="35707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GB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Bra-man</a:t>
              </a:r>
              <a:endParaRPr lang="en-GB" sz="13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SzPts val="1100"/>
              </a:pPr>
              <a:r>
                <a:rPr lang="en-GB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(Tăng lữ)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089338" y="1933363"/>
              <a:ext cx="1028125" cy="101225"/>
            </a:xfrm>
            <a:custGeom>
              <a:avLst/>
              <a:gdLst/>
              <a:ahLst/>
              <a:cxnLst/>
              <a:rect l="l" t="t" r="r" b="b"/>
              <a:pathLst>
                <a:path w="41125" h="4049" extrusionOk="0">
                  <a:moveTo>
                    <a:pt x="0" y="0"/>
                  </a:moveTo>
                  <a:lnTo>
                    <a:pt x="3870" y="4048"/>
                  </a:lnTo>
                  <a:lnTo>
                    <a:pt x="41124" y="4048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5772900" y="85955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Bra-man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1101391" y="2010688"/>
            <a:ext cx="4428884" cy="1044979"/>
            <a:chOff x="1554925" y="1871575"/>
            <a:chExt cx="4053963" cy="1044979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3101113" y="1907763"/>
              <a:ext cx="904900" cy="357200"/>
              <a:chOff x="3101113" y="1907763"/>
              <a:chExt cx="904900" cy="3572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3457713" y="2076813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3101113" y="1907763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-GB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1" name="Google Shape;211;p18"/>
            <p:cNvSpPr/>
            <p:nvPr/>
          </p:nvSpPr>
          <p:spPr>
            <a:xfrm>
              <a:off x="3638700" y="2815025"/>
              <a:ext cx="1932100" cy="101529"/>
            </a:xfrm>
            <a:custGeom>
              <a:avLst/>
              <a:gdLst/>
              <a:ahLst/>
              <a:cxnLst/>
              <a:rect l="l" t="t" r="r" b="b"/>
              <a:pathLst>
                <a:path w="77284" h="4049" extrusionOk="0">
                  <a:moveTo>
                    <a:pt x="0" y="0"/>
                  </a:moveTo>
                  <a:lnTo>
                    <a:pt x="7275" y="4049"/>
                  </a:lnTo>
                  <a:lnTo>
                    <a:pt x="77284" y="4049"/>
                  </a:lnTo>
                  <a:lnTo>
                    <a:pt x="7002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638688" y="2034563"/>
              <a:ext cx="1970200" cy="780475"/>
            </a:xfrm>
            <a:custGeom>
              <a:avLst/>
              <a:gdLst/>
              <a:ahLst/>
              <a:cxnLst/>
              <a:rect l="l" t="t" r="r" b="b"/>
              <a:pathLst>
                <a:path w="77284" h="31219" extrusionOk="0">
                  <a:moveTo>
                    <a:pt x="18026" y="0"/>
                  </a:moveTo>
                  <a:lnTo>
                    <a:pt x="0" y="31218"/>
                  </a:lnTo>
                  <a:lnTo>
                    <a:pt x="77284" y="31218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GB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Ksa-tri-a</a:t>
              </a:r>
              <a:endParaRPr lang="en-GB" sz="13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SzPts val="1100"/>
              </a:pPr>
              <a:r>
                <a:rPr lang="en-GB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(Quý tộc, chiến binh)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1554925" y="18715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GB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Ksa-tri-a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2885513" y="2968359"/>
            <a:ext cx="5121675" cy="1000013"/>
            <a:chOff x="2948725" y="2798175"/>
            <a:chExt cx="5121675" cy="1000013"/>
          </a:xfrm>
        </p:grpSpPr>
        <p:grpSp>
          <p:nvGrpSpPr>
            <p:cNvPr id="215" name="Google Shape;215;p18"/>
            <p:cNvGrpSpPr/>
            <p:nvPr/>
          </p:nvGrpSpPr>
          <p:grpSpPr>
            <a:xfrm>
              <a:off x="5620488" y="2834363"/>
              <a:ext cx="903700" cy="357200"/>
              <a:chOff x="5620488" y="2834363"/>
              <a:chExt cx="903700" cy="357200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5620488" y="3003138"/>
                <a:ext cx="5483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2" extrusionOk="0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6166963" y="28343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-GB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8" name="Google Shape;218;p18"/>
            <p:cNvSpPr/>
            <p:nvPr/>
          </p:nvSpPr>
          <p:spPr>
            <a:xfrm>
              <a:off x="2948725" y="2916213"/>
              <a:ext cx="3072713" cy="780475"/>
            </a:xfrm>
            <a:custGeom>
              <a:avLst/>
              <a:gdLst/>
              <a:ahLst/>
              <a:cxnLst/>
              <a:rect l="l" t="t" r="r" b="b"/>
              <a:pathLst>
                <a:path w="113324" h="31219" extrusionOk="0">
                  <a:moveTo>
                    <a:pt x="18014" y="1"/>
                  </a:moveTo>
                  <a:lnTo>
                    <a:pt x="0" y="31219"/>
                  </a:lnTo>
                  <a:lnTo>
                    <a:pt x="113324" y="31219"/>
                  </a:lnTo>
                  <a:lnTo>
                    <a:pt x="952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-a</a:t>
              </a:r>
              <a:endParaRPr lang="en-US" sz="13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SzPts val="1100"/>
              </a:pP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thương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thợ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thủ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948725" y="3696663"/>
              <a:ext cx="3072713" cy="101525"/>
            </a:xfrm>
            <a:custGeom>
              <a:avLst/>
              <a:gdLst/>
              <a:ahLst/>
              <a:cxnLst/>
              <a:rect l="l" t="t" r="r" b="b"/>
              <a:pathLst>
                <a:path w="113324" h="4061" extrusionOk="0">
                  <a:moveTo>
                    <a:pt x="0" y="1"/>
                  </a:moveTo>
                  <a:lnTo>
                    <a:pt x="4120" y="4061"/>
                  </a:lnTo>
                  <a:lnTo>
                    <a:pt x="113324" y="4061"/>
                  </a:lnTo>
                  <a:lnTo>
                    <a:pt x="10920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676600" y="27981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GB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Vai-si-a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244762" y="3705223"/>
            <a:ext cx="6188034" cy="1038413"/>
            <a:chOff x="710275" y="3508675"/>
            <a:chExt cx="5743363" cy="1038413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2256363" y="3544863"/>
              <a:ext cx="904900" cy="357200"/>
              <a:chOff x="2256363" y="3544863"/>
              <a:chExt cx="904900" cy="357200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2612963" y="3713938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2256363" y="35448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-GB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5" name="Google Shape;225;p18"/>
            <p:cNvSpPr/>
            <p:nvPr/>
          </p:nvSpPr>
          <p:spPr>
            <a:xfrm>
              <a:off x="2755838" y="3798163"/>
              <a:ext cx="3697800" cy="748925"/>
            </a:xfrm>
            <a:custGeom>
              <a:avLst/>
              <a:gdLst/>
              <a:ahLst/>
              <a:cxnLst/>
              <a:rect l="l" t="t" r="r" b="b"/>
              <a:pathLst>
                <a:path w="147912" h="29957" extrusionOk="0">
                  <a:moveTo>
                    <a:pt x="17300" y="1"/>
                  </a:moveTo>
                  <a:lnTo>
                    <a:pt x="0" y="29957"/>
                  </a:lnTo>
                  <a:lnTo>
                    <a:pt x="147912" y="29957"/>
                  </a:lnTo>
                  <a:lnTo>
                    <a:pt x="1306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GB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Su-đra</a:t>
              </a:r>
              <a:endParaRPr lang="en-GB" sz="13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buSzPts val="1100"/>
              </a:pPr>
              <a:r>
                <a:rPr lang="en-GB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(Những người thấp kém trong xã hội)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710275" y="35086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-GB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Su-đra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dirty="0">
                <a:sym typeface="+mn-ea"/>
              </a:rPr>
              <a:t>II. </a:t>
            </a:r>
            <a:r>
              <a:rPr lang="vi-VN" dirty="0" smtClean="0">
                <a:sym typeface="+mn-ea"/>
              </a:rPr>
              <a:t>Xã </a:t>
            </a:r>
            <a:r>
              <a:rPr lang="vi-VN" dirty="0">
                <a:sym typeface="+mn-ea"/>
              </a:rPr>
              <a:t>hội Ấn Độ cổ đại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603250" y="1530985"/>
            <a:ext cx="82124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/>
              <a:t>-Xã hội ẤN ĐỘ cổ đại phân thành 4 giai cấp: Bra-man (tăng lữ), Ksa-tri-a (vương công, quý tộc), Vai-si-a( người bình dân), Su-đra ( những người thấp kém trong xã hội.</a:t>
            </a:r>
            <a:endParaRPr lang="en-US"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762000" y="1352550"/>
            <a:ext cx="4572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US"/>
              <a:t>https://youtu.be/bC1isMy34sc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8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1147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Những </a:t>
            </a:r>
            <a:r>
              <a:rPr lang="vi-VN" dirty="0"/>
              <a:t>thành tựu văn hoá tiêu biểu</a:t>
            </a:r>
            <a:endParaRPr lang="vi-VN" dirty="0"/>
          </a:p>
        </p:txBody>
      </p:sp>
      <p:sp>
        <p:nvSpPr>
          <p:cNvPr id="1478" name="Google Shape;1478;p48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III. </a:t>
            </a:r>
            <a:endParaRPr dirty="0"/>
          </a:p>
        </p:txBody>
      </p:sp>
      <p:grpSp>
        <p:nvGrpSpPr>
          <p:cNvPr id="1480" name="Google Shape;1480;p48"/>
          <p:cNvGrpSpPr/>
          <p:nvPr/>
        </p:nvGrpSpPr>
        <p:grpSpPr>
          <a:xfrm>
            <a:off x="5300902" y="863264"/>
            <a:ext cx="2607490" cy="3417062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1503" name="Google Shape;1503;p48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sp>
        <p:nvSpPr>
          <p:cNvPr id="1341" name="Google Shape;1341;p44"/>
          <p:cNvSpPr txBox="1">
            <a:spLocks noGrp="1"/>
          </p:cNvSpPr>
          <p:nvPr/>
        </p:nvSpPr>
        <p:spPr>
          <a:xfrm>
            <a:off x="685800" y="445025"/>
            <a:ext cx="77724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Thành tựu tiêu biểu</a:t>
            </a:r>
            <a:endParaRPr dirty="0"/>
          </a:p>
        </p:txBody>
      </p:sp>
      <p:sp>
        <p:nvSpPr>
          <p:cNvPr id="1342" name="Google Shape;1342;p44"/>
          <p:cNvSpPr txBox="1">
            <a:spLocks noGrp="1"/>
          </p:cNvSpPr>
          <p:nvPr/>
        </p:nvSpPr>
        <p:spPr>
          <a:xfrm>
            <a:off x="1061600" y="1860225"/>
            <a:ext cx="2241000" cy="3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/>
            <a:r>
              <a:rPr lang="en-US" dirty="0" err="1">
                <a:solidFill>
                  <a:srgbClr val="FFC000"/>
                </a:solidFill>
                <a:hlinkClick r:id="rId1" action="ppaction://hlinksldjump"/>
              </a:rPr>
              <a:t>Tôn</a:t>
            </a:r>
            <a:r>
              <a:rPr lang="en-US" dirty="0">
                <a:solidFill>
                  <a:srgbClr val="FFC000"/>
                </a:solidFill>
                <a:hlinkClick r:id="rId1" action="ppaction://hlinksldjump"/>
              </a:rPr>
              <a:t> </a:t>
            </a:r>
            <a:r>
              <a:rPr lang="en-US" dirty="0" err="1">
                <a:solidFill>
                  <a:srgbClr val="FFC000"/>
                </a:solidFill>
                <a:hlinkClick r:id="rId1" action="ppaction://hlinksldjump"/>
              </a:rPr>
              <a:t>giáo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/>
        </p:nvSpPr>
        <p:spPr>
          <a:xfrm>
            <a:off x="1061600" y="3495925"/>
            <a:ext cx="2241000" cy="3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/>
            <a:r>
              <a:rPr lang="en-US" dirty="0"/>
              <a:t>kiến trúc và điêu khắc</a:t>
            </a:r>
            <a:endParaRPr lang="en-US" dirty="0"/>
          </a:p>
        </p:txBody>
      </p:sp>
      <p:sp>
        <p:nvSpPr>
          <p:cNvPr id="1344" name="Google Shape;1344;p44"/>
          <p:cNvSpPr txBox="1">
            <a:spLocks noGrp="1"/>
          </p:cNvSpPr>
          <p:nvPr/>
        </p:nvSpPr>
        <p:spPr>
          <a:xfrm>
            <a:off x="5466355" y="1851335"/>
            <a:ext cx="2241000" cy="3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/>
            <a:r>
              <a:rPr lang="vi-VN" dirty="0">
                <a:hlinkClick r:id="rId2" action="ppaction://hlinksldjump"/>
              </a:rPr>
              <a:t>Văn học</a:t>
            </a:r>
            <a:endParaRPr dirty="0"/>
          </a:p>
        </p:txBody>
      </p:sp>
      <p:sp>
        <p:nvSpPr>
          <p:cNvPr id="1346" name="Google Shape;1346;p44"/>
          <p:cNvSpPr txBox="1">
            <a:spLocks noGrp="1"/>
          </p:cNvSpPr>
          <p:nvPr/>
        </p:nvSpPr>
        <p:spPr>
          <a:xfrm>
            <a:off x="4486170" y="1877370"/>
            <a:ext cx="2241000" cy="3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/>
            <a:r>
              <a:rPr lang="en-US" dirty="0" err="1">
                <a:hlinkClick r:id="rId3" action="ppaction://hlinksldjump"/>
              </a:rPr>
              <a:t>Chữ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>
                <a:hlinkClick r:id="rId3" action="ppaction://hlinksldjump"/>
              </a:rPr>
              <a:t>viết</a:t>
            </a:r>
            <a:endParaRPr dirty="0"/>
          </a:p>
        </p:txBody>
      </p:sp>
      <p:sp>
        <p:nvSpPr>
          <p:cNvPr id="1347" name="Google Shape;1347;p44"/>
          <p:cNvSpPr txBox="1">
            <a:spLocks noGrp="1"/>
          </p:cNvSpPr>
          <p:nvPr/>
        </p:nvSpPr>
        <p:spPr>
          <a:xfrm>
            <a:off x="5333895" y="3562600"/>
            <a:ext cx="2241000" cy="36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 i="0" u="none" strike="noStrike" cap="none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/>
            <a:r>
              <a:rPr lang="en-US" dirty="0"/>
              <a:t>khoa học tự nhiên</a:t>
            </a:r>
            <a:endParaRPr lang="en-US" dirty="0"/>
          </a:p>
        </p:txBody>
      </p:sp>
      <p:sp>
        <p:nvSpPr>
          <p:cNvPr id="1348" name="Google Shape;1348;p44"/>
          <p:cNvSpPr txBox="1">
            <a:spLocks noGrp="1"/>
          </p:cNvSpPr>
          <p:nvPr/>
        </p:nvSpPr>
        <p:spPr>
          <a:xfrm>
            <a:off x="1061588" y="2274675"/>
            <a:ext cx="2241000" cy="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/>
            <a:endParaRPr dirty="0"/>
          </a:p>
        </p:txBody>
      </p:sp>
      <p:sp>
        <p:nvSpPr>
          <p:cNvPr id="1349" name="Google Shape;1349;p44"/>
          <p:cNvSpPr txBox="1">
            <a:spLocks noGrp="1"/>
          </p:cNvSpPr>
          <p:nvPr/>
        </p:nvSpPr>
        <p:spPr>
          <a:xfrm>
            <a:off x="3451488" y="2274675"/>
            <a:ext cx="2241000" cy="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350" name="Google Shape;1350;p44"/>
          <p:cNvSpPr txBox="1">
            <a:spLocks noGrp="1"/>
          </p:cNvSpPr>
          <p:nvPr/>
        </p:nvSpPr>
        <p:spPr>
          <a:xfrm>
            <a:off x="5875538" y="2274675"/>
            <a:ext cx="2241000" cy="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/>
            <a:endParaRPr dirty="0"/>
          </a:p>
        </p:txBody>
      </p:sp>
      <p:sp>
        <p:nvSpPr>
          <p:cNvPr id="1351" name="Google Shape;1351;p44"/>
          <p:cNvSpPr txBox="1">
            <a:spLocks noGrp="1"/>
          </p:cNvSpPr>
          <p:nvPr/>
        </p:nvSpPr>
        <p:spPr>
          <a:xfrm>
            <a:off x="1061588" y="3863425"/>
            <a:ext cx="2241000" cy="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352" name="Google Shape;1352;p44"/>
          <p:cNvSpPr txBox="1">
            <a:spLocks noGrp="1"/>
          </p:cNvSpPr>
          <p:nvPr/>
        </p:nvSpPr>
        <p:spPr>
          <a:xfrm>
            <a:off x="3451488" y="3863425"/>
            <a:ext cx="2241000" cy="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353" name="Google Shape;1353;p44"/>
          <p:cNvSpPr txBox="1">
            <a:spLocks noGrp="1"/>
          </p:cNvSpPr>
          <p:nvPr/>
        </p:nvSpPr>
        <p:spPr>
          <a:xfrm>
            <a:off x="5875538" y="3863425"/>
            <a:ext cx="2241000" cy="49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buClr>
                <a:schemeClr val="dk1"/>
              </a:buClr>
              <a:buSzPts val="1100"/>
            </a:pPr>
            <a:endParaRPr dirty="0"/>
          </a:p>
        </p:txBody>
      </p:sp>
      <p:sp>
        <p:nvSpPr>
          <p:cNvPr id="1354" name="Google Shape;1354;p44"/>
          <p:cNvSpPr/>
          <p:nvPr/>
        </p:nvSpPr>
        <p:spPr>
          <a:xfrm rot="1265953">
            <a:off x="357234" y="3854316"/>
            <a:ext cx="8536855" cy="3286571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355" name="Google Shape;1355;p44"/>
          <p:cNvSpPr/>
          <p:nvPr/>
        </p:nvSpPr>
        <p:spPr>
          <a:xfrm>
            <a:off x="19365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014248" y="1385594"/>
            <a:ext cx="335706" cy="364258"/>
            <a:chOff x="-42778750" y="2320125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59" name="Google Shape;1359;p44"/>
          <p:cNvSpPr/>
          <p:nvPr/>
        </p:nvSpPr>
        <p:spPr>
          <a:xfrm>
            <a:off x="6341305" y="131328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0" name="Google Shape;1360;p44"/>
          <p:cNvSpPr/>
          <p:nvPr/>
        </p:nvSpPr>
        <p:spPr>
          <a:xfrm>
            <a:off x="5181763" y="1322208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2" name="Google Shape;1362;p44"/>
          <p:cNvSpPr/>
          <p:nvPr/>
        </p:nvSpPr>
        <p:spPr>
          <a:xfrm>
            <a:off x="6400526" y="138863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3" name="Google Shape;1363;p44"/>
          <p:cNvSpPr/>
          <p:nvPr/>
        </p:nvSpPr>
        <p:spPr>
          <a:xfrm>
            <a:off x="19200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5" name="Google Shape;1365;p44"/>
          <p:cNvSpPr/>
          <p:nvPr/>
        </p:nvSpPr>
        <p:spPr>
          <a:xfrm>
            <a:off x="5790900" y="2970872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15036;p73"/>
          <p:cNvSpPr/>
          <p:nvPr/>
        </p:nvSpPr>
        <p:spPr>
          <a:xfrm>
            <a:off x="5257779" y="1352599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</a:endParaRPr>
          </a:p>
        </p:txBody>
      </p:sp>
      <p:sp>
        <p:nvSpPr>
          <p:cNvPr id="1361" name="Google Shape;1361;p44"/>
          <p:cNvSpPr/>
          <p:nvPr/>
        </p:nvSpPr>
        <p:spPr>
          <a:xfrm>
            <a:off x="5791104" y="303117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16420;p77"/>
          <p:cNvSpPr/>
          <p:nvPr/>
        </p:nvSpPr>
        <p:spPr>
          <a:xfrm>
            <a:off x="1974208" y="3043747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Thành tựu tiêu biểu</a:t>
            </a:r>
            <a:endParaRPr dirty="0"/>
          </a:p>
        </p:txBody>
      </p:sp>
      <p:sp>
        <p:nvSpPr>
          <p:cNvPr id="1342" name="Google Shape;1342;p44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solidFill>
                  <a:srgbClr val="FFC000"/>
                </a:solidFill>
                <a:hlinkClick r:id="rId1" action="ppaction://hlinksldjump"/>
              </a:rPr>
              <a:t>Tôn</a:t>
            </a:r>
            <a:r>
              <a:rPr lang="en-US" dirty="0">
                <a:solidFill>
                  <a:srgbClr val="FFC000"/>
                </a:solidFill>
                <a:hlinkClick r:id="rId1" action="ppaction://hlinksldjump"/>
              </a:rPr>
              <a:t> </a:t>
            </a:r>
            <a:r>
              <a:rPr lang="en-US" dirty="0" err="1">
                <a:solidFill>
                  <a:srgbClr val="FFC000"/>
                </a:solidFill>
                <a:hlinkClick r:id="rId1" action="ppaction://hlinksldjump"/>
              </a:rPr>
              <a:t>giáo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2" action="ppaction://hlinksldjump"/>
              </a:rPr>
              <a:t>Kiến</a:t>
            </a:r>
            <a:r>
              <a:rPr lang="en-US" dirty="0">
                <a:hlinkClick r:id="rId2" action="ppaction://hlinksldjump"/>
              </a:rPr>
              <a:t> </a:t>
            </a:r>
            <a:r>
              <a:rPr lang="en-US" dirty="0" err="1">
                <a:hlinkClick r:id="rId2" action="ppaction://hlinksldjump"/>
              </a:rPr>
              <a:t>trúc</a:t>
            </a:r>
            <a:endParaRPr dirty="0"/>
          </a:p>
        </p:txBody>
      </p:sp>
      <p:sp>
        <p:nvSpPr>
          <p:cNvPr id="1344" name="Google Shape;1344;p44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>
                <a:hlinkClick r:id="rId3" action="ppaction://hlinksldjump"/>
              </a:rPr>
              <a:t>Văn học</a:t>
            </a:r>
            <a:endParaRPr dirty="0"/>
          </a:p>
        </p:txBody>
      </p:sp>
      <p:sp>
        <p:nvSpPr>
          <p:cNvPr id="1346" name="Google Shape;1346;p44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4" action="ppaction://hlinksldjump"/>
              </a:rPr>
              <a:t>Chữ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viết</a:t>
            </a:r>
            <a:endParaRPr dirty="0"/>
          </a:p>
        </p:txBody>
      </p:sp>
      <p:sp>
        <p:nvSpPr>
          <p:cNvPr id="1347" name="Google Shape;1347;p44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khoa học tự nhiên</a:t>
            </a:r>
            <a:endParaRPr dirty="0"/>
          </a:p>
        </p:txBody>
      </p:sp>
      <p:sp>
        <p:nvSpPr>
          <p:cNvPr id="1348" name="Google Shape;1348;p44"/>
          <p:cNvSpPr txBox="1">
            <a:spLocks noGrp="1"/>
          </p:cNvSpPr>
          <p:nvPr>
            <p:ph type="subTitle" idx="7"/>
          </p:nvPr>
        </p:nvSpPr>
        <p:spPr>
          <a:xfrm>
            <a:off x="772795" y="2274570"/>
            <a:ext cx="2529840" cy="490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2000" b="1" dirty="0"/>
              <a:t>đạo Bà La Môn, đạo Phật</a:t>
            </a:r>
            <a:endParaRPr lang="vi-VN" sz="2000" b="1" dirty="0"/>
          </a:p>
        </p:txBody>
      </p:sp>
      <p:sp>
        <p:nvSpPr>
          <p:cNvPr id="1349" name="Google Shape;1349;p44"/>
          <p:cNvSpPr txBox="1">
            <a:spLocks noGrp="1"/>
          </p:cNvSpPr>
          <p:nvPr>
            <p:ph type="subTitle" idx="8"/>
          </p:nvPr>
        </p:nvSpPr>
        <p:spPr>
          <a:xfrm>
            <a:off x="3451225" y="2274570"/>
            <a:ext cx="2893695" cy="1028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t-IT" sz="2000" b="1" dirty="0"/>
              <a:t>sử thi Ma-ha-bha-ra-ta và Ra-ma-y-a-na.</a:t>
            </a:r>
            <a:endParaRPr lang="it-IT" sz="2000" b="1" dirty="0"/>
          </a:p>
        </p:txBody>
      </p:sp>
      <p:sp>
        <p:nvSpPr>
          <p:cNvPr id="1350" name="Google Shape;1350;p44"/>
          <p:cNvSpPr txBox="1">
            <a:spLocks noGrp="1"/>
          </p:cNvSpPr>
          <p:nvPr>
            <p:ph type="subTitle" idx="9"/>
          </p:nvPr>
        </p:nvSpPr>
        <p:spPr>
          <a:xfrm>
            <a:off x="6493393" y="2267055"/>
            <a:ext cx="2241000" cy="491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b="1" dirty="0" err="1"/>
              <a:t>chữ</a:t>
            </a:r>
            <a:r>
              <a:rPr lang="en-US" sz="2000" b="1" dirty="0"/>
              <a:t> </a:t>
            </a:r>
            <a:r>
              <a:rPr lang="en-US" sz="2000" b="1" dirty="0" err="1"/>
              <a:t>Phạn</a:t>
            </a:r>
            <a:r>
              <a:rPr lang="en-US" sz="2000" b="1" dirty="0"/>
              <a:t>.</a:t>
            </a:r>
            <a:endParaRPr sz="2000" b="1" dirty="0"/>
          </a:p>
        </p:txBody>
      </p:sp>
      <p:sp>
        <p:nvSpPr>
          <p:cNvPr id="1351" name="Google Shape;1351;p44"/>
          <p:cNvSpPr txBox="1">
            <a:spLocks noGrp="1"/>
          </p:cNvSpPr>
          <p:nvPr>
            <p:ph type="subTitle" idx="13"/>
          </p:nvPr>
        </p:nvSpPr>
        <p:spPr>
          <a:xfrm>
            <a:off x="222885" y="3863340"/>
            <a:ext cx="3079750" cy="9639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sz="2000" b="1" dirty="0"/>
              <a:t>cột đá A-sô-ca và đại bảo tháp San-chi</a:t>
            </a:r>
            <a:endParaRPr sz="2000" b="1" dirty="0"/>
          </a:p>
        </p:txBody>
      </p:sp>
      <p:sp>
        <p:nvSpPr>
          <p:cNvPr id="1353" name="Google Shape;1353;p44"/>
          <p:cNvSpPr txBox="1">
            <a:spLocks noGrp="1"/>
          </p:cNvSpPr>
          <p:nvPr>
            <p:ph type="subTitle" idx="15"/>
          </p:nvPr>
        </p:nvSpPr>
        <p:spPr>
          <a:xfrm>
            <a:off x="4114800" y="3867150"/>
            <a:ext cx="4867275" cy="1116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altLang="vi-VN" sz="2000" b="1" dirty="0"/>
              <a:t>toán học: </a:t>
            </a:r>
            <a:r>
              <a:rPr lang="vi-VN" sz="2000" b="1" dirty="0"/>
              <a:t>hệ số có 10 chữ số, đặc biệt là giá trị của số 0</a:t>
            </a:r>
            <a:r>
              <a:rPr lang="en-US" altLang="vi-VN" sz="2000" b="1" dirty="0"/>
              <a:t>.</a:t>
            </a:r>
            <a:endParaRPr lang="en-US" altLang="vi-VN" sz="2000" b="1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en-US" altLang="vi-VN" sz="2000" b="1" dirty="0"/>
              <a:t>y học: biết sử dụng thuốc tê, thuốc mê, thảo dược.</a:t>
            </a:r>
            <a:endParaRPr lang="vi-VN" sz="2000" b="1" dirty="0"/>
          </a:p>
          <a:p>
            <a:pPr marL="0" lvl="0" indent="0">
              <a:buClr>
                <a:schemeClr val="dk1"/>
              </a:buClr>
              <a:buSzPts val="1100"/>
            </a:pPr>
            <a:endParaRPr sz="2000" b="1" dirty="0"/>
          </a:p>
        </p:txBody>
      </p:sp>
      <p:sp>
        <p:nvSpPr>
          <p:cNvPr id="1354" name="Google Shape;1354;p44"/>
          <p:cNvSpPr/>
          <p:nvPr/>
        </p:nvSpPr>
        <p:spPr>
          <a:xfrm rot="1265953">
            <a:off x="357234" y="3854316"/>
            <a:ext cx="8536855" cy="3286571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355" name="Google Shape;1355;p44"/>
          <p:cNvSpPr/>
          <p:nvPr/>
        </p:nvSpPr>
        <p:spPr>
          <a:xfrm>
            <a:off x="19365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014248" y="1385594"/>
            <a:ext cx="335706" cy="364258"/>
            <a:chOff x="-42778750" y="2320125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59" name="Google Shape;1359;p44"/>
          <p:cNvSpPr/>
          <p:nvPr/>
        </p:nvSpPr>
        <p:spPr>
          <a:xfrm>
            <a:off x="43264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0" name="Google Shape;1360;p44"/>
          <p:cNvSpPr/>
          <p:nvPr/>
        </p:nvSpPr>
        <p:spPr>
          <a:xfrm>
            <a:off x="6720368" y="1389518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2" name="Google Shape;1362;p44"/>
          <p:cNvSpPr/>
          <p:nvPr/>
        </p:nvSpPr>
        <p:spPr>
          <a:xfrm>
            <a:off x="4385671" y="13975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3" name="Google Shape;1363;p44"/>
          <p:cNvSpPr/>
          <p:nvPr/>
        </p:nvSpPr>
        <p:spPr>
          <a:xfrm>
            <a:off x="19200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5" name="Google Shape;1365;p44"/>
          <p:cNvSpPr/>
          <p:nvPr/>
        </p:nvSpPr>
        <p:spPr>
          <a:xfrm>
            <a:off x="6758005" y="3102952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15036;p73"/>
          <p:cNvSpPr/>
          <p:nvPr/>
        </p:nvSpPr>
        <p:spPr>
          <a:xfrm>
            <a:off x="6808449" y="1464359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</a:endParaRPr>
          </a:p>
        </p:txBody>
      </p:sp>
      <p:sp>
        <p:nvSpPr>
          <p:cNvPr id="1361" name="Google Shape;1361;p44"/>
          <p:cNvSpPr/>
          <p:nvPr/>
        </p:nvSpPr>
        <p:spPr>
          <a:xfrm>
            <a:off x="6814724" y="316198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16420;p77"/>
          <p:cNvSpPr/>
          <p:nvPr/>
        </p:nvSpPr>
        <p:spPr>
          <a:xfrm>
            <a:off x="1974208" y="3043747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" grpId="0" build="p"/>
      <p:bldP spid="1349" grpId="0" build="p"/>
      <p:bldP spid="1350" grpId="0" animBg="1" build="p"/>
      <p:bldP spid="1351" grpId="0" build="p"/>
      <p:bldP spid="135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2" y="1657349"/>
            <a:ext cx="4010526" cy="2381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68" y="1657579"/>
            <a:ext cx="4099532" cy="2305051"/>
          </a:xfrm>
          <a:prstGeom prst="rect">
            <a:avLst/>
          </a:prstGeom>
        </p:spPr>
      </p:pic>
      <p:sp>
        <p:nvSpPr>
          <p:cNvPr id="17" name="Action Button: Beginning 16">
            <a:hlinkClick r:id="rId3" action="ppaction://hlinksldjump" highlightClick="1"/>
          </p:cNvPr>
          <p:cNvSpPr/>
          <p:nvPr/>
        </p:nvSpPr>
        <p:spPr>
          <a:xfrm>
            <a:off x="8610600" y="4705350"/>
            <a:ext cx="533400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Sử </a:t>
            </a:r>
            <a:r>
              <a:rPr lang="it-IT" dirty="0"/>
              <a:t>thi Ma-ha-bha-ra-ta và Ra-ma-y-a-na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1683"/>
            <a:ext cx="2763982" cy="3800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18996"/>
            <a:ext cx="2771775" cy="3705582"/>
          </a:xfrm>
          <a:prstGeom prst="rect">
            <a:avLst/>
          </a:prstGeom>
        </p:spPr>
      </p:pic>
      <p:sp>
        <p:nvSpPr>
          <p:cNvPr id="17" name="Action Button: Beginning 16">
            <a:hlinkClick r:id="rId3" action="ppaction://hlinksldjump" highlightClick="1"/>
          </p:cNvPr>
          <p:cNvSpPr/>
          <p:nvPr/>
        </p:nvSpPr>
        <p:spPr>
          <a:xfrm>
            <a:off x="8534400" y="4629150"/>
            <a:ext cx="5334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NỘI DUNG CHÍNH</a:t>
            </a:r>
            <a:endParaRPr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3600" dirty="0" smtClean="0"/>
              <a:t>I.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/>
              <a:t>kiện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 smtClean="0"/>
              <a:t>nhiên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II. Xã hội Ấn Độ cổ </a:t>
            </a:r>
            <a:r>
              <a:rPr lang="vi-VN" sz="3600" dirty="0" smtClean="0"/>
              <a:t>đại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III. Những thành tựu văn hoá tiêu biểu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2496"/>
            <a:ext cx="4061240" cy="2891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40" y="867349"/>
            <a:ext cx="3908558" cy="3486149"/>
          </a:xfrm>
          <a:prstGeom prst="rect">
            <a:avLst/>
          </a:prstGeom>
        </p:spPr>
      </p:pic>
      <p:sp>
        <p:nvSpPr>
          <p:cNvPr id="17" name="Action Button: Beginning 16">
            <a:hlinkClick r:id="rId3" action="ppaction://hlinksldjump" highlightClick="1"/>
          </p:cNvPr>
          <p:cNvSpPr/>
          <p:nvPr/>
        </p:nvSpPr>
        <p:spPr>
          <a:xfrm>
            <a:off x="8579398" y="4629150"/>
            <a:ext cx="488402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00150"/>
            <a:ext cx="50006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078"/>
            <a:ext cx="2819400" cy="3918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</a:t>
            </a:r>
            <a:r>
              <a:rPr lang="vi-VN" dirty="0" smtClean="0"/>
              <a:t>ại </a:t>
            </a:r>
            <a:r>
              <a:rPr lang="vi-VN" dirty="0"/>
              <a:t>bảo tháp San-chi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0" y="1047750"/>
            <a:ext cx="6590269" cy="3657599"/>
          </a:xfrm>
          <a:prstGeom prst="rect">
            <a:avLst/>
          </a:prstGeom>
        </p:spPr>
      </p:pic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8506858" y="4598163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7750"/>
            <a:ext cx="6000750" cy="371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LUYỆN TẬP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IV.</a:t>
            </a:r>
            <a:endParaRPr dirty="0"/>
          </a:p>
        </p:txBody>
      </p:sp>
      <p:sp>
        <p:nvSpPr>
          <p:cNvPr id="5645" name="Google Shape;5645;p5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5691" name="Google Shape;5691;p54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93" y="1263780"/>
            <a:ext cx="2405063" cy="266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52"/>
          <p:cNvSpPr txBox="1">
            <a:spLocks noGrp="1"/>
          </p:cNvSpPr>
          <p:nvPr>
            <p:ph type="title"/>
          </p:nvPr>
        </p:nvSpPr>
        <p:spPr>
          <a:xfrm>
            <a:off x="1327447" y="1047750"/>
            <a:ext cx="6283500" cy="29234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4400" dirty="0"/>
              <a:t>Sự phân hóa trong xã hội cổ đại Ấn Độ được biểu hiện như thế nào?</a:t>
            </a:r>
            <a:endParaRPr sz="4400" dirty="0"/>
          </a:p>
        </p:txBody>
      </p:sp>
      <p:grpSp>
        <p:nvGrpSpPr>
          <p:cNvPr id="5551" name="Google Shape;5551;p52"/>
          <p:cNvGrpSpPr/>
          <p:nvPr/>
        </p:nvGrpSpPr>
        <p:grpSpPr>
          <a:xfrm>
            <a:off x="5870054" y="3210093"/>
            <a:ext cx="3398034" cy="2704539"/>
            <a:chOff x="1445400" y="3224625"/>
            <a:chExt cx="965625" cy="768575"/>
          </a:xfrm>
        </p:grpSpPr>
        <p:sp>
          <p:nvSpPr>
            <p:cNvPr id="5552" name="Google Shape;5552;p5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3" name="Google Shape;5553;p5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4" name="Google Shape;5554;p5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VẬN DỤNG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V.</a:t>
            </a:r>
            <a:endParaRPr dirty="0"/>
          </a:p>
        </p:txBody>
      </p:sp>
      <p:sp>
        <p:nvSpPr>
          <p:cNvPr id="5645" name="Google Shape;5645;p5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46" name="Google Shape;5646;p54"/>
          <p:cNvGrpSpPr/>
          <p:nvPr/>
        </p:nvGrpSpPr>
        <p:grpSpPr>
          <a:xfrm>
            <a:off x="5244364" y="808484"/>
            <a:ext cx="2720382" cy="3526548"/>
            <a:chOff x="1929100" y="1834875"/>
            <a:chExt cx="411375" cy="533275"/>
          </a:xfrm>
        </p:grpSpPr>
        <p:sp>
          <p:nvSpPr>
            <p:cNvPr id="5647" name="Google Shape;5647;p54"/>
            <p:cNvSpPr/>
            <p:nvPr/>
          </p:nvSpPr>
          <p:spPr>
            <a:xfrm>
              <a:off x="1930300" y="1835775"/>
              <a:ext cx="398575" cy="531325"/>
            </a:xfrm>
            <a:custGeom>
              <a:avLst/>
              <a:gdLst/>
              <a:ahLst/>
              <a:cxnLst/>
              <a:rect l="l" t="t" r="r" b="b"/>
              <a:pathLst>
                <a:path w="15943" h="21253" extrusionOk="0">
                  <a:moveTo>
                    <a:pt x="12871" y="0"/>
                  </a:moveTo>
                  <a:cubicBezTo>
                    <a:pt x="12156" y="12"/>
                    <a:pt x="10882" y="3179"/>
                    <a:pt x="10311" y="4858"/>
                  </a:cubicBezTo>
                  <a:cubicBezTo>
                    <a:pt x="10311" y="4870"/>
                    <a:pt x="10299" y="4894"/>
                    <a:pt x="10287" y="4894"/>
                  </a:cubicBezTo>
                  <a:cubicBezTo>
                    <a:pt x="10097" y="4918"/>
                    <a:pt x="9894" y="4953"/>
                    <a:pt x="9692" y="4977"/>
                  </a:cubicBezTo>
                  <a:cubicBezTo>
                    <a:pt x="9680" y="4977"/>
                    <a:pt x="9680" y="4965"/>
                    <a:pt x="9656" y="4965"/>
                  </a:cubicBezTo>
                  <a:cubicBezTo>
                    <a:pt x="9644" y="4965"/>
                    <a:pt x="9644" y="4953"/>
                    <a:pt x="9644" y="4941"/>
                  </a:cubicBezTo>
                  <a:lnTo>
                    <a:pt x="9644" y="4906"/>
                  </a:lnTo>
                  <a:cubicBezTo>
                    <a:pt x="9763" y="3703"/>
                    <a:pt x="10013" y="477"/>
                    <a:pt x="9680" y="96"/>
                  </a:cubicBezTo>
                  <a:cubicBezTo>
                    <a:pt x="9656" y="72"/>
                    <a:pt x="9632" y="72"/>
                    <a:pt x="9632" y="72"/>
                  </a:cubicBezTo>
                  <a:cubicBezTo>
                    <a:pt x="9239" y="72"/>
                    <a:pt x="8168" y="3298"/>
                    <a:pt x="7596" y="5334"/>
                  </a:cubicBezTo>
                  <a:lnTo>
                    <a:pt x="7596" y="5358"/>
                  </a:lnTo>
                  <a:cubicBezTo>
                    <a:pt x="7596" y="5382"/>
                    <a:pt x="7596" y="5418"/>
                    <a:pt x="7561" y="5418"/>
                  </a:cubicBezTo>
                  <a:cubicBezTo>
                    <a:pt x="7215" y="5513"/>
                    <a:pt x="7096" y="5573"/>
                    <a:pt x="7060" y="5608"/>
                  </a:cubicBezTo>
                  <a:cubicBezTo>
                    <a:pt x="7025" y="5620"/>
                    <a:pt x="7001" y="5668"/>
                    <a:pt x="6965" y="5727"/>
                  </a:cubicBezTo>
                  <a:cubicBezTo>
                    <a:pt x="6953" y="5739"/>
                    <a:pt x="6941" y="5751"/>
                    <a:pt x="6918" y="5751"/>
                  </a:cubicBezTo>
                  <a:cubicBezTo>
                    <a:pt x="6906" y="5751"/>
                    <a:pt x="6894" y="5739"/>
                    <a:pt x="6882" y="5727"/>
                  </a:cubicBezTo>
                  <a:cubicBezTo>
                    <a:pt x="6822" y="5620"/>
                    <a:pt x="6668" y="5358"/>
                    <a:pt x="6489" y="5061"/>
                  </a:cubicBezTo>
                  <a:cubicBezTo>
                    <a:pt x="6001" y="4263"/>
                    <a:pt x="5572" y="3834"/>
                    <a:pt x="5298" y="3834"/>
                  </a:cubicBezTo>
                  <a:cubicBezTo>
                    <a:pt x="5239" y="3834"/>
                    <a:pt x="5191" y="3870"/>
                    <a:pt x="5155" y="3894"/>
                  </a:cubicBezTo>
                  <a:cubicBezTo>
                    <a:pt x="4894" y="4108"/>
                    <a:pt x="4882" y="4894"/>
                    <a:pt x="5096" y="6096"/>
                  </a:cubicBezTo>
                  <a:cubicBezTo>
                    <a:pt x="5370" y="7680"/>
                    <a:pt x="5929" y="9347"/>
                    <a:pt x="6108" y="9597"/>
                  </a:cubicBezTo>
                  <a:cubicBezTo>
                    <a:pt x="6120" y="9597"/>
                    <a:pt x="6132" y="9609"/>
                    <a:pt x="6132" y="9644"/>
                  </a:cubicBezTo>
                  <a:cubicBezTo>
                    <a:pt x="6120" y="9716"/>
                    <a:pt x="6120" y="9740"/>
                    <a:pt x="6120" y="9740"/>
                  </a:cubicBezTo>
                  <a:cubicBezTo>
                    <a:pt x="6120" y="9763"/>
                    <a:pt x="6108" y="9775"/>
                    <a:pt x="6108" y="9775"/>
                  </a:cubicBezTo>
                  <a:lnTo>
                    <a:pt x="5179" y="10787"/>
                  </a:lnTo>
                  <a:lnTo>
                    <a:pt x="0" y="16491"/>
                  </a:lnTo>
                  <a:cubicBezTo>
                    <a:pt x="238" y="16824"/>
                    <a:pt x="2560" y="20158"/>
                    <a:pt x="5227" y="20979"/>
                  </a:cubicBezTo>
                  <a:cubicBezTo>
                    <a:pt x="5810" y="21158"/>
                    <a:pt x="6477" y="21253"/>
                    <a:pt x="7191" y="21253"/>
                  </a:cubicBezTo>
                  <a:cubicBezTo>
                    <a:pt x="9644" y="21253"/>
                    <a:pt x="12073" y="20193"/>
                    <a:pt x="12359" y="20015"/>
                  </a:cubicBezTo>
                  <a:cubicBezTo>
                    <a:pt x="12323" y="19884"/>
                    <a:pt x="12263" y="19348"/>
                    <a:pt x="12192" y="18610"/>
                  </a:cubicBezTo>
                  <a:cubicBezTo>
                    <a:pt x="12013" y="16943"/>
                    <a:pt x="11787" y="14609"/>
                    <a:pt x="11763" y="13062"/>
                  </a:cubicBezTo>
                  <a:cubicBezTo>
                    <a:pt x="11740" y="12561"/>
                    <a:pt x="11763" y="12157"/>
                    <a:pt x="11787" y="11883"/>
                  </a:cubicBezTo>
                  <a:cubicBezTo>
                    <a:pt x="11787" y="11871"/>
                    <a:pt x="11799" y="11859"/>
                    <a:pt x="11799" y="11859"/>
                  </a:cubicBezTo>
                  <a:cubicBezTo>
                    <a:pt x="11823" y="11823"/>
                    <a:pt x="13907" y="9371"/>
                    <a:pt x="13990" y="8728"/>
                  </a:cubicBezTo>
                  <a:cubicBezTo>
                    <a:pt x="13990" y="8692"/>
                    <a:pt x="13990" y="8632"/>
                    <a:pt x="13978" y="8573"/>
                  </a:cubicBezTo>
                  <a:cubicBezTo>
                    <a:pt x="13966" y="8549"/>
                    <a:pt x="13978" y="8549"/>
                    <a:pt x="13978" y="8537"/>
                  </a:cubicBezTo>
                  <a:cubicBezTo>
                    <a:pt x="13990" y="8537"/>
                    <a:pt x="13990" y="8525"/>
                    <a:pt x="14002" y="8525"/>
                  </a:cubicBezTo>
                  <a:cubicBezTo>
                    <a:pt x="14692" y="7573"/>
                    <a:pt x="15943" y="5656"/>
                    <a:pt x="15823" y="5156"/>
                  </a:cubicBezTo>
                  <a:cubicBezTo>
                    <a:pt x="15812" y="5120"/>
                    <a:pt x="15788" y="5084"/>
                    <a:pt x="15752" y="5072"/>
                  </a:cubicBezTo>
                  <a:cubicBezTo>
                    <a:pt x="15478" y="5072"/>
                    <a:pt x="14228" y="6323"/>
                    <a:pt x="13442" y="7168"/>
                  </a:cubicBezTo>
                  <a:lnTo>
                    <a:pt x="13406" y="7180"/>
                  </a:lnTo>
                  <a:lnTo>
                    <a:pt x="13383" y="7180"/>
                  </a:lnTo>
                  <a:cubicBezTo>
                    <a:pt x="13371" y="7180"/>
                    <a:pt x="13347" y="7180"/>
                    <a:pt x="13347" y="7168"/>
                  </a:cubicBezTo>
                  <a:cubicBezTo>
                    <a:pt x="13323" y="7108"/>
                    <a:pt x="13287" y="7037"/>
                    <a:pt x="13252" y="6977"/>
                  </a:cubicBezTo>
                  <a:lnTo>
                    <a:pt x="13252" y="6942"/>
                  </a:lnTo>
                  <a:lnTo>
                    <a:pt x="13264" y="6930"/>
                  </a:lnTo>
                  <a:cubicBezTo>
                    <a:pt x="13966" y="5632"/>
                    <a:pt x="15228" y="3036"/>
                    <a:pt x="14978" y="2513"/>
                  </a:cubicBezTo>
                  <a:cubicBezTo>
                    <a:pt x="14954" y="2465"/>
                    <a:pt x="14930" y="2453"/>
                    <a:pt x="14883" y="2441"/>
                  </a:cubicBezTo>
                  <a:lnTo>
                    <a:pt x="14859" y="2441"/>
                  </a:lnTo>
                  <a:cubicBezTo>
                    <a:pt x="14359" y="2441"/>
                    <a:pt x="13109" y="4430"/>
                    <a:pt x="12442" y="5620"/>
                  </a:cubicBezTo>
                  <a:cubicBezTo>
                    <a:pt x="12442" y="5632"/>
                    <a:pt x="12430" y="5656"/>
                    <a:pt x="12418" y="5656"/>
                  </a:cubicBezTo>
                  <a:cubicBezTo>
                    <a:pt x="12394" y="5656"/>
                    <a:pt x="12394" y="5656"/>
                    <a:pt x="12383" y="5632"/>
                  </a:cubicBezTo>
                  <a:cubicBezTo>
                    <a:pt x="12311" y="5537"/>
                    <a:pt x="12240" y="5430"/>
                    <a:pt x="12156" y="5334"/>
                  </a:cubicBezTo>
                  <a:lnTo>
                    <a:pt x="12156" y="5311"/>
                  </a:lnTo>
                  <a:cubicBezTo>
                    <a:pt x="12180" y="5311"/>
                    <a:pt x="12180" y="5299"/>
                    <a:pt x="12180" y="5299"/>
                  </a:cubicBezTo>
                  <a:cubicBezTo>
                    <a:pt x="12240" y="5072"/>
                    <a:pt x="13502" y="739"/>
                    <a:pt x="13014" y="72"/>
                  </a:cubicBezTo>
                  <a:cubicBezTo>
                    <a:pt x="12978" y="24"/>
                    <a:pt x="12930" y="0"/>
                    <a:pt x="12871" y="0"/>
                  </a:cubicBez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8" name="Google Shape;5648;p54"/>
            <p:cNvSpPr/>
            <p:nvPr/>
          </p:nvSpPr>
          <p:spPr>
            <a:xfrm>
              <a:off x="2050550" y="1931150"/>
              <a:ext cx="52700" cy="147225"/>
            </a:xfrm>
            <a:custGeom>
              <a:avLst/>
              <a:gdLst/>
              <a:ahLst/>
              <a:cxnLst/>
              <a:rect l="l" t="t" r="r" b="b"/>
              <a:pathLst>
                <a:path w="2108" h="5889" extrusionOk="0">
                  <a:moveTo>
                    <a:pt x="489" y="0"/>
                  </a:moveTo>
                  <a:cubicBezTo>
                    <a:pt x="425" y="0"/>
                    <a:pt x="364" y="21"/>
                    <a:pt x="310" y="67"/>
                  </a:cubicBezTo>
                  <a:cubicBezTo>
                    <a:pt x="0" y="317"/>
                    <a:pt x="48" y="1257"/>
                    <a:pt x="238" y="2317"/>
                  </a:cubicBezTo>
                  <a:cubicBezTo>
                    <a:pt x="500" y="3841"/>
                    <a:pt x="1096" y="5663"/>
                    <a:pt x="1274" y="5889"/>
                  </a:cubicBezTo>
                  <a:lnTo>
                    <a:pt x="1274" y="5853"/>
                  </a:lnTo>
                  <a:cubicBezTo>
                    <a:pt x="1357" y="5306"/>
                    <a:pt x="1750" y="2615"/>
                    <a:pt x="2108" y="1936"/>
                  </a:cubicBezTo>
                  <a:cubicBezTo>
                    <a:pt x="2048" y="1841"/>
                    <a:pt x="1905" y="1555"/>
                    <a:pt x="1715" y="1246"/>
                  </a:cubicBezTo>
                  <a:cubicBezTo>
                    <a:pt x="1360" y="688"/>
                    <a:pt x="858" y="0"/>
                    <a:pt x="489" y="0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9" name="Google Shape;5649;p54"/>
            <p:cNvSpPr/>
            <p:nvPr/>
          </p:nvSpPr>
          <p:spPr>
            <a:xfrm>
              <a:off x="2065425" y="2010500"/>
              <a:ext cx="35750" cy="17875"/>
            </a:xfrm>
            <a:custGeom>
              <a:avLst/>
              <a:gdLst/>
              <a:ahLst/>
              <a:cxnLst/>
              <a:rect l="l" t="t" r="r" b="b"/>
              <a:pathLst>
                <a:path w="1430" h="715" extrusionOk="0">
                  <a:moveTo>
                    <a:pt x="1394" y="0"/>
                  </a:moveTo>
                  <a:cubicBezTo>
                    <a:pt x="1394" y="0"/>
                    <a:pt x="1322" y="60"/>
                    <a:pt x="1203" y="155"/>
                  </a:cubicBezTo>
                  <a:cubicBezTo>
                    <a:pt x="1143" y="191"/>
                    <a:pt x="1072" y="238"/>
                    <a:pt x="989" y="286"/>
                  </a:cubicBezTo>
                  <a:cubicBezTo>
                    <a:pt x="965" y="298"/>
                    <a:pt x="917" y="334"/>
                    <a:pt x="870" y="346"/>
                  </a:cubicBezTo>
                  <a:cubicBezTo>
                    <a:pt x="834" y="358"/>
                    <a:pt x="786" y="393"/>
                    <a:pt x="739" y="405"/>
                  </a:cubicBezTo>
                  <a:cubicBezTo>
                    <a:pt x="703" y="429"/>
                    <a:pt x="655" y="453"/>
                    <a:pt x="608" y="465"/>
                  </a:cubicBezTo>
                  <a:cubicBezTo>
                    <a:pt x="560" y="488"/>
                    <a:pt x="524" y="512"/>
                    <a:pt x="477" y="524"/>
                  </a:cubicBezTo>
                  <a:cubicBezTo>
                    <a:pt x="381" y="536"/>
                    <a:pt x="310" y="584"/>
                    <a:pt x="239" y="596"/>
                  </a:cubicBezTo>
                  <a:cubicBezTo>
                    <a:pt x="179" y="631"/>
                    <a:pt x="120" y="643"/>
                    <a:pt x="72" y="655"/>
                  </a:cubicBezTo>
                  <a:cubicBezTo>
                    <a:pt x="48" y="667"/>
                    <a:pt x="12" y="667"/>
                    <a:pt x="12" y="667"/>
                  </a:cubicBezTo>
                  <a:cubicBezTo>
                    <a:pt x="0" y="667"/>
                    <a:pt x="0" y="679"/>
                    <a:pt x="24" y="691"/>
                  </a:cubicBezTo>
                  <a:cubicBezTo>
                    <a:pt x="12" y="703"/>
                    <a:pt x="24" y="715"/>
                    <a:pt x="48" y="715"/>
                  </a:cubicBezTo>
                  <a:lnTo>
                    <a:pt x="120" y="715"/>
                  </a:lnTo>
                  <a:cubicBezTo>
                    <a:pt x="167" y="715"/>
                    <a:pt x="227" y="715"/>
                    <a:pt x="298" y="703"/>
                  </a:cubicBezTo>
                  <a:cubicBezTo>
                    <a:pt x="370" y="691"/>
                    <a:pt x="453" y="655"/>
                    <a:pt x="548" y="643"/>
                  </a:cubicBezTo>
                  <a:lnTo>
                    <a:pt x="679" y="596"/>
                  </a:lnTo>
                  <a:cubicBezTo>
                    <a:pt x="727" y="584"/>
                    <a:pt x="774" y="572"/>
                    <a:pt x="810" y="536"/>
                  </a:cubicBezTo>
                  <a:cubicBezTo>
                    <a:pt x="858" y="512"/>
                    <a:pt x="905" y="488"/>
                    <a:pt x="953" y="465"/>
                  </a:cubicBezTo>
                  <a:cubicBezTo>
                    <a:pt x="989" y="453"/>
                    <a:pt x="1024" y="417"/>
                    <a:pt x="1072" y="393"/>
                  </a:cubicBezTo>
                  <a:cubicBezTo>
                    <a:pt x="1096" y="358"/>
                    <a:pt x="1143" y="334"/>
                    <a:pt x="1167" y="298"/>
                  </a:cubicBezTo>
                  <a:lnTo>
                    <a:pt x="1263" y="215"/>
                  </a:lnTo>
                  <a:cubicBezTo>
                    <a:pt x="1370" y="96"/>
                    <a:pt x="1429" y="12"/>
                    <a:pt x="1429" y="12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0" name="Google Shape;5650;p54"/>
            <p:cNvSpPr/>
            <p:nvPr/>
          </p:nvSpPr>
          <p:spPr>
            <a:xfrm>
              <a:off x="2056500" y="1961450"/>
              <a:ext cx="36925" cy="25550"/>
            </a:xfrm>
            <a:custGeom>
              <a:avLst/>
              <a:gdLst/>
              <a:ahLst/>
              <a:cxnLst/>
              <a:rect l="l" t="t" r="r" b="b"/>
              <a:pathLst>
                <a:path w="1477" h="1022" extrusionOk="0">
                  <a:moveTo>
                    <a:pt x="1445" y="1"/>
                  </a:moveTo>
                  <a:cubicBezTo>
                    <a:pt x="1441" y="1"/>
                    <a:pt x="1435" y="4"/>
                    <a:pt x="1429" y="10"/>
                  </a:cubicBezTo>
                  <a:lnTo>
                    <a:pt x="1239" y="200"/>
                  </a:lnTo>
                  <a:cubicBezTo>
                    <a:pt x="1119" y="319"/>
                    <a:pt x="965" y="474"/>
                    <a:pt x="786" y="593"/>
                  </a:cubicBezTo>
                  <a:lnTo>
                    <a:pt x="655" y="688"/>
                  </a:lnTo>
                  <a:cubicBezTo>
                    <a:pt x="608" y="712"/>
                    <a:pt x="560" y="724"/>
                    <a:pt x="524" y="760"/>
                  </a:cubicBezTo>
                  <a:cubicBezTo>
                    <a:pt x="477" y="784"/>
                    <a:pt x="429" y="819"/>
                    <a:pt x="381" y="831"/>
                  </a:cubicBezTo>
                  <a:cubicBezTo>
                    <a:pt x="346" y="855"/>
                    <a:pt x="310" y="879"/>
                    <a:pt x="262" y="891"/>
                  </a:cubicBezTo>
                  <a:cubicBezTo>
                    <a:pt x="191" y="915"/>
                    <a:pt x="131" y="950"/>
                    <a:pt x="84" y="962"/>
                  </a:cubicBezTo>
                  <a:cubicBezTo>
                    <a:pt x="48" y="974"/>
                    <a:pt x="12" y="998"/>
                    <a:pt x="12" y="998"/>
                  </a:cubicBezTo>
                  <a:cubicBezTo>
                    <a:pt x="0" y="998"/>
                    <a:pt x="0" y="998"/>
                    <a:pt x="0" y="1010"/>
                  </a:cubicBezTo>
                  <a:cubicBezTo>
                    <a:pt x="0" y="1022"/>
                    <a:pt x="0" y="1022"/>
                    <a:pt x="12" y="1022"/>
                  </a:cubicBezTo>
                  <a:lnTo>
                    <a:pt x="84" y="1022"/>
                  </a:lnTo>
                  <a:cubicBezTo>
                    <a:pt x="143" y="1022"/>
                    <a:pt x="203" y="1022"/>
                    <a:pt x="298" y="998"/>
                  </a:cubicBezTo>
                  <a:lnTo>
                    <a:pt x="429" y="950"/>
                  </a:lnTo>
                  <a:cubicBezTo>
                    <a:pt x="477" y="938"/>
                    <a:pt x="536" y="927"/>
                    <a:pt x="584" y="891"/>
                  </a:cubicBezTo>
                  <a:cubicBezTo>
                    <a:pt x="679" y="843"/>
                    <a:pt x="786" y="784"/>
                    <a:pt x="881" y="724"/>
                  </a:cubicBezTo>
                  <a:cubicBezTo>
                    <a:pt x="1072" y="605"/>
                    <a:pt x="1215" y="426"/>
                    <a:pt x="1322" y="295"/>
                  </a:cubicBezTo>
                  <a:cubicBezTo>
                    <a:pt x="1429" y="165"/>
                    <a:pt x="1477" y="57"/>
                    <a:pt x="1477" y="57"/>
                  </a:cubicBezTo>
                  <a:cubicBezTo>
                    <a:pt x="1477" y="45"/>
                    <a:pt x="1477" y="34"/>
                    <a:pt x="1453" y="10"/>
                  </a:cubicBezTo>
                  <a:cubicBezTo>
                    <a:pt x="1453" y="4"/>
                    <a:pt x="1450" y="1"/>
                    <a:pt x="144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1" name="Google Shape;5651;p54"/>
            <p:cNvSpPr/>
            <p:nvPr/>
          </p:nvSpPr>
          <p:spPr>
            <a:xfrm>
              <a:off x="2265450" y="1962375"/>
              <a:ext cx="75025" cy="88625"/>
            </a:xfrm>
            <a:custGeom>
              <a:avLst/>
              <a:gdLst/>
              <a:ahLst/>
              <a:cxnLst/>
              <a:rect l="l" t="t" r="r" b="b"/>
              <a:pathLst>
                <a:path w="3001" h="3545" extrusionOk="0">
                  <a:moveTo>
                    <a:pt x="2383" y="1"/>
                  </a:moveTo>
                  <a:cubicBezTo>
                    <a:pt x="1995" y="1"/>
                    <a:pt x="48" y="2104"/>
                    <a:pt x="36" y="2104"/>
                  </a:cubicBezTo>
                  <a:lnTo>
                    <a:pt x="0" y="2116"/>
                  </a:lnTo>
                  <a:cubicBezTo>
                    <a:pt x="334" y="2687"/>
                    <a:pt x="572" y="3223"/>
                    <a:pt x="632" y="3545"/>
                  </a:cubicBezTo>
                  <a:lnTo>
                    <a:pt x="655" y="3545"/>
                  </a:lnTo>
                  <a:cubicBezTo>
                    <a:pt x="655" y="3545"/>
                    <a:pt x="3001" y="282"/>
                    <a:pt x="2417" y="8"/>
                  </a:cubicBezTo>
                  <a:cubicBezTo>
                    <a:pt x="2408" y="3"/>
                    <a:pt x="2396" y="1"/>
                    <a:pt x="2383" y="1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2" name="Google Shape;5652;p54"/>
            <p:cNvSpPr/>
            <p:nvPr/>
          </p:nvSpPr>
          <p:spPr>
            <a:xfrm>
              <a:off x="2241050" y="1895825"/>
              <a:ext cx="82175" cy="114400"/>
            </a:xfrm>
            <a:custGeom>
              <a:avLst/>
              <a:gdLst/>
              <a:ahLst/>
              <a:cxnLst/>
              <a:rect l="l" t="t" r="r" b="b"/>
              <a:pathLst>
                <a:path w="3287" h="4576" extrusionOk="0">
                  <a:moveTo>
                    <a:pt x="2456" y="1"/>
                  </a:moveTo>
                  <a:cubicBezTo>
                    <a:pt x="1811" y="1"/>
                    <a:pt x="129" y="2984"/>
                    <a:pt x="0" y="3206"/>
                  </a:cubicBezTo>
                  <a:cubicBezTo>
                    <a:pt x="298" y="3611"/>
                    <a:pt x="607" y="4099"/>
                    <a:pt x="893" y="4575"/>
                  </a:cubicBezTo>
                  <a:cubicBezTo>
                    <a:pt x="893" y="4575"/>
                    <a:pt x="3286" y="158"/>
                    <a:pt x="2489" y="3"/>
                  </a:cubicBezTo>
                  <a:cubicBezTo>
                    <a:pt x="2478" y="2"/>
                    <a:pt x="2467" y="1"/>
                    <a:pt x="2456" y="1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3" name="Google Shape;5653;p54"/>
            <p:cNvSpPr/>
            <p:nvPr/>
          </p:nvSpPr>
          <p:spPr>
            <a:xfrm>
              <a:off x="2186575" y="1834875"/>
              <a:ext cx="88625" cy="133975"/>
            </a:xfrm>
            <a:custGeom>
              <a:avLst/>
              <a:gdLst/>
              <a:ahLst/>
              <a:cxnLst/>
              <a:rect l="l" t="t" r="r" b="b"/>
              <a:pathLst>
                <a:path w="3545" h="5359" extrusionOk="0">
                  <a:moveTo>
                    <a:pt x="2611" y="1"/>
                  </a:moveTo>
                  <a:cubicBezTo>
                    <a:pt x="2610" y="1"/>
                    <a:pt x="2609" y="1"/>
                    <a:pt x="2608" y="1"/>
                  </a:cubicBezTo>
                  <a:cubicBezTo>
                    <a:pt x="1703" y="13"/>
                    <a:pt x="107" y="4585"/>
                    <a:pt x="0" y="4882"/>
                  </a:cubicBezTo>
                  <a:cubicBezTo>
                    <a:pt x="373" y="4836"/>
                    <a:pt x="706" y="4809"/>
                    <a:pt x="964" y="4809"/>
                  </a:cubicBezTo>
                  <a:cubicBezTo>
                    <a:pt x="1176" y="4809"/>
                    <a:pt x="1338" y="4827"/>
                    <a:pt x="1429" y="4870"/>
                  </a:cubicBezTo>
                  <a:cubicBezTo>
                    <a:pt x="1572" y="4930"/>
                    <a:pt x="1751" y="5108"/>
                    <a:pt x="1953" y="5358"/>
                  </a:cubicBezTo>
                  <a:cubicBezTo>
                    <a:pt x="1953" y="5358"/>
                    <a:pt x="3545" y="1"/>
                    <a:pt x="2611" y="1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4" name="Google Shape;5654;p54"/>
            <p:cNvSpPr/>
            <p:nvPr/>
          </p:nvSpPr>
          <p:spPr>
            <a:xfrm>
              <a:off x="2117525" y="1836675"/>
              <a:ext cx="66975" cy="134550"/>
            </a:xfrm>
            <a:custGeom>
              <a:avLst/>
              <a:gdLst/>
              <a:ahLst/>
              <a:cxnLst/>
              <a:rect l="l" t="t" r="r" b="b"/>
              <a:pathLst>
                <a:path w="2679" h="5382" extrusionOk="0">
                  <a:moveTo>
                    <a:pt x="2107" y="0"/>
                  </a:moveTo>
                  <a:cubicBezTo>
                    <a:pt x="1548" y="24"/>
                    <a:pt x="0" y="5382"/>
                    <a:pt x="0" y="5382"/>
                  </a:cubicBezTo>
                  <a:lnTo>
                    <a:pt x="24" y="5358"/>
                  </a:lnTo>
                  <a:cubicBezTo>
                    <a:pt x="548" y="5203"/>
                    <a:pt x="1381" y="5025"/>
                    <a:pt x="2167" y="4905"/>
                  </a:cubicBezTo>
                  <a:lnTo>
                    <a:pt x="2167" y="4882"/>
                  </a:lnTo>
                  <a:cubicBezTo>
                    <a:pt x="2167" y="4882"/>
                    <a:pt x="2679" y="0"/>
                    <a:pt x="2107" y="0"/>
                  </a:cubicBezTo>
                  <a:close/>
                </a:path>
              </a:pathLst>
            </a:custGeom>
            <a:solidFill>
              <a:srgbClr val="666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5" name="Google Shape;5655;p54"/>
            <p:cNvSpPr/>
            <p:nvPr/>
          </p:nvSpPr>
          <p:spPr>
            <a:xfrm>
              <a:off x="2082400" y="1955600"/>
              <a:ext cx="200050" cy="179675"/>
            </a:xfrm>
            <a:custGeom>
              <a:avLst/>
              <a:gdLst/>
              <a:ahLst/>
              <a:cxnLst/>
              <a:rect l="l" t="t" r="r" b="b"/>
              <a:pathLst>
                <a:path w="8002" h="7187" extrusionOk="0">
                  <a:moveTo>
                    <a:pt x="5142" y="0"/>
                  </a:moveTo>
                  <a:cubicBezTo>
                    <a:pt x="4882" y="0"/>
                    <a:pt x="4545" y="25"/>
                    <a:pt x="4167" y="65"/>
                  </a:cubicBezTo>
                  <a:cubicBezTo>
                    <a:pt x="3977" y="89"/>
                    <a:pt x="3786" y="113"/>
                    <a:pt x="3608" y="125"/>
                  </a:cubicBezTo>
                  <a:cubicBezTo>
                    <a:pt x="2822" y="268"/>
                    <a:pt x="1988" y="446"/>
                    <a:pt x="1465" y="589"/>
                  </a:cubicBezTo>
                  <a:cubicBezTo>
                    <a:pt x="1215" y="660"/>
                    <a:pt x="1012" y="744"/>
                    <a:pt x="941" y="803"/>
                  </a:cubicBezTo>
                  <a:cubicBezTo>
                    <a:pt x="917" y="827"/>
                    <a:pt x="881" y="875"/>
                    <a:pt x="857" y="934"/>
                  </a:cubicBezTo>
                  <a:cubicBezTo>
                    <a:pt x="500" y="1601"/>
                    <a:pt x="95" y="4292"/>
                    <a:pt x="24" y="4851"/>
                  </a:cubicBezTo>
                  <a:cubicBezTo>
                    <a:pt x="0" y="4923"/>
                    <a:pt x="0" y="4947"/>
                    <a:pt x="0" y="4947"/>
                  </a:cubicBezTo>
                  <a:cubicBezTo>
                    <a:pt x="0" y="4947"/>
                    <a:pt x="179" y="5185"/>
                    <a:pt x="560" y="5506"/>
                  </a:cubicBezTo>
                  <a:lnTo>
                    <a:pt x="572" y="5482"/>
                  </a:lnTo>
                  <a:cubicBezTo>
                    <a:pt x="572" y="5482"/>
                    <a:pt x="1179" y="1482"/>
                    <a:pt x="1393" y="1351"/>
                  </a:cubicBezTo>
                  <a:cubicBezTo>
                    <a:pt x="1575" y="1233"/>
                    <a:pt x="4276" y="749"/>
                    <a:pt x="4987" y="749"/>
                  </a:cubicBezTo>
                  <a:cubicBezTo>
                    <a:pt x="5066" y="749"/>
                    <a:pt x="5120" y="755"/>
                    <a:pt x="5144" y="768"/>
                  </a:cubicBezTo>
                  <a:cubicBezTo>
                    <a:pt x="5382" y="899"/>
                    <a:pt x="7180" y="3613"/>
                    <a:pt x="7108" y="3958"/>
                  </a:cubicBezTo>
                  <a:cubicBezTo>
                    <a:pt x="7049" y="4280"/>
                    <a:pt x="5263" y="6875"/>
                    <a:pt x="5036" y="7185"/>
                  </a:cubicBezTo>
                  <a:cubicBezTo>
                    <a:pt x="5088" y="7186"/>
                    <a:pt x="5138" y="7187"/>
                    <a:pt x="5185" y="7187"/>
                  </a:cubicBezTo>
                  <a:cubicBezTo>
                    <a:pt x="5563" y="7187"/>
                    <a:pt x="5798" y="7149"/>
                    <a:pt x="5798" y="7149"/>
                  </a:cubicBezTo>
                  <a:cubicBezTo>
                    <a:pt x="5798" y="7149"/>
                    <a:pt x="7906" y="4673"/>
                    <a:pt x="8001" y="4018"/>
                  </a:cubicBezTo>
                  <a:cubicBezTo>
                    <a:pt x="8001" y="3970"/>
                    <a:pt x="8001" y="3911"/>
                    <a:pt x="7977" y="3839"/>
                  </a:cubicBezTo>
                  <a:cubicBezTo>
                    <a:pt x="7918" y="3506"/>
                    <a:pt x="7668" y="2970"/>
                    <a:pt x="7358" y="2411"/>
                  </a:cubicBezTo>
                  <a:cubicBezTo>
                    <a:pt x="7311" y="2339"/>
                    <a:pt x="7287" y="2268"/>
                    <a:pt x="7239" y="2208"/>
                  </a:cubicBezTo>
                  <a:cubicBezTo>
                    <a:pt x="6953" y="1720"/>
                    <a:pt x="6644" y="1232"/>
                    <a:pt x="6346" y="839"/>
                  </a:cubicBezTo>
                  <a:cubicBezTo>
                    <a:pt x="6275" y="744"/>
                    <a:pt x="6191" y="637"/>
                    <a:pt x="6120" y="541"/>
                  </a:cubicBezTo>
                  <a:cubicBezTo>
                    <a:pt x="5894" y="291"/>
                    <a:pt x="5715" y="113"/>
                    <a:pt x="5596" y="53"/>
                  </a:cubicBezTo>
                  <a:cubicBezTo>
                    <a:pt x="5506" y="16"/>
                    <a:pt x="5349" y="0"/>
                    <a:pt x="5142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6" name="Google Shape;5656;p54"/>
            <p:cNvSpPr/>
            <p:nvPr/>
          </p:nvSpPr>
          <p:spPr>
            <a:xfrm>
              <a:off x="2095775" y="1974300"/>
              <a:ext cx="165825" cy="160950"/>
            </a:xfrm>
            <a:custGeom>
              <a:avLst/>
              <a:gdLst/>
              <a:ahLst/>
              <a:cxnLst/>
              <a:rect l="l" t="t" r="r" b="b"/>
              <a:pathLst>
                <a:path w="6633" h="6438" extrusionOk="0">
                  <a:moveTo>
                    <a:pt x="4428" y="1"/>
                  </a:moveTo>
                  <a:cubicBezTo>
                    <a:pt x="3720" y="1"/>
                    <a:pt x="1027" y="486"/>
                    <a:pt x="834" y="615"/>
                  </a:cubicBezTo>
                  <a:cubicBezTo>
                    <a:pt x="632" y="746"/>
                    <a:pt x="25" y="4746"/>
                    <a:pt x="25" y="4746"/>
                  </a:cubicBezTo>
                  <a:lnTo>
                    <a:pt x="1" y="4770"/>
                  </a:lnTo>
                  <a:cubicBezTo>
                    <a:pt x="441" y="5127"/>
                    <a:pt x="1096" y="5592"/>
                    <a:pt x="1989" y="5937"/>
                  </a:cubicBezTo>
                  <a:cubicBezTo>
                    <a:pt x="2954" y="6330"/>
                    <a:pt x="3859" y="6413"/>
                    <a:pt x="4490" y="6437"/>
                  </a:cubicBezTo>
                  <a:cubicBezTo>
                    <a:pt x="4692" y="6127"/>
                    <a:pt x="6478" y="3532"/>
                    <a:pt x="6549" y="3199"/>
                  </a:cubicBezTo>
                  <a:cubicBezTo>
                    <a:pt x="6633" y="2865"/>
                    <a:pt x="4823" y="151"/>
                    <a:pt x="4585" y="20"/>
                  </a:cubicBezTo>
                  <a:cubicBezTo>
                    <a:pt x="4561" y="7"/>
                    <a:pt x="4507" y="1"/>
                    <a:pt x="4428" y="1"/>
                  </a:cubicBez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7" name="Google Shape;5657;p54"/>
            <p:cNvSpPr/>
            <p:nvPr/>
          </p:nvSpPr>
          <p:spPr>
            <a:xfrm>
              <a:off x="2058875" y="2079250"/>
              <a:ext cx="167900" cy="91375"/>
            </a:xfrm>
            <a:custGeom>
              <a:avLst/>
              <a:gdLst/>
              <a:ahLst/>
              <a:cxnLst/>
              <a:rect l="l" t="t" r="r" b="b"/>
              <a:pathLst>
                <a:path w="6716" h="3655" extrusionOk="0">
                  <a:moveTo>
                    <a:pt x="929" y="1"/>
                  </a:moveTo>
                  <a:lnTo>
                    <a:pt x="1" y="1013"/>
                  </a:lnTo>
                  <a:cubicBezTo>
                    <a:pt x="84" y="1120"/>
                    <a:pt x="1108" y="2608"/>
                    <a:pt x="2846" y="3358"/>
                  </a:cubicBezTo>
                  <a:cubicBezTo>
                    <a:pt x="3374" y="3580"/>
                    <a:pt x="3975" y="3655"/>
                    <a:pt x="4541" y="3655"/>
                  </a:cubicBezTo>
                  <a:cubicBezTo>
                    <a:pt x="5673" y="3655"/>
                    <a:pt x="6668" y="3358"/>
                    <a:pt x="6668" y="3358"/>
                  </a:cubicBezTo>
                  <a:lnTo>
                    <a:pt x="6692" y="3358"/>
                  </a:lnTo>
                  <a:cubicBezTo>
                    <a:pt x="6680" y="2882"/>
                    <a:pt x="6692" y="2477"/>
                    <a:pt x="6716" y="2191"/>
                  </a:cubicBezTo>
                  <a:lnTo>
                    <a:pt x="6716" y="2191"/>
                  </a:lnTo>
                  <a:cubicBezTo>
                    <a:pt x="6716" y="2191"/>
                    <a:pt x="6480" y="2229"/>
                    <a:pt x="6110" y="2229"/>
                  </a:cubicBezTo>
                  <a:cubicBezTo>
                    <a:pt x="6064" y="2229"/>
                    <a:pt x="6016" y="2228"/>
                    <a:pt x="5966" y="2227"/>
                  </a:cubicBezTo>
                  <a:cubicBezTo>
                    <a:pt x="5335" y="2227"/>
                    <a:pt x="4418" y="2120"/>
                    <a:pt x="3453" y="1727"/>
                  </a:cubicBezTo>
                  <a:cubicBezTo>
                    <a:pt x="2548" y="1394"/>
                    <a:pt x="1894" y="917"/>
                    <a:pt x="1477" y="560"/>
                  </a:cubicBezTo>
                  <a:cubicBezTo>
                    <a:pt x="1108" y="239"/>
                    <a:pt x="929" y="1"/>
                    <a:pt x="929" y="1"/>
                  </a:cubicBez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8" name="Google Shape;5658;p54"/>
            <p:cNvSpPr/>
            <p:nvPr/>
          </p:nvSpPr>
          <p:spPr>
            <a:xfrm>
              <a:off x="1929100" y="2217375"/>
              <a:ext cx="311975" cy="150775"/>
            </a:xfrm>
            <a:custGeom>
              <a:avLst/>
              <a:gdLst/>
              <a:ahLst/>
              <a:cxnLst/>
              <a:rect l="l" t="t" r="r" b="b"/>
              <a:pathLst>
                <a:path w="12479" h="6031" extrusionOk="0">
                  <a:moveTo>
                    <a:pt x="1108" y="0"/>
                  </a:moveTo>
                  <a:lnTo>
                    <a:pt x="0" y="1227"/>
                  </a:lnTo>
                  <a:cubicBezTo>
                    <a:pt x="0" y="1227"/>
                    <a:pt x="2429" y="4882"/>
                    <a:pt x="5275" y="5763"/>
                  </a:cubicBezTo>
                  <a:cubicBezTo>
                    <a:pt x="5902" y="5954"/>
                    <a:pt x="6568" y="6031"/>
                    <a:pt x="7232" y="6031"/>
                  </a:cubicBezTo>
                  <a:cubicBezTo>
                    <a:pt x="9871" y="6031"/>
                    <a:pt x="12478" y="4822"/>
                    <a:pt x="12478" y="4822"/>
                  </a:cubicBezTo>
                  <a:cubicBezTo>
                    <a:pt x="12478" y="4822"/>
                    <a:pt x="12407" y="4239"/>
                    <a:pt x="12311" y="3393"/>
                  </a:cubicBezTo>
                  <a:cubicBezTo>
                    <a:pt x="12311" y="3393"/>
                    <a:pt x="9149" y="4423"/>
                    <a:pt x="7010" y="4423"/>
                  </a:cubicBezTo>
                  <a:cubicBezTo>
                    <a:pt x="6587" y="4423"/>
                    <a:pt x="6204" y="4383"/>
                    <a:pt x="5894" y="4286"/>
                  </a:cubicBezTo>
                  <a:cubicBezTo>
                    <a:pt x="3560" y="3560"/>
                    <a:pt x="1167" y="60"/>
                    <a:pt x="1167" y="60"/>
                  </a:cubicBezTo>
                  <a:lnTo>
                    <a:pt x="1108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9" name="Google Shape;5659;p54"/>
            <p:cNvSpPr/>
            <p:nvPr/>
          </p:nvSpPr>
          <p:spPr>
            <a:xfrm>
              <a:off x="2076450" y="2163500"/>
              <a:ext cx="160450" cy="164450"/>
            </a:xfrm>
            <a:custGeom>
              <a:avLst/>
              <a:gdLst/>
              <a:ahLst/>
              <a:cxnLst/>
              <a:rect l="l" t="t" r="r" b="b"/>
              <a:pathLst>
                <a:path w="6418" h="6578" extrusionOk="0">
                  <a:moveTo>
                    <a:pt x="2143" y="0"/>
                  </a:moveTo>
                  <a:lnTo>
                    <a:pt x="0" y="6441"/>
                  </a:lnTo>
                  <a:cubicBezTo>
                    <a:pt x="310" y="6538"/>
                    <a:pt x="693" y="6578"/>
                    <a:pt x="1116" y="6578"/>
                  </a:cubicBezTo>
                  <a:cubicBezTo>
                    <a:pt x="3255" y="6578"/>
                    <a:pt x="6417" y="5548"/>
                    <a:pt x="6417" y="5548"/>
                  </a:cubicBezTo>
                  <a:cubicBezTo>
                    <a:pt x="6251" y="4013"/>
                    <a:pt x="6013" y="1596"/>
                    <a:pt x="5989" y="0"/>
                  </a:cubicBezTo>
                  <a:cubicBezTo>
                    <a:pt x="5981" y="0"/>
                    <a:pt x="4978" y="296"/>
                    <a:pt x="3841" y="296"/>
                  </a:cubicBezTo>
                  <a:cubicBezTo>
                    <a:pt x="3273" y="296"/>
                    <a:pt x="2671" y="222"/>
                    <a:pt x="2143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0" name="Google Shape;5660;p54"/>
            <p:cNvSpPr/>
            <p:nvPr/>
          </p:nvSpPr>
          <p:spPr>
            <a:xfrm>
              <a:off x="1956775" y="2104250"/>
              <a:ext cx="173275" cy="220000"/>
            </a:xfrm>
            <a:custGeom>
              <a:avLst/>
              <a:gdLst/>
              <a:ahLst/>
              <a:cxnLst/>
              <a:rect l="l" t="t" r="r" b="b"/>
              <a:pathLst>
                <a:path w="6931" h="8800" extrusionOk="0">
                  <a:moveTo>
                    <a:pt x="4096" y="1"/>
                  </a:moveTo>
                  <a:lnTo>
                    <a:pt x="1" y="4513"/>
                  </a:lnTo>
                  <a:lnTo>
                    <a:pt x="60" y="4573"/>
                  </a:lnTo>
                  <a:cubicBezTo>
                    <a:pt x="60" y="4573"/>
                    <a:pt x="2453" y="8073"/>
                    <a:pt x="4787" y="8800"/>
                  </a:cubicBezTo>
                  <a:lnTo>
                    <a:pt x="6930" y="2358"/>
                  </a:lnTo>
                  <a:cubicBezTo>
                    <a:pt x="5192" y="1608"/>
                    <a:pt x="4168" y="132"/>
                    <a:pt x="4096" y="1"/>
                  </a:cubicBezTo>
                  <a:close/>
                </a:path>
              </a:pathLst>
            </a:custGeom>
            <a:solidFill>
              <a:srgbClr val="91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1" name="Google Shape;5661;p54"/>
            <p:cNvSpPr/>
            <p:nvPr/>
          </p:nvSpPr>
          <p:spPr>
            <a:xfrm>
              <a:off x="2147875" y="1878625"/>
              <a:ext cx="29200" cy="9250"/>
            </a:xfrm>
            <a:custGeom>
              <a:avLst/>
              <a:gdLst/>
              <a:ahLst/>
              <a:cxnLst/>
              <a:rect l="l" t="t" r="r" b="b"/>
              <a:pathLst>
                <a:path w="1168" h="370" extrusionOk="0">
                  <a:moveTo>
                    <a:pt x="48" y="1"/>
                  </a:moveTo>
                  <a:cubicBezTo>
                    <a:pt x="36" y="1"/>
                    <a:pt x="36" y="1"/>
                    <a:pt x="24" y="25"/>
                  </a:cubicBezTo>
                  <a:cubicBezTo>
                    <a:pt x="24" y="25"/>
                    <a:pt x="1" y="37"/>
                    <a:pt x="24" y="49"/>
                  </a:cubicBezTo>
                  <a:cubicBezTo>
                    <a:pt x="24" y="49"/>
                    <a:pt x="72" y="108"/>
                    <a:pt x="167" y="191"/>
                  </a:cubicBezTo>
                  <a:cubicBezTo>
                    <a:pt x="262" y="251"/>
                    <a:pt x="405" y="322"/>
                    <a:pt x="560" y="346"/>
                  </a:cubicBezTo>
                  <a:cubicBezTo>
                    <a:pt x="632" y="370"/>
                    <a:pt x="703" y="370"/>
                    <a:pt x="774" y="370"/>
                  </a:cubicBezTo>
                  <a:cubicBezTo>
                    <a:pt x="810" y="370"/>
                    <a:pt x="858" y="346"/>
                    <a:pt x="882" y="346"/>
                  </a:cubicBezTo>
                  <a:cubicBezTo>
                    <a:pt x="917" y="346"/>
                    <a:pt x="941" y="346"/>
                    <a:pt x="977" y="334"/>
                  </a:cubicBezTo>
                  <a:cubicBezTo>
                    <a:pt x="1036" y="322"/>
                    <a:pt x="1072" y="310"/>
                    <a:pt x="1108" y="287"/>
                  </a:cubicBezTo>
                  <a:cubicBezTo>
                    <a:pt x="1132" y="275"/>
                    <a:pt x="1155" y="263"/>
                    <a:pt x="1155" y="263"/>
                  </a:cubicBezTo>
                  <a:cubicBezTo>
                    <a:pt x="1167" y="263"/>
                    <a:pt x="1167" y="251"/>
                    <a:pt x="1167" y="251"/>
                  </a:cubicBezTo>
                  <a:cubicBezTo>
                    <a:pt x="1167" y="251"/>
                    <a:pt x="1167" y="227"/>
                    <a:pt x="1155" y="227"/>
                  </a:cubicBezTo>
                  <a:lnTo>
                    <a:pt x="977" y="227"/>
                  </a:lnTo>
                  <a:cubicBezTo>
                    <a:pt x="961" y="235"/>
                    <a:pt x="942" y="238"/>
                    <a:pt x="923" y="238"/>
                  </a:cubicBezTo>
                  <a:cubicBezTo>
                    <a:pt x="883" y="238"/>
                    <a:pt x="838" y="227"/>
                    <a:pt x="798" y="227"/>
                  </a:cubicBezTo>
                  <a:cubicBezTo>
                    <a:pt x="715" y="227"/>
                    <a:pt x="655" y="215"/>
                    <a:pt x="584" y="203"/>
                  </a:cubicBezTo>
                  <a:cubicBezTo>
                    <a:pt x="441" y="168"/>
                    <a:pt x="322" y="132"/>
                    <a:pt x="215" y="84"/>
                  </a:cubicBezTo>
                  <a:cubicBezTo>
                    <a:pt x="108" y="37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2" name="Google Shape;5662;p54"/>
            <p:cNvSpPr/>
            <p:nvPr/>
          </p:nvSpPr>
          <p:spPr>
            <a:xfrm>
              <a:off x="2134175" y="1918525"/>
              <a:ext cx="39925" cy="10275"/>
            </a:xfrm>
            <a:custGeom>
              <a:avLst/>
              <a:gdLst/>
              <a:ahLst/>
              <a:cxnLst/>
              <a:rect l="l" t="t" r="r" b="b"/>
              <a:pathLst>
                <a:path w="1597" h="411" extrusionOk="0">
                  <a:moveTo>
                    <a:pt x="13" y="0"/>
                  </a:moveTo>
                  <a:cubicBezTo>
                    <a:pt x="1" y="0"/>
                    <a:pt x="1" y="12"/>
                    <a:pt x="13" y="36"/>
                  </a:cubicBezTo>
                  <a:cubicBezTo>
                    <a:pt x="13" y="36"/>
                    <a:pt x="96" y="107"/>
                    <a:pt x="227" y="191"/>
                  </a:cubicBezTo>
                  <a:cubicBezTo>
                    <a:pt x="287" y="238"/>
                    <a:pt x="370" y="286"/>
                    <a:pt x="465" y="310"/>
                  </a:cubicBezTo>
                  <a:cubicBezTo>
                    <a:pt x="549" y="346"/>
                    <a:pt x="656" y="369"/>
                    <a:pt x="763" y="393"/>
                  </a:cubicBezTo>
                  <a:cubicBezTo>
                    <a:pt x="822" y="405"/>
                    <a:pt x="870" y="405"/>
                    <a:pt x="930" y="405"/>
                  </a:cubicBezTo>
                  <a:cubicBezTo>
                    <a:pt x="941" y="409"/>
                    <a:pt x="956" y="410"/>
                    <a:pt x="972" y="410"/>
                  </a:cubicBezTo>
                  <a:cubicBezTo>
                    <a:pt x="1004" y="410"/>
                    <a:pt x="1041" y="405"/>
                    <a:pt x="1072" y="405"/>
                  </a:cubicBezTo>
                  <a:cubicBezTo>
                    <a:pt x="1132" y="405"/>
                    <a:pt x="1180" y="393"/>
                    <a:pt x="1227" y="393"/>
                  </a:cubicBezTo>
                  <a:cubicBezTo>
                    <a:pt x="1263" y="393"/>
                    <a:pt x="1299" y="369"/>
                    <a:pt x="1346" y="358"/>
                  </a:cubicBezTo>
                  <a:cubicBezTo>
                    <a:pt x="1382" y="346"/>
                    <a:pt x="1418" y="346"/>
                    <a:pt x="1441" y="334"/>
                  </a:cubicBezTo>
                  <a:cubicBezTo>
                    <a:pt x="1477" y="322"/>
                    <a:pt x="1501" y="322"/>
                    <a:pt x="1525" y="298"/>
                  </a:cubicBezTo>
                  <a:lnTo>
                    <a:pt x="1584" y="274"/>
                  </a:lnTo>
                  <a:cubicBezTo>
                    <a:pt x="1596" y="274"/>
                    <a:pt x="1596" y="274"/>
                    <a:pt x="1596" y="250"/>
                  </a:cubicBezTo>
                  <a:cubicBezTo>
                    <a:pt x="1596" y="238"/>
                    <a:pt x="1596" y="238"/>
                    <a:pt x="1584" y="238"/>
                  </a:cubicBezTo>
                  <a:cubicBezTo>
                    <a:pt x="1584" y="238"/>
                    <a:pt x="1549" y="250"/>
                    <a:pt x="1501" y="250"/>
                  </a:cubicBezTo>
                  <a:cubicBezTo>
                    <a:pt x="1489" y="250"/>
                    <a:pt x="1465" y="274"/>
                    <a:pt x="1430" y="274"/>
                  </a:cubicBezTo>
                  <a:cubicBezTo>
                    <a:pt x="1406" y="286"/>
                    <a:pt x="1358" y="286"/>
                    <a:pt x="1322" y="286"/>
                  </a:cubicBezTo>
                  <a:cubicBezTo>
                    <a:pt x="1251" y="298"/>
                    <a:pt x="1168" y="298"/>
                    <a:pt x="1072" y="298"/>
                  </a:cubicBezTo>
                  <a:lnTo>
                    <a:pt x="918" y="298"/>
                  </a:lnTo>
                  <a:cubicBezTo>
                    <a:pt x="882" y="298"/>
                    <a:pt x="822" y="298"/>
                    <a:pt x="775" y="286"/>
                  </a:cubicBezTo>
                  <a:cubicBezTo>
                    <a:pt x="584" y="262"/>
                    <a:pt x="394" y="191"/>
                    <a:pt x="251" y="143"/>
                  </a:cubicBezTo>
                  <a:cubicBezTo>
                    <a:pt x="120" y="84"/>
                    <a:pt x="37" y="36"/>
                    <a:pt x="37" y="36"/>
                  </a:cubicBezTo>
                  <a:cubicBezTo>
                    <a:pt x="13" y="36"/>
                    <a:pt x="13" y="36"/>
                    <a:pt x="13" y="0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3" name="Google Shape;5663;p54"/>
            <p:cNvSpPr/>
            <p:nvPr/>
          </p:nvSpPr>
          <p:spPr>
            <a:xfrm>
              <a:off x="2216625" y="1879825"/>
              <a:ext cx="36650" cy="14025"/>
            </a:xfrm>
            <a:custGeom>
              <a:avLst/>
              <a:gdLst/>
              <a:ahLst/>
              <a:cxnLst/>
              <a:rect l="l" t="t" r="r" b="b"/>
              <a:pathLst>
                <a:path w="1466" h="561" extrusionOk="0">
                  <a:moveTo>
                    <a:pt x="25" y="1"/>
                  </a:moveTo>
                  <a:cubicBezTo>
                    <a:pt x="1" y="1"/>
                    <a:pt x="1" y="12"/>
                    <a:pt x="25" y="36"/>
                  </a:cubicBezTo>
                  <a:cubicBezTo>
                    <a:pt x="25" y="36"/>
                    <a:pt x="84" y="108"/>
                    <a:pt x="203" y="203"/>
                  </a:cubicBezTo>
                  <a:cubicBezTo>
                    <a:pt x="322" y="286"/>
                    <a:pt x="489" y="393"/>
                    <a:pt x="680" y="465"/>
                  </a:cubicBezTo>
                  <a:cubicBezTo>
                    <a:pt x="763" y="501"/>
                    <a:pt x="870" y="524"/>
                    <a:pt x="965" y="536"/>
                  </a:cubicBezTo>
                  <a:cubicBezTo>
                    <a:pt x="1001" y="560"/>
                    <a:pt x="1049" y="560"/>
                    <a:pt x="1096" y="560"/>
                  </a:cubicBezTo>
                  <a:lnTo>
                    <a:pt x="1215" y="560"/>
                  </a:lnTo>
                  <a:cubicBezTo>
                    <a:pt x="1287" y="560"/>
                    <a:pt x="1346" y="536"/>
                    <a:pt x="1394" y="524"/>
                  </a:cubicBezTo>
                  <a:cubicBezTo>
                    <a:pt x="1418" y="524"/>
                    <a:pt x="1453" y="512"/>
                    <a:pt x="1453" y="512"/>
                  </a:cubicBezTo>
                  <a:cubicBezTo>
                    <a:pt x="1465" y="512"/>
                    <a:pt x="1465" y="512"/>
                    <a:pt x="1465" y="501"/>
                  </a:cubicBezTo>
                  <a:cubicBezTo>
                    <a:pt x="1465" y="501"/>
                    <a:pt x="1465" y="477"/>
                    <a:pt x="1453" y="477"/>
                  </a:cubicBezTo>
                  <a:lnTo>
                    <a:pt x="1394" y="477"/>
                  </a:lnTo>
                  <a:cubicBezTo>
                    <a:pt x="1382" y="485"/>
                    <a:pt x="1367" y="487"/>
                    <a:pt x="1351" y="487"/>
                  </a:cubicBezTo>
                  <a:cubicBezTo>
                    <a:pt x="1317" y="487"/>
                    <a:pt x="1275" y="477"/>
                    <a:pt x="1227" y="477"/>
                  </a:cubicBezTo>
                  <a:cubicBezTo>
                    <a:pt x="1191" y="477"/>
                    <a:pt x="1168" y="465"/>
                    <a:pt x="1120" y="465"/>
                  </a:cubicBezTo>
                  <a:cubicBezTo>
                    <a:pt x="1096" y="453"/>
                    <a:pt x="1049" y="429"/>
                    <a:pt x="1001" y="429"/>
                  </a:cubicBezTo>
                  <a:cubicBezTo>
                    <a:pt x="965" y="429"/>
                    <a:pt x="918" y="417"/>
                    <a:pt x="870" y="405"/>
                  </a:cubicBezTo>
                  <a:lnTo>
                    <a:pt x="739" y="358"/>
                  </a:lnTo>
                  <a:cubicBezTo>
                    <a:pt x="572" y="298"/>
                    <a:pt x="394" y="215"/>
                    <a:pt x="275" y="155"/>
                  </a:cubicBezTo>
                  <a:cubicBezTo>
                    <a:pt x="156" y="84"/>
                    <a:pt x="72" y="36"/>
                    <a:pt x="72" y="36"/>
                  </a:cubicBezTo>
                  <a:cubicBezTo>
                    <a:pt x="48" y="36"/>
                    <a:pt x="48" y="36"/>
                    <a:pt x="2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4" name="Google Shape;5664;p54"/>
            <p:cNvSpPr/>
            <p:nvPr/>
          </p:nvSpPr>
          <p:spPr>
            <a:xfrm>
              <a:off x="2202350" y="1912750"/>
              <a:ext cx="43775" cy="15625"/>
            </a:xfrm>
            <a:custGeom>
              <a:avLst/>
              <a:gdLst/>
              <a:ahLst/>
              <a:cxnLst/>
              <a:rect l="l" t="t" r="r" b="b"/>
              <a:pathLst>
                <a:path w="1751" h="625" extrusionOk="0">
                  <a:moveTo>
                    <a:pt x="64" y="0"/>
                  </a:moveTo>
                  <a:cubicBezTo>
                    <a:pt x="54" y="0"/>
                    <a:pt x="38" y="9"/>
                    <a:pt x="12" y="29"/>
                  </a:cubicBezTo>
                  <a:cubicBezTo>
                    <a:pt x="12" y="29"/>
                    <a:pt x="0" y="41"/>
                    <a:pt x="12" y="53"/>
                  </a:cubicBezTo>
                  <a:cubicBezTo>
                    <a:pt x="12" y="53"/>
                    <a:pt x="84" y="148"/>
                    <a:pt x="215" y="267"/>
                  </a:cubicBezTo>
                  <a:cubicBezTo>
                    <a:pt x="298" y="327"/>
                    <a:pt x="369" y="374"/>
                    <a:pt x="477" y="434"/>
                  </a:cubicBezTo>
                  <a:cubicBezTo>
                    <a:pt x="572" y="493"/>
                    <a:pt x="679" y="529"/>
                    <a:pt x="798" y="565"/>
                  </a:cubicBezTo>
                  <a:cubicBezTo>
                    <a:pt x="858" y="589"/>
                    <a:pt x="917" y="589"/>
                    <a:pt x="977" y="612"/>
                  </a:cubicBezTo>
                  <a:cubicBezTo>
                    <a:pt x="1024" y="612"/>
                    <a:pt x="1084" y="624"/>
                    <a:pt x="1143" y="624"/>
                  </a:cubicBezTo>
                  <a:lnTo>
                    <a:pt x="1310" y="624"/>
                  </a:lnTo>
                  <a:cubicBezTo>
                    <a:pt x="1370" y="624"/>
                    <a:pt x="1417" y="612"/>
                    <a:pt x="1453" y="612"/>
                  </a:cubicBezTo>
                  <a:cubicBezTo>
                    <a:pt x="1501" y="612"/>
                    <a:pt x="1548" y="612"/>
                    <a:pt x="1572" y="589"/>
                  </a:cubicBezTo>
                  <a:cubicBezTo>
                    <a:pt x="1608" y="589"/>
                    <a:pt x="1632" y="577"/>
                    <a:pt x="1667" y="577"/>
                  </a:cubicBezTo>
                  <a:cubicBezTo>
                    <a:pt x="1715" y="577"/>
                    <a:pt x="1739" y="565"/>
                    <a:pt x="1739" y="565"/>
                  </a:cubicBezTo>
                  <a:cubicBezTo>
                    <a:pt x="1751" y="565"/>
                    <a:pt x="1751" y="565"/>
                    <a:pt x="1751" y="553"/>
                  </a:cubicBezTo>
                  <a:cubicBezTo>
                    <a:pt x="1751" y="553"/>
                    <a:pt x="1751" y="529"/>
                    <a:pt x="1739" y="529"/>
                  </a:cubicBezTo>
                  <a:lnTo>
                    <a:pt x="1453" y="529"/>
                  </a:lnTo>
                  <a:cubicBezTo>
                    <a:pt x="1370" y="529"/>
                    <a:pt x="1274" y="517"/>
                    <a:pt x="1179" y="505"/>
                  </a:cubicBezTo>
                  <a:cubicBezTo>
                    <a:pt x="1131" y="493"/>
                    <a:pt x="1084" y="493"/>
                    <a:pt x="1024" y="469"/>
                  </a:cubicBezTo>
                  <a:cubicBezTo>
                    <a:pt x="965" y="458"/>
                    <a:pt x="905" y="446"/>
                    <a:pt x="858" y="434"/>
                  </a:cubicBezTo>
                  <a:cubicBezTo>
                    <a:pt x="762" y="398"/>
                    <a:pt x="655" y="350"/>
                    <a:pt x="560" y="315"/>
                  </a:cubicBezTo>
                  <a:cubicBezTo>
                    <a:pt x="477" y="267"/>
                    <a:pt x="381" y="219"/>
                    <a:pt x="310" y="172"/>
                  </a:cubicBezTo>
                  <a:cubicBezTo>
                    <a:pt x="179" y="88"/>
                    <a:pt x="84" y="17"/>
                    <a:pt x="84" y="17"/>
                  </a:cubicBezTo>
                  <a:cubicBezTo>
                    <a:pt x="78" y="6"/>
                    <a:pt x="73" y="0"/>
                    <a:pt x="64" y="0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5" name="Google Shape;5665;p54"/>
            <p:cNvSpPr/>
            <p:nvPr/>
          </p:nvSpPr>
          <p:spPr>
            <a:xfrm>
              <a:off x="2272600" y="1925600"/>
              <a:ext cx="23525" cy="17350"/>
            </a:xfrm>
            <a:custGeom>
              <a:avLst/>
              <a:gdLst/>
              <a:ahLst/>
              <a:cxnLst/>
              <a:rect l="l" t="t" r="r" b="b"/>
              <a:pathLst>
                <a:path w="941" h="694" extrusionOk="0">
                  <a:moveTo>
                    <a:pt x="24" y="0"/>
                  </a:moveTo>
                  <a:cubicBezTo>
                    <a:pt x="18" y="0"/>
                    <a:pt x="12" y="3"/>
                    <a:pt x="12" y="15"/>
                  </a:cubicBezTo>
                  <a:cubicBezTo>
                    <a:pt x="0" y="15"/>
                    <a:pt x="0" y="39"/>
                    <a:pt x="0" y="51"/>
                  </a:cubicBezTo>
                  <a:cubicBezTo>
                    <a:pt x="0" y="51"/>
                    <a:pt x="12" y="122"/>
                    <a:pt x="72" y="229"/>
                  </a:cubicBezTo>
                  <a:cubicBezTo>
                    <a:pt x="131" y="336"/>
                    <a:pt x="238" y="456"/>
                    <a:pt x="357" y="539"/>
                  </a:cubicBezTo>
                  <a:cubicBezTo>
                    <a:pt x="417" y="586"/>
                    <a:pt x="476" y="610"/>
                    <a:pt x="548" y="646"/>
                  </a:cubicBezTo>
                  <a:cubicBezTo>
                    <a:pt x="596" y="658"/>
                    <a:pt x="619" y="658"/>
                    <a:pt x="655" y="670"/>
                  </a:cubicBezTo>
                  <a:cubicBezTo>
                    <a:pt x="691" y="670"/>
                    <a:pt x="715" y="694"/>
                    <a:pt x="738" y="694"/>
                  </a:cubicBezTo>
                  <a:lnTo>
                    <a:pt x="917" y="694"/>
                  </a:lnTo>
                  <a:lnTo>
                    <a:pt x="941" y="670"/>
                  </a:lnTo>
                  <a:cubicBezTo>
                    <a:pt x="941" y="658"/>
                    <a:pt x="941" y="646"/>
                    <a:pt x="917" y="646"/>
                  </a:cubicBezTo>
                  <a:cubicBezTo>
                    <a:pt x="917" y="646"/>
                    <a:pt x="905" y="646"/>
                    <a:pt x="881" y="634"/>
                  </a:cubicBezTo>
                  <a:cubicBezTo>
                    <a:pt x="846" y="610"/>
                    <a:pt x="798" y="598"/>
                    <a:pt x="762" y="586"/>
                  </a:cubicBezTo>
                  <a:cubicBezTo>
                    <a:pt x="655" y="539"/>
                    <a:pt x="536" y="479"/>
                    <a:pt x="429" y="384"/>
                  </a:cubicBezTo>
                  <a:cubicBezTo>
                    <a:pt x="310" y="313"/>
                    <a:pt x="226" y="205"/>
                    <a:pt x="143" y="134"/>
                  </a:cubicBezTo>
                  <a:cubicBezTo>
                    <a:pt x="72" y="63"/>
                    <a:pt x="36" y="3"/>
                    <a:pt x="36" y="3"/>
                  </a:cubicBezTo>
                  <a:cubicBezTo>
                    <a:pt x="36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6" name="Google Shape;5666;p54"/>
            <p:cNvSpPr/>
            <p:nvPr/>
          </p:nvSpPr>
          <p:spPr>
            <a:xfrm>
              <a:off x="2255025" y="1951850"/>
              <a:ext cx="27725" cy="19375"/>
            </a:xfrm>
            <a:custGeom>
              <a:avLst/>
              <a:gdLst/>
              <a:ahLst/>
              <a:cxnLst/>
              <a:rect l="l" t="t" r="r" b="b"/>
              <a:pathLst>
                <a:path w="1109" h="775" extrusionOk="0">
                  <a:moveTo>
                    <a:pt x="25" y="1"/>
                  </a:moveTo>
                  <a:cubicBezTo>
                    <a:pt x="1" y="1"/>
                    <a:pt x="1" y="13"/>
                    <a:pt x="1" y="25"/>
                  </a:cubicBezTo>
                  <a:cubicBezTo>
                    <a:pt x="1" y="25"/>
                    <a:pt x="25" y="120"/>
                    <a:pt x="84" y="239"/>
                  </a:cubicBezTo>
                  <a:cubicBezTo>
                    <a:pt x="108" y="275"/>
                    <a:pt x="156" y="358"/>
                    <a:pt x="215" y="418"/>
                  </a:cubicBezTo>
                  <a:cubicBezTo>
                    <a:pt x="251" y="489"/>
                    <a:pt x="334" y="549"/>
                    <a:pt x="406" y="596"/>
                  </a:cubicBezTo>
                  <a:cubicBezTo>
                    <a:pt x="477" y="632"/>
                    <a:pt x="572" y="679"/>
                    <a:pt x="644" y="715"/>
                  </a:cubicBezTo>
                  <a:cubicBezTo>
                    <a:pt x="691" y="727"/>
                    <a:pt x="727" y="727"/>
                    <a:pt x="763" y="739"/>
                  </a:cubicBezTo>
                  <a:cubicBezTo>
                    <a:pt x="798" y="751"/>
                    <a:pt x="834" y="751"/>
                    <a:pt x="870" y="751"/>
                  </a:cubicBezTo>
                  <a:cubicBezTo>
                    <a:pt x="941" y="775"/>
                    <a:pt x="989" y="775"/>
                    <a:pt x="1037" y="775"/>
                  </a:cubicBezTo>
                  <a:lnTo>
                    <a:pt x="1096" y="775"/>
                  </a:lnTo>
                  <a:lnTo>
                    <a:pt x="1108" y="751"/>
                  </a:lnTo>
                  <a:cubicBezTo>
                    <a:pt x="1108" y="739"/>
                    <a:pt x="1108" y="727"/>
                    <a:pt x="1096" y="727"/>
                  </a:cubicBezTo>
                  <a:cubicBezTo>
                    <a:pt x="1096" y="727"/>
                    <a:pt x="1060" y="727"/>
                    <a:pt x="1037" y="715"/>
                  </a:cubicBezTo>
                  <a:cubicBezTo>
                    <a:pt x="1013" y="715"/>
                    <a:pt x="1001" y="691"/>
                    <a:pt x="977" y="691"/>
                  </a:cubicBezTo>
                  <a:cubicBezTo>
                    <a:pt x="953" y="691"/>
                    <a:pt x="929" y="679"/>
                    <a:pt x="894" y="668"/>
                  </a:cubicBezTo>
                  <a:cubicBezTo>
                    <a:pt x="798" y="632"/>
                    <a:pt x="644" y="560"/>
                    <a:pt x="513" y="477"/>
                  </a:cubicBezTo>
                  <a:cubicBezTo>
                    <a:pt x="453" y="429"/>
                    <a:pt x="394" y="370"/>
                    <a:pt x="334" y="322"/>
                  </a:cubicBezTo>
                  <a:cubicBezTo>
                    <a:pt x="275" y="275"/>
                    <a:pt x="227" y="215"/>
                    <a:pt x="179" y="179"/>
                  </a:cubicBezTo>
                  <a:cubicBezTo>
                    <a:pt x="108" y="84"/>
                    <a:pt x="60" y="13"/>
                    <a:pt x="60" y="13"/>
                  </a:cubicBezTo>
                  <a:cubicBezTo>
                    <a:pt x="48" y="1"/>
                    <a:pt x="48" y="1"/>
                    <a:pt x="2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7" name="Google Shape;5667;p54"/>
            <p:cNvSpPr/>
            <p:nvPr/>
          </p:nvSpPr>
          <p:spPr>
            <a:xfrm>
              <a:off x="2303550" y="1978050"/>
              <a:ext cx="16100" cy="14450"/>
            </a:xfrm>
            <a:custGeom>
              <a:avLst/>
              <a:gdLst/>
              <a:ahLst/>
              <a:cxnLst/>
              <a:rect l="l" t="t" r="r" b="b"/>
              <a:pathLst>
                <a:path w="644" h="578" extrusionOk="0">
                  <a:moveTo>
                    <a:pt x="24" y="1"/>
                  </a:moveTo>
                  <a:cubicBezTo>
                    <a:pt x="12" y="1"/>
                    <a:pt x="0" y="24"/>
                    <a:pt x="0" y="36"/>
                  </a:cubicBezTo>
                  <a:lnTo>
                    <a:pt x="0" y="84"/>
                  </a:lnTo>
                  <a:cubicBezTo>
                    <a:pt x="0" y="108"/>
                    <a:pt x="12" y="143"/>
                    <a:pt x="24" y="179"/>
                  </a:cubicBezTo>
                  <a:cubicBezTo>
                    <a:pt x="24" y="191"/>
                    <a:pt x="48" y="227"/>
                    <a:pt x="60" y="239"/>
                  </a:cubicBezTo>
                  <a:cubicBezTo>
                    <a:pt x="72" y="251"/>
                    <a:pt x="84" y="286"/>
                    <a:pt x="108" y="298"/>
                  </a:cubicBezTo>
                  <a:cubicBezTo>
                    <a:pt x="131" y="346"/>
                    <a:pt x="167" y="393"/>
                    <a:pt x="203" y="417"/>
                  </a:cubicBezTo>
                  <a:lnTo>
                    <a:pt x="262" y="465"/>
                  </a:lnTo>
                  <a:cubicBezTo>
                    <a:pt x="298" y="489"/>
                    <a:pt x="310" y="489"/>
                    <a:pt x="346" y="513"/>
                  </a:cubicBezTo>
                  <a:cubicBezTo>
                    <a:pt x="370" y="524"/>
                    <a:pt x="405" y="524"/>
                    <a:pt x="417" y="536"/>
                  </a:cubicBezTo>
                  <a:cubicBezTo>
                    <a:pt x="429" y="560"/>
                    <a:pt x="465" y="560"/>
                    <a:pt x="477" y="560"/>
                  </a:cubicBezTo>
                  <a:cubicBezTo>
                    <a:pt x="548" y="572"/>
                    <a:pt x="608" y="572"/>
                    <a:pt x="608" y="572"/>
                  </a:cubicBezTo>
                  <a:cubicBezTo>
                    <a:pt x="608" y="576"/>
                    <a:pt x="609" y="577"/>
                    <a:pt x="611" y="577"/>
                  </a:cubicBezTo>
                  <a:cubicBezTo>
                    <a:pt x="614" y="577"/>
                    <a:pt x="620" y="572"/>
                    <a:pt x="620" y="572"/>
                  </a:cubicBezTo>
                  <a:cubicBezTo>
                    <a:pt x="643" y="560"/>
                    <a:pt x="643" y="536"/>
                    <a:pt x="620" y="536"/>
                  </a:cubicBezTo>
                  <a:cubicBezTo>
                    <a:pt x="620" y="536"/>
                    <a:pt x="584" y="513"/>
                    <a:pt x="524" y="465"/>
                  </a:cubicBezTo>
                  <a:cubicBezTo>
                    <a:pt x="489" y="453"/>
                    <a:pt x="441" y="417"/>
                    <a:pt x="417" y="393"/>
                  </a:cubicBezTo>
                  <a:cubicBezTo>
                    <a:pt x="381" y="358"/>
                    <a:pt x="346" y="334"/>
                    <a:pt x="310" y="298"/>
                  </a:cubicBezTo>
                  <a:lnTo>
                    <a:pt x="262" y="263"/>
                  </a:lnTo>
                  <a:lnTo>
                    <a:pt x="227" y="215"/>
                  </a:lnTo>
                  <a:lnTo>
                    <a:pt x="131" y="120"/>
                  </a:lnTo>
                  <a:cubicBezTo>
                    <a:pt x="108" y="96"/>
                    <a:pt x="84" y="60"/>
                    <a:pt x="72" y="48"/>
                  </a:cubicBezTo>
                  <a:lnTo>
                    <a:pt x="48" y="2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8" name="Google Shape;5668;p54"/>
            <p:cNvSpPr/>
            <p:nvPr/>
          </p:nvSpPr>
          <p:spPr>
            <a:xfrm>
              <a:off x="2284200" y="1996725"/>
              <a:ext cx="21450" cy="19750"/>
            </a:xfrm>
            <a:custGeom>
              <a:avLst/>
              <a:gdLst/>
              <a:ahLst/>
              <a:cxnLst/>
              <a:rect l="l" t="t" r="r" b="b"/>
              <a:pathLst>
                <a:path w="858" h="790" extrusionOk="0">
                  <a:moveTo>
                    <a:pt x="35" y="1"/>
                  </a:moveTo>
                  <a:cubicBezTo>
                    <a:pt x="27" y="1"/>
                    <a:pt x="18" y="4"/>
                    <a:pt x="12" y="16"/>
                  </a:cubicBezTo>
                  <a:cubicBezTo>
                    <a:pt x="1" y="16"/>
                    <a:pt x="1" y="27"/>
                    <a:pt x="1" y="39"/>
                  </a:cubicBezTo>
                  <a:cubicBezTo>
                    <a:pt x="1" y="39"/>
                    <a:pt x="12" y="123"/>
                    <a:pt x="60" y="218"/>
                  </a:cubicBezTo>
                  <a:cubicBezTo>
                    <a:pt x="108" y="325"/>
                    <a:pt x="191" y="444"/>
                    <a:pt x="298" y="551"/>
                  </a:cubicBezTo>
                  <a:cubicBezTo>
                    <a:pt x="358" y="599"/>
                    <a:pt x="417" y="658"/>
                    <a:pt x="477" y="682"/>
                  </a:cubicBezTo>
                  <a:lnTo>
                    <a:pt x="560" y="730"/>
                  </a:lnTo>
                  <a:cubicBezTo>
                    <a:pt x="596" y="742"/>
                    <a:pt x="620" y="754"/>
                    <a:pt x="655" y="754"/>
                  </a:cubicBezTo>
                  <a:cubicBezTo>
                    <a:pt x="715" y="778"/>
                    <a:pt x="763" y="789"/>
                    <a:pt x="786" y="789"/>
                  </a:cubicBezTo>
                  <a:lnTo>
                    <a:pt x="834" y="789"/>
                  </a:lnTo>
                  <a:lnTo>
                    <a:pt x="846" y="778"/>
                  </a:lnTo>
                  <a:cubicBezTo>
                    <a:pt x="858" y="754"/>
                    <a:pt x="858" y="742"/>
                    <a:pt x="846" y="742"/>
                  </a:cubicBezTo>
                  <a:cubicBezTo>
                    <a:pt x="846" y="742"/>
                    <a:pt x="834" y="730"/>
                    <a:pt x="798" y="718"/>
                  </a:cubicBezTo>
                  <a:cubicBezTo>
                    <a:pt x="774" y="694"/>
                    <a:pt x="739" y="682"/>
                    <a:pt x="703" y="658"/>
                  </a:cubicBezTo>
                  <a:cubicBezTo>
                    <a:pt x="667" y="635"/>
                    <a:pt x="655" y="623"/>
                    <a:pt x="620" y="611"/>
                  </a:cubicBezTo>
                  <a:cubicBezTo>
                    <a:pt x="596" y="599"/>
                    <a:pt x="584" y="563"/>
                    <a:pt x="548" y="551"/>
                  </a:cubicBezTo>
                  <a:cubicBezTo>
                    <a:pt x="489" y="504"/>
                    <a:pt x="441" y="468"/>
                    <a:pt x="405" y="420"/>
                  </a:cubicBezTo>
                  <a:cubicBezTo>
                    <a:pt x="298" y="313"/>
                    <a:pt x="203" y="206"/>
                    <a:pt x="143" y="135"/>
                  </a:cubicBezTo>
                  <a:cubicBezTo>
                    <a:pt x="84" y="63"/>
                    <a:pt x="48" y="4"/>
                    <a:pt x="48" y="4"/>
                  </a:cubicBezTo>
                  <a:cubicBezTo>
                    <a:pt x="48" y="4"/>
                    <a:pt x="42" y="1"/>
                    <a:pt x="35" y="1"/>
                  </a:cubicBezTo>
                  <a:close/>
                </a:path>
              </a:pathLst>
            </a:custGeom>
            <a:solidFill>
              <a:srgbClr val="404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9" name="Google Shape;5669;p54"/>
            <p:cNvSpPr/>
            <p:nvPr/>
          </p:nvSpPr>
          <p:spPr>
            <a:xfrm>
              <a:off x="2078525" y="2102050"/>
              <a:ext cx="12225" cy="11650"/>
            </a:xfrm>
            <a:custGeom>
              <a:avLst/>
              <a:gdLst/>
              <a:ahLst/>
              <a:cxnLst/>
              <a:rect l="l" t="t" r="r" b="b"/>
              <a:pathLst>
                <a:path w="489" h="466" extrusionOk="0">
                  <a:moveTo>
                    <a:pt x="225" y="1"/>
                  </a:moveTo>
                  <a:cubicBezTo>
                    <a:pt x="115" y="1"/>
                    <a:pt x="23" y="71"/>
                    <a:pt x="12" y="196"/>
                  </a:cubicBezTo>
                  <a:cubicBezTo>
                    <a:pt x="0" y="327"/>
                    <a:pt x="72" y="446"/>
                    <a:pt x="203" y="458"/>
                  </a:cubicBezTo>
                  <a:cubicBezTo>
                    <a:pt x="220" y="463"/>
                    <a:pt x="237" y="465"/>
                    <a:pt x="254" y="465"/>
                  </a:cubicBezTo>
                  <a:cubicBezTo>
                    <a:pt x="354" y="465"/>
                    <a:pt x="446" y="380"/>
                    <a:pt x="477" y="267"/>
                  </a:cubicBezTo>
                  <a:cubicBezTo>
                    <a:pt x="489" y="136"/>
                    <a:pt x="417" y="17"/>
                    <a:pt x="274" y="5"/>
                  </a:cubicBezTo>
                  <a:cubicBezTo>
                    <a:pt x="258" y="2"/>
                    <a:pt x="241" y="1"/>
                    <a:pt x="225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0" name="Google Shape;5670;p54"/>
            <p:cNvSpPr/>
            <p:nvPr/>
          </p:nvSpPr>
          <p:spPr>
            <a:xfrm>
              <a:off x="2101750" y="2121775"/>
              <a:ext cx="12525" cy="11775"/>
            </a:xfrm>
            <a:custGeom>
              <a:avLst/>
              <a:gdLst/>
              <a:ahLst/>
              <a:cxnLst/>
              <a:rect l="l" t="t" r="r" b="b"/>
              <a:pathLst>
                <a:path w="501" h="471" extrusionOk="0">
                  <a:moveTo>
                    <a:pt x="258" y="1"/>
                  </a:moveTo>
                  <a:cubicBezTo>
                    <a:pt x="138" y="1"/>
                    <a:pt x="35" y="71"/>
                    <a:pt x="24" y="193"/>
                  </a:cubicBezTo>
                  <a:cubicBezTo>
                    <a:pt x="0" y="324"/>
                    <a:pt x="83" y="443"/>
                    <a:pt x="214" y="467"/>
                  </a:cubicBezTo>
                  <a:cubicBezTo>
                    <a:pt x="228" y="469"/>
                    <a:pt x="241" y="471"/>
                    <a:pt x="255" y="471"/>
                  </a:cubicBezTo>
                  <a:cubicBezTo>
                    <a:pt x="359" y="471"/>
                    <a:pt x="455" y="391"/>
                    <a:pt x="476" y="264"/>
                  </a:cubicBezTo>
                  <a:cubicBezTo>
                    <a:pt x="500" y="133"/>
                    <a:pt x="417" y="14"/>
                    <a:pt x="286" y="2"/>
                  </a:cubicBezTo>
                  <a:cubicBezTo>
                    <a:pt x="276" y="1"/>
                    <a:pt x="267" y="1"/>
                    <a:pt x="258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1" name="Google Shape;5671;p54"/>
            <p:cNvSpPr/>
            <p:nvPr/>
          </p:nvSpPr>
          <p:spPr>
            <a:xfrm>
              <a:off x="2131500" y="2138675"/>
              <a:ext cx="13125" cy="12125"/>
            </a:xfrm>
            <a:custGeom>
              <a:avLst/>
              <a:gdLst/>
              <a:ahLst/>
              <a:cxnLst/>
              <a:rect l="l" t="t" r="r" b="b"/>
              <a:pathLst>
                <a:path w="525" h="485" extrusionOk="0">
                  <a:moveTo>
                    <a:pt x="274" y="1"/>
                  </a:moveTo>
                  <a:cubicBezTo>
                    <a:pt x="153" y="1"/>
                    <a:pt x="57" y="81"/>
                    <a:pt x="36" y="207"/>
                  </a:cubicBezTo>
                  <a:cubicBezTo>
                    <a:pt x="1" y="338"/>
                    <a:pt x="96" y="457"/>
                    <a:pt x="227" y="481"/>
                  </a:cubicBezTo>
                  <a:cubicBezTo>
                    <a:pt x="239" y="484"/>
                    <a:pt x="252" y="485"/>
                    <a:pt x="264" y="485"/>
                  </a:cubicBezTo>
                  <a:cubicBezTo>
                    <a:pt x="370" y="485"/>
                    <a:pt x="469" y="397"/>
                    <a:pt x="501" y="291"/>
                  </a:cubicBezTo>
                  <a:cubicBezTo>
                    <a:pt x="525" y="160"/>
                    <a:pt x="441" y="41"/>
                    <a:pt x="322" y="5"/>
                  </a:cubicBezTo>
                  <a:cubicBezTo>
                    <a:pt x="306" y="2"/>
                    <a:pt x="290" y="1"/>
                    <a:pt x="274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2" name="Google Shape;5672;p54"/>
            <p:cNvSpPr/>
            <p:nvPr/>
          </p:nvSpPr>
          <p:spPr>
            <a:xfrm>
              <a:off x="1951425" y="2244850"/>
              <a:ext cx="13425" cy="11750"/>
            </a:xfrm>
            <a:custGeom>
              <a:avLst/>
              <a:gdLst/>
              <a:ahLst/>
              <a:cxnLst/>
              <a:rect l="l" t="t" r="r" b="b"/>
              <a:pathLst>
                <a:path w="537" h="470" extrusionOk="0">
                  <a:moveTo>
                    <a:pt x="261" y="1"/>
                  </a:moveTo>
                  <a:cubicBezTo>
                    <a:pt x="146" y="1"/>
                    <a:pt x="56" y="85"/>
                    <a:pt x="36" y="187"/>
                  </a:cubicBezTo>
                  <a:cubicBezTo>
                    <a:pt x="0" y="318"/>
                    <a:pt x="96" y="437"/>
                    <a:pt x="215" y="461"/>
                  </a:cubicBezTo>
                  <a:cubicBezTo>
                    <a:pt x="239" y="467"/>
                    <a:pt x="264" y="470"/>
                    <a:pt x="288" y="470"/>
                  </a:cubicBezTo>
                  <a:cubicBezTo>
                    <a:pt x="403" y="470"/>
                    <a:pt x="502" y="401"/>
                    <a:pt x="512" y="282"/>
                  </a:cubicBezTo>
                  <a:cubicBezTo>
                    <a:pt x="536" y="151"/>
                    <a:pt x="453" y="32"/>
                    <a:pt x="322" y="8"/>
                  </a:cubicBezTo>
                  <a:cubicBezTo>
                    <a:pt x="301" y="3"/>
                    <a:pt x="281" y="1"/>
                    <a:pt x="261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3" name="Google Shape;5673;p54"/>
            <p:cNvSpPr/>
            <p:nvPr/>
          </p:nvSpPr>
          <p:spPr>
            <a:xfrm>
              <a:off x="1979100" y="2279400"/>
              <a:ext cx="13125" cy="12150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255" y="0"/>
                  </a:moveTo>
                  <a:cubicBezTo>
                    <a:pt x="147" y="0"/>
                    <a:pt x="55" y="86"/>
                    <a:pt x="24" y="198"/>
                  </a:cubicBezTo>
                  <a:cubicBezTo>
                    <a:pt x="1" y="329"/>
                    <a:pt x="84" y="448"/>
                    <a:pt x="227" y="484"/>
                  </a:cubicBezTo>
                  <a:cubicBezTo>
                    <a:pt x="235" y="485"/>
                    <a:pt x="244" y="485"/>
                    <a:pt x="253" y="485"/>
                  </a:cubicBezTo>
                  <a:cubicBezTo>
                    <a:pt x="364" y="485"/>
                    <a:pt x="478" y="415"/>
                    <a:pt x="489" y="293"/>
                  </a:cubicBezTo>
                  <a:cubicBezTo>
                    <a:pt x="525" y="150"/>
                    <a:pt x="429" y="31"/>
                    <a:pt x="310" y="8"/>
                  </a:cubicBezTo>
                  <a:cubicBezTo>
                    <a:pt x="291" y="2"/>
                    <a:pt x="273" y="0"/>
                    <a:pt x="255" y="0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4" name="Google Shape;5674;p54"/>
            <p:cNvSpPr/>
            <p:nvPr/>
          </p:nvSpPr>
          <p:spPr>
            <a:xfrm>
              <a:off x="2016025" y="2312125"/>
              <a:ext cx="12800" cy="11950"/>
            </a:xfrm>
            <a:custGeom>
              <a:avLst/>
              <a:gdLst/>
              <a:ahLst/>
              <a:cxnLst/>
              <a:rect l="l" t="t" r="r" b="b"/>
              <a:pathLst>
                <a:path w="512" h="478" extrusionOk="0">
                  <a:moveTo>
                    <a:pt x="254" y="1"/>
                  </a:moveTo>
                  <a:cubicBezTo>
                    <a:pt x="146" y="1"/>
                    <a:pt x="54" y="85"/>
                    <a:pt x="24" y="187"/>
                  </a:cubicBezTo>
                  <a:cubicBezTo>
                    <a:pt x="0" y="318"/>
                    <a:pt x="83" y="437"/>
                    <a:pt x="202" y="473"/>
                  </a:cubicBezTo>
                  <a:cubicBezTo>
                    <a:pt x="219" y="476"/>
                    <a:pt x="236" y="477"/>
                    <a:pt x="252" y="477"/>
                  </a:cubicBezTo>
                  <a:cubicBezTo>
                    <a:pt x="363" y="477"/>
                    <a:pt x="457" y="408"/>
                    <a:pt x="488" y="294"/>
                  </a:cubicBezTo>
                  <a:cubicBezTo>
                    <a:pt x="512" y="151"/>
                    <a:pt x="429" y="32"/>
                    <a:pt x="310" y="8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5" name="Google Shape;5675;p54"/>
            <p:cNvSpPr/>
            <p:nvPr/>
          </p:nvSpPr>
          <p:spPr>
            <a:xfrm>
              <a:off x="2060075" y="2337425"/>
              <a:ext cx="13125" cy="12025"/>
            </a:xfrm>
            <a:custGeom>
              <a:avLst/>
              <a:gdLst/>
              <a:ahLst/>
              <a:cxnLst/>
              <a:rect l="l" t="t" r="r" b="b"/>
              <a:pathLst>
                <a:path w="525" h="481" extrusionOk="0">
                  <a:moveTo>
                    <a:pt x="261" y="1"/>
                  </a:moveTo>
                  <a:cubicBezTo>
                    <a:pt x="146" y="1"/>
                    <a:pt x="56" y="85"/>
                    <a:pt x="36" y="187"/>
                  </a:cubicBezTo>
                  <a:cubicBezTo>
                    <a:pt x="0" y="318"/>
                    <a:pt x="95" y="437"/>
                    <a:pt x="214" y="473"/>
                  </a:cubicBezTo>
                  <a:cubicBezTo>
                    <a:pt x="235" y="478"/>
                    <a:pt x="255" y="481"/>
                    <a:pt x="275" y="481"/>
                  </a:cubicBezTo>
                  <a:cubicBezTo>
                    <a:pt x="381" y="481"/>
                    <a:pt x="470" y="404"/>
                    <a:pt x="500" y="294"/>
                  </a:cubicBezTo>
                  <a:cubicBezTo>
                    <a:pt x="524" y="151"/>
                    <a:pt x="441" y="32"/>
                    <a:pt x="322" y="8"/>
                  </a:cubicBezTo>
                  <a:cubicBezTo>
                    <a:pt x="301" y="3"/>
                    <a:pt x="281" y="1"/>
                    <a:pt x="261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6" name="Google Shape;5676;p54"/>
            <p:cNvSpPr/>
            <p:nvPr/>
          </p:nvSpPr>
          <p:spPr>
            <a:xfrm>
              <a:off x="2116325" y="2340100"/>
              <a:ext cx="13125" cy="11875"/>
            </a:xfrm>
            <a:custGeom>
              <a:avLst/>
              <a:gdLst/>
              <a:ahLst/>
              <a:cxnLst/>
              <a:rect l="l" t="t" r="r" b="b"/>
              <a:pathLst>
                <a:path w="525" h="475" extrusionOk="0">
                  <a:moveTo>
                    <a:pt x="254" y="1"/>
                  </a:moveTo>
                  <a:cubicBezTo>
                    <a:pt x="147" y="1"/>
                    <a:pt x="57" y="85"/>
                    <a:pt x="36" y="187"/>
                  </a:cubicBezTo>
                  <a:cubicBezTo>
                    <a:pt x="0" y="318"/>
                    <a:pt x="96" y="437"/>
                    <a:pt x="215" y="461"/>
                  </a:cubicBezTo>
                  <a:cubicBezTo>
                    <a:pt x="240" y="470"/>
                    <a:pt x="265" y="474"/>
                    <a:pt x="288" y="474"/>
                  </a:cubicBezTo>
                  <a:cubicBezTo>
                    <a:pt x="388" y="474"/>
                    <a:pt x="469" y="398"/>
                    <a:pt x="489" y="282"/>
                  </a:cubicBezTo>
                  <a:cubicBezTo>
                    <a:pt x="524" y="151"/>
                    <a:pt x="429" y="32"/>
                    <a:pt x="310" y="8"/>
                  </a:cubicBezTo>
                  <a:cubicBezTo>
                    <a:pt x="291" y="3"/>
                    <a:pt x="272" y="1"/>
                    <a:pt x="254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7" name="Google Shape;5677;p54"/>
            <p:cNvSpPr/>
            <p:nvPr/>
          </p:nvSpPr>
          <p:spPr>
            <a:xfrm>
              <a:off x="2163650" y="2332150"/>
              <a:ext cx="13125" cy="11950"/>
            </a:xfrm>
            <a:custGeom>
              <a:avLst/>
              <a:gdLst/>
              <a:ahLst/>
              <a:cxnLst/>
              <a:rect l="l" t="t" r="r" b="b"/>
              <a:pathLst>
                <a:path w="525" h="478" extrusionOk="0">
                  <a:moveTo>
                    <a:pt x="265" y="1"/>
                  </a:moveTo>
                  <a:cubicBezTo>
                    <a:pt x="153" y="1"/>
                    <a:pt x="56" y="78"/>
                    <a:pt x="24" y="184"/>
                  </a:cubicBezTo>
                  <a:cubicBezTo>
                    <a:pt x="1" y="326"/>
                    <a:pt x="84" y="446"/>
                    <a:pt x="203" y="469"/>
                  </a:cubicBezTo>
                  <a:cubicBezTo>
                    <a:pt x="224" y="475"/>
                    <a:pt x="244" y="478"/>
                    <a:pt x="264" y="478"/>
                  </a:cubicBezTo>
                  <a:cubicBezTo>
                    <a:pt x="372" y="478"/>
                    <a:pt x="469" y="401"/>
                    <a:pt x="489" y="291"/>
                  </a:cubicBezTo>
                  <a:cubicBezTo>
                    <a:pt x="524" y="160"/>
                    <a:pt x="429" y="41"/>
                    <a:pt x="310" y="5"/>
                  </a:cubicBezTo>
                  <a:cubicBezTo>
                    <a:pt x="295" y="2"/>
                    <a:pt x="280" y="1"/>
                    <a:pt x="265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8" name="Google Shape;5678;p54"/>
            <p:cNvSpPr/>
            <p:nvPr/>
          </p:nvSpPr>
          <p:spPr>
            <a:xfrm>
              <a:off x="2208000" y="2320750"/>
              <a:ext cx="12825" cy="11725"/>
            </a:xfrm>
            <a:custGeom>
              <a:avLst/>
              <a:gdLst/>
              <a:ahLst/>
              <a:cxnLst/>
              <a:rect l="l" t="t" r="r" b="b"/>
              <a:pathLst>
                <a:path w="513" h="469" extrusionOk="0">
                  <a:moveTo>
                    <a:pt x="253" y="1"/>
                  </a:moveTo>
                  <a:cubicBezTo>
                    <a:pt x="143" y="1"/>
                    <a:pt x="45" y="85"/>
                    <a:pt x="24" y="187"/>
                  </a:cubicBezTo>
                  <a:cubicBezTo>
                    <a:pt x="1" y="318"/>
                    <a:pt x="84" y="437"/>
                    <a:pt x="203" y="461"/>
                  </a:cubicBezTo>
                  <a:cubicBezTo>
                    <a:pt x="222" y="466"/>
                    <a:pt x="241" y="469"/>
                    <a:pt x="260" y="469"/>
                  </a:cubicBezTo>
                  <a:cubicBezTo>
                    <a:pt x="373" y="469"/>
                    <a:pt x="479" y="384"/>
                    <a:pt x="489" y="282"/>
                  </a:cubicBezTo>
                  <a:cubicBezTo>
                    <a:pt x="513" y="151"/>
                    <a:pt x="429" y="32"/>
                    <a:pt x="310" y="9"/>
                  </a:cubicBezTo>
                  <a:cubicBezTo>
                    <a:pt x="291" y="3"/>
                    <a:pt x="272" y="1"/>
                    <a:pt x="253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9" name="Google Shape;5679;p54"/>
            <p:cNvSpPr/>
            <p:nvPr/>
          </p:nvSpPr>
          <p:spPr>
            <a:xfrm>
              <a:off x="2166625" y="2145525"/>
              <a:ext cx="12225" cy="11850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238" y="1"/>
                  </a:moveTo>
                  <a:cubicBezTo>
                    <a:pt x="118" y="1"/>
                    <a:pt x="23" y="79"/>
                    <a:pt x="13" y="195"/>
                  </a:cubicBezTo>
                  <a:cubicBezTo>
                    <a:pt x="1" y="326"/>
                    <a:pt x="72" y="445"/>
                    <a:pt x="203" y="469"/>
                  </a:cubicBezTo>
                  <a:cubicBezTo>
                    <a:pt x="219" y="472"/>
                    <a:pt x="235" y="473"/>
                    <a:pt x="251" y="473"/>
                  </a:cubicBezTo>
                  <a:cubicBezTo>
                    <a:pt x="372" y="473"/>
                    <a:pt x="466" y="393"/>
                    <a:pt x="477" y="267"/>
                  </a:cubicBezTo>
                  <a:cubicBezTo>
                    <a:pt x="489" y="136"/>
                    <a:pt x="417" y="17"/>
                    <a:pt x="286" y="5"/>
                  </a:cubicBezTo>
                  <a:cubicBezTo>
                    <a:pt x="270" y="2"/>
                    <a:pt x="254" y="1"/>
                    <a:pt x="238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0" name="Google Shape;5680;p54"/>
            <p:cNvSpPr/>
            <p:nvPr/>
          </p:nvSpPr>
          <p:spPr>
            <a:xfrm>
              <a:off x="2201150" y="2144700"/>
              <a:ext cx="12225" cy="11700"/>
            </a:xfrm>
            <a:custGeom>
              <a:avLst/>
              <a:gdLst/>
              <a:ahLst/>
              <a:cxnLst/>
              <a:rect l="l" t="t" r="r" b="b"/>
              <a:pathLst>
                <a:path w="489" h="468" extrusionOk="0">
                  <a:moveTo>
                    <a:pt x="258" y="1"/>
                  </a:moveTo>
                  <a:cubicBezTo>
                    <a:pt x="137" y="1"/>
                    <a:pt x="24" y="72"/>
                    <a:pt x="13" y="204"/>
                  </a:cubicBezTo>
                  <a:cubicBezTo>
                    <a:pt x="1" y="335"/>
                    <a:pt x="72" y="454"/>
                    <a:pt x="215" y="466"/>
                  </a:cubicBezTo>
                  <a:cubicBezTo>
                    <a:pt x="223" y="467"/>
                    <a:pt x="232" y="468"/>
                    <a:pt x="240" y="468"/>
                  </a:cubicBezTo>
                  <a:cubicBezTo>
                    <a:pt x="361" y="468"/>
                    <a:pt x="466" y="387"/>
                    <a:pt x="477" y="276"/>
                  </a:cubicBezTo>
                  <a:cubicBezTo>
                    <a:pt x="489" y="145"/>
                    <a:pt x="417" y="26"/>
                    <a:pt x="286" y="2"/>
                  </a:cubicBezTo>
                  <a:cubicBezTo>
                    <a:pt x="277" y="1"/>
                    <a:pt x="268" y="1"/>
                    <a:pt x="258" y="1"/>
                  </a:cubicBezTo>
                  <a:close/>
                </a:path>
              </a:pathLst>
            </a:custGeom>
            <a:solidFill>
              <a:srgbClr val="4C4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1" name="Google Shape;5681;p54"/>
            <p:cNvSpPr/>
            <p:nvPr/>
          </p:nvSpPr>
          <p:spPr>
            <a:xfrm>
              <a:off x="2136575" y="1987825"/>
              <a:ext cx="46750" cy="19725"/>
            </a:xfrm>
            <a:custGeom>
              <a:avLst/>
              <a:gdLst/>
              <a:ahLst/>
              <a:cxnLst/>
              <a:rect l="l" t="t" r="r" b="b"/>
              <a:pathLst>
                <a:path w="1870" h="789" extrusionOk="0">
                  <a:moveTo>
                    <a:pt x="1505" y="1"/>
                  </a:moveTo>
                  <a:cubicBezTo>
                    <a:pt x="1290" y="1"/>
                    <a:pt x="1065" y="99"/>
                    <a:pt x="869" y="145"/>
                  </a:cubicBezTo>
                  <a:cubicBezTo>
                    <a:pt x="607" y="229"/>
                    <a:pt x="250" y="276"/>
                    <a:pt x="72" y="503"/>
                  </a:cubicBezTo>
                  <a:cubicBezTo>
                    <a:pt x="0" y="574"/>
                    <a:pt x="12" y="741"/>
                    <a:pt x="143" y="776"/>
                  </a:cubicBezTo>
                  <a:cubicBezTo>
                    <a:pt x="186" y="785"/>
                    <a:pt x="230" y="788"/>
                    <a:pt x="275" y="788"/>
                  </a:cubicBezTo>
                  <a:cubicBezTo>
                    <a:pt x="487" y="788"/>
                    <a:pt x="710" y="707"/>
                    <a:pt x="917" y="657"/>
                  </a:cubicBezTo>
                  <a:cubicBezTo>
                    <a:pt x="1191" y="598"/>
                    <a:pt x="1572" y="574"/>
                    <a:pt x="1762" y="372"/>
                  </a:cubicBezTo>
                  <a:cubicBezTo>
                    <a:pt x="1869" y="252"/>
                    <a:pt x="1822" y="74"/>
                    <a:pt x="1679" y="26"/>
                  </a:cubicBezTo>
                  <a:cubicBezTo>
                    <a:pt x="1622" y="8"/>
                    <a:pt x="1564" y="1"/>
                    <a:pt x="1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2" name="Google Shape;5682;p54"/>
            <p:cNvSpPr/>
            <p:nvPr/>
          </p:nvSpPr>
          <p:spPr>
            <a:xfrm>
              <a:off x="2151750" y="2004950"/>
              <a:ext cx="26250" cy="14450"/>
            </a:xfrm>
            <a:custGeom>
              <a:avLst/>
              <a:gdLst/>
              <a:ahLst/>
              <a:cxnLst/>
              <a:rect l="l" t="t" r="r" b="b"/>
              <a:pathLst>
                <a:path w="1050" h="578" extrusionOk="0">
                  <a:moveTo>
                    <a:pt x="704" y="1"/>
                  </a:moveTo>
                  <a:cubicBezTo>
                    <a:pt x="685" y="1"/>
                    <a:pt x="664" y="3"/>
                    <a:pt x="643" y="8"/>
                  </a:cubicBezTo>
                  <a:cubicBezTo>
                    <a:pt x="536" y="44"/>
                    <a:pt x="429" y="91"/>
                    <a:pt x="322" y="139"/>
                  </a:cubicBezTo>
                  <a:cubicBezTo>
                    <a:pt x="215" y="175"/>
                    <a:pt x="107" y="234"/>
                    <a:pt x="48" y="341"/>
                  </a:cubicBezTo>
                  <a:cubicBezTo>
                    <a:pt x="0" y="437"/>
                    <a:pt x="48" y="544"/>
                    <a:pt x="131" y="568"/>
                  </a:cubicBezTo>
                  <a:cubicBezTo>
                    <a:pt x="163" y="575"/>
                    <a:pt x="195" y="577"/>
                    <a:pt x="228" y="577"/>
                  </a:cubicBezTo>
                  <a:cubicBezTo>
                    <a:pt x="307" y="577"/>
                    <a:pt x="389" y="561"/>
                    <a:pt x="465" y="544"/>
                  </a:cubicBezTo>
                  <a:cubicBezTo>
                    <a:pt x="560" y="532"/>
                    <a:pt x="667" y="520"/>
                    <a:pt x="762" y="484"/>
                  </a:cubicBezTo>
                  <a:cubicBezTo>
                    <a:pt x="1050" y="407"/>
                    <a:pt x="957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3" name="Google Shape;5683;p54"/>
            <p:cNvSpPr/>
            <p:nvPr/>
          </p:nvSpPr>
          <p:spPr>
            <a:xfrm>
              <a:off x="2045775" y="2125650"/>
              <a:ext cx="22350" cy="13750"/>
            </a:xfrm>
            <a:custGeom>
              <a:avLst/>
              <a:gdLst/>
              <a:ahLst/>
              <a:cxnLst/>
              <a:rect l="l" t="t" r="r" b="b"/>
              <a:pathLst>
                <a:path w="894" h="550" extrusionOk="0">
                  <a:moveTo>
                    <a:pt x="666" y="0"/>
                  </a:moveTo>
                  <a:cubicBezTo>
                    <a:pt x="643" y="0"/>
                    <a:pt x="620" y="5"/>
                    <a:pt x="596" y="14"/>
                  </a:cubicBezTo>
                  <a:cubicBezTo>
                    <a:pt x="417" y="73"/>
                    <a:pt x="251" y="169"/>
                    <a:pt x="96" y="288"/>
                  </a:cubicBezTo>
                  <a:cubicBezTo>
                    <a:pt x="1" y="383"/>
                    <a:pt x="84" y="550"/>
                    <a:pt x="203" y="550"/>
                  </a:cubicBezTo>
                  <a:cubicBezTo>
                    <a:pt x="382" y="550"/>
                    <a:pt x="548" y="490"/>
                    <a:pt x="715" y="443"/>
                  </a:cubicBezTo>
                  <a:cubicBezTo>
                    <a:pt x="810" y="383"/>
                    <a:pt x="894" y="276"/>
                    <a:pt x="858" y="157"/>
                  </a:cubicBezTo>
                  <a:cubicBezTo>
                    <a:pt x="839" y="71"/>
                    <a:pt x="758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4" name="Google Shape;5684;p54"/>
            <p:cNvSpPr/>
            <p:nvPr/>
          </p:nvSpPr>
          <p:spPr>
            <a:xfrm>
              <a:off x="2156200" y="1849300"/>
              <a:ext cx="14475" cy="14275"/>
            </a:xfrm>
            <a:custGeom>
              <a:avLst/>
              <a:gdLst/>
              <a:ahLst/>
              <a:cxnLst/>
              <a:rect l="l" t="t" r="r" b="b"/>
              <a:pathLst>
                <a:path w="579" h="571" extrusionOk="0">
                  <a:moveTo>
                    <a:pt x="414" y="1"/>
                  </a:moveTo>
                  <a:cubicBezTo>
                    <a:pt x="386" y="1"/>
                    <a:pt x="358" y="7"/>
                    <a:pt x="334" y="19"/>
                  </a:cubicBezTo>
                  <a:cubicBezTo>
                    <a:pt x="251" y="67"/>
                    <a:pt x="1" y="543"/>
                    <a:pt x="179" y="567"/>
                  </a:cubicBezTo>
                  <a:cubicBezTo>
                    <a:pt x="192" y="570"/>
                    <a:pt x="204" y="571"/>
                    <a:pt x="216" y="571"/>
                  </a:cubicBezTo>
                  <a:cubicBezTo>
                    <a:pt x="298" y="571"/>
                    <a:pt x="341" y="500"/>
                    <a:pt x="394" y="448"/>
                  </a:cubicBezTo>
                  <a:cubicBezTo>
                    <a:pt x="477" y="376"/>
                    <a:pt x="549" y="269"/>
                    <a:pt x="560" y="150"/>
                  </a:cubicBezTo>
                  <a:cubicBezTo>
                    <a:pt x="578" y="52"/>
                    <a:pt x="497" y="1"/>
                    <a:pt x="4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5" name="Google Shape;5685;p54"/>
            <p:cNvSpPr/>
            <p:nvPr/>
          </p:nvSpPr>
          <p:spPr>
            <a:xfrm>
              <a:off x="2227350" y="1867925"/>
              <a:ext cx="7775" cy="5975"/>
            </a:xfrm>
            <a:custGeom>
              <a:avLst/>
              <a:gdLst/>
              <a:ahLst/>
              <a:cxnLst/>
              <a:rect l="l" t="t" r="r" b="b"/>
              <a:pathLst>
                <a:path w="311" h="239" extrusionOk="0">
                  <a:moveTo>
                    <a:pt x="143" y="0"/>
                  </a:moveTo>
                  <a:cubicBezTo>
                    <a:pt x="0" y="0"/>
                    <a:pt x="0" y="238"/>
                    <a:pt x="143" y="238"/>
                  </a:cubicBezTo>
                  <a:cubicBezTo>
                    <a:pt x="298" y="238"/>
                    <a:pt x="310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6" name="Google Shape;5686;p54"/>
            <p:cNvSpPr/>
            <p:nvPr/>
          </p:nvSpPr>
          <p:spPr>
            <a:xfrm>
              <a:off x="2233900" y="1849275"/>
              <a:ext cx="14675" cy="15400"/>
            </a:xfrm>
            <a:custGeom>
              <a:avLst/>
              <a:gdLst/>
              <a:ahLst/>
              <a:cxnLst/>
              <a:rect l="l" t="t" r="r" b="b"/>
              <a:pathLst>
                <a:path w="587" h="616" extrusionOk="0">
                  <a:moveTo>
                    <a:pt x="369" y="1"/>
                  </a:moveTo>
                  <a:cubicBezTo>
                    <a:pt x="343" y="1"/>
                    <a:pt x="315" y="7"/>
                    <a:pt x="286" y="20"/>
                  </a:cubicBezTo>
                  <a:cubicBezTo>
                    <a:pt x="179" y="80"/>
                    <a:pt x="131" y="187"/>
                    <a:pt x="96" y="294"/>
                  </a:cubicBezTo>
                  <a:cubicBezTo>
                    <a:pt x="60" y="365"/>
                    <a:pt x="0" y="472"/>
                    <a:pt x="0" y="556"/>
                  </a:cubicBezTo>
                  <a:cubicBezTo>
                    <a:pt x="0" y="591"/>
                    <a:pt x="36" y="615"/>
                    <a:pt x="60" y="615"/>
                  </a:cubicBezTo>
                  <a:cubicBezTo>
                    <a:pt x="155" y="615"/>
                    <a:pt x="203" y="544"/>
                    <a:pt x="262" y="484"/>
                  </a:cubicBezTo>
                  <a:cubicBezTo>
                    <a:pt x="346" y="425"/>
                    <a:pt x="417" y="353"/>
                    <a:pt x="477" y="294"/>
                  </a:cubicBezTo>
                  <a:cubicBezTo>
                    <a:pt x="587" y="164"/>
                    <a:pt x="504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7" name="Google Shape;5687;p54"/>
            <p:cNvSpPr/>
            <p:nvPr/>
          </p:nvSpPr>
          <p:spPr>
            <a:xfrm>
              <a:off x="2281525" y="1911150"/>
              <a:ext cx="13100" cy="12750"/>
            </a:xfrm>
            <a:custGeom>
              <a:avLst/>
              <a:gdLst/>
              <a:ahLst/>
              <a:cxnLst/>
              <a:rect l="l" t="t" r="r" b="b"/>
              <a:pathLst>
                <a:path w="524" h="510" extrusionOk="0">
                  <a:moveTo>
                    <a:pt x="331" y="1"/>
                  </a:moveTo>
                  <a:cubicBezTo>
                    <a:pt x="304" y="1"/>
                    <a:pt x="276" y="10"/>
                    <a:pt x="250" y="33"/>
                  </a:cubicBezTo>
                  <a:cubicBezTo>
                    <a:pt x="131" y="117"/>
                    <a:pt x="0" y="319"/>
                    <a:pt x="60" y="474"/>
                  </a:cubicBezTo>
                  <a:cubicBezTo>
                    <a:pt x="72" y="510"/>
                    <a:pt x="96" y="510"/>
                    <a:pt x="119" y="510"/>
                  </a:cubicBezTo>
                  <a:cubicBezTo>
                    <a:pt x="250" y="474"/>
                    <a:pt x="381" y="343"/>
                    <a:pt x="477" y="236"/>
                  </a:cubicBezTo>
                  <a:cubicBezTo>
                    <a:pt x="523" y="133"/>
                    <a:pt x="431" y="1"/>
                    <a:pt x="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8" name="Google Shape;5688;p54"/>
            <p:cNvSpPr/>
            <p:nvPr/>
          </p:nvSpPr>
          <p:spPr>
            <a:xfrm>
              <a:off x="2312175" y="1970325"/>
              <a:ext cx="12075" cy="9900"/>
            </a:xfrm>
            <a:custGeom>
              <a:avLst/>
              <a:gdLst/>
              <a:ahLst/>
              <a:cxnLst/>
              <a:rect l="l" t="t" r="r" b="b"/>
              <a:pathLst>
                <a:path w="483" h="396" extrusionOk="0">
                  <a:moveTo>
                    <a:pt x="307" y="0"/>
                  </a:moveTo>
                  <a:cubicBezTo>
                    <a:pt x="289" y="0"/>
                    <a:pt x="270" y="4"/>
                    <a:pt x="251" y="12"/>
                  </a:cubicBezTo>
                  <a:cubicBezTo>
                    <a:pt x="132" y="71"/>
                    <a:pt x="13" y="191"/>
                    <a:pt x="1" y="333"/>
                  </a:cubicBezTo>
                  <a:cubicBezTo>
                    <a:pt x="1" y="364"/>
                    <a:pt x="28" y="395"/>
                    <a:pt x="58" y="395"/>
                  </a:cubicBezTo>
                  <a:cubicBezTo>
                    <a:pt x="63" y="395"/>
                    <a:pt x="67" y="395"/>
                    <a:pt x="72" y="393"/>
                  </a:cubicBezTo>
                  <a:cubicBezTo>
                    <a:pt x="108" y="369"/>
                    <a:pt x="156" y="345"/>
                    <a:pt x="203" y="310"/>
                  </a:cubicBezTo>
                  <a:cubicBezTo>
                    <a:pt x="251" y="286"/>
                    <a:pt x="310" y="250"/>
                    <a:pt x="370" y="226"/>
                  </a:cubicBezTo>
                  <a:cubicBezTo>
                    <a:pt x="483" y="144"/>
                    <a:pt x="419" y="0"/>
                    <a:pt x="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9" name="Google Shape;5689;p54"/>
            <p:cNvSpPr/>
            <p:nvPr/>
          </p:nvSpPr>
          <p:spPr>
            <a:xfrm>
              <a:off x="2065425" y="1938175"/>
              <a:ext cx="11625" cy="8100"/>
            </a:xfrm>
            <a:custGeom>
              <a:avLst/>
              <a:gdLst/>
              <a:ahLst/>
              <a:cxnLst/>
              <a:rect l="l" t="t" r="r" b="b"/>
              <a:pathLst>
                <a:path w="465" h="324" extrusionOk="0">
                  <a:moveTo>
                    <a:pt x="84" y="0"/>
                  </a:moveTo>
                  <a:cubicBezTo>
                    <a:pt x="48" y="24"/>
                    <a:pt x="0" y="60"/>
                    <a:pt x="24" y="131"/>
                  </a:cubicBezTo>
                  <a:cubicBezTo>
                    <a:pt x="60" y="203"/>
                    <a:pt x="167" y="298"/>
                    <a:pt x="251" y="322"/>
                  </a:cubicBezTo>
                  <a:cubicBezTo>
                    <a:pt x="258" y="323"/>
                    <a:pt x="266" y="324"/>
                    <a:pt x="274" y="324"/>
                  </a:cubicBezTo>
                  <a:cubicBezTo>
                    <a:pt x="328" y="324"/>
                    <a:pt x="386" y="292"/>
                    <a:pt x="417" y="250"/>
                  </a:cubicBezTo>
                  <a:cubicBezTo>
                    <a:pt x="465" y="191"/>
                    <a:pt x="429" y="107"/>
                    <a:pt x="358" y="72"/>
                  </a:cubicBezTo>
                  <a:cubicBezTo>
                    <a:pt x="310" y="36"/>
                    <a:pt x="262" y="36"/>
                    <a:pt x="227" y="24"/>
                  </a:cubicBezTo>
                  <a:cubicBezTo>
                    <a:pt x="179" y="24"/>
                    <a:pt x="131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0" name="Google Shape;5690;p54"/>
            <p:cNvSpPr/>
            <p:nvPr/>
          </p:nvSpPr>
          <p:spPr>
            <a:xfrm>
              <a:off x="2072875" y="1948225"/>
              <a:ext cx="10900" cy="9075"/>
            </a:xfrm>
            <a:custGeom>
              <a:avLst/>
              <a:gdLst/>
              <a:ahLst/>
              <a:cxnLst/>
              <a:rect l="l" t="t" r="r" b="b"/>
              <a:pathLst>
                <a:path w="436" h="363" extrusionOk="0">
                  <a:moveTo>
                    <a:pt x="208" y="1"/>
                  </a:moveTo>
                  <a:cubicBezTo>
                    <a:pt x="177" y="1"/>
                    <a:pt x="145" y="13"/>
                    <a:pt x="119" y="39"/>
                  </a:cubicBezTo>
                  <a:cubicBezTo>
                    <a:pt x="0" y="158"/>
                    <a:pt x="60" y="348"/>
                    <a:pt x="238" y="360"/>
                  </a:cubicBezTo>
                  <a:cubicBezTo>
                    <a:pt x="246" y="362"/>
                    <a:pt x="253" y="362"/>
                    <a:pt x="260" y="362"/>
                  </a:cubicBezTo>
                  <a:cubicBezTo>
                    <a:pt x="377" y="362"/>
                    <a:pt x="435" y="189"/>
                    <a:pt x="345" y="110"/>
                  </a:cubicBezTo>
                  <a:lnTo>
                    <a:pt x="322" y="98"/>
                  </a:lnTo>
                  <a:cubicBezTo>
                    <a:pt x="314" y="37"/>
                    <a:pt x="263" y="1"/>
                    <a:pt x="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5691" name="Google Shape;5691;p54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52"/>
          <p:cNvSpPr txBox="1">
            <a:spLocks noGrp="1"/>
          </p:cNvSpPr>
          <p:nvPr>
            <p:ph type="title"/>
          </p:nvPr>
        </p:nvSpPr>
        <p:spPr>
          <a:xfrm>
            <a:off x="1327447" y="838069"/>
            <a:ext cx="6283500" cy="2847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4000" dirty="0"/>
              <a:t>Viết đoạn văn ngắn mô tả một thành tựu văn hóa của Ấn Độ có ảnh hưởng tới văn hóa Việt Nam.</a:t>
            </a:r>
            <a:endParaRPr sz="4000" dirty="0"/>
          </a:p>
        </p:txBody>
      </p:sp>
      <p:grpSp>
        <p:nvGrpSpPr>
          <p:cNvPr id="5551" name="Google Shape;5551;p52"/>
          <p:cNvGrpSpPr/>
          <p:nvPr/>
        </p:nvGrpSpPr>
        <p:grpSpPr>
          <a:xfrm>
            <a:off x="5870054" y="3210093"/>
            <a:ext cx="3398034" cy="2704539"/>
            <a:chOff x="1445400" y="3224625"/>
            <a:chExt cx="965625" cy="768575"/>
          </a:xfrm>
        </p:grpSpPr>
        <p:sp>
          <p:nvSpPr>
            <p:cNvPr id="5552" name="Google Shape;5552;p5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3" name="Google Shape;5553;p5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4" name="Google Shape;5554;p5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71550"/>
            <a:ext cx="6283500" cy="3530400"/>
          </a:xfrm>
        </p:spPr>
        <p:txBody>
          <a:bodyPr/>
          <a:lstStyle/>
          <a:p>
            <a:r>
              <a:rPr lang="en-US" sz="5500" dirty="0" smtClean="0"/>
              <a:t>CÁM ƠN SỰ THEO DÕI CỦA QUÝ THẦY, CÔ VÀ CÁC EM!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2209800" y="1495350"/>
            <a:ext cx="49530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XÁC ĐỊNH VẤN ĐỀ</a:t>
            </a:r>
            <a:endParaRPr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154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vi-VN" dirty="0"/>
              <a:t>Em có biết ý nghĩa của lá cờ Ấn Độ? Ý nghĩa biểu tượng bánh xe 24 nan hoa (gọi là Ashoka Chakra) - một trong những đỉnh cao vể nghệ thuật kiến trúc, điêu khắc của Ấn Độ cổ đại?</a:t>
            </a:r>
            <a:endParaRPr dirty="0"/>
          </a:p>
        </p:txBody>
      </p:sp>
      <p:grpSp>
        <p:nvGrpSpPr>
          <p:cNvPr id="328" name="Google Shape;328;p30"/>
          <p:cNvGrpSpPr/>
          <p:nvPr/>
        </p:nvGrpSpPr>
        <p:grpSpPr>
          <a:xfrm rot="3011804">
            <a:off x="5375023" y="3211949"/>
            <a:ext cx="948165" cy="1113661"/>
            <a:chOff x="1224250" y="2447575"/>
            <a:chExt cx="596825" cy="701025"/>
          </a:xfrm>
        </p:grpSpPr>
        <p:sp>
          <p:nvSpPr>
            <p:cNvPr id="329" name="Google Shape;329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6" name="Google Shape;346;p30"/>
          <p:cNvGrpSpPr/>
          <p:nvPr/>
        </p:nvGrpSpPr>
        <p:grpSpPr>
          <a:xfrm rot="-3011804" flipH="1">
            <a:off x="2840423" y="3211949"/>
            <a:ext cx="948165" cy="1113661"/>
            <a:chOff x="1224250" y="2447575"/>
            <a:chExt cx="596825" cy="701025"/>
          </a:xfrm>
        </p:grpSpPr>
        <p:sp>
          <p:nvSpPr>
            <p:cNvPr id="347" name="Google Shape;347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/>
          <p:nvPr/>
        </p:nvSpPr>
        <p:spPr>
          <a:xfrm>
            <a:off x="-5016877" y="33170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94" y="590549"/>
            <a:ext cx="5786005" cy="407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Giới Thiệu</a:t>
            </a:r>
            <a:endParaRPr dirty="0"/>
          </a:p>
        </p:txBody>
      </p:sp>
      <p:sp>
        <p:nvSpPr>
          <p:cNvPr id="376" name="Google Shape;376;p32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- một trong những đỉnh cao vể nghệ thuật kiến trúc, điêu khắc của Ấn Độ cổ đại. </a:t>
            </a:r>
            <a:r>
              <a:rPr lang="vi-VN" dirty="0" smtClean="0"/>
              <a:t>Là </a:t>
            </a:r>
            <a:r>
              <a:rPr lang="vi-VN" dirty="0"/>
              <a:t>một trong những nẽn văn minh cổ xưa rực rỡ nhất thế giới, Ấn Độ đã sản sinh ra rất nhiều thành tựu văn hoá. </a:t>
            </a:r>
            <a:endParaRPr dirty="0"/>
          </a:p>
        </p:txBody>
      </p:sp>
      <p:grpSp>
        <p:nvGrpSpPr>
          <p:cNvPr id="377" name="Google Shape;377;p32"/>
          <p:cNvGrpSpPr/>
          <p:nvPr/>
        </p:nvGrpSpPr>
        <p:grpSpPr>
          <a:xfrm>
            <a:off x="-388583" y="-548975"/>
            <a:ext cx="2513425" cy="2000524"/>
            <a:chOff x="1445400" y="3224625"/>
            <a:chExt cx="965625" cy="768575"/>
          </a:xfrm>
        </p:grpSpPr>
        <p:sp>
          <p:nvSpPr>
            <p:cNvPr id="378" name="Google Shape;378;p3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endParaRPr lang="en-US" dirty="0"/>
          </a:p>
        </p:txBody>
      </p:sp>
      <p:sp>
        <p:nvSpPr>
          <p:cNvPr id="961" name="Google Shape;961;p3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I. </a:t>
            </a:r>
            <a:endParaRPr dirty="0"/>
          </a:p>
        </p:txBody>
      </p:sp>
      <p:cxnSp>
        <p:nvCxnSpPr>
          <p:cNvPr id="963" name="Google Shape;963;p34"/>
          <p:cNvCxnSpPr>
            <a:endCxn id="961" idx="2"/>
          </p:cNvCxnSpPr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0" y="1298250"/>
            <a:ext cx="2547000" cy="254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 smtClean="0"/>
              <a:t>Vị </a:t>
            </a:r>
            <a:r>
              <a:rPr lang="vi-VN" dirty="0"/>
              <a:t>trí địa lí: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Là </a:t>
            </a:r>
            <a:r>
              <a:rPr lang="vi-VN" sz="2400" dirty="0"/>
              <a:t>bán đảo Nam Á, nằm trên trục đường biển từ tây sang Đông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-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000" dirty="0" smtClean="0"/>
              <a:t>+ </a:t>
            </a:r>
            <a:r>
              <a:rPr lang="vi-VN" sz="2000" dirty="0"/>
              <a:t>Phía Bắc bao bọc bởi một vòng cung khổng lồ - dãy Hi-ma-lay-a. </a:t>
            </a:r>
            <a:endParaRPr lang="vi-VN" sz="2000" dirty="0"/>
          </a:p>
          <a:p>
            <a:pPr marL="0" lvl="0" indent="0" algn="just"/>
            <a:r>
              <a:rPr lang="vi-VN" sz="2000" dirty="0"/>
              <a:t>+ Ở giữa: Đồng bằng Ấn – Hằng rộng lớn.</a:t>
            </a:r>
            <a:endParaRPr lang="vi-VN" sz="2000" dirty="0"/>
          </a:p>
          <a:p>
            <a:pPr marL="0" lvl="0" indent="0" algn="just"/>
            <a:r>
              <a:rPr lang="vi-VN" sz="2000" dirty="0"/>
              <a:t>+ Phía Nam: Cao nguyên Đê-can nhiều núi đá hiểm trở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659890"/>
            <a:ext cx="3970655" cy="2731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 smtClean="0"/>
              <a:t>-</a:t>
            </a:r>
            <a:r>
              <a:rPr lang="vi-VN" sz="2800" dirty="0" smtClean="0">
                <a:latin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vi-VN" sz="2800" dirty="0">
                <a:latin typeface="Times New Roman" panose="02020603050405020304" charset="0"/>
                <a:cs typeface="Times New Roman" panose="02020603050405020304" charset="0"/>
              </a:rPr>
              <a:t>Đại bộ phận có khí hậu nhiệt đới gió mùa.</a:t>
            </a:r>
            <a:endParaRPr lang="vi-V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/>
            <a:r>
              <a:rPr lang="vi-VN" sz="2800" dirty="0">
                <a:latin typeface="Times New Roman" panose="02020603050405020304" charset="0"/>
                <a:cs typeface="Times New Roman" panose="02020603050405020304" charset="0"/>
              </a:rPr>
              <a:t>+ Khí hậu phân hóa theo độ cao, ảnh hưởng bởi địa hình</a:t>
            </a:r>
            <a:r>
              <a:rPr lang="vi-VN" sz="28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yrami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2144</Words>
  <Application>WPS Presentation</Application>
  <PresentationFormat>On-screen Show (16:9)</PresentationFormat>
  <Paragraphs>145</Paragraphs>
  <Slides>28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SimSun</vt:lpstr>
      <vt:lpstr>Wingdings</vt:lpstr>
      <vt:lpstr>Arial</vt:lpstr>
      <vt:lpstr>PT Serif</vt:lpstr>
      <vt:lpstr>Segoe Print</vt:lpstr>
      <vt:lpstr>Open Sans</vt:lpstr>
      <vt:lpstr>Livvic</vt:lpstr>
      <vt:lpstr>Roboto Condensed Light</vt:lpstr>
      <vt:lpstr>Fira Sans Extra Condensed Medium</vt:lpstr>
      <vt:lpstr>Roboto</vt:lpstr>
      <vt:lpstr>Times New Roman</vt:lpstr>
      <vt:lpstr>Microsoft YaHei</vt:lpstr>
      <vt:lpstr>Arial Unicode MS</vt:lpstr>
      <vt:lpstr>Fira Sans Extra Condensed</vt:lpstr>
      <vt:lpstr>Lección de Historia de España by Slidesgo</vt:lpstr>
      <vt:lpstr>Pyramid Infographics by Slidesgo</vt:lpstr>
      <vt:lpstr>ẤN ĐỘ CỔ ĐẠI</vt:lpstr>
      <vt:lpstr>NỘI DUNG CHÍNH</vt:lpstr>
      <vt:lpstr>XÁC ĐỊNH VẤN ĐỀ</vt:lpstr>
      <vt:lpstr>PowerPoint 演示文稿</vt:lpstr>
      <vt:lpstr>Giới Thiệu</vt:lpstr>
      <vt:lpstr>I. </vt:lpstr>
      <vt:lpstr>Vị trí địa lí: </vt:lpstr>
      <vt:lpstr>- Địa hình:</vt:lpstr>
      <vt:lpstr>Khí hậu:</vt:lpstr>
      <vt:lpstr>-Sông ngòi: </vt:lpstr>
      <vt:lpstr>II. </vt:lpstr>
      <vt:lpstr>Sơ đồ các đẳng cấp trong xã hội Ấn Độ cổ đại</vt:lpstr>
      <vt:lpstr>PowerPoint 演示文稿</vt:lpstr>
      <vt:lpstr>PowerPoint 演示文稿</vt:lpstr>
      <vt:lpstr>III. </vt:lpstr>
      <vt:lpstr>PowerPoint 演示文稿</vt:lpstr>
      <vt:lpstr>Thành tựu tiêu biểu</vt:lpstr>
      <vt:lpstr>Tôn giáo </vt:lpstr>
      <vt:lpstr>Sử thi Ma-ha-bha-ra-ta và Ra-ma-y-a-na</vt:lpstr>
      <vt:lpstr>Chữ viết</vt:lpstr>
      <vt:lpstr>Cột đá A-sô-ca </vt:lpstr>
      <vt:lpstr>Đại bảo tháp San-chi</vt:lpstr>
      <vt:lpstr>Toán học </vt:lpstr>
      <vt:lpstr>IV.</vt:lpstr>
      <vt:lpstr>Sự phân hóa trong xã hội cổ đại Ấn Độ được biểu hiện như thế nào?</vt:lpstr>
      <vt:lpstr>V.</vt:lpstr>
      <vt:lpstr>Viết đoạn văn ngắn mô tả một thành tựu văn hóa của Ấn Độ có ảnh hưởng tới văn hóa Việt Nam.</vt:lpstr>
      <vt:lpstr>CÁM ƠN SỰ THEO DÕI CỦA QUÝ THẦY, CÔ VÀ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/>
  <cp:lastModifiedBy>Nang huong Trinh</cp:lastModifiedBy>
  <cp:revision>23</cp:revision>
  <dcterms:created xsi:type="dcterms:W3CDTF">2024-12-02T13:42:00Z</dcterms:created>
  <dcterms:modified xsi:type="dcterms:W3CDTF">2025-01-14T06:06:34Z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49E890931363477384EDDEEBAF7A26F9_13</vt:lpwstr>
  </property>
  <property fmtid="{D5CDD505-2E9C-101B-9397-08002B2CF9AE}" pid="3" name="KSOProductBuildVer">
    <vt:lpwstr>1033-12.2.0.19307</vt:lpwstr>
  </property>
</Properties>
</file>