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3"/>
    <p:sldId id="259" r:id="rId4"/>
    <p:sldId id="258" r:id="rId5"/>
    <p:sldId id="256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6" r:id="rId18"/>
    <p:sldId id="27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84" d="100"/>
          <a:sy n="84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/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/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/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  <a:endPara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endParaRPr>
                </a:p>
              </p:txBody>
            </p:sp>
            <p:grpSp>
              <p:nvGrpSpPr>
                <p:cNvPr id="4107" name="Group 9"/>
                <p:cNvGrpSpPr/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  <a:endParaRPr lang="en-US" sz="800">
                      <a:solidFill>
                        <a:srgbClr val="FF3300"/>
                      </a:solidFill>
                      <a:latin typeface="Bodoni MT Black" panose="02070A03080606020203" pitchFamily="18" charset="0"/>
                    </a:endParaRPr>
                  </a:p>
                </p:txBody>
              </p:sp>
              <p:grpSp>
                <p:nvGrpSpPr>
                  <p:cNvPr id="4109" name="Group 11"/>
                  <p:cNvGrpSpPr/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  <a:endParaRPr lang="en-US" sz="800" b="1">
                        <a:solidFill>
                          <a:srgbClr val="FF3300"/>
                        </a:solidFill>
                        <a:latin typeface="Bodoni MT Black" panose="02070A03080606020203" pitchFamily="18" charset="0"/>
                      </a:endParaRPr>
                    </a:p>
                  </p:txBody>
                </p:sp>
                <p:grpSp>
                  <p:nvGrpSpPr>
                    <p:cNvPr id="4111" name="Group 13"/>
                    <p:cNvGrpSpPr/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/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/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/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/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/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/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/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/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/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/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/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/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/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/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/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/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/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/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/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/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/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/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/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/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/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/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/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/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/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  <a:endPara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  <a:endParaRPr lang="en-US" sz="800" b="1">
                  <a:solidFill>
                    <a:srgbClr val="FF3300"/>
                  </a:solidFill>
                  <a:latin typeface="Bodoni MT Black" panose="02070A03080606020203" pitchFamily="18" charset="0"/>
                </a:endParaRP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  <a:endParaRPr lang="en-US" sz="800" b="1">
                <a:solidFill>
                  <a:srgbClr val="FF3300"/>
                </a:solidFill>
                <a:latin typeface="Bodoni MT Black" panose="02070A03080606020203" pitchFamily="18" charset="0"/>
              </a:endParaRP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0312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Trịnh Thị Nàng Hương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67503" y="769443"/>
            <a:ext cx="4634959" cy="4930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5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58729" r="53401" b="6524"/>
          <a:stretch>
            <a:fillRect/>
          </a:stretch>
        </p:blipFill>
        <p:spPr bwMode="auto">
          <a:xfrm>
            <a:off x="15875" y="685800"/>
            <a:ext cx="6080125" cy="50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76" y="3956415"/>
            <a:ext cx="215740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5" name="Picture 4" descr="D:\Hồ sơ cá nhân\2021 - 2022\DỰ ÁN KHBD LỚP 6\CHÂN TROI SANG TAO\CTST\Screenshot (15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58729" r="53401" b="6524"/>
          <a:stretch>
            <a:fillRect/>
          </a:stretch>
        </p:blipFill>
        <p:spPr bwMode="auto">
          <a:xfrm>
            <a:off x="6141085" y="882015"/>
            <a:ext cx="4906645" cy="45929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30375" y="1310724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3000 TCN,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0802" y="2225397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60" y="507365"/>
            <a:ext cx="552450" cy="56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6" name="Picture 15" descr="D:\Hồ sơ cá nhân\2021 - 2022\DỰ ÁN KHBD LỚP 6\CHÂN TROI SANG TAO\CTST\Screenshot (15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2" t="27444" r="18626" b="50284"/>
          <a:stretch>
            <a:fillRect/>
          </a:stretch>
        </p:blipFill>
        <p:spPr bwMode="auto">
          <a:xfrm>
            <a:off x="104421" y="1072442"/>
            <a:ext cx="2193302" cy="197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D:\Hồ sơ cá nhân\2021 - 2022\DỰ ÁN KHBD LỚP 6\CHÂN TROI SANG TAO\CTST\Screenshot (16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14963" r="52782" b="59470"/>
          <a:stretch>
            <a:fillRect/>
          </a:stretch>
        </p:blipFill>
        <p:spPr bwMode="auto">
          <a:xfrm>
            <a:off x="104421" y="3070004"/>
            <a:ext cx="3435948" cy="230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Kim tự tháp Kheo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23" y="1050437"/>
            <a:ext cx="3763107" cy="197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Hồ sơ cá nhân\2021 - 2022\DỰ ÁN KHBD LỚP 6\CHÂN TROI SANG TAO\CTST\Screenshot (16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39906" r="52782" b="40132"/>
          <a:stretch>
            <a:fillRect/>
          </a:stretch>
        </p:blipFill>
        <p:spPr bwMode="auto">
          <a:xfrm>
            <a:off x="3540369" y="3094817"/>
            <a:ext cx="2555631" cy="2275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279226" y="895004"/>
            <a:ext cx="4623235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279226" y="3239235"/>
          <a:ext cx="4435667" cy="27340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0967"/>
                <a:gridCol w="1572350"/>
                <a:gridCol w="1572350"/>
              </a:tblGrid>
              <a:tr h="3523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 cổ đại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  <a:tr h="545743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5170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83569" y="633046"/>
          <a:ext cx="4618892" cy="57157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4000"/>
                <a:gridCol w="1535723"/>
                <a:gridCol w="1559169"/>
              </a:tblGrid>
              <a:tr h="5179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  <a:tr h="51797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9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tượng hình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783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9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– Điêu khắc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612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  <a:tr h="563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219" name="Picture 55" descr="Screenshot (1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2" t="27444" r="18626" b="50284"/>
          <a:stretch>
            <a:fillRect/>
          </a:stretch>
        </p:blipFill>
        <p:spPr bwMode="auto">
          <a:xfrm>
            <a:off x="9892812" y="1863969"/>
            <a:ext cx="1009650" cy="8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57" descr="Kim tự tháp Khe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688" y="3555378"/>
            <a:ext cx="148932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56" descr="Screenshot (1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39906" r="52782" b="40132"/>
          <a:stretch>
            <a:fillRect/>
          </a:stretch>
        </p:blipFill>
        <p:spPr bwMode="auto">
          <a:xfrm>
            <a:off x="9319605" y="5503941"/>
            <a:ext cx="1651488" cy="8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52954" y="1273972"/>
            <a:ext cx="46306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05" y="670560"/>
            <a:ext cx="552450" cy="56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7558" y="633046"/>
            <a:ext cx="693651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69290" y="2725549"/>
            <a:ext cx="410307" cy="5004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6136" y="1690878"/>
            <a:ext cx="1015869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93089" y="4879829"/>
            <a:ext cx="410307" cy="5275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6136" y="1508674"/>
            <a:ext cx="958166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95250">
              <a:lnSpc>
                <a:spcPct val="150000"/>
              </a:lnSpc>
              <a:spcAft>
                <a:spcPts val="0"/>
              </a:spcAft>
            </a:pPr>
            <a:r>
              <a:rPr 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Nin?</a:t>
            </a:r>
            <a:endParaRPr lang="en-US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 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47446" y="4325244"/>
            <a:ext cx="410307" cy="5004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0802" y="3786037"/>
            <a:ext cx="95816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En-xi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9251" y="5282869"/>
            <a:ext cx="410307" cy="5315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8424" y="1937609"/>
            <a:ext cx="9509373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11787" y="2999784"/>
            <a:ext cx="430177" cy="5069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3759" y="1942676"/>
            <a:ext cx="942470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60.	    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 animBg="1"/>
      <p:bldP spid="8" grpId="1" animBg="1"/>
      <p:bldP spid="5" grpId="0"/>
      <p:bldP spid="5" grpId="1"/>
      <p:bldP spid="12" grpId="0" animBg="1"/>
      <p:bldP spid="12" grpId="1" animBg="1"/>
      <p:bldP spid="9" grpId="0"/>
      <p:bldP spid="9" grpId="1"/>
      <p:bldP spid="11" grpId="0" animBg="1"/>
      <p:bldP spid="11" grpId="1" animBg="1"/>
      <p:bldP spid="10" grpId="0"/>
      <p:bldP spid="10" grpId="1"/>
      <p:bldP spid="14" grpId="0" animBg="1"/>
      <p:bldP spid="14" grpId="1" animBg="1"/>
      <p:bldP spid="13" grpId="0"/>
      <p:bldP spid="13" grpId="1"/>
      <p:bldP spid="16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SGK/36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6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80054" r="53938" b="14824"/>
          <a:stretch>
            <a:fillRect/>
          </a:stretch>
        </p:blipFill>
        <p:spPr bwMode="auto">
          <a:xfrm>
            <a:off x="1972359" y="1783545"/>
            <a:ext cx="8226718" cy="1463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en-US"/>
              <a:t> Chiều cao của Kim tự tháp Kê-ốp là 147m.</a:t>
            </a:r>
            <a:endParaRPr lang="en-US" altLang="en-US"/>
          </a:p>
          <a:p>
            <a:r>
              <a:rPr lang="en-US" altLang="en-US"/>
              <a:t>+ Chiều cao của Kim tự tháp Kê-ốp gấp 49 lần chiều cao lớp học.</a:t>
            </a:r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  <a:endParaRPr lang="x-none" sz="6000" b="1" dirty="0">
              <a:solidFill>
                <a:srgbClr val="7030A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  <a:endParaRPr lang="x-none" sz="6000" b="1" dirty="0">
              <a:solidFill>
                <a:srgbClr val="7030A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25" y="1185333"/>
            <a:ext cx="96809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8809" y="101600"/>
            <a:ext cx="1083733" cy="1083733"/>
          </a:xfrm>
          <a:prstGeom prst="rect">
            <a:avLst/>
          </a:prstGeom>
        </p:spPr>
      </p:pic>
      <p:pic>
        <p:nvPicPr>
          <p:cNvPr id="7" name="Sông N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8889" y="971550"/>
            <a:ext cx="8624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XÃ HỘI CỔ ĐẠI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6583" y="1795886"/>
            <a:ext cx="5228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AI CẬP CỔ ĐẠI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9557" y="3160888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59556" y="4167079"/>
            <a:ext cx="8489243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5142828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NHỮNG THÀNH TỰU </a:t>
            </a:r>
            <a:r>
              <a:rPr lang="en-US" sz="2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BIỂU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22874"/>
            <a:ext cx="9394090" cy="533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7354" y="799049"/>
            <a:ext cx="444304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6.1.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6.2, 6.3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“K”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“W”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265693" y="3509624"/>
          <a:ext cx="4554707" cy="14588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26061"/>
                <a:gridCol w="1195754"/>
                <a:gridCol w="1230923"/>
                <a:gridCol w="1101969"/>
              </a:tblGrid>
              <a:tr h="2178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3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/>
                </a:tc>
                <a:tc vMerge="1">
                  <a:tcPr/>
                </a:tc>
              </a:tr>
              <a:tr h="267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đai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/>
                </a:tc>
                <a:tc vMerge="1">
                  <a:tcPr/>
                </a:tc>
              </a:tr>
              <a:tr h="337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  <a:tc vMerge="1"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 descr="D:\Hồ sơ cá nhân\2021 - 2022\DỰ ÁN KHBD LỚP 6\CHÂN TROI SANG TAO\CTST\Screenshot (1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-8201" y="799051"/>
            <a:ext cx="3493864" cy="578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Hồ sơ cá nhân\2021 - 2022\DỰ ÁN KHBD LỚP 6\CHÂN TROI SANG TAO\CTST\Screenshot (1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3547317" y="799051"/>
            <a:ext cx="2532183" cy="223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Hồ sơ cá nhân\2021 - 2022\DỰ ÁN KHBD LỚP 6\CHÂN TROI SANG TAO\CTST\Screenshot (1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3547318" y="3175165"/>
            <a:ext cx="2532183" cy="269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8" name="Picture 7" descr="D:\Hồ sơ cá nhân\2021 - 2022\DỰ ÁN KHBD LỚP 6\CHÂN TROI SANG TAO\CTST\Screenshot (1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1488831" y="644770"/>
            <a:ext cx="4978294" cy="598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Hồ sơ cá nhân\2021 - 2022\DỰ ÁN KHBD LỚP 6\CHÂN TROI SANG TAO\CTST\Screenshot (1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6506309" y="644768"/>
            <a:ext cx="4210316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6506309" y="3235567"/>
            <a:ext cx="4210316" cy="3397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62049" y="152400"/>
            <a:ext cx="9558213" cy="433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23044" cy="4984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56492"/>
            <a:ext cx="45156" cy="62015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43389" r="53451" b="6381"/>
          <a:stretch>
            <a:fillRect/>
          </a:stretch>
        </p:blipFill>
        <p:spPr bwMode="auto">
          <a:xfrm>
            <a:off x="6260122" y="750278"/>
            <a:ext cx="4665785" cy="5884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393945" y="1471223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90" y="656590"/>
            <a:ext cx="552450" cy="56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65426"/>
            <a:ext cx="9569936" cy="479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49566" y="732474"/>
            <a:ext cx="4541172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3.Nhận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D:\Hồ sơ cá nhân\2021 - 2022\DỰ ÁN KHBD LỚP 6\CHÂN TROI SANG TAO\CTST\Screenshot (14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75085" r="74411" b="18176"/>
          <a:stretch>
            <a:fillRect/>
          </a:stretch>
        </p:blipFill>
        <p:spPr bwMode="auto">
          <a:xfrm>
            <a:off x="3093156" y="2135847"/>
            <a:ext cx="3002844" cy="155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Hồ sơ cá nhân\2021 - 2022\DỰ ÁN KHBD LỚP 6\CHÂN TROI SANG TAO\CTST\Screenshot (14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81719" r="74837" b="12273"/>
          <a:stretch>
            <a:fillRect/>
          </a:stretch>
        </p:blipFill>
        <p:spPr bwMode="auto">
          <a:xfrm>
            <a:off x="3093156" y="3751385"/>
            <a:ext cx="2992624" cy="1403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1" y="158044"/>
            <a:ext cx="9558213" cy="416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574432"/>
            <a:ext cx="45156" cy="628356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2674" y="799764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1.Thuận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0027" y="1714694"/>
            <a:ext cx="443566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SX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6664" y="4086772"/>
            <a:ext cx="4435663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0981" y="3151238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1058" y="1257229"/>
            <a:ext cx="437834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17133" y="1598860"/>
            <a:ext cx="4500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1156" y="691361"/>
            <a:ext cx="489937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ĐKTN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7845" y="2909602"/>
            <a:ext cx="41745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6665" y="4127980"/>
            <a:ext cx="41745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8588" y="2025085"/>
            <a:ext cx="4537373" cy="461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469506" y="1110155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85" y="635000"/>
            <a:ext cx="552450" cy="56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4495</Words>
  <Application>WPS Presentation</Application>
  <PresentationFormat>Widescreen</PresentationFormat>
  <Paragraphs>249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Bodoni MT Black</vt:lpstr>
      <vt:lpstr>Calibri</vt:lpstr>
      <vt:lpstr>APPLE CHANCERY</vt:lpstr>
      <vt:lpstr>Mongolian Baiti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Nang huong Trinh</cp:lastModifiedBy>
  <cp:revision>39</cp:revision>
  <dcterms:created xsi:type="dcterms:W3CDTF">2021-07-16T03:19:00Z</dcterms:created>
  <dcterms:modified xsi:type="dcterms:W3CDTF">2024-12-01T08:33:58Z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F55F585CE6684244AB6193C7313E0917_13</vt:lpwstr>
  </property>
  <property fmtid="{D5CDD505-2E9C-101B-9397-08002B2CF9AE}" pid="3" name="KSOProductBuildVer">
    <vt:lpwstr>1033-12.2.0.18911</vt:lpwstr>
  </property>
</Properties>
</file>