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19"/>
  </p:notesMasterIdLst>
  <p:sldIdLst>
    <p:sldId id="256" r:id="rId3"/>
    <p:sldId id="285" r:id="rId4"/>
    <p:sldId id="261" r:id="rId5"/>
    <p:sldId id="267" r:id="rId6"/>
    <p:sldId id="287" r:id="rId7"/>
    <p:sldId id="288" r:id="rId8"/>
    <p:sldId id="268" r:id="rId9"/>
    <p:sldId id="290" r:id="rId10"/>
    <p:sldId id="269" r:id="rId11"/>
    <p:sldId id="270" r:id="rId12"/>
    <p:sldId id="273" r:id="rId13"/>
    <p:sldId id="280" r:id="rId14"/>
    <p:sldId id="281" r:id="rId15"/>
    <p:sldId id="282" r:id="rId16"/>
    <p:sldId id="284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CFB"/>
    <a:srgbClr val="D0F2FE"/>
    <a:srgbClr val="DB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8FB5F-BE98-49DB-AC86-585844B7947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0CA41-898D-4E46-B4CF-9F9312B8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7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1pPr>
            <a:lvl2pPr marL="742950" indent="-28575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2pPr>
            <a:lvl3pPr marL="11430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3pPr>
            <a:lvl4pPr marL="16002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4pPr>
            <a:lvl5pPr marL="20574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6E01E-8FC3-4675-A0FC-E8FF351DE3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90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9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9010F1F-BE37-48CF-B182-801FB68591C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706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305B31C-0D44-4345-AA91-E08B747CD66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248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5E56692-5494-41CD-BB5E-3122157F659E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929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AEF2E5-D34E-4CF4-A925-4AF47D8FE46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694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8787D89-459D-4E29-9BF6-863E7B5D9A0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797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0079D76-7B1F-4F54-9A35-4430B266C199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528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07344F7-92E0-474A-9AAA-08E7F8489E32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890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92863B-44BC-4B05-8A0C-3DAB6141EC4A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7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55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DDFC52E-0931-46B3-9145-BB72469DD289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982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EF140AB-1FEC-4F84-AD54-408DA2B62AB9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965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192B126-1DAF-4B78-B088-02EB09FFFCD0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00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3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1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1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3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4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0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2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232E894-69AA-474F-B067-B69430B71ECD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95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hình ảnh về nông nghiệ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20"/>
            <a:ext cx="12192000" cy="6871819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400300" y="2819430"/>
            <a:ext cx="73914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CÔNG NGHỆ 7</a:t>
            </a:r>
          </a:p>
        </p:txBody>
      </p:sp>
    </p:spTree>
    <p:extLst>
      <p:ext uri="{BB962C8B-B14F-4D97-AF65-F5344CB8AC3E}">
        <p14:creationId xmlns:p14="http://schemas.microsoft.com/office/powerpoint/2010/main" val="342613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601807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2.2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882" y="643944"/>
            <a:ext cx="7070501" cy="28656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2383" y="3056348"/>
            <a:ext cx="67667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9881" y="2410503"/>
            <a:ext cx="18604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7348" y="2406048"/>
            <a:ext cx="26415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iệu quả của các thiết bị, máy móc phục vụ khâu gieo cấy trong sản xuất lúa  tại Hậu Gi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955" y="685800"/>
            <a:ext cx="2522943" cy="1724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152" y="643944"/>
            <a:ext cx="2458976" cy="17967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30151" y="2440715"/>
            <a:ext cx="22145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9881" y="3944847"/>
            <a:ext cx="714992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1.4,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9881" y="3944847"/>
            <a:ext cx="707050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191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3" grpId="0"/>
      <p:bldP spid="13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8034"/>
            <a:ext cx="12191999" cy="717119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lvl="0" algn="just"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2.1.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/>
          </a:bodyPr>
          <a:lstStyle/>
          <a:p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</p:spTree>
    <p:extLst>
      <p:ext uri="{BB962C8B-B14F-4D97-AF65-F5344CB8AC3E}">
        <p14:creationId xmlns:p14="http://schemas.microsoft.com/office/powerpoint/2010/main" val="285691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380" y="1043187"/>
            <a:ext cx="12171620" cy="1056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506128"/>
            <a:ext cx="1188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4650" y="6401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1215" y="1218792"/>
            <a:ext cx="1171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9946" y="1205997"/>
            <a:ext cx="1171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532385" y="2243516"/>
            <a:ext cx="945705" cy="97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075109" y="2318340"/>
            <a:ext cx="147778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17314" y="1974554"/>
            <a:ext cx="4317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9987" y="1736027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2" y="1641067"/>
            <a:ext cx="2147618" cy="1224320"/>
          </a:xfrm>
          <a:prstGeom prst="rect">
            <a:avLst/>
          </a:prstGeom>
        </p:spPr>
      </p:pic>
      <p:sp>
        <p:nvSpPr>
          <p:cNvPr id="32" name="AutoShape 2" descr="Hình ảnh bát cơm trắng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679" y="1630031"/>
            <a:ext cx="2163646" cy="11996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274" y="5569174"/>
            <a:ext cx="2684128" cy="1361552"/>
          </a:xfrm>
          <a:prstGeom prst="rect">
            <a:avLst/>
          </a:prstGeom>
        </p:spPr>
      </p:pic>
      <p:sp>
        <p:nvSpPr>
          <p:cNvPr id="37" name="AutoShape 4" descr="Ăn quá nhiều bông cải xanh có gây hại không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91" y="3373711"/>
            <a:ext cx="2084582" cy="1562100"/>
          </a:xfrm>
          <a:prstGeom prst="rect">
            <a:avLst/>
          </a:prstGeom>
        </p:spPr>
      </p:pic>
      <p:sp>
        <p:nvSpPr>
          <p:cNvPr id="39" name="AutoShape 6" descr="Ăn quá nhiều bông cải xanh có gây hại không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97499" y="4176722"/>
            <a:ext cx="941165" cy="217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5728" y="2806840"/>
            <a:ext cx="21023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8090" y="3373711"/>
            <a:ext cx="2681191" cy="1562100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6395095" y="4391692"/>
            <a:ext cx="1558618" cy="10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59147" y="4071744"/>
            <a:ext cx="4317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75931" y="3727958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733" y="5569173"/>
            <a:ext cx="2139582" cy="1361552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V="1">
            <a:off x="2521109" y="6322411"/>
            <a:ext cx="917555" cy="158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99399" y="2780029"/>
            <a:ext cx="327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4975" y="5021651"/>
            <a:ext cx="21896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86133" y="5013965"/>
            <a:ext cx="266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315673" y="6411527"/>
            <a:ext cx="1558618" cy="10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79725" y="6091579"/>
            <a:ext cx="44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96509" y="5747793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23" grpId="0"/>
      <p:bldP spid="24" grpId="0"/>
      <p:bldP spid="41" grpId="0"/>
      <p:bldP spid="44" grpId="0"/>
      <p:bldP spid="45" grpId="0"/>
      <p:bldP spid="53" grpId="0"/>
      <p:bldP spid="54" grpId="0"/>
      <p:bldP spid="55" grpId="0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257" y="1092222"/>
            <a:ext cx="119307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1.5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650" y="150094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5" y="1801879"/>
            <a:ext cx="3752099" cy="260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97" y="1801877"/>
            <a:ext cx="3752101" cy="26014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807" y="1801878"/>
            <a:ext cx="3752100" cy="26014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203" y="4403335"/>
            <a:ext cx="3615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3742" y="4403337"/>
            <a:ext cx="322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3013" y="4403336"/>
            <a:ext cx="322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9073" y="886094"/>
            <a:ext cx="5144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650" y="6401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10201"/>
              </p:ext>
            </p:extLst>
          </p:nvPr>
        </p:nvGraphicFramePr>
        <p:xfrm>
          <a:off x="874059" y="1699172"/>
          <a:ext cx="10676965" cy="389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2830">
                  <a:extLst>
                    <a:ext uri="{9D8B030D-6E8A-4147-A177-3AD203B41FA5}">
                      <a16:colId xmlns:a16="http://schemas.microsoft.com/office/drawing/2014/main" val="4039937048"/>
                    </a:ext>
                  </a:extLst>
                </a:gridCol>
                <a:gridCol w="5349026">
                  <a:extLst>
                    <a:ext uri="{9D8B030D-6E8A-4147-A177-3AD203B41FA5}">
                      <a16:colId xmlns:a16="http://schemas.microsoft.com/office/drawing/2014/main" val="1261290468"/>
                    </a:ext>
                  </a:extLst>
                </a:gridCol>
                <a:gridCol w="1275109">
                  <a:extLst>
                    <a:ext uri="{9D8B030D-6E8A-4147-A177-3AD203B41FA5}">
                      <a16:colId xmlns:a16="http://schemas.microsoft.com/office/drawing/2014/main" val="3633112784"/>
                    </a:ext>
                  </a:extLst>
                </a:gridCol>
              </a:tblGrid>
              <a:tr h="77896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- 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373616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Gạo, cà phê, xoài, mít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4633759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Mía, trà, cà phê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Cung cấp thức ăn cho chăn nuôi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862058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Lúa, rau muống, bắp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666912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Cà rốt, mồng tơi, lúa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85557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47960" y="4728045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47961" y="3959316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47961" y="2390899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47961" y="3163693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1195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3135" y="354130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5622" y="1725769"/>
            <a:ext cx="798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71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688609" y="1636714"/>
            <a:ext cx="812041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1pPr>
            <a:lvl2pPr marL="742950" indent="-28575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2pPr>
            <a:lvl3pPr marL="11430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3pPr>
            <a:lvl4pPr marL="16002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4pPr>
            <a:lvl5pPr marL="20574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HƯỚNG DẪN VỀ NHÀ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644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57" y="520844"/>
            <a:ext cx="3803649" cy="2458653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sp>
        <p:nvSpPr>
          <p:cNvPr id="6" name="AutoShape 2" descr="Các giống quýt, cách chọn quýt ngon và phân biệt quýt Trung Quốc,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916" y="520844"/>
            <a:ext cx="3803649" cy="2458653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pic>
        <p:nvPicPr>
          <p:cNvPr id="1027" name="Picture 1" descr="Rau Muống Hình ảnh | Định dạng hình ảnh JPG 501327969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45" y="520844"/>
            <a:ext cx="3824431" cy="2461027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44235" y="3547819"/>
            <a:ext cx="9040091" cy="1384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7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489831"/>
            <a:ext cx="11985938" cy="7018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MỞ ĐẦU VỀ TRỒNG TRỌT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057400"/>
            <a:ext cx="10470524" cy="943377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6079" y="2150772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7479" y="3314348"/>
            <a:ext cx="699389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7479" y="3959815"/>
            <a:ext cx="69085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534096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106" y="957893"/>
            <a:ext cx="5120783" cy="329193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667240" y="2032685"/>
            <a:ext cx="368480" cy="3348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5665808" y="3562882"/>
            <a:ext cx="368480" cy="4078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8324758" y="2033726"/>
            <a:ext cx="368480" cy="3584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0497" y="3940733"/>
            <a:ext cx="404396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41932" y="3562882"/>
            <a:ext cx="368480" cy="3477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9883" y="4425976"/>
            <a:ext cx="71821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(5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</a:rPr>
              <a:t> 2. </a:t>
            </a:r>
            <a:r>
              <a:rPr lang="en-US" sz="2400" dirty="0" err="1">
                <a:latin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</a:rPr>
              <a:t> 3. </a:t>
            </a:r>
            <a:r>
              <a:rPr lang="en-US" sz="2400" dirty="0" err="1">
                <a:latin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128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9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7749814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065991"/>
              </p:ext>
            </p:extLst>
          </p:nvPr>
        </p:nvGraphicFramePr>
        <p:xfrm>
          <a:off x="5114751" y="912281"/>
          <a:ext cx="7041390" cy="5333240"/>
        </p:xfrm>
        <a:graphic>
          <a:graphicData uri="http://schemas.openxmlformats.org/drawingml/2006/table">
            <a:tbl>
              <a:tblPr firstRow="1" firstCol="1" bandRow="1"/>
              <a:tblGrid>
                <a:gridCol w="3034167">
                  <a:extLst>
                    <a:ext uri="{9D8B030D-6E8A-4147-A177-3AD203B41FA5}">
                      <a16:colId xmlns:a16="http://schemas.microsoft.com/office/drawing/2014/main" val="890404050"/>
                    </a:ext>
                  </a:extLst>
                </a:gridCol>
                <a:gridCol w="4007223">
                  <a:extLst>
                    <a:ext uri="{9D8B030D-6E8A-4147-A177-3AD203B41FA5}">
                      <a16:colId xmlns:a16="http://schemas.microsoft.com/office/drawing/2014/main" val="2250088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 hỏi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Nội dung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478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 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152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Kể tên các sản phẩm khác của trồng trọt?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207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tốt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801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122025" y="1330324"/>
            <a:ext cx="403411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16153" y="4366404"/>
            <a:ext cx="393998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rốt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25437" y="5278826"/>
            <a:ext cx="243904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868" y="1752733"/>
            <a:ext cx="5009883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8457700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/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868" y="1752733"/>
            <a:ext cx="5009883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3074" name="Picture 2" descr="Rau cải bắp - món ngon chữa được nhiều loại bệ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48" y="685801"/>
            <a:ext cx="2143169" cy="15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931" y="685800"/>
            <a:ext cx="2202403" cy="1533322"/>
          </a:xfrm>
          <a:prstGeom prst="rect">
            <a:avLst/>
          </a:prstGeom>
        </p:spPr>
      </p:pic>
      <p:sp>
        <p:nvSpPr>
          <p:cNvPr id="10" name="AutoShape 10" descr="Cây Hồ Tiêu - Đặc điểm thực vật, công dụng, thành phần hóa họ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Cây Hồ Tiêu - Đặc điểm thực vật, công dụng, thành phần hóa họ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Rau muống - Trang chủ E&amp;CV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6" descr="Rau muống - Trang chủ E&amp;CV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710" y="685801"/>
            <a:ext cx="2308538" cy="15333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147" y="4732656"/>
            <a:ext cx="2147674" cy="17412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9710" y="4731371"/>
            <a:ext cx="2332289" cy="17425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806" y="4731371"/>
            <a:ext cx="2130962" cy="17363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806" y="2484948"/>
            <a:ext cx="2177111" cy="1685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9710" y="2484948"/>
            <a:ext cx="2332290" cy="16859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3931" y="2484948"/>
            <a:ext cx="2202404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817251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239" y="691272"/>
            <a:ext cx="3319996" cy="199289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813" y="685800"/>
            <a:ext cx="3344214" cy="19983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239" y="3268954"/>
            <a:ext cx="3319996" cy="199199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813" y="3268954"/>
            <a:ext cx="3344214" cy="199199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084239" y="2697155"/>
            <a:ext cx="331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VietGap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4239" y="5260952"/>
            <a:ext cx="331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1813" y="2697155"/>
            <a:ext cx="334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8591" y="5261514"/>
            <a:ext cx="360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9488" y="5988660"/>
            <a:ext cx="70888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vọng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9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3944"/>
            <a:ext cx="5009882" cy="6463308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thụ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sp>
        <p:nvSpPr>
          <p:cNvPr id="2" name="AutoShape 2" descr="Sạ lúa bằng máy bay không người lái có hiệu quả kh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19" y="694278"/>
            <a:ext cx="3096186" cy="19296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84238" y="2616473"/>
            <a:ext cx="272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541" y="707582"/>
            <a:ext cx="3227376" cy="18954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01541" y="2604541"/>
            <a:ext cx="322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pic>
        <p:nvPicPr>
          <p:cNvPr id="1028" name="Picture 4" descr="Giá Máy cấy ở đâu rẻ nhất tháng 07/2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64" y="3160060"/>
            <a:ext cx="3096186" cy="19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78443" y="5198553"/>
            <a:ext cx="312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6" descr="Cận cảnh cỗ máy thu hoạch bắp cải siêu tốc - QuanTriMang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541" y="3160059"/>
            <a:ext cx="3227376" cy="19819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501541" y="5198553"/>
            <a:ext cx="322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57609" y="5584041"/>
            <a:ext cx="711355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57609" y="5571855"/>
            <a:ext cx="718211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32387" y="5535988"/>
            <a:ext cx="716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97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  <p:bldP spid="22" grpId="0"/>
      <p:bldP spid="22" grpId="1"/>
      <p:bldP spid="24" grpId="0"/>
      <p:bldP spid="24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7525137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882" y="1246032"/>
            <a:ext cx="7563491" cy="279794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159955" y="3026535"/>
            <a:ext cx="368480" cy="4357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7253309" y="3034351"/>
            <a:ext cx="368480" cy="4515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8684" y="3520528"/>
            <a:ext cx="63458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1.3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555056" y="3034351"/>
            <a:ext cx="368480" cy="5009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" name="Rectangle 2"/>
          <p:cNvSpPr/>
          <p:nvPr/>
        </p:nvSpPr>
        <p:spPr>
          <a:xfrm>
            <a:off x="5292848" y="5216486"/>
            <a:ext cx="6826624" cy="131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a: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chè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b: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c: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9882" y="4210307"/>
            <a:ext cx="7182118" cy="839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03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0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EE6980C7-4531-4E2A-ACB5-576D0DEEB409}"/>
  <p:tag name="GENSWF_SLIDE_UID" val="{298EA3D4-E927-440A-8E29-2BEF77C7085A}:10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1785</Words>
  <Application>Microsoft Office PowerPoint</Application>
  <PresentationFormat>Widescreen</PresentationFormat>
  <Paragraphs>235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VNI-Times</vt:lpstr>
      <vt:lpstr>Office Theme</vt:lpstr>
      <vt:lpstr>1_Default Design</vt:lpstr>
      <vt:lpstr>PowerPoint Presentation</vt:lpstr>
      <vt:lpstr>PowerPoint Presentation</vt:lpstr>
      <vt:lpstr>Chương 1. MỞ ĐẦU VỀ TRỒNG TRỌT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LXN</Manager>
  <Company>Du An- Mien Phi - 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 Mien Phi - STEM</dc:title>
  <dc:subject>Du An- Mien Phi - STEM</dc:subject>
  <dc:creator>Du An- Mien Phi - STEM</dc:creator>
  <cp:keywords>Du An- Mien Phi - STEM</cp:keywords>
  <dc:description>Du An- Mien Phi - STEM</dc:description>
  <cp:lastModifiedBy>Nghiêm Xuân</cp:lastModifiedBy>
  <cp:revision>80</cp:revision>
  <dcterms:created xsi:type="dcterms:W3CDTF">2022-07-22T10:00:53Z</dcterms:created>
  <dcterms:modified xsi:type="dcterms:W3CDTF">2022-08-11T09:42:51Z</dcterms:modified>
  <cp:category>Du An- Mien Phi - STEM</cp:category>
</cp:coreProperties>
</file>