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82" r:id="rId2"/>
    <p:sldId id="257" r:id="rId3"/>
    <p:sldId id="259" r:id="rId4"/>
    <p:sldId id="276" r:id="rId5"/>
    <p:sldId id="260" r:id="rId6"/>
    <p:sldId id="277" r:id="rId7"/>
    <p:sldId id="278" r:id="rId8"/>
    <p:sldId id="279" r:id="rId9"/>
    <p:sldId id="285" r:id="rId10"/>
    <p:sldId id="275" r:id="rId11"/>
    <p:sldId id="280" r:id="rId12"/>
    <p:sldId id="281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D6"/>
    <a:srgbClr val="00CC00"/>
    <a:srgbClr val="FF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30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6DBAE-FED7-42AF-B77C-276AB9515B7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54B36-F905-40B9-B4F6-5427E51E4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7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04B90-27FD-422C-8CC6-2AADAD122D0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27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6516-A363-40F2-91DA-7123BFC6F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57262-D45C-490C-87C0-2126150C2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84BAC-6CFF-4FAE-893F-3D04E41C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482A0-4F18-4C80-A723-65629416B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18B54-645D-45C6-A7BC-652D635F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3E6-B7CD-44BD-B4F3-ACAABF10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FE75E-6E5F-433B-B9B7-1DA63F7DA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3D20D-6914-40DB-B3DF-65CECCD6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57239-4AE2-4B92-B694-1B5B16AB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BEFDD-C4C3-4531-8DEA-A10CE270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C5DF5E-7B91-45D8-A016-4C53BB4F9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75B5F-12E1-403F-B8FC-2142D6B4D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CAF17-A26D-453C-8649-2AEDCCDE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A4E4A-1C4D-4F39-A982-1375278C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9772B-257C-4B0E-BF05-19A88666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2000" cy="685552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329232" y="1569268"/>
            <a:ext cx="9303862" cy="8638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799" kern="1200" baseline="0" dirty="0">
                <a:solidFill>
                  <a:srgbClr val="0070C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86462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903C-AC3B-4158-9981-43871837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DA9C-7F8B-406A-A8DC-2538F183D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67322-3CB8-4974-A1B4-171E7148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59A53-83FD-425B-9DB9-5C30081D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30A9D-181B-46E6-8D8B-7066675B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2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D368-AFDC-486C-B6FC-8190B029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A258C-38AE-42BA-BAF8-BA4085FC1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C94C2-5259-47A0-BB8C-C195A159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DA210-C96D-4291-A22A-0ABD0015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AC318-A60F-430F-91BB-E36D211C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9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B9A3-7084-4446-8810-4D3E14C3A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40F54-0969-4167-93B5-B6245FED1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65574-0A53-4407-9AFA-244689020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6A9AE-F94C-4162-85AC-065598E1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A0539-8996-4356-8661-50660EF5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23878-8982-45D5-806F-38F013F2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9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F157-B01E-4C27-83C5-BF440CB2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082E-9F63-4E5A-AB82-85CFFDA0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3BE9D-7A71-4E4B-BCEB-36BCB89DD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7CA5F-3AF0-4DA0-9E57-BC417CA33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0DE1B5-12AC-4C3C-8C14-6FD629F20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0C0C1-1FB4-4FD5-AEAB-7AF09DC4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A4104-07FA-48E9-A1E6-FF7F728C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6540-7F52-42D1-9734-7AF639156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2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9286-29D0-475C-AEAC-E61B8623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BD5C0A-4403-4A18-88B2-6F4D33CA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18CB9-0D5D-4BA8-B60A-C452D71A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A0D76-CF28-497D-B666-1F9F926E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3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0FE0F-1F5C-4817-83A2-5B4591BF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E6466-FBD9-45A3-9FED-9B52925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F1B78-617A-4F94-9762-73B8D3EB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6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8B3E-7D4A-4A29-927A-6CA0B1C63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853F6-9C3C-4A51-820F-AC794A77B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3EBE5-6961-41A3-971D-CE650181B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9F6DB-B53F-4429-8EB3-56358C05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323E3-1ECF-4550-8413-FB6A7550D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ED2C5-BB28-4429-AA2A-2637D078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0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CA9C-CF49-4219-8AE5-3B03B2B8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7DFDB-F99B-4453-9B52-C253CEB20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FC92-98F5-492D-97CE-F7C290270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04A69-C9C3-457C-94A3-563D6C8F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A3339-5A21-40E5-B4F7-672B255C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7203B-9935-4A26-BF3D-BC83B8AC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2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19A86-3EB1-479E-ACF3-50409C74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15F89-3235-4F2E-8890-926482E4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82F47-2E12-4391-8545-B2BA2CDFA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3C722-9654-47F8-9E40-1C72E94B419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B520C-640B-45B6-A7B0-45D2820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1F902-3A3B-4092-BA9C-9FD3A3B8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12D4-6A96-4654-8B2D-F048F3FF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8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">
            <a:extLst>
              <a:ext uri="{FF2B5EF4-FFF2-40B4-BE49-F238E27FC236}">
                <a16:creationId xmlns:a16="http://schemas.microsoft.com/office/drawing/2014/main" id="{7BF90229-F898-F8F6-9ECD-A9A742E5B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303" y="288550"/>
            <a:ext cx="100504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KHOA HỌC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TỰ NHIÊN 7</a:t>
            </a:r>
          </a:p>
        </p:txBody>
      </p:sp>
    </p:spTree>
    <p:extLst>
      <p:ext uri="{BB962C8B-B14F-4D97-AF65-F5344CB8AC3E}">
        <p14:creationId xmlns:p14="http://schemas.microsoft.com/office/powerpoint/2010/main" val="34272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3874296" y="191055"/>
            <a:ext cx="392415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i="1" noProof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LUYỆN TẬP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48"/>
          <p:cNvSpPr txBox="1"/>
          <p:nvPr/>
        </p:nvSpPr>
        <p:spPr>
          <a:xfrm>
            <a:off x="986031" y="2302688"/>
            <a:ext cx="884166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685800">
              <a:defRPr/>
            </a:pPr>
            <a:r>
              <a:rPr lang="it-IT" sz="3200" b="1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 trình bày báo cáo theo mẫu quy định.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47D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322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3989711" y="191055"/>
            <a:ext cx="369331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48"/>
          <p:cNvSpPr txBox="1"/>
          <p:nvPr/>
        </p:nvSpPr>
        <p:spPr>
          <a:xfrm>
            <a:off x="1263570" y="2382405"/>
            <a:ext cx="10548913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685800">
              <a:defRPr/>
            </a:pPr>
            <a:r>
              <a:rPr lang="en-US" sz="280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 dự đoán nếu đem các cây rong ở cốc A, B tiến hành thử với thuốc thử iodine thì kết quả sẽ như thế nào</a:t>
            </a:r>
            <a:r>
              <a:rPr lang="en-US" sz="280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47D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" name="Freeform 116">
            <a:extLst>
              <a:ext uri="{FF2B5EF4-FFF2-40B4-BE49-F238E27FC236}">
                <a16:creationId xmlns:a16="http://schemas.microsoft.com/office/drawing/2014/main" id="{A6F4E40F-A53C-455E-90FA-B6F65719D6C8}"/>
              </a:ext>
            </a:extLst>
          </p:cNvPr>
          <p:cNvSpPr>
            <a:spLocks noEditPoints="1"/>
          </p:cNvSpPr>
          <p:nvPr/>
        </p:nvSpPr>
        <p:spPr bwMode="auto">
          <a:xfrm>
            <a:off x="379517" y="2511272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28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2660023" y="191055"/>
            <a:ext cx="63527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nhà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48"/>
          <p:cNvSpPr txBox="1"/>
          <p:nvPr/>
        </p:nvSpPr>
        <p:spPr>
          <a:xfrm>
            <a:off x="2257483" y="2675501"/>
            <a:ext cx="617660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3200" b="1" dirty="0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báo</a:t>
            </a:r>
            <a:r>
              <a:rPr lang="en-US" altLang="zh-CN" sz="3200" b="1" dirty="0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cáo</a:t>
            </a:r>
            <a:r>
              <a:rPr lang="en-US" altLang="zh-CN" sz="3200" b="1" dirty="0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47D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47D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5" name="Freeform 116"/>
          <p:cNvSpPr>
            <a:spLocks noEditPoints="1"/>
          </p:cNvSpPr>
          <p:nvPr/>
        </p:nvSpPr>
        <p:spPr bwMode="auto">
          <a:xfrm>
            <a:off x="805930" y="2499194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3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5"/>
          <p:cNvSpPr txBox="1"/>
          <p:nvPr/>
        </p:nvSpPr>
        <p:spPr>
          <a:xfrm>
            <a:off x="1225073" y="1833265"/>
            <a:ext cx="9784666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CHÚC</a:t>
            </a:r>
            <a:r>
              <a:rPr kumimoji="0" lang="en-US" altLang="zh-CN" b="1" i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CÁC EM HỌC TÂP TỐT</a:t>
            </a:r>
            <a:endParaRPr kumimoji="0" lang="zh-CN" altLang="en-US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2" name="组合 58"/>
          <p:cNvGrpSpPr/>
          <p:nvPr/>
        </p:nvGrpSpPr>
        <p:grpSpPr>
          <a:xfrm rot="11891394">
            <a:off x="8055652" y="3664568"/>
            <a:ext cx="3617254" cy="2454561"/>
            <a:chOff x="912737" y="565770"/>
            <a:chExt cx="3097450" cy="2152130"/>
          </a:xfrm>
        </p:grpSpPr>
        <p:sp>
          <p:nvSpPr>
            <p:cNvPr id="23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C20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1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32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20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5" name="Freeform 116"/>
          <p:cNvSpPr>
            <a:spLocks noEditPoints="1"/>
          </p:cNvSpPr>
          <p:nvPr/>
        </p:nvSpPr>
        <p:spPr bwMode="auto">
          <a:xfrm>
            <a:off x="805930" y="2499194"/>
            <a:ext cx="838286" cy="70621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03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m Hiểu Quá Trình Quang Hợp Của Thực Vật - Phim Hoạt Hình Mới 2020 -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9C02064D-3664-41DC-8AA7-7AFF74C0A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0"/>
          <p:cNvSpPr txBox="1"/>
          <p:nvPr/>
        </p:nvSpPr>
        <p:spPr>
          <a:xfrm>
            <a:off x="1353520" y="2966707"/>
            <a:ext cx="10054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algn="just" defTabSz="761932">
              <a:defRPr/>
            </a:pPr>
            <a:r>
              <a:rPr lang="en-US" sz="32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có sự tạo thành tinh bột trong quá trình quang hợp </a:t>
            </a:r>
            <a:endParaRPr lang="zh-CN" altLang="en-US" sz="320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0"/>
          <p:cNvSpPr txBox="1"/>
          <p:nvPr/>
        </p:nvSpPr>
        <p:spPr>
          <a:xfrm>
            <a:off x="1353520" y="4289164"/>
            <a:ext cx="10054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algn="just"/>
            <a:r>
              <a:rPr lang="en-US" sz="32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có sự tạo thành khí </a:t>
            </a:r>
            <a:r>
              <a:rPr lang="en-US" sz="32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vi-VN" sz="320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quang hợp</a:t>
            </a:r>
            <a:endParaRPr lang="en-US" sz="320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3B7648-6295-4D9C-972B-7B6AA22E98EE}"/>
              </a:ext>
            </a:extLst>
          </p:cNvPr>
          <p:cNvSpPr/>
          <p:nvPr/>
        </p:nvSpPr>
        <p:spPr>
          <a:xfrm>
            <a:off x="1864677" y="200003"/>
            <a:ext cx="81957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 ĐỀ 7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ĐỔI CHẤT VÀ CHUYỂN HÓA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Ở SINH 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D3CE7-3727-44B4-81E4-12D7C895735B}"/>
              </a:ext>
            </a:extLst>
          </p:cNvPr>
          <p:cNvSpPr/>
          <p:nvPr/>
        </p:nvSpPr>
        <p:spPr>
          <a:xfrm>
            <a:off x="1944381" y="1342649"/>
            <a:ext cx="8303238" cy="123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47D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47D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vi-VN" sz="3200" b="1" dirty="0">
                <a:solidFill>
                  <a:srgbClr val="0047D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0047D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THỰC HÀNH</a:t>
            </a:r>
            <a:endParaRPr lang="en-US" sz="3200" dirty="0">
              <a:solidFill>
                <a:srgbClr val="0047D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47D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 QUANG HỢP Ở CÂY XANH</a:t>
            </a:r>
            <a:endParaRPr lang="en-US" sz="3200" dirty="0">
              <a:solidFill>
                <a:srgbClr val="0047D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2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81644" y="207064"/>
            <a:ext cx="1976309" cy="76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3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43" y="6367838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334067" y="1121042"/>
            <a:ext cx="2647662" cy="2647662"/>
            <a:chOff x="7622940" y="3388233"/>
            <a:chExt cx="2647662" cy="264766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2940" y="3388233"/>
              <a:ext cx="2647662" cy="2647662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34860" y="558828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Panh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AutoShape 2" descr="Đèn Cồn | Hóa chất Kim Phát">
            <a:extLst>
              <a:ext uri="{FF2B5EF4-FFF2-40B4-BE49-F238E27FC236}">
                <a16:creationId xmlns:a16="http://schemas.microsoft.com/office/drawing/2014/main" id="{5871EE90-CF3C-4A71-9012-A423D244FB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7831D9A-5B75-4C1F-A279-47E37C87C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76" y="1062254"/>
            <a:ext cx="2692131" cy="31451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56D2A9-4432-4DB6-BCA4-B739133B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901" y="4320203"/>
            <a:ext cx="2153762" cy="21537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210EC41-F620-4A9F-9A38-59BDBB643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64" y="4432893"/>
            <a:ext cx="2100923" cy="18383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9F74D7-5130-4AFF-8529-C6AEEE940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864" y="4289727"/>
            <a:ext cx="2084068" cy="2084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02084C-169A-44DD-9305-E4D0B5A0C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700" y="1260602"/>
            <a:ext cx="2647662" cy="26476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12D58C-A3BD-48FA-921E-FF9E6F1C3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288" y="4300014"/>
            <a:ext cx="2073781" cy="207378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02B6A3-C118-4462-A881-E0997B3E1A17}"/>
              </a:ext>
            </a:extLst>
          </p:cNvPr>
          <p:cNvSpPr/>
          <p:nvPr/>
        </p:nvSpPr>
        <p:spPr>
          <a:xfrm>
            <a:off x="2850330" y="6377423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4F0852-FFC7-4233-91E9-DCDB67FA06E5}"/>
              </a:ext>
            </a:extLst>
          </p:cNvPr>
          <p:cNvSpPr/>
          <p:nvPr/>
        </p:nvSpPr>
        <p:spPr>
          <a:xfrm>
            <a:off x="5646524" y="640467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80D765-0410-4A32-8E74-831A29B11EEA}"/>
              </a:ext>
            </a:extLst>
          </p:cNvPr>
          <p:cNvSpPr/>
          <p:nvPr/>
        </p:nvSpPr>
        <p:spPr>
          <a:xfrm>
            <a:off x="7622833" y="6367838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E6EBD2-7B36-4EFF-9D7B-39E53672E7AC}"/>
              </a:ext>
            </a:extLst>
          </p:cNvPr>
          <p:cNvSpPr/>
          <p:nvPr/>
        </p:nvSpPr>
        <p:spPr>
          <a:xfrm>
            <a:off x="7037323" y="3527971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petri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D731CBB-D8F3-404A-9229-5A7A91294F45}"/>
              </a:ext>
            </a:extLst>
          </p:cNvPr>
          <p:cNvSpPr/>
          <p:nvPr/>
        </p:nvSpPr>
        <p:spPr>
          <a:xfrm>
            <a:off x="3745496" y="3862747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225C3F-D064-4FD5-AAC4-DBEC54584285}"/>
              </a:ext>
            </a:extLst>
          </p:cNvPr>
          <p:cNvSpPr/>
          <p:nvPr/>
        </p:nvSpPr>
        <p:spPr>
          <a:xfrm>
            <a:off x="10155196" y="6410553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3DED82-E937-4D94-B76A-15B857E954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391" y="886707"/>
            <a:ext cx="2153762" cy="30334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6935BA-8C58-4217-83BA-1781E80812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309" y="4289053"/>
            <a:ext cx="2434072" cy="202294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421A697-D870-4969-AED1-A9AA8FD5D8C3}"/>
              </a:ext>
            </a:extLst>
          </p:cNvPr>
          <p:cNvSpPr/>
          <p:nvPr/>
        </p:nvSpPr>
        <p:spPr>
          <a:xfrm>
            <a:off x="1564105" y="3842658"/>
            <a:ext cx="1531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39" grpId="0"/>
      <p:bldP spid="40" grpId="0"/>
      <p:bldP spid="41" grpId="0"/>
      <p:bldP spid="42" grpId="0"/>
      <p:bldP spid="43" grpId="0"/>
      <p:bldP spid="4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485" y="955830"/>
            <a:ext cx="233529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748" y="2285366"/>
            <a:ext cx="3925931" cy="3331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B066B-BFA5-4CBE-8E8A-5073082A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48" y="2150210"/>
            <a:ext cx="3751960" cy="3751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CCBCA-3B88-4258-A600-157743FFC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779" y="2285366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7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229373" y="139607"/>
            <a:ext cx="295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5792" y="731430"/>
            <a:ext cx="1808508" cy="780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6663" y="5604945"/>
            <a:ext cx="1278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20592" y="5513111"/>
            <a:ext cx="2297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322493-05CA-4C38-B0DC-69E8FA37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32" y="1734047"/>
            <a:ext cx="5045246" cy="3779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03AF7-5308-45CE-B8B2-26144F8D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300" y="1734046"/>
            <a:ext cx="3984954" cy="37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/>
          <p:cNvSpPr txBox="1"/>
          <p:nvPr/>
        </p:nvSpPr>
        <p:spPr>
          <a:xfrm>
            <a:off x="103245" y="45011"/>
            <a:ext cx="4831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3589" y="895718"/>
            <a:ext cx="1076784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761932">
              <a:defRPr/>
            </a:pPr>
            <a:r>
              <a:rPr lang="en-US" sz="3200" b="1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có sự tạo thành tinh bột trong quá trình quang hợp </a:t>
            </a:r>
            <a:endParaRPr lang="zh-CN" altLang="en-US" sz="3200" b="1" dirty="0">
              <a:solidFill>
                <a:srgbClr val="0047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1178278" y="2035201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băng 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che ph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ph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lá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vào 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ít nh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ngày (Hình 24.1).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63"/>
          <p:cNvSpPr/>
          <p:nvPr/>
        </p:nvSpPr>
        <p:spPr>
          <a:xfrm>
            <a:off x="231544" y="2863491"/>
            <a:ext cx="767164" cy="642805"/>
          </a:xfrm>
          <a:prstGeom prst="flowChartOffpageConnector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文本框 18"/>
          <p:cNvSpPr txBox="1"/>
          <p:nvPr/>
        </p:nvSpPr>
        <p:spPr>
          <a:xfrm>
            <a:off x="1178278" y="2754446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ánh sáng c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bóng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W)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Off-page Connector 63"/>
          <p:cNvSpPr/>
          <p:nvPr/>
        </p:nvSpPr>
        <p:spPr>
          <a:xfrm>
            <a:off x="202025" y="3718610"/>
            <a:ext cx="767164" cy="642805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文本框 20"/>
          <p:cNvSpPr txBox="1"/>
          <p:nvPr/>
        </p:nvSpPr>
        <p:spPr>
          <a:xfrm>
            <a:off x="1178278" y="3433039"/>
            <a:ext cx="10618466" cy="9816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 defTabSz="685800">
              <a:lnSpc>
                <a:spcPct val="130000"/>
              </a:lnSpc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tháo băng gi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cho lá vào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 trong 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khoång 60 giây (Hình 24.2a).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Flowchart: Off-page Connector 63"/>
          <p:cNvSpPr/>
          <p:nvPr/>
        </p:nvSpPr>
        <p:spPr>
          <a:xfrm>
            <a:off x="203805" y="2122875"/>
            <a:ext cx="767164" cy="642805"/>
          </a:xfrm>
          <a:prstGeom prst="flowChartOffpageConnector">
            <a:avLst/>
          </a:prstGeom>
          <a:solidFill>
            <a:srgbClr val="F8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Flowchart: Off-page Connector 63">
            <a:extLst>
              <a:ext uri="{FF2B5EF4-FFF2-40B4-BE49-F238E27FC236}">
                <a16:creationId xmlns:a16="http://schemas.microsoft.com/office/drawing/2014/main" id="{4CEFA6A2-475C-40F5-B9D1-ED8A82837B51}"/>
              </a:ext>
            </a:extLst>
          </p:cNvPr>
          <p:cNvSpPr/>
          <p:nvPr/>
        </p:nvSpPr>
        <p:spPr>
          <a:xfrm>
            <a:off x="169486" y="4533078"/>
            <a:ext cx="767164" cy="642805"/>
          </a:xfrm>
          <a:prstGeom prst="flowChartOffpage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Off-page Connector 63">
            <a:extLst>
              <a:ext uri="{FF2B5EF4-FFF2-40B4-BE49-F238E27FC236}">
                <a16:creationId xmlns:a16="http://schemas.microsoft.com/office/drawing/2014/main" id="{FB27D22A-7456-4523-9ABB-3DB085993D1A}"/>
              </a:ext>
            </a:extLst>
          </p:cNvPr>
          <p:cNvSpPr/>
          <p:nvPr/>
        </p:nvSpPr>
        <p:spPr>
          <a:xfrm>
            <a:off x="185673" y="5271735"/>
            <a:ext cx="767164" cy="642805"/>
          </a:xfrm>
          <a:prstGeom prst="flowChartOffpage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Off-page Connector 63">
            <a:extLst>
              <a:ext uri="{FF2B5EF4-FFF2-40B4-BE49-F238E27FC236}">
                <a16:creationId xmlns:a16="http://schemas.microsoft.com/office/drawing/2014/main" id="{4E899DF7-C4A2-4B9F-AA3B-0D2685AFDAE3}"/>
              </a:ext>
            </a:extLst>
          </p:cNvPr>
          <p:cNvSpPr/>
          <p:nvPr/>
        </p:nvSpPr>
        <p:spPr>
          <a:xfrm>
            <a:off x="202025" y="6010392"/>
            <a:ext cx="767164" cy="642805"/>
          </a:xfrm>
          <a:prstGeom prst="flowChartOffpageConnector">
            <a:avLst/>
          </a:prstGeom>
          <a:solidFill>
            <a:srgbClr val="F47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C1C76C7A-860D-4004-AA40-504224F87DAD}"/>
              </a:ext>
            </a:extLst>
          </p:cNvPr>
          <p:cNvSpPr txBox="1"/>
          <p:nvPr/>
        </p:nvSpPr>
        <p:spPr>
          <a:xfrm>
            <a:off x="1103589" y="4440468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dùng panh 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lá và cho vào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có ch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90º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ỷ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vài phút (ho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khi 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lá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màu xanh l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(Hình 24.2b).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E58D01-4E14-4079-BFE9-90D16E273111}"/>
              </a:ext>
            </a:extLst>
          </p:cNvPr>
          <p:cNvSpPr/>
          <p:nvPr/>
        </p:nvSpPr>
        <p:spPr>
          <a:xfrm>
            <a:off x="569255" y="5307037"/>
            <a:ext cx="6644127" cy="47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7600" marR="1270" indent="-516890" algn="just">
              <a:lnSpc>
                <a:spcPct val="110000"/>
              </a:lnSpc>
              <a:spcBef>
                <a:spcPts val="295"/>
              </a:spcBef>
              <a:spcAft>
                <a:spcPts val="0"/>
              </a:spcAft>
            </a:pP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spc="-6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(Hình 24.2c).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2CEB65D-502C-42E2-AAFC-47DFB7C4A1D1}"/>
              </a:ext>
            </a:extLst>
          </p:cNvPr>
          <p:cNvSpPr txBox="1"/>
          <p:nvPr/>
        </p:nvSpPr>
        <p:spPr>
          <a:xfrm>
            <a:off x="1145739" y="5914540"/>
            <a:ext cx="106184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 cây vào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tinh ho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petri, 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vài 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dung 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 iodine pha loãng (Hình 24.2d). Nh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lá cây.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229373" y="65867"/>
            <a:ext cx="459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977" y="758049"/>
            <a:ext cx="1117050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có sự tạo thành khí </a:t>
            </a:r>
            <a:r>
              <a:rPr lang="en-US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vi-VN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quang hợp</a:t>
            </a:r>
            <a:endParaRPr lang="en-US" sz="3200" b="1" i="0" dirty="0">
              <a:solidFill>
                <a:srgbClr val="0047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05"/>
          <p:cNvSpPr>
            <a:spLocks noEditPoints="1"/>
          </p:cNvSpPr>
          <p:nvPr/>
        </p:nvSpPr>
        <p:spPr bwMode="auto">
          <a:xfrm>
            <a:off x="229373" y="1070658"/>
            <a:ext cx="525203" cy="563800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29B9A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F382B-1877-6FD3-46ED-377486A5371F}"/>
              </a:ext>
            </a:extLst>
          </p:cNvPr>
          <p:cNvSpPr txBox="1"/>
          <p:nvPr/>
        </p:nvSpPr>
        <p:spPr>
          <a:xfrm>
            <a:off x="1279741" y="2020010"/>
            <a:ext cx="9674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ml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B5266-8FB5-CBF0-7022-0C937012EF28}"/>
              </a:ext>
            </a:extLst>
          </p:cNvPr>
          <p:cNvSpPr txBox="1"/>
          <p:nvPr/>
        </p:nvSpPr>
        <p:spPr>
          <a:xfrm>
            <a:off x="1258529" y="3058293"/>
            <a:ext cx="9674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 24.3a)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F3696-13C2-6F54-89C9-FA3CAAF4AFB7}"/>
              </a:ext>
            </a:extLst>
          </p:cNvPr>
          <p:cNvSpPr txBox="1"/>
          <p:nvPr/>
        </p:nvSpPr>
        <p:spPr>
          <a:xfrm>
            <a:off x="1258528" y="4194097"/>
            <a:ext cx="9674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 24.3b).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927BA-0FD0-B2F6-61AA-EB52356AEBBB}"/>
              </a:ext>
            </a:extLst>
          </p:cNvPr>
          <p:cNvSpPr txBox="1"/>
          <p:nvPr/>
        </p:nvSpPr>
        <p:spPr>
          <a:xfrm>
            <a:off x="1279740" y="5620894"/>
            <a:ext cx="9674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 24.3c).</a:t>
            </a:r>
          </a:p>
        </p:txBody>
      </p:sp>
    </p:spTree>
    <p:extLst>
      <p:ext uri="{BB962C8B-B14F-4D97-AF65-F5344CB8AC3E}">
        <p14:creationId xmlns:p14="http://schemas.microsoft.com/office/powerpoint/2010/main" val="4507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229373" y="139607"/>
            <a:ext cx="459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61932">
              <a:defRPr/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977" y="876033"/>
            <a:ext cx="1117050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có sự tạo thành khí </a:t>
            </a:r>
            <a:r>
              <a:rPr lang="en-US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vi-VN" sz="3200" b="1" i="0" dirty="0">
                <a:solidFill>
                  <a:srgbClr val="004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quang hợp</a:t>
            </a:r>
            <a:endParaRPr lang="en-US" sz="3200" b="1" i="0" dirty="0">
              <a:solidFill>
                <a:srgbClr val="0047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05"/>
          <p:cNvSpPr>
            <a:spLocks noEditPoints="1"/>
          </p:cNvSpPr>
          <p:nvPr/>
        </p:nvSpPr>
        <p:spPr bwMode="auto">
          <a:xfrm>
            <a:off x="229373" y="1070658"/>
            <a:ext cx="525203" cy="563800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29B9A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296B3E-529D-49E3-452E-2C62BCE0FAF2}"/>
              </a:ext>
            </a:extLst>
          </p:cNvPr>
          <p:cNvSpPr txBox="1"/>
          <p:nvPr/>
        </p:nvSpPr>
        <p:spPr>
          <a:xfrm>
            <a:off x="888977" y="2160578"/>
            <a:ext cx="967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CC635-7765-B618-804E-5646549E7E7E}"/>
              </a:ext>
            </a:extLst>
          </p:cNvPr>
          <p:cNvSpPr txBox="1"/>
          <p:nvPr/>
        </p:nvSpPr>
        <p:spPr>
          <a:xfrm>
            <a:off x="888976" y="2930106"/>
            <a:ext cx="9674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24.3d,e,g).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394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642</Words>
  <Application>Microsoft Office PowerPoint</Application>
  <PresentationFormat>Widescreen</PresentationFormat>
  <Paragraphs>56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굴림체</vt:lpstr>
      <vt:lpstr>맑은 고딕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ĐIỆP</dc:creator>
  <cp:lastModifiedBy>DELL</cp:lastModifiedBy>
  <cp:revision>132</cp:revision>
  <dcterms:created xsi:type="dcterms:W3CDTF">2021-05-29T13:10:23Z</dcterms:created>
  <dcterms:modified xsi:type="dcterms:W3CDTF">2022-09-29T01:03:15Z</dcterms:modified>
</cp:coreProperties>
</file>