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4C65-909C-DD72-3884-D086357E1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80E49-4D32-C977-75AE-2C2745D74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7BD45-9702-8229-2058-D1759FC7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11B4C-32A4-0F21-CE00-44F56CBD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37D1F-993D-14B0-8617-543B3E05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7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F6101-44D7-E73E-D5C8-8112F815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572BD-58C2-49F4-A4FE-7C5325289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2AE99-88FE-E8E3-A239-1D291A06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38216-6A69-E449-FBBA-BA872CF9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AE888-DB5F-A181-289E-A2E00D54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8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A6BC0C-0799-C453-0466-31E7DCBF7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56A3E-75B5-AD1C-2036-EFB544ABD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B9F93-F1C7-999C-98D6-5605E0DD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6B29E-760A-AB91-D3A6-22A07F988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EB1B9-ADF8-5A93-EA34-263C9CD44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2DF8-886D-F4E9-F836-5BF273882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11BA3-C2F3-B932-3CD2-931E1D532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3293E-83E8-5B25-18DE-2A01B7C2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41AAB-A427-DC48-FE36-88CC929F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3D52F-FB1C-131F-8C41-A729CE74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5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CFEB-A8F8-AC5C-46EA-D0A87F942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F7278-8061-9623-7976-E2D6CA24F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7E46B-4CF7-DCBF-5DE8-148178D0A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75ABF-AACE-EA82-E511-40D1A6A2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5C42F-F541-B1F1-0CD7-85EAC46BD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1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E55E-1405-2C96-3A97-8E55D0995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ABFF-63DF-918F-6A07-2F89824D9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DD014-7612-82A0-D73C-82654373D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7AF49-43EE-FF92-3CC6-3AABE371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4E411-3E1C-6280-28B1-CC822B961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F8050-114C-5038-EE97-1B50FB90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83B51-31BD-3CA9-E209-60669DB69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846BC-2FAA-703C-75BC-E23C994D2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3F427-AA77-43A9-08C1-9099AACF0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57B95-DDF7-C94A-3279-013F9DA73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23BAC-3492-C261-9EAE-4779A682D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69B86-28CB-E169-5217-3A095E54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D1FCAD-A929-4696-9493-203421379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7C3A0-D7CC-8E18-0D6E-630E57EF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EC88-0067-FF6F-3A53-BB36F3BB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91D22-B876-36E2-22FD-68680B14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B42A2-64B2-2E75-1FEC-48A1A6DF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3A7E0-A320-FDC0-B272-6CC240FC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5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5BD0C-B005-C34D-97A6-7DBF39E3D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37F34-3E00-6361-2842-1950D059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E82C7-EB6B-49D6-181C-31C31EE5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326C-A123-EA23-35F7-2F53B63E2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37501-3064-398B-16CD-F8BAD5301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4FB90-A6CF-AE66-0614-E4B31E251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8546B-2969-CD51-B9E3-FABB98CB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BF51F-5368-5AC9-07BC-20EDB30B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6F229-9B03-E4D6-D937-19FC1E1B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5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D1F7-7191-0BDC-5DFB-8A702B0D9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F003A-74A4-95B3-1CC5-4098043D7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79FDD-EB43-FA13-BC26-F3B8F06D4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9103-D20E-2289-50AC-F901F880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2E5E1-A2BA-1CD7-D487-4FD90C43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8AE67-4088-F107-4677-3E881161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2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8E0DF-511E-C5E4-756C-4B2303ADA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1EEDC-4D55-D0C9-ED28-D72EF4E29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36AE-5CA4-B3D5-A119-8BC21F692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4E26-6810-4A30-8A43-E90AB2B5E5CD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B4FC0-4F36-E8F5-5F2B-1A2D2693F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927E0-7454-1E07-CA54-37A515D99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00329-7AF3-419F-8CE9-15F25D32A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2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FA57B3-7987-1336-59C6-F2D5351FE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032" y="586122"/>
            <a:ext cx="8967536" cy="649120"/>
          </a:xfrm>
        </p:spPr>
        <p:txBody>
          <a:bodyPr>
            <a:normAutofit fontScale="92500"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Tìm hiểu về thí nghiệm lai một cặp tính trạng của Mendel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A diagram of a flower&#10;&#10;Description automatically generated">
            <a:extLst>
              <a:ext uri="{FF2B5EF4-FFF2-40B4-BE49-F238E27FC236}">
                <a16:creationId xmlns:a16="http://schemas.microsoft.com/office/drawing/2014/main" id="{E4DF997B-C078-05C5-EF98-FFEC988B2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232" y="1203526"/>
            <a:ext cx="6176210" cy="56000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350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FA57B3-7987-1336-59C6-F2D5351FE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032" y="586122"/>
            <a:ext cx="5839326" cy="649120"/>
          </a:xfrm>
        </p:spPr>
        <p:txBody>
          <a:bodyPr>
            <a:norm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Tìm hiểu về phép lai phân tích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2" name="Picture 1" descr="BÀI 2. PHÉP LAI PHÂN TÍCH - Thư viện SinhhocC2">
            <a:extLst>
              <a:ext uri="{FF2B5EF4-FFF2-40B4-BE49-F238E27FC236}">
                <a16:creationId xmlns:a16="http://schemas.microsoft.com/office/drawing/2014/main" id="{8DF7F8D8-1AC5-2455-33AA-C9D2C05064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2"/>
          <a:stretch/>
        </p:blipFill>
        <p:spPr bwMode="auto">
          <a:xfrm>
            <a:off x="3198394" y="1235242"/>
            <a:ext cx="6218322" cy="5407191"/>
          </a:xfrm>
          <a:prstGeom prst="rect">
            <a:avLst/>
          </a:prstGeom>
          <a:ln/>
          <a:extLst>
            <a:ext uri="{53640926-AAD7-44D8-BBD7-CCE9431645EC}">
              <a14:shadowObscured xmlns:a14="http://schemas.microsoft.com/office/drawing/2010/main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29573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FA57B3-7987-1336-59C6-F2D5351FE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032" y="586122"/>
            <a:ext cx="5839326" cy="649120"/>
          </a:xfrm>
        </p:spPr>
        <p:txBody>
          <a:bodyPr>
            <a:norm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Tìm hiểu về phép lai phân tích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68950D-23E1-D5BB-6C2C-6F6B00373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64476"/>
              </p:ext>
            </p:extLst>
          </p:nvPr>
        </p:nvGraphicFramePr>
        <p:xfrm>
          <a:off x="216569" y="1451811"/>
          <a:ext cx="11758862" cy="3954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87451">
                  <a:extLst>
                    <a:ext uri="{9D8B030D-6E8A-4147-A177-3AD203B41FA5}">
                      <a16:colId xmlns:a16="http://schemas.microsoft.com/office/drawing/2014/main" val="2845154739"/>
                    </a:ext>
                  </a:extLst>
                </a:gridCol>
                <a:gridCol w="5871411">
                  <a:extLst>
                    <a:ext uri="{9D8B030D-6E8A-4147-A177-3AD203B41FA5}">
                      <a16:colId xmlns:a16="http://schemas.microsoft.com/office/drawing/2014/main" val="2974056790"/>
                    </a:ext>
                  </a:extLst>
                </a:gridCol>
              </a:tblGrid>
              <a:tr h="3954378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P1:   Hoa </a:t>
                      </a:r>
                      <a:r>
                        <a:rPr lang="en-US" sz="3200" dirty="0" err="1">
                          <a:effectLst/>
                        </a:rPr>
                        <a:t>tím</a:t>
                      </a:r>
                      <a:r>
                        <a:rPr lang="vi-VN" sz="3200" dirty="0">
                          <a:effectLst/>
                        </a:rPr>
                        <a:t>    x     Hoa trắng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            AA                      aa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G</a:t>
                      </a:r>
                      <a:r>
                        <a:rPr lang="vi-VN" sz="3200" baseline="-25000" dirty="0">
                          <a:effectLst/>
                        </a:rPr>
                        <a:t>p1­</a:t>
                      </a:r>
                      <a:r>
                        <a:rPr lang="vi-VN" sz="3200" dirty="0">
                          <a:effectLst/>
                        </a:rPr>
                        <a:t>:       A                        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F1:                    Aa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                100% Hoa </a:t>
                      </a:r>
                      <a:r>
                        <a:rPr lang="en-US" sz="3200" dirty="0" err="1">
                          <a:effectLst/>
                        </a:rPr>
                        <a:t>tím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P2:   Hoa tím    x    Hoa trắng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             Aa                     aa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G</a:t>
                      </a:r>
                      <a:r>
                        <a:rPr lang="vi-VN" sz="3200" baseline="-25000" dirty="0">
                          <a:effectLst/>
                        </a:rPr>
                        <a:t>p2</a:t>
                      </a:r>
                      <a:r>
                        <a:rPr lang="vi-VN" sz="3200" dirty="0">
                          <a:effectLst/>
                        </a:rPr>
                        <a:t>:     1A,1a                 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F1:                  1Aa : 1aa</a:t>
                      </a:r>
                      <a:endParaRPr lang="en-US" sz="3200" dirty="0">
                        <a:effectLst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</a:rPr>
                        <a:t>50% Hoa </a:t>
                      </a:r>
                      <a:r>
                        <a:rPr lang="en-US" sz="3200" dirty="0" err="1">
                          <a:effectLst/>
                        </a:rPr>
                        <a:t>tím</a:t>
                      </a:r>
                      <a:r>
                        <a:rPr lang="vi-VN" sz="3200" dirty="0">
                          <a:effectLst/>
                        </a:rPr>
                        <a:t>: 50% Hoa trắng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0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8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FA57B3-7987-1336-59C6-F2D5351FE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032" y="586122"/>
            <a:ext cx="5839326" cy="649120"/>
          </a:xfrm>
        </p:spPr>
        <p:txBody>
          <a:bodyPr>
            <a:norm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Tìm hiểu về phép lai phân tích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3E1B68-B8D7-73BE-8A8E-3604AE16A062}"/>
              </a:ext>
            </a:extLst>
          </p:cNvPr>
          <p:cNvSpPr txBox="1"/>
          <p:nvPr/>
        </p:nvSpPr>
        <p:spPr>
          <a:xfrm>
            <a:off x="1572125" y="1453890"/>
            <a:ext cx="10218821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Lai phân tích là phép lai giữa cá thể mang tính trạng trội chưa biết kiểu gene với cơ thể mang tính trạng lặn.</a:t>
            </a:r>
            <a:endParaRPr lang="en-US" sz="2800" dirty="0">
              <a:solidFill>
                <a:srgbClr val="99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16E190-BCE0-0282-3D07-91E104817DB8}"/>
              </a:ext>
            </a:extLst>
          </p:cNvPr>
          <p:cNvSpPr txBox="1"/>
          <p:nvPr/>
        </p:nvSpPr>
        <p:spPr>
          <a:xfrm>
            <a:off x="1572125" y="2664156"/>
            <a:ext cx="10218821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dirty="0">
                <a:solidFill>
                  <a:srgbClr val="99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Vai trò: Giúp xác định cá thể đem lai có thuần chủng hay không thuần chủng.</a:t>
            </a:r>
            <a:endParaRPr lang="en-US" sz="2800" dirty="0">
              <a:solidFill>
                <a:srgbClr val="99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0FA57B3-7987-1336-59C6-F2D5351FE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852" y="169027"/>
            <a:ext cx="8117305" cy="649120"/>
          </a:xfrm>
        </p:spPr>
        <p:txBody>
          <a:bodyPr>
            <a:noAutofit/>
          </a:bodyPr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c. 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Tìm hiểu về thí nghiệm lai hai cặp tính trạng 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4" name="Picture 6" descr="Giải KHTN 9 trang 164 Kết nối tri thức">
            <a:extLst>
              <a:ext uri="{FF2B5EF4-FFF2-40B4-BE49-F238E27FC236}">
                <a16:creationId xmlns:a16="http://schemas.microsoft.com/office/drawing/2014/main" id="{2E221367-4A03-5F9C-F36E-D9E655234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979" y="621883"/>
            <a:ext cx="4049379" cy="606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32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Điệp</dc:creator>
  <cp:lastModifiedBy>DELL</cp:lastModifiedBy>
  <cp:revision>10</cp:revision>
  <dcterms:created xsi:type="dcterms:W3CDTF">2024-09-20T02:38:01Z</dcterms:created>
  <dcterms:modified xsi:type="dcterms:W3CDTF">2024-09-20T03:23:15Z</dcterms:modified>
</cp:coreProperties>
</file>