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582" autoAdjust="0"/>
  </p:normalViewPr>
  <p:slideViewPr>
    <p:cSldViewPr snapToGrid="0">
      <p:cViewPr varScale="1">
        <p:scale>
          <a:sx n="46" d="100"/>
          <a:sy n="46" d="100"/>
        </p:scale>
        <p:origin x="96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BÀI 35</a:t>
            </a:r>
          </a:p>
          <a:p>
            <a:pPr algn="ctr"/>
            <a:r>
              <a:rPr lang="en-US" sz="4400" dirty="0">
                <a:latin typeface="Times New Roman" panose="02020603050405020304" pitchFamily="18" charset="0"/>
                <a:cs typeface="Times New Roman" panose="02020603050405020304" pitchFamily="18" charset="0"/>
              </a:rPr>
              <a:t>HỆ BÀI TIẾT Ở NG</a:t>
            </a:r>
            <a:r>
              <a:rPr lang="vi-VN" sz="4400" dirty="0">
                <a:latin typeface="Times New Roman" panose="02020603050405020304" pitchFamily="18" charset="0"/>
                <a:cs typeface="Times New Roman" panose="02020603050405020304" pitchFamily="18" charset="0"/>
              </a:rPr>
              <a:t>Ư</a:t>
            </a:r>
            <a:r>
              <a:rPr lang="en-US" sz="4400" dirty="0">
                <a:latin typeface="Times New Roman" panose="02020603050405020304" pitchFamily="18" charset="0"/>
                <a:cs typeface="Times New Roman" panose="02020603050405020304" pitchFamily="18"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358</TotalTime>
  <Words>2392</Words>
  <Application>Microsoft Office PowerPoint</Application>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ĐIỆP</dc:creator>
  <cp:lastModifiedBy>DELL</cp:lastModifiedBy>
  <cp:revision>34</cp:revision>
  <dcterms:created xsi:type="dcterms:W3CDTF">2023-07-05T08:17:17Z</dcterms:created>
  <dcterms:modified xsi:type="dcterms:W3CDTF">2025-02-07T06:48:41Z</dcterms:modified>
</cp:coreProperties>
</file>