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0" r:id="rId10"/>
    <p:sldId id="387" r:id="rId11"/>
    <p:sldId id="276" r:id="rId12"/>
    <p:sldId id="386" r:id="rId13"/>
    <p:sldId id="298" r:id="rId14"/>
    <p:sldId id="381" r:id="rId15"/>
    <p:sldId id="375" r:id="rId16"/>
    <p:sldId id="314" r:id="rId17"/>
    <p:sldId id="384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933"/>
    <a:srgbClr val="1596F3"/>
    <a:srgbClr val="00FFCC"/>
    <a:srgbClr val="FFCC99"/>
    <a:srgbClr val="5DD2FF"/>
    <a:srgbClr val="66FFFF"/>
    <a:srgbClr val="0000FF"/>
    <a:srgbClr val="AD4F0F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7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30570"/>
              </p:ext>
            </p:extLst>
          </p:nvPr>
        </p:nvGraphicFramePr>
        <p:xfrm>
          <a:off x="897774" y="1895301"/>
          <a:ext cx="10770027" cy="39058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xmlns="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xmlns="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xmlns="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focused (adj)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beforehand (adv)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thực tế, thực tiễn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2521999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200399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893447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4535002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2666" y="5168886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56497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4302"/>
              </p:ext>
            </p:extLst>
          </p:nvPr>
        </p:nvGraphicFramePr>
        <p:xfrm>
          <a:off x="357052" y="1750289"/>
          <a:ext cx="11235678" cy="4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>
                  <a:extLst>
                    <a:ext uri="{9D8B030D-6E8A-4147-A177-3AD203B41FA5}">
                      <a16:colId xmlns:a16="http://schemas.microsoft.com/office/drawing/2014/main" xmlns="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xmlns="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xmlns="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Sentences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F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The school has</a:t>
                      </a:r>
                      <a:r>
                        <a:rPr lang="en-US" sz="3200" baseline="0" dirty="0" smtClean="0"/>
                        <a:t> badminton, chess, and arts and crafts clubs.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The badminton</a:t>
                      </a:r>
                      <a:r>
                        <a:rPr lang="en-US" sz="3200" baseline="0" dirty="0" smtClean="0"/>
                        <a:t> club activities are after school.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Tom stayed playing chess when he was five.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Members of</a:t>
                      </a:r>
                      <a:r>
                        <a:rPr lang="en-US" sz="3200" baseline="0" dirty="0" smtClean="0"/>
                        <a:t> the arts and crafts club do community activities.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65618" y="4654335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ive years ago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7" y="2475807"/>
            <a:ext cx="714589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6" y="3507701"/>
            <a:ext cx="714589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60" y="4461315"/>
            <a:ext cx="714589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5" y="5339378"/>
            <a:ext cx="714589" cy="7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4395" y="1758286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Tom and Mai are discussing _________. </a:t>
            </a:r>
          </a:p>
          <a:p>
            <a:pPr marL="0" indent="0">
              <a:buNone/>
            </a:pPr>
            <a:r>
              <a:rPr lang="en-US" sz="3200" dirty="0" smtClean="0"/>
              <a:t>	A. their leisure time activities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	B. their school club activities   </a:t>
            </a:r>
          </a:p>
          <a:p>
            <a:pPr marL="0" indent="0">
              <a:buNone/>
            </a:pPr>
            <a:r>
              <a:rPr lang="en-US" sz="3200" dirty="0" smtClean="0"/>
              <a:t>	C. their likes and dislikes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Tom started playing chess because ________. </a:t>
            </a:r>
          </a:p>
          <a:p>
            <a:pPr marL="0" indent="0">
              <a:buNone/>
            </a:pPr>
            <a:r>
              <a:rPr lang="en-US" sz="3200" dirty="0" smtClean="0"/>
              <a:t>	A. he loved it		</a:t>
            </a:r>
          </a:p>
          <a:p>
            <a:pPr marL="0" indent="0">
              <a:buNone/>
            </a:pPr>
            <a:r>
              <a:rPr lang="en-US" sz="3200" dirty="0" smtClean="0"/>
              <a:t>	B. he wanted to stay focused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</a:p>
          <a:p>
            <a:pPr marL="0" indent="0">
              <a:buNone/>
            </a:pPr>
            <a:r>
              <a:rPr lang="en-US" sz="3200" dirty="0" smtClean="0"/>
              <a:t>	C. his mum wanted him to play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120792"/>
            <a:ext cx="108547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289885" y="5766458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9886" y="2919473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Playing chess helps Tom________. </a:t>
            </a:r>
          </a:p>
          <a:p>
            <a:pPr marL="0" indent="0">
              <a:buNone/>
            </a:pPr>
            <a:r>
              <a:rPr lang="en-US" sz="3200" smtClean="0"/>
              <a:t>	A. connect </a:t>
            </a:r>
            <a:r>
              <a:rPr lang="en-US" sz="3200" dirty="0" smtClean="0"/>
              <a:t>with other members</a:t>
            </a:r>
            <a:r>
              <a:rPr lang="en-US" sz="3200" smtClean="0"/>
              <a:t>	</a:t>
            </a:r>
          </a:p>
          <a:p>
            <a:pPr marL="0" indent="0">
              <a:buNone/>
            </a:pPr>
            <a:r>
              <a:rPr lang="en-US" sz="3200" smtClean="0"/>
              <a:t>	B</a:t>
            </a:r>
            <a:r>
              <a:rPr lang="en-US" sz="3200" dirty="0" smtClean="0"/>
              <a:t>. concentrate </a:t>
            </a:r>
            <a:r>
              <a:rPr lang="en-US" sz="3200" smtClean="0"/>
              <a:t>better</a:t>
            </a:r>
            <a:r>
              <a:rPr lang="en-US" sz="3200"/>
              <a:t> </a:t>
            </a:r>
            <a:endParaRPr lang="en-US" sz="3200" smtClean="0"/>
          </a:p>
          <a:p>
            <a:pPr marL="0" indent="0">
              <a:buNone/>
            </a:pPr>
            <a:r>
              <a:rPr lang="en-US" sz="3200" smtClean="0"/>
              <a:t>	C</a:t>
            </a:r>
            <a:r>
              <a:rPr lang="en-US" sz="3200" dirty="0" smtClean="0"/>
              <a:t>. do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The word “</a:t>
            </a:r>
            <a:r>
              <a:rPr lang="en-US" sz="3200" b="1" dirty="0" smtClean="0"/>
              <a:t>it</a:t>
            </a:r>
            <a:r>
              <a:rPr lang="en-US" sz="3200" dirty="0" smtClean="0"/>
              <a:t>” refers________. </a:t>
            </a:r>
          </a:p>
          <a:p>
            <a:pPr marL="0" indent="0">
              <a:buNone/>
            </a:pPr>
            <a:r>
              <a:rPr lang="en-US" sz="3200" smtClean="0"/>
              <a:t>	A. chess </a:t>
            </a:r>
            <a:r>
              <a:rPr lang="en-US" sz="3200" dirty="0" smtClean="0"/>
              <a:t>club</a:t>
            </a:r>
            <a:r>
              <a:rPr lang="en-US" sz="3200" smtClean="0"/>
              <a:t>	B</a:t>
            </a:r>
            <a:r>
              <a:rPr lang="en-US" sz="3200" dirty="0" smtClean="0"/>
              <a:t>. arts and crafts club		C.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</a:t>
            </a:r>
            <a:r>
              <a:rPr lang="en-US" sz="3200" dirty="0" smtClean="0"/>
              <a:t> Mai will participate in the arts and crafts club to ________. </a:t>
            </a:r>
          </a:p>
          <a:p>
            <a:pPr marL="0" indent="0">
              <a:buNone/>
            </a:pPr>
            <a:r>
              <a:rPr lang="en-US" sz="3200" smtClean="0"/>
              <a:t>	A</a:t>
            </a:r>
            <a:r>
              <a:rPr lang="en-US" sz="3200" dirty="0" smtClean="0"/>
              <a:t>. help the school</a:t>
            </a:r>
            <a:r>
              <a:rPr lang="en-US" sz="3200" smtClean="0"/>
              <a:t>	B</a:t>
            </a:r>
            <a:r>
              <a:rPr lang="en-US" sz="3200" dirty="0" smtClean="0"/>
              <a:t>. coach </a:t>
            </a:r>
            <a:r>
              <a:rPr lang="en-US" sz="3200" smtClean="0"/>
              <a:t>her friends	C</a:t>
            </a:r>
            <a:r>
              <a:rPr lang="en-US" sz="3200" dirty="0" smtClean="0"/>
              <a:t>. do art projects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137549" y="237205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2461" y="4349866"/>
            <a:ext cx="467139" cy="44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45266" y="5697302"/>
            <a:ext cx="467139" cy="435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01853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5007429" y="172104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719338"/>
            <a:ext cx="3905869" cy="4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15066"/>
            <a:ext cx="9861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7" y="2081050"/>
            <a:ext cx="6682835" cy="456085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967218" y="2265709"/>
            <a:ext cx="5398518" cy="3329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The music </a:t>
            </a:r>
            <a:r>
              <a:rPr lang="en-US" dirty="0" smtClean="0"/>
              <a:t>club at my school meets on </a:t>
            </a:r>
            <a:r>
              <a:rPr lang="en-US" u="sng" dirty="0" smtClean="0"/>
              <a:t>Tuesdays, from 5:00 p.m. to 6:30p.m</a:t>
            </a:r>
            <a:r>
              <a:rPr lang="en-US" dirty="0" smtClean="0"/>
              <a:t>. It meets </a:t>
            </a:r>
            <a:r>
              <a:rPr lang="en-US" u="sng" dirty="0" smtClean="0"/>
              <a:t>in the music room, on the second floor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Retell </a:t>
            </a:r>
            <a:r>
              <a:rPr lang="en-US" sz="3600" dirty="0"/>
              <a:t>some school clubs they have </a:t>
            </a:r>
            <a:r>
              <a:rPr lang="en-US" sz="3600" dirty="0" smtClean="0"/>
              <a:t>learned </a:t>
            </a:r>
            <a:r>
              <a:rPr lang="en-US" sz="3600" dirty="0"/>
              <a:t>after the lesson and their benefits.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7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76589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/>
              <a:t>Do exercises in the workbook</a:t>
            </a:r>
            <a:r>
              <a:rPr lang="en-US" sz="4000" dirty="0"/>
              <a:t>.</a:t>
            </a:r>
            <a:endParaRPr lang="en-US" sz="4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33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85" y="2605881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</a:t>
            </a:r>
            <a:r>
              <a:rPr lang="en-US" sz="2000" b="1" dirty="0" smtClean="0">
                <a:solidFill>
                  <a:schemeClr val="bg1"/>
                </a:solidFill>
              </a:rPr>
              <a:t>SKILLS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8755" y="26492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Brainstorming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49762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or 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(False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each sentence.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conversation again and choose the correct answer A, B, or C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027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pairs. Make conversations using the given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Work in groups. Ask and answer questions about a club at your school. Report the answers to your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61106" cy="11103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949984"/>
            <a:ext cx="1361106" cy="13133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5" y="5625124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977" y="1207346"/>
            <a:ext cx="2451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0508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750289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7671" y="1592419"/>
            <a:ext cx="57991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rgbClr val="AD4F0F"/>
                </a:solidFill>
              </a:rPr>
              <a:t>concentrate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77" y="434913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tập </a:t>
            </a:r>
            <a:r>
              <a:rPr lang="en-US" sz="4400" dirty="0" err="1" smtClean="0"/>
              <a:t>trung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328898" y="3174967"/>
            <a:ext cx="328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071" y="1626226"/>
            <a:ext cx="5506853" cy="4130140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437" y="5381580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6412" y="15471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focused</a:t>
            </a:r>
            <a:r>
              <a:rPr lang="en-US" sz="6600" b="1" smtClean="0">
                <a:solidFill>
                  <a:srgbClr val="AD4F0F"/>
                </a:solidFill>
              </a:rPr>
              <a:t> </a:t>
            </a:r>
            <a:r>
              <a:rPr lang="en-US" sz="5400" b="1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842" y="4395344"/>
            <a:ext cx="267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chuyên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256879" y="3273538"/>
            <a:ext cx="259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1642232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9923" y="5786359"/>
            <a:ext cx="695734" cy="695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2149" y="13151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craft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331673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(</a:t>
            </a:r>
            <a:r>
              <a:rPr lang="en-US" sz="3600" dirty="0" err="1"/>
              <a:t>nghề</a:t>
            </a:r>
            <a:r>
              <a:rPr lang="en-US" sz="3600" dirty="0"/>
              <a:t>, </a:t>
            </a:r>
            <a:r>
              <a:rPr lang="en-US" sz="3600" dirty="0" err="1"/>
              <a:t>đồ</a:t>
            </a:r>
            <a:r>
              <a:rPr lang="en-US" sz="3600" dirty="0"/>
              <a:t>, </a:t>
            </a:r>
            <a:r>
              <a:rPr lang="en-US" sz="3600" dirty="0" err="1"/>
              <a:t>kỹ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)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66606" y="3073603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46" y="1875278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200" y="5739820"/>
            <a:ext cx="723446" cy="723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747" y="1327408"/>
            <a:ext cx="75246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beforehand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adv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1" y="450349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trước</a:t>
            </a:r>
            <a:endParaRPr lang="en-US" sz="13800" dirty="0"/>
          </a:p>
        </p:txBody>
      </p:sp>
      <p:sp>
        <p:nvSpPr>
          <p:cNvPr id="2" name="Rectangle 1"/>
          <p:cNvSpPr/>
          <p:nvPr/>
        </p:nvSpPr>
        <p:spPr>
          <a:xfrm>
            <a:off x="1191776" y="3279641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4792725" y="2634405"/>
            <a:ext cx="7315553" cy="3738187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0918" y="5578013"/>
            <a:ext cx="775698" cy="77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529" y="1452213"/>
            <a:ext cx="66265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practical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553" y="4644176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smtClean="0"/>
              <a:t>thực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tiễn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336649" y="3403606"/>
            <a:ext cx="2817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2" y="2400079"/>
            <a:ext cx="6229056" cy="3260522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4254" y="5687022"/>
            <a:ext cx="662486" cy="662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617</Words>
  <Application>Microsoft Office PowerPoint</Application>
  <PresentationFormat>Custom</PresentationFormat>
  <Paragraphs>141</Paragraphs>
  <Slides>18</Slides>
  <Notes>15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290</cp:revision>
  <dcterms:created xsi:type="dcterms:W3CDTF">2020-12-09T02:04:09Z</dcterms:created>
  <dcterms:modified xsi:type="dcterms:W3CDTF">2025-02-07T07:16:33Z</dcterms:modified>
</cp:coreProperties>
</file>