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7"/>
  </p:notesMasterIdLst>
  <p:sldIdLst>
    <p:sldId id="256" r:id="rId2"/>
    <p:sldId id="257" r:id="rId3"/>
    <p:sldId id="258" r:id="rId4"/>
    <p:sldId id="268" r:id="rId5"/>
    <p:sldId id="259" r:id="rId6"/>
    <p:sldId id="272" r:id="rId7"/>
    <p:sldId id="274" r:id="rId8"/>
    <p:sldId id="275" r:id="rId9"/>
    <p:sldId id="281" r:id="rId10"/>
    <p:sldId id="277" r:id="rId11"/>
    <p:sldId id="280" r:id="rId12"/>
    <p:sldId id="279" r:id="rId13"/>
    <p:sldId id="282" r:id="rId14"/>
    <p:sldId id="287" r:id="rId15"/>
    <p:sldId id="286" r:id="rId16"/>
    <p:sldId id="276" r:id="rId17"/>
    <p:sldId id="260" r:id="rId18"/>
    <p:sldId id="283" r:id="rId19"/>
    <p:sldId id="285" r:id="rId20"/>
    <p:sldId id="261" r:id="rId21"/>
    <p:sldId id="284" r:id="rId22"/>
    <p:sldId id="290" r:id="rId23"/>
    <p:sldId id="288" r:id="rId24"/>
    <p:sldId id="289" r:id="rId25"/>
    <p:sldId id="291" r:id="rId26"/>
    <p:sldId id="292" r:id="rId27"/>
    <p:sldId id="302" r:id="rId28"/>
    <p:sldId id="262" r:id="rId29"/>
    <p:sldId id="294" r:id="rId30"/>
    <p:sldId id="295" r:id="rId31"/>
    <p:sldId id="298" r:id="rId32"/>
    <p:sldId id="300" r:id="rId33"/>
    <p:sldId id="301" r:id="rId34"/>
    <p:sldId id="263" r:id="rId35"/>
    <p:sldId id="270" r:id="rId36"/>
    <p:sldId id="271" r:id="rId37"/>
    <p:sldId id="265" r:id="rId38"/>
    <p:sldId id="266" r:id="rId39"/>
    <p:sldId id="267" r:id="rId40"/>
    <p:sldId id="278" r:id="rId41"/>
    <p:sldId id="264" r:id="rId42"/>
    <p:sldId id="273" r:id="rId43"/>
    <p:sldId id="269" r:id="rId44"/>
    <p:sldId id="296" r:id="rId45"/>
    <p:sldId id="299"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436" autoAdjust="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2F9C43-6C2D-4BAB-B2D4-80A6DDF67110}" type="doc">
      <dgm:prSet loTypeId="urn:microsoft.com/office/officeart/2005/8/layout/orgChart1" loCatId="hierarchy" qsTypeId="urn:microsoft.com/office/officeart/2005/8/quickstyle/simple1" qsCatId="simple" csTypeId="urn:microsoft.com/office/officeart/2005/8/colors/accent1_2" csCatId="accent1"/>
      <dgm:spPr/>
    </dgm:pt>
    <dgm:pt modelId="{72EAA5E9-6520-41A1-A6BB-981CA263B3A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smtClean="0">
              <a:ln>
                <a:noFill/>
              </a:ln>
              <a:solidFill>
                <a:schemeClr val="tx1"/>
              </a:solidFill>
              <a:effectLst/>
              <a:latin typeface="Arial" panose="020B0604020202020204" pitchFamily="34" charset="0"/>
            </a:rPr>
            <a:t>Các yếu tố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smtClean="0">
              <a:ln>
                <a:noFill/>
              </a:ln>
              <a:solidFill>
                <a:schemeClr val="tx1"/>
              </a:solidFill>
              <a:effectLst/>
              <a:latin typeface="Arial" panose="020B0604020202020204" pitchFamily="34" charset="0"/>
            </a:rPr>
            <a:t>ảnh hưởng</a:t>
          </a:r>
          <a:endParaRPr kumimoji="0" lang="en-GB" altLang="en-US" b="1" i="0" u="none" strike="noStrike" cap="none" normalizeH="0" baseline="0" smtClean="0">
            <a:ln>
              <a:noFill/>
            </a:ln>
            <a:solidFill>
              <a:schemeClr val="tx1"/>
            </a:solidFill>
            <a:effectLst/>
            <a:latin typeface="Arial" panose="020B0604020202020204" pitchFamily="34" charset="0"/>
          </a:endParaRPr>
        </a:p>
      </dgm:t>
    </dgm:pt>
    <dgm:pt modelId="{7921865F-16C4-49C6-AF0B-6EBCBE5CC2F2}" type="parTrans" cxnId="{9D934EA2-52AD-48F9-AD70-EB5F07FAEE28}">
      <dgm:prSet/>
      <dgm:spPr/>
    </dgm:pt>
    <dgm:pt modelId="{4028C8BA-400F-4E39-B0AB-3FC8C1436D1B}" type="sibTrans" cxnId="{9D934EA2-52AD-48F9-AD70-EB5F07FAEE28}">
      <dgm:prSet/>
      <dgm:spPr/>
    </dgm:pt>
    <dgm:pt modelId="{8EC16248-2E43-4A4E-9524-9FB293AE75A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smtClean="0">
              <a:ln>
                <a:noFill/>
              </a:ln>
              <a:solidFill>
                <a:schemeClr val="tx1"/>
              </a:solidFill>
              <a:effectLst/>
              <a:latin typeface="Arial" panose="020B0604020202020204" pitchFamily="34" charset="0"/>
            </a:rPr>
            <a:t>Yếu tố nội tại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smtClean="0">
              <a:ln>
                <a:noFill/>
              </a:ln>
              <a:solidFill>
                <a:schemeClr val="tx1"/>
              </a:solidFill>
              <a:effectLst/>
              <a:latin typeface="Arial" panose="020B0604020202020204" pitchFamily="34" charset="0"/>
            </a:rPr>
            <a:t>của cành giâm</a:t>
          </a:r>
          <a:endParaRPr kumimoji="0" lang="en-GB" altLang="en-US" b="1" i="0" u="none" strike="noStrike" cap="none" normalizeH="0" baseline="0" smtClean="0">
            <a:ln>
              <a:noFill/>
            </a:ln>
            <a:solidFill>
              <a:schemeClr val="tx1"/>
            </a:solidFill>
            <a:effectLst/>
            <a:latin typeface="Arial" panose="020B0604020202020204" pitchFamily="34" charset="0"/>
          </a:endParaRPr>
        </a:p>
      </dgm:t>
    </dgm:pt>
    <dgm:pt modelId="{F386AC6D-9952-4D07-9561-232DF99FF230}" type="parTrans" cxnId="{FF5F5EB8-059B-477B-B4A1-46DF797544DF}">
      <dgm:prSet/>
      <dgm:spPr/>
    </dgm:pt>
    <dgm:pt modelId="{B86EFBB8-1C2D-4538-8281-2A8937B7292A}" type="sibTrans" cxnId="{FF5F5EB8-059B-477B-B4A1-46DF797544DF}">
      <dgm:prSet/>
      <dgm:spPr/>
    </dgm:pt>
    <dgm:pt modelId="{B9138ED6-327B-4027-81E4-75813BD25F3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smtClean="0">
              <a:ln>
                <a:noFill/>
              </a:ln>
              <a:solidFill>
                <a:schemeClr val="tx1"/>
              </a:solidFill>
              <a:effectLst/>
              <a:latin typeface="Arial" panose="020B0604020202020204" pitchFamily="34" charset="0"/>
            </a:rPr>
            <a:t>Các giống cây</a:t>
          </a:r>
          <a:endParaRPr kumimoji="0" lang="en-GB" altLang="en-US" b="1" i="0" u="none" strike="noStrike" cap="none" normalizeH="0" baseline="0" smtClean="0">
            <a:ln>
              <a:noFill/>
            </a:ln>
            <a:solidFill>
              <a:schemeClr val="tx1"/>
            </a:solidFill>
            <a:effectLst/>
            <a:latin typeface="Arial" panose="020B0604020202020204" pitchFamily="34" charset="0"/>
          </a:endParaRPr>
        </a:p>
      </dgm:t>
    </dgm:pt>
    <dgm:pt modelId="{0A8FED06-5B57-4429-926A-53DD3B975F40}" type="parTrans" cxnId="{15363124-1FF7-43E6-BAB4-029D8EA68B15}">
      <dgm:prSet/>
      <dgm:spPr/>
    </dgm:pt>
    <dgm:pt modelId="{667D46E0-A56E-4500-A8EF-82393807C417}" type="sibTrans" cxnId="{15363124-1FF7-43E6-BAB4-029D8EA68B15}">
      <dgm:prSet/>
      <dgm:spPr/>
    </dgm:pt>
    <dgm:pt modelId="{1631B518-F2E0-46E8-A6ED-94B4772C59C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smtClean="0">
              <a:ln>
                <a:noFill/>
              </a:ln>
              <a:solidFill>
                <a:schemeClr val="tx1"/>
              </a:solidFill>
              <a:effectLst/>
              <a:latin typeface="Arial" panose="020B0604020202020204" pitchFamily="34" charset="0"/>
            </a:rPr>
            <a:t>Chất lượng của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smtClean="0">
              <a:ln>
                <a:noFill/>
              </a:ln>
              <a:solidFill>
                <a:schemeClr val="tx1"/>
              </a:solidFill>
              <a:effectLst/>
              <a:latin typeface="Arial" panose="020B0604020202020204" pitchFamily="34" charset="0"/>
            </a:rPr>
            <a:t>cành giâm</a:t>
          </a:r>
          <a:endParaRPr kumimoji="0" lang="en-GB" altLang="en-US" b="1" i="0" u="none" strike="noStrike" cap="none" normalizeH="0" baseline="0" smtClean="0">
            <a:ln>
              <a:noFill/>
            </a:ln>
            <a:solidFill>
              <a:schemeClr val="tx1"/>
            </a:solidFill>
            <a:effectLst/>
            <a:latin typeface="Arial" panose="020B0604020202020204" pitchFamily="34" charset="0"/>
          </a:endParaRPr>
        </a:p>
      </dgm:t>
    </dgm:pt>
    <dgm:pt modelId="{08942A7A-4C1F-4FBB-A281-4E791A6D8E57}" type="parTrans" cxnId="{8B721928-CA69-4FA4-B70E-81B2329605CC}">
      <dgm:prSet/>
      <dgm:spPr/>
    </dgm:pt>
    <dgm:pt modelId="{6845784E-FA81-4B7A-9193-C402D0EB374F}" type="sibTrans" cxnId="{8B721928-CA69-4FA4-B70E-81B2329605CC}">
      <dgm:prSet/>
      <dgm:spPr/>
    </dgm:pt>
    <dgm:pt modelId="{FC1CD6B1-011D-42B4-965D-38B82B6E30E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smtClean="0">
              <a:ln>
                <a:noFill/>
              </a:ln>
              <a:solidFill>
                <a:schemeClr val="tx1"/>
              </a:solidFill>
              <a:effectLst/>
              <a:latin typeface="Arial" panose="020B0604020202020204" pitchFamily="34" charset="0"/>
            </a:rPr>
            <a:t>Yếu tố ngoại cảnh</a:t>
          </a:r>
          <a:endParaRPr kumimoji="0" lang="en-GB" altLang="en-US" b="1" i="0" u="none" strike="noStrike" cap="none" normalizeH="0" baseline="0" smtClean="0">
            <a:ln>
              <a:noFill/>
            </a:ln>
            <a:solidFill>
              <a:schemeClr val="tx1"/>
            </a:solidFill>
            <a:effectLst/>
            <a:latin typeface="Arial" panose="020B0604020202020204" pitchFamily="34" charset="0"/>
          </a:endParaRPr>
        </a:p>
      </dgm:t>
    </dgm:pt>
    <dgm:pt modelId="{2BD8F400-2ADC-41EF-9DDD-0B01969800EE}" type="parTrans" cxnId="{06F3EA06-FB09-40A6-A487-04D9F462AD18}">
      <dgm:prSet/>
      <dgm:spPr/>
    </dgm:pt>
    <dgm:pt modelId="{9B571EC0-3D3F-44D8-A4A6-4E1F5EC4053C}" type="sibTrans" cxnId="{06F3EA06-FB09-40A6-A487-04D9F462AD18}">
      <dgm:prSet/>
      <dgm:spPr/>
    </dgm:pt>
    <dgm:pt modelId="{2683C793-BF46-401E-A6AA-20680CBABF6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smtClean="0">
              <a:ln>
                <a:noFill/>
              </a:ln>
              <a:solidFill>
                <a:schemeClr val="tx1"/>
              </a:solidFill>
              <a:effectLst/>
              <a:latin typeface="Arial" panose="020B0604020202020204" pitchFamily="34" charset="0"/>
            </a:rPr>
            <a:t>Nhiệt độ</a:t>
          </a:r>
          <a:endParaRPr kumimoji="0" lang="en-GB" altLang="en-US" b="1" i="0" u="none" strike="noStrike" cap="none" normalizeH="0" baseline="0" smtClean="0">
            <a:ln>
              <a:noFill/>
            </a:ln>
            <a:solidFill>
              <a:schemeClr val="tx1"/>
            </a:solidFill>
            <a:effectLst/>
            <a:latin typeface="Arial" panose="020B0604020202020204" pitchFamily="34" charset="0"/>
          </a:endParaRPr>
        </a:p>
      </dgm:t>
    </dgm:pt>
    <dgm:pt modelId="{2AD5B2D3-F8A2-44C8-AD09-B686D22CA817}" type="parTrans" cxnId="{BB0A9C16-C97C-4589-A3DC-4F4E4D15A864}">
      <dgm:prSet/>
      <dgm:spPr/>
    </dgm:pt>
    <dgm:pt modelId="{75211B0A-8DB9-464F-8C59-E5D401024824}" type="sibTrans" cxnId="{BB0A9C16-C97C-4589-A3DC-4F4E4D15A864}">
      <dgm:prSet/>
      <dgm:spPr/>
    </dgm:pt>
    <dgm:pt modelId="{86DD588A-B219-4373-B5C2-216581E632D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smtClean="0">
              <a:ln>
                <a:noFill/>
              </a:ln>
              <a:solidFill>
                <a:schemeClr val="tx1"/>
              </a:solidFill>
              <a:effectLst/>
              <a:latin typeface="Arial" panose="020B0604020202020204" pitchFamily="34" charset="0"/>
            </a:rPr>
            <a:t>Độ ẩm</a:t>
          </a:r>
          <a:endParaRPr kumimoji="0" lang="en-GB" altLang="en-US" b="1" i="0" u="none" strike="noStrike" cap="none" normalizeH="0" baseline="0" smtClean="0">
            <a:ln>
              <a:noFill/>
            </a:ln>
            <a:solidFill>
              <a:schemeClr val="tx1"/>
            </a:solidFill>
            <a:effectLst/>
            <a:latin typeface="Arial" panose="020B0604020202020204" pitchFamily="34" charset="0"/>
          </a:endParaRPr>
        </a:p>
      </dgm:t>
    </dgm:pt>
    <dgm:pt modelId="{DC854910-D243-46B0-9AD9-B3326C9D8362}" type="parTrans" cxnId="{9A513C86-0732-4323-9274-71DF4EC96F92}">
      <dgm:prSet/>
      <dgm:spPr/>
    </dgm:pt>
    <dgm:pt modelId="{AAEB1010-9A94-4601-8A83-BC625C80F11F}" type="sibTrans" cxnId="{9A513C86-0732-4323-9274-71DF4EC96F92}">
      <dgm:prSet/>
      <dgm:spPr/>
    </dgm:pt>
    <dgm:pt modelId="{C93FFD78-2191-40E3-A6E3-2B641B03306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smtClean="0">
              <a:ln>
                <a:noFill/>
              </a:ln>
              <a:solidFill>
                <a:schemeClr val="tx1"/>
              </a:solidFill>
              <a:effectLst/>
              <a:latin typeface="Arial" panose="020B0604020202020204" pitchFamily="34" charset="0"/>
            </a:rPr>
            <a:t>Ánh sáng</a:t>
          </a:r>
          <a:endParaRPr kumimoji="0" lang="en-GB" altLang="en-US" b="1" i="0" u="none" strike="noStrike" cap="none" normalizeH="0" baseline="0" smtClean="0">
            <a:ln>
              <a:noFill/>
            </a:ln>
            <a:solidFill>
              <a:schemeClr val="tx1"/>
            </a:solidFill>
            <a:effectLst/>
            <a:latin typeface="Arial" panose="020B0604020202020204" pitchFamily="34" charset="0"/>
          </a:endParaRPr>
        </a:p>
      </dgm:t>
    </dgm:pt>
    <dgm:pt modelId="{D47633E7-BECC-452A-9267-EDCA0CE833E5}" type="parTrans" cxnId="{60C33514-8087-4928-B108-B8A77789B684}">
      <dgm:prSet/>
      <dgm:spPr/>
    </dgm:pt>
    <dgm:pt modelId="{E21BF06C-065E-4970-9CA2-F1CE3FC85BA0}" type="sibTrans" cxnId="{60C33514-8087-4928-B108-B8A77789B684}">
      <dgm:prSet/>
      <dgm:spPr/>
    </dgm:pt>
    <dgm:pt modelId="{F5BEC4EF-E109-410C-A316-66620151E72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smtClean="0">
              <a:ln>
                <a:noFill/>
              </a:ln>
              <a:solidFill>
                <a:schemeClr val="tx1"/>
              </a:solidFill>
              <a:effectLst/>
              <a:latin typeface="Arial" panose="020B0604020202020204" pitchFamily="34" charset="0"/>
            </a:rPr>
            <a:t>Giá thể giâm cành</a:t>
          </a:r>
          <a:endParaRPr kumimoji="0" lang="en-GB" altLang="en-US" b="1" i="0" u="none" strike="noStrike" cap="none" normalizeH="0" baseline="0" smtClean="0">
            <a:ln>
              <a:noFill/>
            </a:ln>
            <a:solidFill>
              <a:schemeClr val="tx1"/>
            </a:solidFill>
            <a:effectLst/>
            <a:latin typeface="Arial" panose="020B0604020202020204" pitchFamily="34" charset="0"/>
          </a:endParaRPr>
        </a:p>
      </dgm:t>
    </dgm:pt>
    <dgm:pt modelId="{1F58B6CA-9613-4849-A424-C686AA279804}" type="parTrans" cxnId="{66588CAA-65D8-4DC5-B77A-5487C78C757C}">
      <dgm:prSet/>
      <dgm:spPr/>
    </dgm:pt>
    <dgm:pt modelId="{697F3A76-5952-46C3-99F5-6CEC62255C77}" type="sibTrans" cxnId="{66588CAA-65D8-4DC5-B77A-5487C78C757C}">
      <dgm:prSet/>
      <dgm:spPr/>
    </dgm:pt>
    <dgm:pt modelId="{9F8490D7-88F8-41C3-9E24-B255FBE32CF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smtClean="0">
              <a:ln>
                <a:noFill/>
              </a:ln>
              <a:solidFill>
                <a:schemeClr val="tx1"/>
              </a:solidFill>
              <a:effectLst/>
              <a:latin typeface="Arial" panose="020B0604020202020204" pitchFamily="34" charset="0"/>
            </a:rPr>
            <a:t>Yếu tố kĩ thuật</a:t>
          </a:r>
          <a:endParaRPr kumimoji="0" lang="en-GB" altLang="en-US" b="1" i="0" u="none" strike="noStrike" cap="none" normalizeH="0" baseline="0" smtClean="0">
            <a:ln>
              <a:noFill/>
            </a:ln>
            <a:solidFill>
              <a:schemeClr val="tx1"/>
            </a:solidFill>
            <a:effectLst/>
            <a:latin typeface="Arial" panose="020B0604020202020204" pitchFamily="34" charset="0"/>
          </a:endParaRPr>
        </a:p>
      </dgm:t>
    </dgm:pt>
    <dgm:pt modelId="{088AA062-0EA4-4822-837A-F4D6992741F9}" type="parTrans" cxnId="{D8E0E701-88C0-452B-BBB3-A938CD095565}">
      <dgm:prSet/>
      <dgm:spPr/>
    </dgm:pt>
    <dgm:pt modelId="{66BC9DE8-494F-4F7D-BC38-05D18F6A40B5}" type="sibTrans" cxnId="{D8E0E701-88C0-452B-BBB3-A938CD095565}">
      <dgm:prSet/>
      <dgm:spPr/>
    </dgm:pt>
    <dgm:pt modelId="{C9B84752-DB96-43A7-A365-B5C7F7B57784}" type="pres">
      <dgm:prSet presAssocID="{D42F9C43-6C2D-4BAB-B2D4-80A6DDF67110}" presName="hierChild1" presStyleCnt="0">
        <dgm:presLayoutVars>
          <dgm:orgChart val="1"/>
          <dgm:chPref val="1"/>
          <dgm:dir/>
          <dgm:animOne val="branch"/>
          <dgm:animLvl val="lvl"/>
          <dgm:resizeHandles/>
        </dgm:presLayoutVars>
      </dgm:prSet>
      <dgm:spPr/>
    </dgm:pt>
    <dgm:pt modelId="{9ADD1698-39FC-4D41-A69D-ABD7AA851804}" type="pres">
      <dgm:prSet presAssocID="{72EAA5E9-6520-41A1-A6BB-981CA263B3A0}" presName="hierRoot1" presStyleCnt="0">
        <dgm:presLayoutVars>
          <dgm:hierBranch/>
        </dgm:presLayoutVars>
      </dgm:prSet>
      <dgm:spPr/>
    </dgm:pt>
    <dgm:pt modelId="{DEAA3946-31B7-4666-B126-E0A68FD23B31}" type="pres">
      <dgm:prSet presAssocID="{72EAA5E9-6520-41A1-A6BB-981CA263B3A0}" presName="rootComposite1" presStyleCnt="0"/>
      <dgm:spPr/>
    </dgm:pt>
    <dgm:pt modelId="{1DA66559-7DDF-47E6-A446-72E96CB66A7D}" type="pres">
      <dgm:prSet presAssocID="{72EAA5E9-6520-41A1-A6BB-981CA263B3A0}" presName="rootText1" presStyleLbl="node0" presStyleIdx="0" presStyleCnt="1">
        <dgm:presLayoutVars>
          <dgm:chPref val="3"/>
        </dgm:presLayoutVars>
      </dgm:prSet>
      <dgm:spPr/>
    </dgm:pt>
    <dgm:pt modelId="{F18D8121-9519-42CC-8A7F-6B494D40AA63}" type="pres">
      <dgm:prSet presAssocID="{72EAA5E9-6520-41A1-A6BB-981CA263B3A0}" presName="rootConnector1" presStyleLbl="node1" presStyleIdx="0" presStyleCnt="0"/>
      <dgm:spPr/>
    </dgm:pt>
    <dgm:pt modelId="{FE107D4E-4FA1-45D2-9337-24726A0041A4}" type="pres">
      <dgm:prSet presAssocID="{72EAA5E9-6520-41A1-A6BB-981CA263B3A0}" presName="hierChild2" presStyleCnt="0"/>
      <dgm:spPr/>
    </dgm:pt>
    <dgm:pt modelId="{7ECF3110-DB62-46C3-9E16-4864279DB547}" type="pres">
      <dgm:prSet presAssocID="{F386AC6D-9952-4D07-9561-232DF99FF230}" presName="Name35" presStyleLbl="parChTrans1D2" presStyleIdx="0" presStyleCnt="3"/>
      <dgm:spPr/>
    </dgm:pt>
    <dgm:pt modelId="{A6F9B21B-B8EE-47AC-8F3C-E3C2B173FB27}" type="pres">
      <dgm:prSet presAssocID="{8EC16248-2E43-4A4E-9524-9FB293AE75AA}" presName="hierRoot2" presStyleCnt="0">
        <dgm:presLayoutVars>
          <dgm:hierBranch val="r"/>
        </dgm:presLayoutVars>
      </dgm:prSet>
      <dgm:spPr/>
    </dgm:pt>
    <dgm:pt modelId="{91918149-B412-4E60-A27C-3AAFAF66BE8F}" type="pres">
      <dgm:prSet presAssocID="{8EC16248-2E43-4A4E-9524-9FB293AE75AA}" presName="rootComposite" presStyleCnt="0"/>
      <dgm:spPr/>
    </dgm:pt>
    <dgm:pt modelId="{6A5F6236-AB14-4548-9457-D0B10B73374C}" type="pres">
      <dgm:prSet presAssocID="{8EC16248-2E43-4A4E-9524-9FB293AE75AA}" presName="rootText" presStyleLbl="node2" presStyleIdx="0" presStyleCnt="3">
        <dgm:presLayoutVars>
          <dgm:chPref val="3"/>
        </dgm:presLayoutVars>
      </dgm:prSet>
      <dgm:spPr/>
    </dgm:pt>
    <dgm:pt modelId="{DB247B74-2A29-48C2-BA5C-E55A65CDA247}" type="pres">
      <dgm:prSet presAssocID="{8EC16248-2E43-4A4E-9524-9FB293AE75AA}" presName="rootConnector" presStyleLbl="node2" presStyleIdx="0" presStyleCnt="3"/>
      <dgm:spPr/>
    </dgm:pt>
    <dgm:pt modelId="{DC05C9AB-E0B9-411E-9F88-287F2AB26FC2}" type="pres">
      <dgm:prSet presAssocID="{8EC16248-2E43-4A4E-9524-9FB293AE75AA}" presName="hierChild4" presStyleCnt="0"/>
      <dgm:spPr/>
    </dgm:pt>
    <dgm:pt modelId="{917D2977-4D2A-42A9-90C6-E653E2A5A675}" type="pres">
      <dgm:prSet presAssocID="{0A8FED06-5B57-4429-926A-53DD3B975F40}" presName="Name50" presStyleLbl="parChTrans1D3" presStyleIdx="0" presStyleCnt="6"/>
      <dgm:spPr/>
    </dgm:pt>
    <dgm:pt modelId="{9E84EFBF-FF89-4DAD-9180-C4AA2E93B854}" type="pres">
      <dgm:prSet presAssocID="{B9138ED6-327B-4027-81E4-75813BD25F31}" presName="hierRoot2" presStyleCnt="0">
        <dgm:presLayoutVars>
          <dgm:hierBranch val="r"/>
        </dgm:presLayoutVars>
      </dgm:prSet>
      <dgm:spPr/>
    </dgm:pt>
    <dgm:pt modelId="{0D59841A-6F39-4046-B665-9869068FF172}" type="pres">
      <dgm:prSet presAssocID="{B9138ED6-327B-4027-81E4-75813BD25F31}" presName="rootComposite" presStyleCnt="0"/>
      <dgm:spPr/>
    </dgm:pt>
    <dgm:pt modelId="{94612760-239C-4210-A4C2-A94FC715BA7A}" type="pres">
      <dgm:prSet presAssocID="{B9138ED6-327B-4027-81E4-75813BD25F31}" presName="rootText" presStyleLbl="node3" presStyleIdx="0" presStyleCnt="6">
        <dgm:presLayoutVars>
          <dgm:chPref val="3"/>
        </dgm:presLayoutVars>
      </dgm:prSet>
      <dgm:spPr/>
    </dgm:pt>
    <dgm:pt modelId="{B03B0047-56CC-4621-A6E8-5D419AF797E2}" type="pres">
      <dgm:prSet presAssocID="{B9138ED6-327B-4027-81E4-75813BD25F31}" presName="rootConnector" presStyleLbl="node3" presStyleIdx="0" presStyleCnt="6"/>
      <dgm:spPr/>
    </dgm:pt>
    <dgm:pt modelId="{3C7A8663-0A0D-4661-9A1D-862ACD33F93E}" type="pres">
      <dgm:prSet presAssocID="{B9138ED6-327B-4027-81E4-75813BD25F31}" presName="hierChild4" presStyleCnt="0"/>
      <dgm:spPr/>
    </dgm:pt>
    <dgm:pt modelId="{F4781D3C-7DD7-46D9-9A6C-E7FBF0E09DD4}" type="pres">
      <dgm:prSet presAssocID="{B9138ED6-327B-4027-81E4-75813BD25F31}" presName="hierChild5" presStyleCnt="0"/>
      <dgm:spPr/>
    </dgm:pt>
    <dgm:pt modelId="{50C9930A-2C0F-4530-B658-1296ECB95A2E}" type="pres">
      <dgm:prSet presAssocID="{08942A7A-4C1F-4FBB-A281-4E791A6D8E57}" presName="Name50" presStyleLbl="parChTrans1D3" presStyleIdx="1" presStyleCnt="6"/>
      <dgm:spPr/>
    </dgm:pt>
    <dgm:pt modelId="{F6264751-E198-482E-87D3-7F8B41A46FA2}" type="pres">
      <dgm:prSet presAssocID="{1631B518-F2E0-46E8-A6ED-94B4772C59C7}" presName="hierRoot2" presStyleCnt="0">
        <dgm:presLayoutVars>
          <dgm:hierBranch val="r"/>
        </dgm:presLayoutVars>
      </dgm:prSet>
      <dgm:spPr/>
    </dgm:pt>
    <dgm:pt modelId="{C3EF8B67-89B7-4016-A699-B2C02A6E1B5D}" type="pres">
      <dgm:prSet presAssocID="{1631B518-F2E0-46E8-A6ED-94B4772C59C7}" presName="rootComposite" presStyleCnt="0"/>
      <dgm:spPr/>
    </dgm:pt>
    <dgm:pt modelId="{997AF830-AE6E-4C4F-ACCF-0F427372C2BC}" type="pres">
      <dgm:prSet presAssocID="{1631B518-F2E0-46E8-A6ED-94B4772C59C7}" presName="rootText" presStyleLbl="node3" presStyleIdx="1" presStyleCnt="6">
        <dgm:presLayoutVars>
          <dgm:chPref val="3"/>
        </dgm:presLayoutVars>
      </dgm:prSet>
      <dgm:spPr/>
    </dgm:pt>
    <dgm:pt modelId="{9BDB251D-FA7B-49BA-BA65-CF51EF98F4C0}" type="pres">
      <dgm:prSet presAssocID="{1631B518-F2E0-46E8-A6ED-94B4772C59C7}" presName="rootConnector" presStyleLbl="node3" presStyleIdx="1" presStyleCnt="6"/>
      <dgm:spPr/>
    </dgm:pt>
    <dgm:pt modelId="{38E95D62-4139-48EE-B3A4-D6F46A26CD9E}" type="pres">
      <dgm:prSet presAssocID="{1631B518-F2E0-46E8-A6ED-94B4772C59C7}" presName="hierChild4" presStyleCnt="0"/>
      <dgm:spPr/>
    </dgm:pt>
    <dgm:pt modelId="{251B71E1-DD6D-449B-BCBE-84DC4EE100FA}" type="pres">
      <dgm:prSet presAssocID="{1631B518-F2E0-46E8-A6ED-94B4772C59C7}" presName="hierChild5" presStyleCnt="0"/>
      <dgm:spPr/>
    </dgm:pt>
    <dgm:pt modelId="{BDEA204E-2E21-4F6D-8199-D8F7AC99199E}" type="pres">
      <dgm:prSet presAssocID="{8EC16248-2E43-4A4E-9524-9FB293AE75AA}" presName="hierChild5" presStyleCnt="0"/>
      <dgm:spPr/>
    </dgm:pt>
    <dgm:pt modelId="{B82275B0-5F8D-4CEC-86BF-E13F49F38E6C}" type="pres">
      <dgm:prSet presAssocID="{2BD8F400-2ADC-41EF-9DDD-0B01969800EE}" presName="Name35" presStyleLbl="parChTrans1D2" presStyleIdx="1" presStyleCnt="3"/>
      <dgm:spPr/>
    </dgm:pt>
    <dgm:pt modelId="{07DEF204-B19E-4676-928C-2BBB789C5AA1}" type="pres">
      <dgm:prSet presAssocID="{FC1CD6B1-011D-42B4-965D-38B82B6E30ED}" presName="hierRoot2" presStyleCnt="0">
        <dgm:presLayoutVars>
          <dgm:hierBranch val="r"/>
        </dgm:presLayoutVars>
      </dgm:prSet>
      <dgm:spPr/>
    </dgm:pt>
    <dgm:pt modelId="{E9F5EDEA-5C96-41C2-BB87-3255FD7B464A}" type="pres">
      <dgm:prSet presAssocID="{FC1CD6B1-011D-42B4-965D-38B82B6E30ED}" presName="rootComposite" presStyleCnt="0"/>
      <dgm:spPr/>
    </dgm:pt>
    <dgm:pt modelId="{BC1737F7-1EE8-4D4B-BCD2-D7412A667C42}" type="pres">
      <dgm:prSet presAssocID="{FC1CD6B1-011D-42B4-965D-38B82B6E30ED}" presName="rootText" presStyleLbl="node2" presStyleIdx="1" presStyleCnt="3">
        <dgm:presLayoutVars>
          <dgm:chPref val="3"/>
        </dgm:presLayoutVars>
      </dgm:prSet>
      <dgm:spPr/>
    </dgm:pt>
    <dgm:pt modelId="{69CB00E8-A2CB-40AF-9FD5-328362272F97}" type="pres">
      <dgm:prSet presAssocID="{FC1CD6B1-011D-42B4-965D-38B82B6E30ED}" presName="rootConnector" presStyleLbl="node2" presStyleIdx="1" presStyleCnt="3"/>
      <dgm:spPr/>
    </dgm:pt>
    <dgm:pt modelId="{956B1D0B-E6AC-4008-96D1-6B5C0B50F72D}" type="pres">
      <dgm:prSet presAssocID="{FC1CD6B1-011D-42B4-965D-38B82B6E30ED}" presName="hierChild4" presStyleCnt="0"/>
      <dgm:spPr/>
    </dgm:pt>
    <dgm:pt modelId="{8290B825-3D66-4977-9383-9ECC5C7D542A}" type="pres">
      <dgm:prSet presAssocID="{2AD5B2D3-F8A2-44C8-AD09-B686D22CA817}" presName="Name50" presStyleLbl="parChTrans1D3" presStyleIdx="2" presStyleCnt="6"/>
      <dgm:spPr/>
    </dgm:pt>
    <dgm:pt modelId="{18400F24-2AC2-4135-B354-ECE7504C6299}" type="pres">
      <dgm:prSet presAssocID="{2683C793-BF46-401E-A6AA-20680CBABF67}" presName="hierRoot2" presStyleCnt="0">
        <dgm:presLayoutVars>
          <dgm:hierBranch val="r"/>
        </dgm:presLayoutVars>
      </dgm:prSet>
      <dgm:spPr/>
    </dgm:pt>
    <dgm:pt modelId="{DFA51DE2-15FA-4612-9D31-1DB272FF7D73}" type="pres">
      <dgm:prSet presAssocID="{2683C793-BF46-401E-A6AA-20680CBABF67}" presName="rootComposite" presStyleCnt="0"/>
      <dgm:spPr/>
    </dgm:pt>
    <dgm:pt modelId="{1590BFE1-5849-4A5D-A578-07CD2724274A}" type="pres">
      <dgm:prSet presAssocID="{2683C793-BF46-401E-A6AA-20680CBABF67}" presName="rootText" presStyleLbl="node3" presStyleIdx="2" presStyleCnt="6">
        <dgm:presLayoutVars>
          <dgm:chPref val="3"/>
        </dgm:presLayoutVars>
      </dgm:prSet>
      <dgm:spPr/>
    </dgm:pt>
    <dgm:pt modelId="{B38AB23B-ACDE-4446-B323-7B9C7734D215}" type="pres">
      <dgm:prSet presAssocID="{2683C793-BF46-401E-A6AA-20680CBABF67}" presName="rootConnector" presStyleLbl="node3" presStyleIdx="2" presStyleCnt="6"/>
      <dgm:spPr/>
    </dgm:pt>
    <dgm:pt modelId="{30541181-00CE-45D1-82B3-87C5A351E3C8}" type="pres">
      <dgm:prSet presAssocID="{2683C793-BF46-401E-A6AA-20680CBABF67}" presName="hierChild4" presStyleCnt="0"/>
      <dgm:spPr/>
    </dgm:pt>
    <dgm:pt modelId="{2D5AA488-5353-443F-8C17-1D9CDD9EA9F0}" type="pres">
      <dgm:prSet presAssocID="{2683C793-BF46-401E-A6AA-20680CBABF67}" presName="hierChild5" presStyleCnt="0"/>
      <dgm:spPr/>
    </dgm:pt>
    <dgm:pt modelId="{4CCCA92F-223E-41CF-9B0C-FB7DCA1EFA88}" type="pres">
      <dgm:prSet presAssocID="{DC854910-D243-46B0-9AD9-B3326C9D8362}" presName="Name50" presStyleLbl="parChTrans1D3" presStyleIdx="3" presStyleCnt="6"/>
      <dgm:spPr/>
    </dgm:pt>
    <dgm:pt modelId="{F3504753-F818-4CD1-824B-C0DBE3CBFB38}" type="pres">
      <dgm:prSet presAssocID="{86DD588A-B219-4373-B5C2-216581E632D5}" presName="hierRoot2" presStyleCnt="0">
        <dgm:presLayoutVars>
          <dgm:hierBranch val="r"/>
        </dgm:presLayoutVars>
      </dgm:prSet>
      <dgm:spPr/>
    </dgm:pt>
    <dgm:pt modelId="{9CE8F025-3764-4ABB-814A-8DED9AE587C7}" type="pres">
      <dgm:prSet presAssocID="{86DD588A-B219-4373-B5C2-216581E632D5}" presName="rootComposite" presStyleCnt="0"/>
      <dgm:spPr/>
    </dgm:pt>
    <dgm:pt modelId="{2A05286F-1E29-490B-8244-FFEF97BB8FF2}" type="pres">
      <dgm:prSet presAssocID="{86DD588A-B219-4373-B5C2-216581E632D5}" presName="rootText" presStyleLbl="node3" presStyleIdx="3" presStyleCnt="6">
        <dgm:presLayoutVars>
          <dgm:chPref val="3"/>
        </dgm:presLayoutVars>
      </dgm:prSet>
      <dgm:spPr/>
    </dgm:pt>
    <dgm:pt modelId="{A428E7DF-457F-4038-847D-4E47940548C0}" type="pres">
      <dgm:prSet presAssocID="{86DD588A-B219-4373-B5C2-216581E632D5}" presName="rootConnector" presStyleLbl="node3" presStyleIdx="3" presStyleCnt="6"/>
      <dgm:spPr/>
    </dgm:pt>
    <dgm:pt modelId="{FE1FF03E-28D0-4DDD-A508-29CA8A754BCF}" type="pres">
      <dgm:prSet presAssocID="{86DD588A-B219-4373-B5C2-216581E632D5}" presName="hierChild4" presStyleCnt="0"/>
      <dgm:spPr/>
    </dgm:pt>
    <dgm:pt modelId="{0681B583-581C-4ED1-B0BE-BB36FCEBBA08}" type="pres">
      <dgm:prSet presAssocID="{86DD588A-B219-4373-B5C2-216581E632D5}" presName="hierChild5" presStyleCnt="0"/>
      <dgm:spPr/>
    </dgm:pt>
    <dgm:pt modelId="{49B60EF5-1CF4-4536-A3CE-A12EC8683DD7}" type="pres">
      <dgm:prSet presAssocID="{D47633E7-BECC-452A-9267-EDCA0CE833E5}" presName="Name50" presStyleLbl="parChTrans1D3" presStyleIdx="4" presStyleCnt="6"/>
      <dgm:spPr/>
    </dgm:pt>
    <dgm:pt modelId="{8998234A-4EF0-4791-ADF4-D68B29475ECC}" type="pres">
      <dgm:prSet presAssocID="{C93FFD78-2191-40E3-A6E3-2B641B03306A}" presName="hierRoot2" presStyleCnt="0">
        <dgm:presLayoutVars>
          <dgm:hierBranch val="r"/>
        </dgm:presLayoutVars>
      </dgm:prSet>
      <dgm:spPr/>
    </dgm:pt>
    <dgm:pt modelId="{A2F983A2-DF31-42FA-9851-2E0F687FDCC3}" type="pres">
      <dgm:prSet presAssocID="{C93FFD78-2191-40E3-A6E3-2B641B03306A}" presName="rootComposite" presStyleCnt="0"/>
      <dgm:spPr/>
    </dgm:pt>
    <dgm:pt modelId="{7547DB8B-AC77-4479-8EE4-DE68790A0BE1}" type="pres">
      <dgm:prSet presAssocID="{C93FFD78-2191-40E3-A6E3-2B641B03306A}" presName="rootText" presStyleLbl="node3" presStyleIdx="4" presStyleCnt="6">
        <dgm:presLayoutVars>
          <dgm:chPref val="3"/>
        </dgm:presLayoutVars>
      </dgm:prSet>
      <dgm:spPr/>
    </dgm:pt>
    <dgm:pt modelId="{71416CB0-1633-4DC8-A13D-665ED4571682}" type="pres">
      <dgm:prSet presAssocID="{C93FFD78-2191-40E3-A6E3-2B641B03306A}" presName="rootConnector" presStyleLbl="node3" presStyleIdx="4" presStyleCnt="6"/>
      <dgm:spPr/>
    </dgm:pt>
    <dgm:pt modelId="{99CD66EC-75E1-47C1-85B2-7598393D5F06}" type="pres">
      <dgm:prSet presAssocID="{C93FFD78-2191-40E3-A6E3-2B641B03306A}" presName="hierChild4" presStyleCnt="0"/>
      <dgm:spPr/>
    </dgm:pt>
    <dgm:pt modelId="{1D0EC7D2-BC74-47B2-B1C7-98497DD89C4B}" type="pres">
      <dgm:prSet presAssocID="{C93FFD78-2191-40E3-A6E3-2B641B03306A}" presName="hierChild5" presStyleCnt="0"/>
      <dgm:spPr/>
    </dgm:pt>
    <dgm:pt modelId="{B8EECDAC-5229-4510-B96F-D1BBA05A6A6F}" type="pres">
      <dgm:prSet presAssocID="{1F58B6CA-9613-4849-A424-C686AA279804}" presName="Name50" presStyleLbl="parChTrans1D3" presStyleIdx="5" presStyleCnt="6"/>
      <dgm:spPr/>
    </dgm:pt>
    <dgm:pt modelId="{A7B29DA4-7DB2-412A-8061-D549792542F6}" type="pres">
      <dgm:prSet presAssocID="{F5BEC4EF-E109-410C-A316-66620151E721}" presName="hierRoot2" presStyleCnt="0">
        <dgm:presLayoutVars>
          <dgm:hierBranch val="r"/>
        </dgm:presLayoutVars>
      </dgm:prSet>
      <dgm:spPr/>
    </dgm:pt>
    <dgm:pt modelId="{7508490E-92EE-48C3-8A1B-1BB9B81F86BC}" type="pres">
      <dgm:prSet presAssocID="{F5BEC4EF-E109-410C-A316-66620151E721}" presName="rootComposite" presStyleCnt="0"/>
      <dgm:spPr/>
    </dgm:pt>
    <dgm:pt modelId="{FBA0CFAF-20BA-45C7-A507-0B249CD3F0E9}" type="pres">
      <dgm:prSet presAssocID="{F5BEC4EF-E109-410C-A316-66620151E721}" presName="rootText" presStyleLbl="node3" presStyleIdx="5" presStyleCnt="6">
        <dgm:presLayoutVars>
          <dgm:chPref val="3"/>
        </dgm:presLayoutVars>
      </dgm:prSet>
      <dgm:spPr/>
    </dgm:pt>
    <dgm:pt modelId="{B1A9F0AE-F974-4EE9-8D82-F13ADEC2D59A}" type="pres">
      <dgm:prSet presAssocID="{F5BEC4EF-E109-410C-A316-66620151E721}" presName="rootConnector" presStyleLbl="node3" presStyleIdx="5" presStyleCnt="6"/>
      <dgm:spPr/>
    </dgm:pt>
    <dgm:pt modelId="{9FA89364-FC61-4AA8-B79C-768FAACEA84C}" type="pres">
      <dgm:prSet presAssocID="{F5BEC4EF-E109-410C-A316-66620151E721}" presName="hierChild4" presStyleCnt="0"/>
      <dgm:spPr/>
    </dgm:pt>
    <dgm:pt modelId="{6BAFB467-509E-4DF0-9B39-396E26DF49B2}" type="pres">
      <dgm:prSet presAssocID="{F5BEC4EF-E109-410C-A316-66620151E721}" presName="hierChild5" presStyleCnt="0"/>
      <dgm:spPr/>
    </dgm:pt>
    <dgm:pt modelId="{E7D90050-658E-489C-9FAB-216EFB843C0A}" type="pres">
      <dgm:prSet presAssocID="{FC1CD6B1-011D-42B4-965D-38B82B6E30ED}" presName="hierChild5" presStyleCnt="0"/>
      <dgm:spPr/>
    </dgm:pt>
    <dgm:pt modelId="{018B8FE6-02CA-4B8F-B4EF-4D315044914F}" type="pres">
      <dgm:prSet presAssocID="{088AA062-0EA4-4822-837A-F4D6992741F9}" presName="Name35" presStyleLbl="parChTrans1D2" presStyleIdx="2" presStyleCnt="3"/>
      <dgm:spPr/>
    </dgm:pt>
    <dgm:pt modelId="{BE5D285B-F777-4A77-B4EE-D5931A9D5D1F}" type="pres">
      <dgm:prSet presAssocID="{9F8490D7-88F8-41C3-9E24-B255FBE32CFD}" presName="hierRoot2" presStyleCnt="0">
        <dgm:presLayoutVars>
          <dgm:hierBranch/>
        </dgm:presLayoutVars>
      </dgm:prSet>
      <dgm:spPr/>
    </dgm:pt>
    <dgm:pt modelId="{38197FED-7454-4732-A5BB-3A45D2181537}" type="pres">
      <dgm:prSet presAssocID="{9F8490D7-88F8-41C3-9E24-B255FBE32CFD}" presName="rootComposite" presStyleCnt="0"/>
      <dgm:spPr/>
    </dgm:pt>
    <dgm:pt modelId="{994BF50E-D4F6-4CAE-AF91-4E3D7E0997FF}" type="pres">
      <dgm:prSet presAssocID="{9F8490D7-88F8-41C3-9E24-B255FBE32CFD}" presName="rootText" presStyleLbl="node2" presStyleIdx="2" presStyleCnt="3">
        <dgm:presLayoutVars>
          <dgm:chPref val="3"/>
        </dgm:presLayoutVars>
      </dgm:prSet>
      <dgm:spPr/>
    </dgm:pt>
    <dgm:pt modelId="{81F3B01C-EAF8-4544-BA5C-C11EBD20A076}" type="pres">
      <dgm:prSet presAssocID="{9F8490D7-88F8-41C3-9E24-B255FBE32CFD}" presName="rootConnector" presStyleLbl="node2" presStyleIdx="2" presStyleCnt="3"/>
      <dgm:spPr/>
    </dgm:pt>
    <dgm:pt modelId="{E19C3DB4-A7FD-4795-A4F5-975A9BC53A85}" type="pres">
      <dgm:prSet presAssocID="{9F8490D7-88F8-41C3-9E24-B255FBE32CFD}" presName="hierChild4" presStyleCnt="0"/>
      <dgm:spPr/>
    </dgm:pt>
    <dgm:pt modelId="{EFE72B8F-7490-4D74-977F-DAC7BF2DD91E}" type="pres">
      <dgm:prSet presAssocID="{9F8490D7-88F8-41C3-9E24-B255FBE32CFD}" presName="hierChild5" presStyleCnt="0"/>
      <dgm:spPr/>
    </dgm:pt>
    <dgm:pt modelId="{67E47F45-D8FF-426C-B8A2-F921717D7D0B}" type="pres">
      <dgm:prSet presAssocID="{72EAA5E9-6520-41A1-A6BB-981CA263B3A0}" presName="hierChild3" presStyleCnt="0"/>
      <dgm:spPr/>
    </dgm:pt>
  </dgm:ptLst>
  <dgm:cxnLst>
    <dgm:cxn modelId="{D8E0E701-88C0-452B-BBB3-A938CD095565}" srcId="{72EAA5E9-6520-41A1-A6BB-981CA263B3A0}" destId="{9F8490D7-88F8-41C3-9E24-B255FBE32CFD}" srcOrd="2" destOrd="0" parTransId="{088AA062-0EA4-4822-837A-F4D6992741F9}" sibTransId="{66BC9DE8-494F-4F7D-BC38-05D18F6A40B5}"/>
    <dgm:cxn modelId="{B8BFBD1F-07A7-4165-8468-91481B86713C}" type="presOf" srcId="{B9138ED6-327B-4027-81E4-75813BD25F31}" destId="{94612760-239C-4210-A4C2-A94FC715BA7A}" srcOrd="0" destOrd="0" presId="urn:microsoft.com/office/officeart/2005/8/layout/orgChart1"/>
    <dgm:cxn modelId="{60C33514-8087-4928-B108-B8A77789B684}" srcId="{FC1CD6B1-011D-42B4-965D-38B82B6E30ED}" destId="{C93FFD78-2191-40E3-A6E3-2B641B03306A}" srcOrd="2" destOrd="0" parTransId="{D47633E7-BECC-452A-9267-EDCA0CE833E5}" sibTransId="{E21BF06C-065E-4970-9CA2-F1CE3FC85BA0}"/>
    <dgm:cxn modelId="{C7FE02ED-32E4-42BC-8028-177EEB55586A}" type="presOf" srcId="{2683C793-BF46-401E-A6AA-20680CBABF67}" destId="{1590BFE1-5849-4A5D-A578-07CD2724274A}" srcOrd="0" destOrd="0" presId="urn:microsoft.com/office/officeart/2005/8/layout/orgChart1"/>
    <dgm:cxn modelId="{18EB794F-4390-4CB1-A2EC-7876AF34B4B2}" type="presOf" srcId="{088AA062-0EA4-4822-837A-F4D6992741F9}" destId="{018B8FE6-02CA-4B8F-B4EF-4D315044914F}" srcOrd="0" destOrd="0" presId="urn:microsoft.com/office/officeart/2005/8/layout/orgChart1"/>
    <dgm:cxn modelId="{726C6A4A-D493-47DE-BF12-2429EDC077CB}" type="presOf" srcId="{D42F9C43-6C2D-4BAB-B2D4-80A6DDF67110}" destId="{C9B84752-DB96-43A7-A365-B5C7F7B57784}" srcOrd="0" destOrd="0" presId="urn:microsoft.com/office/officeart/2005/8/layout/orgChart1"/>
    <dgm:cxn modelId="{BC7FCE78-EA9D-4330-A542-0001120FEF2C}" type="presOf" srcId="{F386AC6D-9952-4D07-9561-232DF99FF230}" destId="{7ECF3110-DB62-46C3-9E16-4864279DB547}" srcOrd="0" destOrd="0" presId="urn:microsoft.com/office/officeart/2005/8/layout/orgChart1"/>
    <dgm:cxn modelId="{CD978ECB-B0D1-46D9-ABD3-32C1B2CE6FF2}" type="presOf" srcId="{DC854910-D243-46B0-9AD9-B3326C9D8362}" destId="{4CCCA92F-223E-41CF-9B0C-FB7DCA1EFA88}" srcOrd="0" destOrd="0" presId="urn:microsoft.com/office/officeart/2005/8/layout/orgChart1"/>
    <dgm:cxn modelId="{AC927EDF-1580-4431-A988-B032C6DCE8B8}" type="presOf" srcId="{1631B518-F2E0-46E8-A6ED-94B4772C59C7}" destId="{9BDB251D-FA7B-49BA-BA65-CF51EF98F4C0}" srcOrd="1" destOrd="0" presId="urn:microsoft.com/office/officeart/2005/8/layout/orgChart1"/>
    <dgm:cxn modelId="{15363124-1FF7-43E6-BAB4-029D8EA68B15}" srcId="{8EC16248-2E43-4A4E-9524-9FB293AE75AA}" destId="{B9138ED6-327B-4027-81E4-75813BD25F31}" srcOrd="0" destOrd="0" parTransId="{0A8FED06-5B57-4429-926A-53DD3B975F40}" sibTransId="{667D46E0-A56E-4500-A8EF-82393807C417}"/>
    <dgm:cxn modelId="{656D9312-BCAE-4AB9-ADCD-C277E6C7CACA}" type="presOf" srcId="{9F8490D7-88F8-41C3-9E24-B255FBE32CFD}" destId="{81F3B01C-EAF8-4544-BA5C-C11EBD20A076}" srcOrd="1" destOrd="0" presId="urn:microsoft.com/office/officeart/2005/8/layout/orgChart1"/>
    <dgm:cxn modelId="{06F3EA06-FB09-40A6-A487-04D9F462AD18}" srcId="{72EAA5E9-6520-41A1-A6BB-981CA263B3A0}" destId="{FC1CD6B1-011D-42B4-965D-38B82B6E30ED}" srcOrd="1" destOrd="0" parTransId="{2BD8F400-2ADC-41EF-9DDD-0B01969800EE}" sibTransId="{9B571EC0-3D3F-44D8-A4A6-4E1F5EC4053C}"/>
    <dgm:cxn modelId="{35B6BC48-E721-490D-A32D-050A3445F880}" type="presOf" srcId="{86DD588A-B219-4373-B5C2-216581E632D5}" destId="{A428E7DF-457F-4038-847D-4E47940548C0}" srcOrd="1" destOrd="0" presId="urn:microsoft.com/office/officeart/2005/8/layout/orgChart1"/>
    <dgm:cxn modelId="{496CC53B-7873-4547-B5DE-5DCC2A093331}" type="presOf" srcId="{C93FFD78-2191-40E3-A6E3-2B641B03306A}" destId="{71416CB0-1633-4DC8-A13D-665ED4571682}" srcOrd="1" destOrd="0" presId="urn:microsoft.com/office/officeart/2005/8/layout/orgChart1"/>
    <dgm:cxn modelId="{226C47BD-3CA4-45B6-A305-E3D4F8417181}" type="presOf" srcId="{2AD5B2D3-F8A2-44C8-AD09-B686D22CA817}" destId="{8290B825-3D66-4977-9383-9ECC5C7D542A}" srcOrd="0" destOrd="0" presId="urn:microsoft.com/office/officeart/2005/8/layout/orgChart1"/>
    <dgm:cxn modelId="{53FA8188-D506-414B-8286-7ED853980D2A}" type="presOf" srcId="{8EC16248-2E43-4A4E-9524-9FB293AE75AA}" destId="{6A5F6236-AB14-4548-9457-D0B10B73374C}" srcOrd="0" destOrd="0" presId="urn:microsoft.com/office/officeart/2005/8/layout/orgChart1"/>
    <dgm:cxn modelId="{16B65E9B-E216-4934-BD8D-A49F39E65E93}" type="presOf" srcId="{1F58B6CA-9613-4849-A424-C686AA279804}" destId="{B8EECDAC-5229-4510-B96F-D1BBA05A6A6F}" srcOrd="0" destOrd="0" presId="urn:microsoft.com/office/officeart/2005/8/layout/orgChart1"/>
    <dgm:cxn modelId="{6BCFDF78-A168-4A2C-BD94-A93A8262A5C6}" type="presOf" srcId="{2683C793-BF46-401E-A6AA-20680CBABF67}" destId="{B38AB23B-ACDE-4446-B323-7B9C7734D215}" srcOrd="1" destOrd="0" presId="urn:microsoft.com/office/officeart/2005/8/layout/orgChart1"/>
    <dgm:cxn modelId="{3F2A675D-68A9-4DC9-A80A-3D6BD6D212A3}" type="presOf" srcId="{86DD588A-B219-4373-B5C2-216581E632D5}" destId="{2A05286F-1E29-490B-8244-FFEF97BB8FF2}" srcOrd="0" destOrd="0" presId="urn:microsoft.com/office/officeart/2005/8/layout/orgChart1"/>
    <dgm:cxn modelId="{F7A16E31-47D9-4B12-88DE-22251C842A08}" type="presOf" srcId="{0A8FED06-5B57-4429-926A-53DD3B975F40}" destId="{917D2977-4D2A-42A9-90C6-E653E2A5A675}" srcOrd="0" destOrd="0" presId="urn:microsoft.com/office/officeart/2005/8/layout/orgChart1"/>
    <dgm:cxn modelId="{8B721928-CA69-4FA4-B70E-81B2329605CC}" srcId="{8EC16248-2E43-4A4E-9524-9FB293AE75AA}" destId="{1631B518-F2E0-46E8-A6ED-94B4772C59C7}" srcOrd="1" destOrd="0" parTransId="{08942A7A-4C1F-4FBB-A281-4E791A6D8E57}" sibTransId="{6845784E-FA81-4B7A-9193-C402D0EB374F}"/>
    <dgm:cxn modelId="{FF5F5EB8-059B-477B-B4A1-46DF797544DF}" srcId="{72EAA5E9-6520-41A1-A6BB-981CA263B3A0}" destId="{8EC16248-2E43-4A4E-9524-9FB293AE75AA}" srcOrd="0" destOrd="0" parTransId="{F386AC6D-9952-4D07-9561-232DF99FF230}" sibTransId="{B86EFBB8-1C2D-4538-8281-2A8937B7292A}"/>
    <dgm:cxn modelId="{66588CAA-65D8-4DC5-B77A-5487C78C757C}" srcId="{FC1CD6B1-011D-42B4-965D-38B82B6E30ED}" destId="{F5BEC4EF-E109-410C-A316-66620151E721}" srcOrd="3" destOrd="0" parTransId="{1F58B6CA-9613-4849-A424-C686AA279804}" sibTransId="{697F3A76-5952-46C3-99F5-6CEC62255C77}"/>
    <dgm:cxn modelId="{DFFA92EB-80DC-41B8-B2E4-2A88CEA641A5}" type="presOf" srcId="{C93FFD78-2191-40E3-A6E3-2B641B03306A}" destId="{7547DB8B-AC77-4479-8EE4-DE68790A0BE1}" srcOrd="0" destOrd="0" presId="urn:microsoft.com/office/officeart/2005/8/layout/orgChart1"/>
    <dgm:cxn modelId="{7BEB34BD-E385-4D1D-9E60-B00137BE005D}" type="presOf" srcId="{72EAA5E9-6520-41A1-A6BB-981CA263B3A0}" destId="{1DA66559-7DDF-47E6-A446-72E96CB66A7D}" srcOrd="0" destOrd="0" presId="urn:microsoft.com/office/officeart/2005/8/layout/orgChart1"/>
    <dgm:cxn modelId="{B3EA1D3A-551D-408D-AF9D-2C4533EFF1A2}" type="presOf" srcId="{FC1CD6B1-011D-42B4-965D-38B82B6E30ED}" destId="{69CB00E8-A2CB-40AF-9FD5-328362272F97}" srcOrd="1" destOrd="0" presId="urn:microsoft.com/office/officeart/2005/8/layout/orgChart1"/>
    <dgm:cxn modelId="{9D934EA2-52AD-48F9-AD70-EB5F07FAEE28}" srcId="{D42F9C43-6C2D-4BAB-B2D4-80A6DDF67110}" destId="{72EAA5E9-6520-41A1-A6BB-981CA263B3A0}" srcOrd="0" destOrd="0" parTransId="{7921865F-16C4-49C6-AF0B-6EBCBE5CC2F2}" sibTransId="{4028C8BA-400F-4E39-B0AB-3FC8C1436D1B}"/>
    <dgm:cxn modelId="{2E0A19B0-6976-4D36-A521-E999FDFE3603}" type="presOf" srcId="{B9138ED6-327B-4027-81E4-75813BD25F31}" destId="{B03B0047-56CC-4621-A6E8-5D419AF797E2}" srcOrd="1" destOrd="0" presId="urn:microsoft.com/office/officeart/2005/8/layout/orgChart1"/>
    <dgm:cxn modelId="{C63E55CF-CDA9-413F-8B5D-F31F7A12CE23}" type="presOf" srcId="{1631B518-F2E0-46E8-A6ED-94B4772C59C7}" destId="{997AF830-AE6E-4C4F-ACCF-0F427372C2BC}" srcOrd="0" destOrd="0" presId="urn:microsoft.com/office/officeart/2005/8/layout/orgChart1"/>
    <dgm:cxn modelId="{FCDDACFC-4229-48F1-B272-400C9DF18A36}" type="presOf" srcId="{FC1CD6B1-011D-42B4-965D-38B82B6E30ED}" destId="{BC1737F7-1EE8-4D4B-BCD2-D7412A667C42}" srcOrd="0" destOrd="0" presId="urn:microsoft.com/office/officeart/2005/8/layout/orgChart1"/>
    <dgm:cxn modelId="{54A700F9-4E6B-4121-8906-967D7C716F5F}" type="presOf" srcId="{72EAA5E9-6520-41A1-A6BB-981CA263B3A0}" destId="{F18D8121-9519-42CC-8A7F-6B494D40AA63}" srcOrd="1" destOrd="0" presId="urn:microsoft.com/office/officeart/2005/8/layout/orgChart1"/>
    <dgm:cxn modelId="{32464071-8844-4786-8EBE-3AEBAC8E0B30}" type="presOf" srcId="{F5BEC4EF-E109-410C-A316-66620151E721}" destId="{B1A9F0AE-F974-4EE9-8D82-F13ADEC2D59A}" srcOrd="1" destOrd="0" presId="urn:microsoft.com/office/officeart/2005/8/layout/orgChart1"/>
    <dgm:cxn modelId="{4D94BBF9-29E7-4EC5-890E-40667EA862F1}" type="presOf" srcId="{D47633E7-BECC-452A-9267-EDCA0CE833E5}" destId="{49B60EF5-1CF4-4536-A3CE-A12EC8683DD7}" srcOrd="0" destOrd="0" presId="urn:microsoft.com/office/officeart/2005/8/layout/orgChart1"/>
    <dgm:cxn modelId="{8019FB80-41CC-4C5D-8EA6-BA3DF1794D7C}" type="presOf" srcId="{2BD8F400-2ADC-41EF-9DDD-0B01969800EE}" destId="{B82275B0-5F8D-4CEC-86BF-E13F49F38E6C}" srcOrd="0" destOrd="0" presId="urn:microsoft.com/office/officeart/2005/8/layout/orgChart1"/>
    <dgm:cxn modelId="{F22D26B0-D1C8-408D-98B5-BCEEC0859EC4}" type="presOf" srcId="{08942A7A-4C1F-4FBB-A281-4E791A6D8E57}" destId="{50C9930A-2C0F-4530-B658-1296ECB95A2E}" srcOrd="0" destOrd="0" presId="urn:microsoft.com/office/officeart/2005/8/layout/orgChart1"/>
    <dgm:cxn modelId="{D324E84D-F822-4A1E-94C9-2175DCD6DEEA}" type="presOf" srcId="{9F8490D7-88F8-41C3-9E24-B255FBE32CFD}" destId="{994BF50E-D4F6-4CAE-AF91-4E3D7E0997FF}" srcOrd="0" destOrd="0" presId="urn:microsoft.com/office/officeart/2005/8/layout/orgChart1"/>
    <dgm:cxn modelId="{BB0A9C16-C97C-4589-A3DC-4F4E4D15A864}" srcId="{FC1CD6B1-011D-42B4-965D-38B82B6E30ED}" destId="{2683C793-BF46-401E-A6AA-20680CBABF67}" srcOrd="0" destOrd="0" parTransId="{2AD5B2D3-F8A2-44C8-AD09-B686D22CA817}" sibTransId="{75211B0A-8DB9-464F-8C59-E5D401024824}"/>
    <dgm:cxn modelId="{9A513C86-0732-4323-9274-71DF4EC96F92}" srcId="{FC1CD6B1-011D-42B4-965D-38B82B6E30ED}" destId="{86DD588A-B219-4373-B5C2-216581E632D5}" srcOrd="1" destOrd="0" parTransId="{DC854910-D243-46B0-9AD9-B3326C9D8362}" sibTransId="{AAEB1010-9A94-4601-8A83-BC625C80F11F}"/>
    <dgm:cxn modelId="{6DDEB2EC-F0AE-4200-99A6-1DF6D50E5CE7}" type="presOf" srcId="{8EC16248-2E43-4A4E-9524-9FB293AE75AA}" destId="{DB247B74-2A29-48C2-BA5C-E55A65CDA247}" srcOrd="1" destOrd="0" presId="urn:microsoft.com/office/officeart/2005/8/layout/orgChart1"/>
    <dgm:cxn modelId="{8E0FA37F-2525-461E-8114-D076E703AADB}" type="presOf" srcId="{F5BEC4EF-E109-410C-A316-66620151E721}" destId="{FBA0CFAF-20BA-45C7-A507-0B249CD3F0E9}" srcOrd="0" destOrd="0" presId="urn:microsoft.com/office/officeart/2005/8/layout/orgChart1"/>
    <dgm:cxn modelId="{BAC74524-B3EE-4591-A4BF-019E5154F4C4}" type="presParOf" srcId="{C9B84752-DB96-43A7-A365-B5C7F7B57784}" destId="{9ADD1698-39FC-4D41-A69D-ABD7AA851804}" srcOrd="0" destOrd="0" presId="urn:microsoft.com/office/officeart/2005/8/layout/orgChart1"/>
    <dgm:cxn modelId="{77DEA98E-AA35-4FBB-9CDA-1EAACD989424}" type="presParOf" srcId="{9ADD1698-39FC-4D41-A69D-ABD7AA851804}" destId="{DEAA3946-31B7-4666-B126-E0A68FD23B31}" srcOrd="0" destOrd="0" presId="urn:microsoft.com/office/officeart/2005/8/layout/orgChart1"/>
    <dgm:cxn modelId="{62C5C438-5850-498F-A732-D8311C3497C0}" type="presParOf" srcId="{DEAA3946-31B7-4666-B126-E0A68FD23B31}" destId="{1DA66559-7DDF-47E6-A446-72E96CB66A7D}" srcOrd="0" destOrd="0" presId="urn:microsoft.com/office/officeart/2005/8/layout/orgChart1"/>
    <dgm:cxn modelId="{3A75A456-EB23-4299-9CE7-32E1753AFE02}" type="presParOf" srcId="{DEAA3946-31B7-4666-B126-E0A68FD23B31}" destId="{F18D8121-9519-42CC-8A7F-6B494D40AA63}" srcOrd="1" destOrd="0" presId="urn:microsoft.com/office/officeart/2005/8/layout/orgChart1"/>
    <dgm:cxn modelId="{963932B4-3B0B-401B-8E58-630B97E24CEE}" type="presParOf" srcId="{9ADD1698-39FC-4D41-A69D-ABD7AA851804}" destId="{FE107D4E-4FA1-45D2-9337-24726A0041A4}" srcOrd="1" destOrd="0" presId="urn:microsoft.com/office/officeart/2005/8/layout/orgChart1"/>
    <dgm:cxn modelId="{C7C27424-82A1-49FE-BB72-2C3B67AC1C93}" type="presParOf" srcId="{FE107D4E-4FA1-45D2-9337-24726A0041A4}" destId="{7ECF3110-DB62-46C3-9E16-4864279DB547}" srcOrd="0" destOrd="0" presId="urn:microsoft.com/office/officeart/2005/8/layout/orgChart1"/>
    <dgm:cxn modelId="{0AE9A753-E462-4F46-A8E5-2E6904A64B41}" type="presParOf" srcId="{FE107D4E-4FA1-45D2-9337-24726A0041A4}" destId="{A6F9B21B-B8EE-47AC-8F3C-E3C2B173FB27}" srcOrd="1" destOrd="0" presId="urn:microsoft.com/office/officeart/2005/8/layout/orgChart1"/>
    <dgm:cxn modelId="{9AB944AC-6CE0-458F-8467-27ADA7D2F818}" type="presParOf" srcId="{A6F9B21B-B8EE-47AC-8F3C-E3C2B173FB27}" destId="{91918149-B412-4E60-A27C-3AAFAF66BE8F}" srcOrd="0" destOrd="0" presId="urn:microsoft.com/office/officeart/2005/8/layout/orgChart1"/>
    <dgm:cxn modelId="{6F11C6A9-0CCF-42C2-B3FE-F1A1A4CB3BE2}" type="presParOf" srcId="{91918149-B412-4E60-A27C-3AAFAF66BE8F}" destId="{6A5F6236-AB14-4548-9457-D0B10B73374C}" srcOrd="0" destOrd="0" presId="urn:microsoft.com/office/officeart/2005/8/layout/orgChart1"/>
    <dgm:cxn modelId="{2D39FBA0-1190-4739-A571-AB2311229721}" type="presParOf" srcId="{91918149-B412-4E60-A27C-3AAFAF66BE8F}" destId="{DB247B74-2A29-48C2-BA5C-E55A65CDA247}" srcOrd="1" destOrd="0" presId="urn:microsoft.com/office/officeart/2005/8/layout/orgChart1"/>
    <dgm:cxn modelId="{D9A1A8DE-AB66-4443-B948-19CA306BA23F}" type="presParOf" srcId="{A6F9B21B-B8EE-47AC-8F3C-E3C2B173FB27}" destId="{DC05C9AB-E0B9-411E-9F88-287F2AB26FC2}" srcOrd="1" destOrd="0" presId="urn:microsoft.com/office/officeart/2005/8/layout/orgChart1"/>
    <dgm:cxn modelId="{5D81D0AE-B293-4EC9-BF5D-50CC765CDC2B}" type="presParOf" srcId="{DC05C9AB-E0B9-411E-9F88-287F2AB26FC2}" destId="{917D2977-4D2A-42A9-90C6-E653E2A5A675}" srcOrd="0" destOrd="0" presId="urn:microsoft.com/office/officeart/2005/8/layout/orgChart1"/>
    <dgm:cxn modelId="{86BC9B65-18BD-4593-B793-855A67C394B6}" type="presParOf" srcId="{DC05C9AB-E0B9-411E-9F88-287F2AB26FC2}" destId="{9E84EFBF-FF89-4DAD-9180-C4AA2E93B854}" srcOrd="1" destOrd="0" presId="urn:microsoft.com/office/officeart/2005/8/layout/orgChart1"/>
    <dgm:cxn modelId="{75470B8C-1FD3-4C4A-94EF-032982AA8B8C}" type="presParOf" srcId="{9E84EFBF-FF89-4DAD-9180-C4AA2E93B854}" destId="{0D59841A-6F39-4046-B665-9869068FF172}" srcOrd="0" destOrd="0" presId="urn:microsoft.com/office/officeart/2005/8/layout/orgChart1"/>
    <dgm:cxn modelId="{DB7A0892-7A83-4AF3-875A-77A75773A850}" type="presParOf" srcId="{0D59841A-6F39-4046-B665-9869068FF172}" destId="{94612760-239C-4210-A4C2-A94FC715BA7A}" srcOrd="0" destOrd="0" presId="urn:microsoft.com/office/officeart/2005/8/layout/orgChart1"/>
    <dgm:cxn modelId="{5FE259AA-B932-4AC1-BA09-F2BDE4B5880A}" type="presParOf" srcId="{0D59841A-6F39-4046-B665-9869068FF172}" destId="{B03B0047-56CC-4621-A6E8-5D419AF797E2}" srcOrd="1" destOrd="0" presId="urn:microsoft.com/office/officeart/2005/8/layout/orgChart1"/>
    <dgm:cxn modelId="{D8418998-759D-413D-B404-FF17F8EF4828}" type="presParOf" srcId="{9E84EFBF-FF89-4DAD-9180-C4AA2E93B854}" destId="{3C7A8663-0A0D-4661-9A1D-862ACD33F93E}" srcOrd="1" destOrd="0" presId="urn:microsoft.com/office/officeart/2005/8/layout/orgChart1"/>
    <dgm:cxn modelId="{95467BE5-C201-4BED-A735-3F71BA8A7CF0}" type="presParOf" srcId="{9E84EFBF-FF89-4DAD-9180-C4AA2E93B854}" destId="{F4781D3C-7DD7-46D9-9A6C-E7FBF0E09DD4}" srcOrd="2" destOrd="0" presId="urn:microsoft.com/office/officeart/2005/8/layout/orgChart1"/>
    <dgm:cxn modelId="{FF75BEC3-B37C-430A-96E3-0EECB3A25370}" type="presParOf" srcId="{DC05C9AB-E0B9-411E-9F88-287F2AB26FC2}" destId="{50C9930A-2C0F-4530-B658-1296ECB95A2E}" srcOrd="2" destOrd="0" presId="urn:microsoft.com/office/officeart/2005/8/layout/orgChart1"/>
    <dgm:cxn modelId="{A44AC9A3-8BF7-4CBC-8C64-28E3F5868E10}" type="presParOf" srcId="{DC05C9AB-E0B9-411E-9F88-287F2AB26FC2}" destId="{F6264751-E198-482E-87D3-7F8B41A46FA2}" srcOrd="3" destOrd="0" presId="urn:microsoft.com/office/officeart/2005/8/layout/orgChart1"/>
    <dgm:cxn modelId="{94F6F8C4-5D5B-4B82-AA0F-9D75D1C3B1B3}" type="presParOf" srcId="{F6264751-E198-482E-87D3-7F8B41A46FA2}" destId="{C3EF8B67-89B7-4016-A699-B2C02A6E1B5D}" srcOrd="0" destOrd="0" presId="urn:microsoft.com/office/officeart/2005/8/layout/orgChart1"/>
    <dgm:cxn modelId="{FE775A0E-B991-4CE0-9DDB-10C42C110F1F}" type="presParOf" srcId="{C3EF8B67-89B7-4016-A699-B2C02A6E1B5D}" destId="{997AF830-AE6E-4C4F-ACCF-0F427372C2BC}" srcOrd="0" destOrd="0" presId="urn:microsoft.com/office/officeart/2005/8/layout/orgChart1"/>
    <dgm:cxn modelId="{10A5177C-C6B6-445A-96BE-CDDB4652E889}" type="presParOf" srcId="{C3EF8B67-89B7-4016-A699-B2C02A6E1B5D}" destId="{9BDB251D-FA7B-49BA-BA65-CF51EF98F4C0}" srcOrd="1" destOrd="0" presId="urn:microsoft.com/office/officeart/2005/8/layout/orgChart1"/>
    <dgm:cxn modelId="{07D29773-F921-41EF-92E9-09A3A6D54621}" type="presParOf" srcId="{F6264751-E198-482E-87D3-7F8B41A46FA2}" destId="{38E95D62-4139-48EE-B3A4-D6F46A26CD9E}" srcOrd="1" destOrd="0" presId="urn:microsoft.com/office/officeart/2005/8/layout/orgChart1"/>
    <dgm:cxn modelId="{529DFAC0-264C-42FB-AD57-BC1F04408EC8}" type="presParOf" srcId="{F6264751-E198-482E-87D3-7F8B41A46FA2}" destId="{251B71E1-DD6D-449B-BCBE-84DC4EE100FA}" srcOrd="2" destOrd="0" presId="urn:microsoft.com/office/officeart/2005/8/layout/orgChart1"/>
    <dgm:cxn modelId="{AA203570-2ADD-49C5-9EE5-12869427468F}" type="presParOf" srcId="{A6F9B21B-B8EE-47AC-8F3C-E3C2B173FB27}" destId="{BDEA204E-2E21-4F6D-8199-D8F7AC99199E}" srcOrd="2" destOrd="0" presId="urn:microsoft.com/office/officeart/2005/8/layout/orgChart1"/>
    <dgm:cxn modelId="{EBCC6F54-461B-4B18-AE21-0A0DB8EC3B10}" type="presParOf" srcId="{FE107D4E-4FA1-45D2-9337-24726A0041A4}" destId="{B82275B0-5F8D-4CEC-86BF-E13F49F38E6C}" srcOrd="2" destOrd="0" presId="urn:microsoft.com/office/officeart/2005/8/layout/orgChart1"/>
    <dgm:cxn modelId="{551A47E2-2A0B-49D4-AD98-DC2E4A47D730}" type="presParOf" srcId="{FE107D4E-4FA1-45D2-9337-24726A0041A4}" destId="{07DEF204-B19E-4676-928C-2BBB789C5AA1}" srcOrd="3" destOrd="0" presId="urn:microsoft.com/office/officeart/2005/8/layout/orgChart1"/>
    <dgm:cxn modelId="{406CC2E6-3963-42BF-BDE9-3698681C366B}" type="presParOf" srcId="{07DEF204-B19E-4676-928C-2BBB789C5AA1}" destId="{E9F5EDEA-5C96-41C2-BB87-3255FD7B464A}" srcOrd="0" destOrd="0" presId="urn:microsoft.com/office/officeart/2005/8/layout/orgChart1"/>
    <dgm:cxn modelId="{80A4BCA9-65D8-4CB6-AD4D-3790430008B6}" type="presParOf" srcId="{E9F5EDEA-5C96-41C2-BB87-3255FD7B464A}" destId="{BC1737F7-1EE8-4D4B-BCD2-D7412A667C42}" srcOrd="0" destOrd="0" presId="urn:microsoft.com/office/officeart/2005/8/layout/orgChart1"/>
    <dgm:cxn modelId="{09CF98F1-3A76-40A6-8EB4-8DEC1FD56973}" type="presParOf" srcId="{E9F5EDEA-5C96-41C2-BB87-3255FD7B464A}" destId="{69CB00E8-A2CB-40AF-9FD5-328362272F97}" srcOrd="1" destOrd="0" presId="urn:microsoft.com/office/officeart/2005/8/layout/orgChart1"/>
    <dgm:cxn modelId="{CAD267AB-C23E-405E-97B2-07282131ACE0}" type="presParOf" srcId="{07DEF204-B19E-4676-928C-2BBB789C5AA1}" destId="{956B1D0B-E6AC-4008-96D1-6B5C0B50F72D}" srcOrd="1" destOrd="0" presId="urn:microsoft.com/office/officeart/2005/8/layout/orgChart1"/>
    <dgm:cxn modelId="{B4501382-D687-44C8-84A2-8C011EC28487}" type="presParOf" srcId="{956B1D0B-E6AC-4008-96D1-6B5C0B50F72D}" destId="{8290B825-3D66-4977-9383-9ECC5C7D542A}" srcOrd="0" destOrd="0" presId="urn:microsoft.com/office/officeart/2005/8/layout/orgChart1"/>
    <dgm:cxn modelId="{C1F23FE2-D5D1-481C-9451-B2465F5748BD}" type="presParOf" srcId="{956B1D0B-E6AC-4008-96D1-6B5C0B50F72D}" destId="{18400F24-2AC2-4135-B354-ECE7504C6299}" srcOrd="1" destOrd="0" presId="urn:microsoft.com/office/officeart/2005/8/layout/orgChart1"/>
    <dgm:cxn modelId="{166FDDCB-BB31-4AC7-A6F1-46C7FF538405}" type="presParOf" srcId="{18400F24-2AC2-4135-B354-ECE7504C6299}" destId="{DFA51DE2-15FA-4612-9D31-1DB272FF7D73}" srcOrd="0" destOrd="0" presId="urn:microsoft.com/office/officeart/2005/8/layout/orgChart1"/>
    <dgm:cxn modelId="{50834F30-F6EF-4B97-B52C-B791BFF27778}" type="presParOf" srcId="{DFA51DE2-15FA-4612-9D31-1DB272FF7D73}" destId="{1590BFE1-5849-4A5D-A578-07CD2724274A}" srcOrd="0" destOrd="0" presId="urn:microsoft.com/office/officeart/2005/8/layout/orgChart1"/>
    <dgm:cxn modelId="{4DE5F9FA-0DBE-46D0-9D45-18793E0B1BC8}" type="presParOf" srcId="{DFA51DE2-15FA-4612-9D31-1DB272FF7D73}" destId="{B38AB23B-ACDE-4446-B323-7B9C7734D215}" srcOrd="1" destOrd="0" presId="urn:microsoft.com/office/officeart/2005/8/layout/orgChart1"/>
    <dgm:cxn modelId="{CCE65BB1-4253-4EA3-B018-FE3F97D7E6D1}" type="presParOf" srcId="{18400F24-2AC2-4135-B354-ECE7504C6299}" destId="{30541181-00CE-45D1-82B3-87C5A351E3C8}" srcOrd="1" destOrd="0" presId="urn:microsoft.com/office/officeart/2005/8/layout/orgChart1"/>
    <dgm:cxn modelId="{B1CF8AA6-87CA-4C9D-89B1-4BA51B8B2398}" type="presParOf" srcId="{18400F24-2AC2-4135-B354-ECE7504C6299}" destId="{2D5AA488-5353-443F-8C17-1D9CDD9EA9F0}" srcOrd="2" destOrd="0" presId="urn:microsoft.com/office/officeart/2005/8/layout/orgChart1"/>
    <dgm:cxn modelId="{705B0D9C-E58B-44DE-880B-F5EEC1CC11C5}" type="presParOf" srcId="{956B1D0B-E6AC-4008-96D1-6B5C0B50F72D}" destId="{4CCCA92F-223E-41CF-9B0C-FB7DCA1EFA88}" srcOrd="2" destOrd="0" presId="urn:microsoft.com/office/officeart/2005/8/layout/orgChart1"/>
    <dgm:cxn modelId="{A2AF07C9-6E8B-4416-B4AA-3EAADFD407BC}" type="presParOf" srcId="{956B1D0B-E6AC-4008-96D1-6B5C0B50F72D}" destId="{F3504753-F818-4CD1-824B-C0DBE3CBFB38}" srcOrd="3" destOrd="0" presId="urn:microsoft.com/office/officeart/2005/8/layout/orgChart1"/>
    <dgm:cxn modelId="{E8A591B4-9EFE-4676-904B-F7BDB6D5926A}" type="presParOf" srcId="{F3504753-F818-4CD1-824B-C0DBE3CBFB38}" destId="{9CE8F025-3764-4ABB-814A-8DED9AE587C7}" srcOrd="0" destOrd="0" presId="urn:microsoft.com/office/officeart/2005/8/layout/orgChart1"/>
    <dgm:cxn modelId="{E1E3406E-26CA-429A-BC69-A1FA769B69E4}" type="presParOf" srcId="{9CE8F025-3764-4ABB-814A-8DED9AE587C7}" destId="{2A05286F-1E29-490B-8244-FFEF97BB8FF2}" srcOrd="0" destOrd="0" presId="urn:microsoft.com/office/officeart/2005/8/layout/orgChart1"/>
    <dgm:cxn modelId="{6FBA0432-84FB-4634-9D0C-6FCF16FBEAB3}" type="presParOf" srcId="{9CE8F025-3764-4ABB-814A-8DED9AE587C7}" destId="{A428E7DF-457F-4038-847D-4E47940548C0}" srcOrd="1" destOrd="0" presId="urn:microsoft.com/office/officeart/2005/8/layout/orgChart1"/>
    <dgm:cxn modelId="{46EDE6DE-28F2-4755-8565-5D92273229EC}" type="presParOf" srcId="{F3504753-F818-4CD1-824B-C0DBE3CBFB38}" destId="{FE1FF03E-28D0-4DDD-A508-29CA8A754BCF}" srcOrd="1" destOrd="0" presId="urn:microsoft.com/office/officeart/2005/8/layout/orgChart1"/>
    <dgm:cxn modelId="{E31C4E48-C03A-4CB7-8E1D-15671B08101E}" type="presParOf" srcId="{F3504753-F818-4CD1-824B-C0DBE3CBFB38}" destId="{0681B583-581C-4ED1-B0BE-BB36FCEBBA08}" srcOrd="2" destOrd="0" presId="urn:microsoft.com/office/officeart/2005/8/layout/orgChart1"/>
    <dgm:cxn modelId="{829E5CC1-AF9A-4F6E-8F8C-46DEB8123C70}" type="presParOf" srcId="{956B1D0B-E6AC-4008-96D1-6B5C0B50F72D}" destId="{49B60EF5-1CF4-4536-A3CE-A12EC8683DD7}" srcOrd="4" destOrd="0" presId="urn:microsoft.com/office/officeart/2005/8/layout/orgChart1"/>
    <dgm:cxn modelId="{37D5F8AC-0462-4254-9BD1-52BB3C2FFDB3}" type="presParOf" srcId="{956B1D0B-E6AC-4008-96D1-6B5C0B50F72D}" destId="{8998234A-4EF0-4791-ADF4-D68B29475ECC}" srcOrd="5" destOrd="0" presId="urn:microsoft.com/office/officeart/2005/8/layout/orgChart1"/>
    <dgm:cxn modelId="{5551013B-DE9D-4E4D-9432-3F05AF8218E0}" type="presParOf" srcId="{8998234A-4EF0-4791-ADF4-D68B29475ECC}" destId="{A2F983A2-DF31-42FA-9851-2E0F687FDCC3}" srcOrd="0" destOrd="0" presId="urn:microsoft.com/office/officeart/2005/8/layout/orgChart1"/>
    <dgm:cxn modelId="{748B9ECC-49BA-4D54-97D1-D11CD4745DA0}" type="presParOf" srcId="{A2F983A2-DF31-42FA-9851-2E0F687FDCC3}" destId="{7547DB8B-AC77-4479-8EE4-DE68790A0BE1}" srcOrd="0" destOrd="0" presId="urn:microsoft.com/office/officeart/2005/8/layout/orgChart1"/>
    <dgm:cxn modelId="{DB8AB5D2-6DB5-4EA9-BEE4-315E075B2864}" type="presParOf" srcId="{A2F983A2-DF31-42FA-9851-2E0F687FDCC3}" destId="{71416CB0-1633-4DC8-A13D-665ED4571682}" srcOrd="1" destOrd="0" presId="urn:microsoft.com/office/officeart/2005/8/layout/orgChart1"/>
    <dgm:cxn modelId="{4475BD47-923D-4987-914D-99371F804972}" type="presParOf" srcId="{8998234A-4EF0-4791-ADF4-D68B29475ECC}" destId="{99CD66EC-75E1-47C1-85B2-7598393D5F06}" srcOrd="1" destOrd="0" presId="urn:microsoft.com/office/officeart/2005/8/layout/orgChart1"/>
    <dgm:cxn modelId="{3CCD7D0D-8297-421C-BD2A-732E59A4C682}" type="presParOf" srcId="{8998234A-4EF0-4791-ADF4-D68B29475ECC}" destId="{1D0EC7D2-BC74-47B2-B1C7-98497DD89C4B}" srcOrd="2" destOrd="0" presId="urn:microsoft.com/office/officeart/2005/8/layout/orgChart1"/>
    <dgm:cxn modelId="{230BF80F-12AD-4088-820A-867F7CAD9708}" type="presParOf" srcId="{956B1D0B-E6AC-4008-96D1-6B5C0B50F72D}" destId="{B8EECDAC-5229-4510-B96F-D1BBA05A6A6F}" srcOrd="6" destOrd="0" presId="urn:microsoft.com/office/officeart/2005/8/layout/orgChart1"/>
    <dgm:cxn modelId="{BB2EF1A5-4E0C-47A6-8853-1768134102AA}" type="presParOf" srcId="{956B1D0B-E6AC-4008-96D1-6B5C0B50F72D}" destId="{A7B29DA4-7DB2-412A-8061-D549792542F6}" srcOrd="7" destOrd="0" presId="urn:microsoft.com/office/officeart/2005/8/layout/orgChart1"/>
    <dgm:cxn modelId="{BA7C33FA-BF12-4E4A-965D-D9A926153F28}" type="presParOf" srcId="{A7B29DA4-7DB2-412A-8061-D549792542F6}" destId="{7508490E-92EE-48C3-8A1B-1BB9B81F86BC}" srcOrd="0" destOrd="0" presId="urn:microsoft.com/office/officeart/2005/8/layout/orgChart1"/>
    <dgm:cxn modelId="{2F9A62C5-79FE-43B0-A16F-A05415AFB046}" type="presParOf" srcId="{7508490E-92EE-48C3-8A1B-1BB9B81F86BC}" destId="{FBA0CFAF-20BA-45C7-A507-0B249CD3F0E9}" srcOrd="0" destOrd="0" presId="urn:microsoft.com/office/officeart/2005/8/layout/orgChart1"/>
    <dgm:cxn modelId="{001CCE50-F397-4AF0-BA63-0F242627329D}" type="presParOf" srcId="{7508490E-92EE-48C3-8A1B-1BB9B81F86BC}" destId="{B1A9F0AE-F974-4EE9-8D82-F13ADEC2D59A}" srcOrd="1" destOrd="0" presId="urn:microsoft.com/office/officeart/2005/8/layout/orgChart1"/>
    <dgm:cxn modelId="{6C9D5B92-7758-4B66-B6B4-1AB45B739933}" type="presParOf" srcId="{A7B29DA4-7DB2-412A-8061-D549792542F6}" destId="{9FA89364-FC61-4AA8-B79C-768FAACEA84C}" srcOrd="1" destOrd="0" presId="urn:microsoft.com/office/officeart/2005/8/layout/orgChart1"/>
    <dgm:cxn modelId="{AAFAA9A2-30D4-4D81-AB65-39183CDDF4AC}" type="presParOf" srcId="{A7B29DA4-7DB2-412A-8061-D549792542F6}" destId="{6BAFB467-509E-4DF0-9B39-396E26DF49B2}" srcOrd="2" destOrd="0" presId="urn:microsoft.com/office/officeart/2005/8/layout/orgChart1"/>
    <dgm:cxn modelId="{FE10BA53-860B-4896-B958-621228043835}" type="presParOf" srcId="{07DEF204-B19E-4676-928C-2BBB789C5AA1}" destId="{E7D90050-658E-489C-9FAB-216EFB843C0A}" srcOrd="2" destOrd="0" presId="urn:microsoft.com/office/officeart/2005/8/layout/orgChart1"/>
    <dgm:cxn modelId="{FB8385FA-D55F-49C2-83E8-4806686F5F59}" type="presParOf" srcId="{FE107D4E-4FA1-45D2-9337-24726A0041A4}" destId="{018B8FE6-02CA-4B8F-B4EF-4D315044914F}" srcOrd="4" destOrd="0" presId="urn:microsoft.com/office/officeart/2005/8/layout/orgChart1"/>
    <dgm:cxn modelId="{98089D51-BD7A-47F0-BCF0-D72769A071C1}" type="presParOf" srcId="{FE107D4E-4FA1-45D2-9337-24726A0041A4}" destId="{BE5D285B-F777-4A77-B4EE-D5931A9D5D1F}" srcOrd="5" destOrd="0" presId="urn:microsoft.com/office/officeart/2005/8/layout/orgChart1"/>
    <dgm:cxn modelId="{F6845DBB-8C95-43B2-A4D8-20E084D9D6D9}" type="presParOf" srcId="{BE5D285B-F777-4A77-B4EE-D5931A9D5D1F}" destId="{38197FED-7454-4732-A5BB-3A45D2181537}" srcOrd="0" destOrd="0" presId="urn:microsoft.com/office/officeart/2005/8/layout/orgChart1"/>
    <dgm:cxn modelId="{CB24F677-C65E-4CB8-A3BC-8EEF77DD5A98}" type="presParOf" srcId="{38197FED-7454-4732-A5BB-3A45D2181537}" destId="{994BF50E-D4F6-4CAE-AF91-4E3D7E0997FF}" srcOrd="0" destOrd="0" presId="urn:microsoft.com/office/officeart/2005/8/layout/orgChart1"/>
    <dgm:cxn modelId="{D77F1C31-86AD-4380-A2FD-E3787986C49E}" type="presParOf" srcId="{38197FED-7454-4732-A5BB-3A45D2181537}" destId="{81F3B01C-EAF8-4544-BA5C-C11EBD20A076}" srcOrd="1" destOrd="0" presId="urn:microsoft.com/office/officeart/2005/8/layout/orgChart1"/>
    <dgm:cxn modelId="{75015C06-FA5C-4B86-A946-3CCE95F952D9}" type="presParOf" srcId="{BE5D285B-F777-4A77-B4EE-D5931A9D5D1F}" destId="{E19C3DB4-A7FD-4795-A4F5-975A9BC53A85}" srcOrd="1" destOrd="0" presId="urn:microsoft.com/office/officeart/2005/8/layout/orgChart1"/>
    <dgm:cxn modelId="{B20F866E-7E16-41F9-9981-9F310FA9314A}" type="presParOf" srcId="{BE5D285B-F777-4A77-B4EE-D5931A9D5D1F}" destId="{EFE72B8F-7490-4D74-977F-DAC7BF2DD91E}" srcOrd="2" destOrd="0" presId="urn:microsoft.com/office/officeart/2005/8/layout/orgChart1"/>
    <dgm:cxn modelId="{B8F291E8-5228-4DF2-B8AB-F0CCA69A59BB}" type="presParOf" srcId="{9ADD1698-39FC-4D41-A69D-ABD7AA851804}" destId="{67E47F45-D8FF-426C-B8A2-F921717D7D0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8B8FE6-02CA-4B8F-B4EF-4D315044914F}">
      <dsp:nvSpPr>
        <dsp:cNvPr id="0" name=""/>
        <dsp:cNvSpPr/>
      </dsp:nvSpPr>
      <dsp:spPr>
        <a:xfrm>
          <a:off x="4114800" y="631955"/>
          <a:ext cx="1524000" cy="264495"/>
        </a:xfrm>
        <a:custGeom>
          <a:avLst/>
          <a:gdLst/>
          <a:ahLst/>
          <a:cxnLst/>
          <a:rect l="0" t="0" r="0" b="0"/>
          <a:pathLst>
            <a:path>
              <a:moveTo>
                <a:pt x="0" y="0"/>
              </a:moveTo>
              <a:lnTo>
                <a:pt x="0" y="132247"/>
              </a:lnTo>
              <a:lnTo>
                <a:pt x="1524000" y="132247"/>
              </a:lnTo>
              <a:lnTo>
                <a:pt x="1524000" y="2644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EECDAC-5229-4510-B96F-D1BBA05A6A6F}">
      <dsp:nvSpPr>
        <dsp:cNvPr id="0" name=""/>
        <dsp:cNvSpPr/>
      </dsp:nvSpPr>
      <dsp:spPr>
        <a:xfrm>
          <a:off x="3610998" y="1526203"/>
          <a:ext cx="188925" cy="3262116"/>
        </a:xfrm>
        <a:custGeom>
          <a:avLst/>
          <a:gdLst/>
          <a:ahLst/>
          <a:cxnLst/>
          <a:rect l="0" t="0" r="0" b="0"/>
          <a:pathLst>
            <a:path>
              <a:moveTo>
                <a:pt x="0" y="0"/>
              </a:moveTo>
              <a:lnTo>
                <a:pt x="0" y="3262116"/>
              </a:lnTo>
              <a:lnTo>
                <a:pt x="188925" y="326211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B60EF5-1CF4-4536-A3CE-A12EC8683DD7}">
      <dsp:nvSpPr>
        <dsp:cNvPr id="0" name=""/>
        <dsp:cNvSpPr/>
      </dsp:nvSpPr>
      <dsp:spPr>
        <a:xfrm>
          <a:off x="3610998" y="1526203"/>
          <a:ext cx="188925" cy="2367868"/>
        </a:xfrm>
        <a:custGeom>
          <a:avLst/>
          <a:gdLst/>
          <a:ahLst/>
          <a:cxnLst/>
          <a:rect l="0" t="0" r="0" b="0"/>
          <a:pathLst>
            <a:path>
              <a:moveTo>
                <a:pt x="0" y="0"/>
              </a:moveTo>
              <a:lnTo>
                <a:pt x="0" y="2367868"/>
              </a:lnTo>
              <a:lnTo>
                <a:pt x="188925" y="236786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CCA92F-223E-41CF-9B0C-FB7DCA1EFA88}">
      <dsp:nvSpPr>
        <dsp:cNvPr id="0" name=""/>
        <dsp:cNvSpPr/>
      </dsp:nvSpPr>
      <dsp:spPr>
        <a:xfrm>
          <a:off x="3610998" y="1526203"/>
          <a:ext cx="188925" cy="1473620"/>
        </a:xfrm>
        <a:custGeom>
          <a:avLst/>
          <a:gdLst/>
          <a:ahLst/>
          <a:cxnLst/>
          <a:rect l="0" t="0" r="0" b="0"/>
          <a:pathLst>
            <a:path>
              <a:moveTo>
                <a:pt x="0" y="0"/>
              </a:moveTo>
              <a:lnTo>
                <a:pt x="0" y="1473620"/>
              </a:lnTo>
              <a:lnTo>
                <a:pt x="188925" y="14736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90B825-3D66-4977-9383-9ECC5C7D542A}">
      <dsp:nvSpPr>
        <dsp:cNvPr id="0" name=""/>
        <dsp:cNvSpPr/>
      </dsp:nvSpPr>
      <dsp:spPr>
        <a:xfrm>
          <a:off x="3610998" y="1526203"/>
          <a:ext cx="188925" cy="579372"/>
        </a:xfrm>
        <a:custGeom>
          <a:avLst/>
          <a:gdLst/>
          <a:ahLst/>
          <a:cxnLst/>
          <a:rect l="0" t="0" r="0" b="0"/>
          <a:pathLst>
            <a:path>
              <a:moveTo>
                <a:pt x="0" y="0"/>
              </a:moveTo>
              <a:lnTo>
                <a:pt x="0" y="579372"/>
              </a:lnTo>
              <a:lnTo>
                <a:pt x="188925" y="57937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2275B0-5F8D-4CEC-86BF-E13F49F38E6C}">
      <dsp:nvSpPr>
        <dsp:cNvPr id="0" name=""/>
        <dsp:cNvSpPr/>
      </dsp:nvSpPr>
      <dsp:spPr>
        <a:xfrm>
          <a:off x="4069080" y="631955"/>
          <a:ext cx="91440" cy="264495"/>
        </a:xfrm>
        <a:custGeom>
          <a:avLst/>
          <a:gdLst/>
          <a:ahLst/>
          <a:cxnLst/>
          <a:rect l="0" t="0" r="0" b="0"/>
          <a:pathLst>
            <a:path>
              <a:moveTo>
                <a:pt x="45720" y="0"/>
              </a:moveTo>
              <a:lnTo>
                <a:pt x="45720" y="2644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C9930A-2C0F-4530-B658-1296ECB95A2E}">
      <dsp:nvSpPr>
        <dsp:cNvPr id="0" name=""/>
        <dsp:cNvSpPr/>
      </dsp:nvSpPr>
      <dsp:spPr>
        <a:xfrm>
          <a:off x="2086997" y="1526203"/>
          <a:ext cx="188925" cy="1473620"/>
        </a:xfrm>
        <a:custGeom>
          <a:avLst/>
          <a:gdLst/>
          <a:ahLst/>
          <a:cxnLst/>
          <a:rect l="0" t="0" r="0" b="0"/>
          <a:pathLst>
            <a:path>
              <a:moveTo>
                <a:pt x="0" y="0"/>
              </a:moveTo>
              <a:lnTo>
                <a:pt x="0" y="1473620"/>
              </a:lnTo>
              <a:lnTo>
                <a:pt x="188925" y="14736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7D2977-4D2A-42A9-90C6-E653E2A5A675}">
      <dsp:nvSpPr>
        <dsp:cNvPr id="0" name=""/>
        <dsp:cNvSpPr/>
      </dsp:nvSpPr>
      <dsp:spPr>
        <a:xfrm>
          <a:off x="2086997" y="1526203"/>
          <a:ext cx="188925" cy="579372"/>
        </a:xfrm>
        <a:custGeom>
          <a:avLst/>
          <a:gdLst/>
          <a:ahLst/>
          <a:cxnLst/>
          <a:rect l="0" t="0" r="0" b="0"/>
          <a:pathLst>
            <a:path>
              <a:moveTo>
                <a:pt x="0" y="0"/>
              </a:moveTo>
              <a:lnTo>
                <a:pt x="0" y="579372"/>
              </a:lnTo>
              <a:lnTo>
                <a:pt x="188925" y="57937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CF3110-DB62-46C3-9E16-4864279DB547}">
      <dsp:nvSpPr>
        <dsp:cNvPr id="0" name=""/>
        <dsp:cNvSpPr/>
      </dsp:nvSpPr>
      <dsp:spPr>
        <a:xfrm>
          <a:off x="2590799" y="631955"/>
          <a:ext cx="1524000" cy="264495"/>
        </a:xfrm>
        <a:custGeom>
          <a:avLst/>
          <a:gdLst/>
          <a:ahLst/>
          <a:cxnLst/>
          <a:rect l="0" t="0" r="0" b="0"/>
          <a:pathLst>
            <a:path>
              <a:moveTo>
                <a:pt x="1524000" y="0"/>
              </a:moveTo>
              <a:lnTo>
                <a:pt x="1524000" y="132247"/>
              </a:lnTo>
              <a:lnTo>
                <a:pt x="0" y="132247"/>
              </a:lnTo>
              <a:lnTo>
                <a:pt x="0" y="2644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A66559-7DDF-47E6-A446-72E96CB66A7D}">
      <dsp:nvSpPr>
        <dsp:cNvPr id="0" name=""/>
        <dsp:cNvSpPr/>
      </dsp:nvSpPr>
      <dsp:spPr>
        <a:xfrm>
          <a:off x="3485047" y="2203"/>
          <a:ext cx="1259504" cy="6297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1" i="0" u="none" strike="noStrike" kern="1200" cap="none" normalizeH="0" baseline="0" smtClean="0">
              <a:ln>
                <a:noFill/>
              </a:ln>
              <a:solidFill>
                <a:schemeClr val="tx1"/>
              </a:solidFill>
              <a:effectLst/>
              <a:latin typeface="Arial" panose="020B0604020202020204" pitchFamily="34" charset="0"/>
            </a:rPr>
            <a:t>Các yếu tố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1" i="0" u="none" strike="noStrike" kern="1200" cap="none" normalizeH="0" baseline="0" smtClean="0">
              <a:ln>
                <a:noFill/>
              </a:ln>
              <a:solidFill>
                <a:schemeClr val="tx1"/>
              </a:solidFill>
              <a:effectLst/>
              <a:latin typeface="Arial" panose="020B0604020202020204" pitchFamily="34" charset="0"/>
            </a:rPr>
            <a:t>ảnh hưởng</a:t>
          </a:r>
          <a:endParaRPr kumimoji="0" lang="en-GB" altLang="en-US" sz="1300" b="1" i="0" u="none" strike="noStrike" kern="1200" cap="none" normalizeH="0" baseline="0" smtClean="0">
            <a:ln>
              <a:noFill/>
            </a:ln>
            <a:solidFill>
              <a:schemeClr val="tx1"/>
            </a:solidFill>
            <a:effectLst/>
            <a:latin typeface="Arial" panose="020B0604020202020204" pitchFamily="34" charset="0"/>
          </a:endParaRPr>
        </a:p>
      </dsp:txBody>
      <dsp:txXfrm>
        <a:off x="3485047" y="2203"/>
        <a:ext cx="1259504" cy="629752"/>
      </dsp:txXfrm>
    </dsp:sp>
    <dsp:sp modelId="{6A5F6236-AB14-4548-9457-D0B10B73374C}">
      <dsp:nvSpPr>
        <dsp:cNvPr id="0" name=""/>
        <dsp:cNvSpPr/>
      </dsp:nvSpPr>
      <dsp:spPr>
        <a:xfrm>
          <a:off x="1961047" y="896451"/>
          <a:ext cx="1259504" cy="6297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1" i="0" u="none" strike="noStrike" kern="1200" cap="none" normalizeH="0" baseline="0" smtClean="0">
              <a:ln>
                <a:noFill/>
              </a:ln>
              <a:solidFill>
                <a:schemeClr val="tx1"/>
              </a:solidFill>
              <a:effectLst/>
              <a:latin typeface="Arial" panose="020B0604020202020204" pitchFamily="34" charset="0"/>
            </a:rPr>
            <a:t>Yếu tố nội tại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1" i="0" u="none" strike="noStrike" kern="1200" cap="none" normalizeH="0" baseline="0" smtClean="0">
              <a:ln>
                <a:noFill/>
              </a:ln>
              <a:solidFill>
                <a:schemeClr val="tx1"/>
              </a:solidFill>
              <a:effectLst/>
              <a:latin typeface="Arial" panose="020B0604020202020204" pitchFamily="34" charset="0"/>
            </a:rPr>
            <a:t>của cành giâm</a:t>
          </a:r>
          <a:endParaRPr kumimoji="0" lang="en-GB" altLang="en-US" sz="1300" b="1" i="0" u="none" strike="noStrike" kern="1200" cap="none" normalizeH="0" baseline="0" smtClean="0">
            <a:ln>
              <a:noFill/>
            </a:ln>
            <a:solidFill>
              <a:schemeClr val="tx1"/>
            </a:solidFill>
            <a:effectLst/>
            <a:latin typeface="Arial" panose="020B0604020202020204" pitchFamily="34" charset="0"/>
          </a:endParaRPr>
        </a:p>
      </dsp:txBody>
      <dsp:txXfrm>
        <a:off x="1961047" y="896451"/>
        <a:ext cx="1259504" cy="629752"/>
      </dsp:txXfrm>
    </dsp:sp>
    <dsp:sp modelId="{94612760-239C-4210-A4C2-A94FC715BA7A}">
      <dsp:nvSpPr>
        <dsp:cNvPr id="0" name=""/>
        <dsp:cNvSpPr/>
      </dsp:nvSpPr>
      <dsp:spPr>
        <a:xfrm>
          <a:off x="2275923" y="1790699"/>
          <a:ext cx="1259504" cy="6297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1" i="0" u="none" strike="noStrike" kern="1200" cap="none" normalizeH="0" baseline="0" smtClean="0">
              <a:ln>
                <a:noFill/>
              </a:ln>
              <a:solidFill>
                <a:schemeClr val="tx1"/>
              </a:solidFill>
              <a:effectLst/>
              <a:latin typeface="Arial" panose="020B0604020202020204" pitchFamily="34" charset="0"/>
            </a:rPr>
            <a:t>Các giống cây</a:t>
          </a:r>
          <a:endParaRPr kumimoji="0" lang="en-GB" altLang="en-US" sz="1300" b="1" i="0" u="none" strike="noStrike" kern="1200" cap="none" normalizeH="0" baseline="0" smtClean="0">
            <a:ln>
              <a:noFill/>
            </a:ln>
            <a:solidFill>
              <a:schemeClr val="tx1"/>
            </a:solidFill>
            <a:effectLst/>
            <a:latin typeface="Arial" panose="020B0604020202020204" pitchFamily="34" charset="0"/>
          </a:endParaRPr>
        </a:p>
      </dsp:txBody>
      <dsp:txXfrm>
        <a:off x="2275923" y="1790699"/>
        <a:ext cx="1259504" cy="629752"/>
      </dsp:txXfrm>
    </dsp:sp>
    <dsp:sp modelId="{997AF830-AE6E-4C4F-ACCF-0F427372C2BC}">
      <dsp:nvSpPr>
        <dsp:cNvPr id="0" name=""/>
        <dsp:cNvSpPr/>
      </dsp:nvSpPr>
      <dsp:spPr>
        <a:xfrm>
          <a:off x="2275923" y="2684947"/>
          <a:ext cx="1259504" cy="6297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1" i="0" u="none" strike="noStrike" kern="1200" cap="none" normalizeH="0" baseline="0" smtClean="0">
              <a:ln>
                <a:noFill/>
              </a:ln>
              <a:solidFill>
                <a:schemeClr val="tx1"/>
              </a:solidFill>
              <a:effectLst/>
              <a:latin typeface="Arial" panose="020B0604020202020204" pitchFamily="34" charset="0"/>
            </a:rPr>
            <a:t>Chất lượng của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1" i="0" u="none" strike="noStrike" kern="1200" cap="none" normalizeH="0" baseline="0" smtClean="0">
              <a:ln>
                <a:noFill/>
              </a:ln>
              <a:solidFill>
                <a:schemeClr val="tx1"/>
              </a:solidFill>
              <a:effectLst/>
              <a:latin typeface="Arial" panose="020B0604020202020204" pitchFamily="34" charset="0"/>
            </a:rPr>
            <a:t>cành giâm</a:t>
          </a:r>
          <a:endParaRPr kumimoji="0" lang="en-GB" altLang="en-US" sz="1300" b="1" i="0" u="none" strike="noStrike" kern="1200" cap="none" normalizeH="0" baseline="0" smtClean="0">
            <a:ln>
              <a:noFill/>
            </a:ln>
            <a:solidFill>
              <a:schemeClr val="tx1"/>
            </a:solidFill>
            <a:effectLst/>
            <a:latin typeface="Arial" panose="020B0604020202020204" pitchFamily="34" charset="0"/>
          </a:endParaRPr>
        </a:p>
      </dsp:txBody>
      <dsp:txXfrm>
        <a:off x="2275923" y="2684947"/>
        <a:ext cx="1259504" cy="629752"/>
      </dsp:txXfrm>
    </dsp:sp>
    <dsp:sp modelId="{BC1737F7-1EE8-4D4B-BCD2-D7412A667C42}">
      <dsp:nvSpPr>
        <dsp:cNvPr id="0" name=""/>
        <dsp:cNvSpPr/>
      </dsp:nvSpPr>
      <dsp:spPr>
        <a:xfrm>
          <a:off x="3485047" y="896451"/>
          <a:ext cx="1259504" cy="6297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1" i="0" u="none" strike="noStrike" kern="1200" cap="none" normalizeH="0" baseline="0" smtClean="0">
              <a:ln>
                <a:noFill/>
              </a:ln>
              <a:solidFill>
                <a:schemeClr val="tx1"/>
              </a:solidFill>
              <a:effectLst/>
              <a:latin typeface="Arial" panose="020B0604020202020204" pitchFamily="34" charset="0"/>
            </a:rPr>
            <a:t>Yếu tố ngoại cảnh</a:t>
          </a:r>
          <a:endParaRPr kumimoji="0" lang="en-GB" altLang="en-US" sz="1300" b="1" i="0" u="none" strike="noStrike" kern="1200" cap="none" normalizeH="0" baseline="0" smtClean="0">
            <a:ln>
              <a:noFill/>
            </a:ln>
            <a:solidFill>
              <a:schemeClr val="tx1"/>
            </a:solidFill>
            <a:effectLst/>
            <a:latin typeface="Arial" panose="020B0604020202020204" pitchFamily="34" charset="0"/>
          </a:endParaRPr>
        </a:p>
      </dsp:txBody>
      <dsp:txXfrm>
        <a:off x="3485047" y="896451"/>
        <a:ext cx="1259504" cy="629752"/>
      </dsp:txXfrm>
    </dsp:sp>
    <dsp:sp modelId="{1590BFE1-5849-4A5D-A578-07CD2724274A}">
      <dsp:nvSpPr>
        <dsp:cNvPr id="0" name=""/>
        <dsp:cNvSpPr/>
      </dsp:nvSpPr>
      <dsp:spPr>
        <a:xfrm>
          <a:off x="3799923" y="1790699"/>
          <a:ext cx="1259504" cy="6297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1" i="0" u="none" strike="noStrike" kern="1200" cap="none" normalizeH="0" baseline="0" smtClean="0">
              <a:ln>
                <a:noFill/>
              </a:ln>
              <a:solidFill>
                <a:schemeClr val="tx1"/>
              </a:solidFill>
              <a:effectLst/>
              <a:latin typeface="Arial" panose="020B0604020202020204" pitchFamily="34" charset="0"/>
            </a:rPr>
            <a:t>Nhiệt độ</a:t>
          </a:r>
          <a:endParaRPr kumimoji="0" lang="en-GB" altLang="en-US" sz="1300" b="1" i="0" u="none" strike="noStrike" kern="1200" cap="none" normalizeH="0" baseline="0" smtClean="0">
            <a:ln>
              <a:noFill/>
            </a:ln>
            <a:solidFill>
              <a:schemeClr val="tx1"/>
            </a:solidFill>
            <a:effectLst/>
            <a:latin typeface="Arial" panose="020B0604020202020204" pitchFamily="34" charset="0"/>
          </a:endParaRPr>
        </a:p>
      </dsp:txBody>
      <dsp:txXfrm>
        <a:off x="3799923" y="1790699"/>
        <a:ext cx="1259504" cy="629752"/>
      </dsp:txXfrm>
    </dsp:sp>
    <dsp:sp modelId="{2A05286F-1E29-490B-8244-FFEF97BB8FF2}">
      <dsp:nvSpPr>
        <dsp:cNvPr id="0" name=""/>
        <dsp:cNvSpPr/>
      </dsp:nvSpPr>
      <dsp:spPr>
        <a:xfrm>
          <a:off x="3799923" y="2684947"/>
          <a:ext cx="1259504" cy="6297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1" i="0" u="none" strike="noStrike" kern="1200" cap="none" normalizeH="0" baseline="0" smtClean="0">
              <a:ln>
                <a:noFill/>
              </a:ln>
              <a:solidFill>
                <a:schemeClr val="tx1"/>
              </a:solidFill>
              <a:effectLst/>
              <a:latin typeface="Arial" panose="020B0604020202020204" pitchFamily="34" charset="0"/>
            </a:rPr>
            <a:t>Độ ẩm</a:t>
          </a:r>
          <a:endParaRPr kumimoji="0" lang="en-GB" altLang="en-US" sz="1300" b="1" i="0" u="none" strike="noStrike" kern="1200" cap="none" normalizeH="0" baseline="0" smtClean="0">
            <a:ln>
              <a:noFill/>
            </a:ln>
            <a:solidFill>
              <a:schemeClr val="tx1"/>
            </a:solidFill>
            <a:effectLst/>
            <a:latin typeface="Arial" panose="020B0604020202020204" pitchFamily="34" charset="0"/>
          </a:endParaRPr>
        </a:p>
      </dsp:txBody>
      <dsp:txXfrm>
        <a:off x="3799923" y="2684947"/>
        <a:ext cx="1259504" cy="629752"/>
      </dsp:txXfrm>
    </dsp:sp>
    <dsp:sp modelId="{7547DB8B-AC77-4479-8EE4-DE68790A0BE1}">
      <dsp:nvSpPr>
        <dsp:cNvPr id="0" name=""/>
        <dsp:cNvSpPr/>
      </dsp:nvSpPr>
      <dsp:spPr>
        <a:xfrm>
          <a:off x="3799923" y="3579196"/>
          <a:ext cx="1259504" cy="6297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1" i="0" u="none" strike="noStrike" kern="1200" cap="none" normalizeH="0" baseline="0" smtClean="0">
              <a:ln>
                <a:noFill/>
              </a:ln>
              <a:solidFill>
                <a:schemeClr val="tx1"/>
              </a:solidFill>
              <a:effectLst/>
              <a:latin typeface="Arial" panose="020B0604020202020204" pitchFamily="34" charset="0"/>
            </a:rPr>
            <a:t>Ánh sáng</a:t>
          </a:r>
          <a:endParaRPr kumimoji="0" lang="en-GB" altLang="en-US" sz="1300" b="1" i="0" u="none" strike="noStrike" kern="1200" cap="none" normalizeH="0" baseline="0" smtClean="0">
            <a:ln>
              <a:noFill/>
            </a:ln>
            <a:solidFill>
              <a:schemeClr val="tx1"/>
            </a:solidFill>
            <a:effectLst/>
            <a:latin typeface="Arial" panose="020B0604020202020204" pitchFamily="34" charset="0"/>
          </a:endParaRPr>
        </a:p>
      </dsp:txBody>
      <dsp:txXfrm>
        <a:off x="3799923" y="3579196"/>
        <a:ext cx="1259504" cy="629752"/>
      </dsp:txXfrm>
    </dsp:sp>
    <dsp:sp modelId="{FBA0CFAF-20BA-45C7-A507-0B249CD3F0E9}">
      <dsp:nvSpPr>
        <dsp:cNvPr id="0" name=""/>
        <dsp:cNvSpPr/>
      </dsp:nvSpPr>
      <dsp:spPr>
        <a:xfrm>
          <a:off x="3799923" y="4473444"/>
          <a:ext cx="1259504" cy="6297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1" i="0" u="none" strike="noStrike" kern="1200" cap="none" normalizeH="0" baseline="0" smtClean="0">
              <a:ln>
                <a:noFill/>
              </a:ln>
              <a:solidFill>
                <a:schemeClr val="tx1"/>
              </a:solidFill>
              <a:effectLst/>
              <a:latin typeface="Arial" panose="020B0604020202020204" pitchFamily="34" charset="0"/>
            </a:rPr>
            <a:t>Giá thể giâm cành</a:t>
          </a:r>
          <a:endParaRPr kumimoji="0" lang="en-GB" altLang="en-US" sz="1300" b="1" i="0" u="none" strike="noStrike" kern="1200" cap="none" normalizeH="0" baseline="0" smtClean="0">
            <a:ln>
              <a:noFill/>
            </a:ln>
            <a:solidFill>
              <a:schemeClr val="tx1"/>
            </a:solidFill>
            <a:effectLst/>
            <a:latin typeface="Arial" panose="020B0604020202020204" pitchFamily="34" charset="0"/>
          </a:endParaRPr>
        </a:p>
      </dsp:txBody>
      <dsp:txXfrm>
        <a:off x="3799923" y="4473444"/>
        <a:ext cx="1259504" cy="629752"/>
      </dsp:txXfrm>
    </dsp:sp>
    <dsp:sp modelId="{994BF50E-D4F6-4CAE-AF91-4E3D7E0997FF}">
      <dsp:nvSpPr>
        <dsp:cNvPr id="0" name=""/>
        <dsp:cNvSpPr/>
      </dsp:nvSpPr>
      <dsp:spPr>
        <a:xfrm>
          <a:off x="5009048" y="896451"/>
          <a:ext cx="1259504" cy="6297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300" b="1" i="0" u="none" strike="noStrike" kern="1200" cap="none" normalizeH="0" baseline="0" smtClean="0">
              <a:ln>
                <a:noFill/>
              </a:ln>
              <a:solidFill>
                <a:schemeClr val="tx1"/>
              </a:solidFill>
              <a:effectLst/>
              <a:latin typeface="Arial" panose="020B0604020202020204" pitchFamily="34" charset="0"/>
            </a:rPr>
            <a:t>Yếu tố kĩ thuật</a:t>
          </a:r>
          <a:endParaRPr kumimoji="0" lang="en-GB" altLang="en-US" sz="1300" b="1" i="0" u="none" strike="noStrike" kern="1200" cap="none" normalizeH="0" baseline="0" smtClean="0">
            <a:ln>
              <a:noFill/>
            </a:ln>
            <a:solidFill>
              <a:schemeClr val="tx1"/>
            </a:solidFill>
            <a:effectLst/>
            <a:latin typeface="Arial" panose="020B0604020202020204" pitchFamily="34" charset="0"/>
          </a:endParaRPr>
        </a:p>
      </dsp:txBody>
      <dsp:txXfrm>
        <a:off x="5009048" y="896451"/>
        <a:ext cx="1259504" cy="62975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BBF9D6-CC6B-4B31-8674-F400BA31B0B2}" type="datetimeFigureOut">
              <a:rPr lang="en-US" smtClean="0"/>
              <a:pPr/>
              <a:t>10/2/2022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3A2B2A-7659-4856-946A-5E7A9F29A6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C3A2B2A-7659-4856-946A-5E7A9F29A6AC}"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C3A2B2A-7659-4856-946A-5E7A9F29A6AC}"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84F4272-7AB4-4170-8A69-3479444A84C5}" type="datetimeFigureOut">
              <a:rPr lang="en-US" smtClean="0"/>
              <a:pPr/>
              <a:t>10/2/2022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4E0BFD9-12EB-43DB-97C9-5D3FAF7911D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4F4272-7AB4-4170-8A69-3479444A84C5}" type="datetimeFigureOut">
              <a:rPr lang="en-US" smtClean="0"/>
              <a:pPr/>
              <a:t>10/2/2022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0BFD9-12EB-43DB-97C9-5D3FAF7911D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4F4272-7AB4-4170-8A69-3479444A84C5}" type="datetimeFigureOut">
              <a:rPr lang="en-US" smtClean="0"/>
              <a:pPr/>
              <a:t>10/2/2022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0BFD9-12EB-43DB-97C9-5D3FAF7911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4F4272-7AB4-4170-8A69-3479444A84C5}" type="datetimeFigureOut">
              <a:rPr lang="en-US" smtClean="0"/>
              <a:pPr/>
              <a:t>10/2/2022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0BFD9-12EB-43DB-97C9-5D3FAF7911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84F4272-7AB4-4170-8A69-3479444A84C5}" type="datetimeFigureOut">
              <a:rPr lang="en-US" smtClean="0"/>
              <a:pPr/>
              <a:t>10/2/2022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0BFD9-12EB-43DB-97C9-5D3FAF7911D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84F4272-7AB4-4170-8A69-3479444A84C5}" type="datetimeFigureOut">
              <a:rPr lang="en-US" smtClean="0"/>
              <a:pPr/>
              <a:t>10/2/2022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0BFD9-12EB-43DB-97C9-5D3FAF7911D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84F4272-7AB4-4170-8A69-3479444A84C5}" type="datetimeFigureOut">
              <a:rPr lang="en-US" smtClean="0"/>
              <a:pPr/>
              <a:t>10/2/2022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E0BFD9-12EB-43DB-97C9-5D3FAF7911D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84F4272-7AB4-4170-8A69-3479444A84C5}" type="datetimeFigureOut">
              <a:rPr lang="en-US" smtClean="0"/>
              <a:pPr/>
              <a:t>10/2/2022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E0BFD9-12EB-43DB-97C9-5D3FAF7911D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4F4272-7AB4-4170-8A69-3479444A84C5}" type="datetimeFigureOut">
              <a:rPr lang="en-US" smtClean="0"/>
              <a:pPr/>
              <a:t>10/2/2022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E0BFD9-12EB-43DB-97C9-5D3FAF7911D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84F4272-7AB4-4170-8A69-3479444A84C5}" type="datetimeFigureOut">
              <a:rPr lang="en-US" smtClean="0"/>
              <a:pPr/>
              <a:t>10/2/2022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0BFD9-12EB-43DB-97C9-5D3FAF7911D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latin typeface="Times New Roman" pitchFamily="18" charset="0"/>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latin typeface="Times New Roman" pitchFamily="18" charset="0"/>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84F4272-7AB4-4170-8A69-3479444A84C5}" type="datetimeFigureOut">
              <a:rPr lang="en-US" smtClean="0"/>
              <a:pPr/>
              <a:t>10/2/2022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4E0BFD9-12EB-43DB-97C9-5D3FAF7911D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Times New Roman" pitchFamily="18" charset="0"/>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Times New Roman" pitchFamily="18" charset="0"/>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Times New Roman" pitchFamily="18" charset="0"/>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Times New Roman" pitchFamily="18" charset="0"/>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Times New Roman" pitchFamily="18" charset="0"/>
              </a:defRPr>
            </a:lvl1pPr>
          </a:lstStyle>
          <a:p>
            <a:fld id="{284F4272-7AB4-4170-8A69-3479444A84C5}" type="datetimeFigureOut">
              <a:rPr lang="en-US" smtClean="0"/>
              <a:pPr/>
              <a:t>10/2/2022</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Times New Roman" pitchFamily="18" charset="0"/>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Times New Roman" pitchFamily="18" charset="0"/>
              </a:defRPr>
            </a:lvl1pPr>
          </a:lstStyle>
          <a:p>
            <a:fld id="{F4E0BFD9-12EB-43DB-97C9-5D3FAF7911D2}"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latin typeface="Times New Roman" pitchFamily="18"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latin typeface="Times New Roman" pitchFamily="18" charset="0"/>
              </a:endParaRPr>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Times New Roman" pitchFamily="18" charset="0"/>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Times New Roman" pitchFamily="18" charset="0"/>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Times New Roman" pitchFamily="18" charset="0"/>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Times New Roman" pitchFamily="18" charset="0"/>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Times New Roman" pitchFamily="18" charset="0"/>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ideo" Target="file:///C:\Users\Dell\Documents\My%20Video.mp4" TargetMode="External"/><Relationship Id="rId4" Type="http://schemas.openxmlformats.org/officeDocument/2006/relationships/image" Target="NUL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vi.wikipedia.org/wiki/Cam" TargetMode="External"/><Relationship Id="rId2" Type="http://schemas.openxmlformats.org/officeDocument/2006/relationships/hyperlink" Target="https://vi.wikipedia.org/wiki/Nh%C3%A2n_gi%E1%BB%91ng_v%C3%B4_t%C3%ADnh" TargetMode="External"/><Relationship Id="rId1" Type="http://schemas.openxmlformats.org/officeDocument/2006/relationships/slideLayout" Target="../slideLayouts/slideLayout2.xml"/><Relationship Id="rId5" Type="http://schemas.openxmlformats.org/officeDocument/2006/relationships/hyperlink" Target="https://vi.wikipedia.org/w/index.php?title=C%C3%A2y_gi%E1%BB%91ng&amp;action=edit&amp;redlink=1" TargetMode="External"/><Relationship Id="rId4" Type="http://schemas.openxmlformats.org/officeDocument/2006/relationships/hyperlink" Target="https://vi.wikipedia.org/wiki/Qu%C3%BDt"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14400" y="2133600"/>
            <a:ext cx="5943600" cy="2492990"/>
          </a:xfrm>
          <a:prstGeom prst="rect">
            <a:avLst/>
          </a:prstGeom>
          <a:noFill/>
        </p:spPr>
        <p:txBody>
          <a:bodyPr wrap="square" rtlCol="0">
            <a:spAutoFit/>
          </a:bodyPr>
          <a:lstStyle/>
          <a:p>
            <a:r>
              <a:rPr lang="en-US" sz="3600" b="1" dirty="0" smtClean="0">
                <a:solidFill>
                  <a:srgbClr val="FF0000"/>
                </a:solidFill>
                <a:latin typeface="Times New Roman" pitchFamily="18" charset="0"/>
              </a:rPr>
              <a:t>                   </a:t>
            </a:r>
            <a:r>
              <a:rPr lang="en-US" sz="3600" b="1" dirty="0" err="1" smtClean="0">
                <a:solidFill>
                  <a:srgbClr val="FF0000"/>
                </a:solidFill>
                <a:latin typeface="Times New Roman" pitchFamily="18" charset="0"/>
              </a:rPr>
              <a:t>Bài</a:t>
            </a:r>
            <a:r>
              <a:rPr lang="en-US" sz="3600" b="1" dirty="0" smtClean="0">
                <a:solidFill>
                  <a:srgbClr val="FF0000"/>
                </a:solidFill>
                <a:latin typeface="Times New Roman" pitchFamily="18" charset="0"/>
              </a:rPr>
              <a:t> 3 </a:t>
            </a:r>
          </a:p>
          <a:p>
            <a:r>
              <a:rPr lang="en-US" sz="3600" b="1" dirty="0" smtClean="0">
                <a:solidFill>
                  <a:srgbClr val="FF0000"/>
                </a:solidFill>
                <a:latin typeface="Times New Roman" pitchFamily="18" charset="0"/>
              </a:rPr>
              <a:t>   </a:t>
            </a:r>
            <a:r>
              <a:rPr lang="en-US" sz="4000" b="1" dirty="0" smtClean="0">
                <a:solidFill>
                  <a:srgbClr val="FF0000"/>
                </a:solidFill>
                <a:latin typeface="Times New Roman" pitchFamily="18" charset="0"/>
              </a:rPr>
              <a:t>CÁC PHƯƠNG PHÁP   </a:t>
            </a:r>
          </a:p>
          <a:p>
            <a:r>
              <a:rPr lang="en-US" sz="4000" b="1" dirty="0" smtClean="0">
                <a:solidFill>
                  <a:srgbClr val="FF0000"/>
                </a:solidFill>
                <a:latin typeface="Times New Roman" pitchFamily="18" charset="0"/>
              </a:rPr>
              <a:t>    NHÂN GIỐNG CÂY</a:t>
            </a:r>
          </a:p>
          <a:p>
            <a:r>
              <a:rPr lang="en-US" sz="4000" b="1" dirty="0" smtClean="0">
                <a:solidFill>
                  <a:srgbClr val="FF0000"/>
                </a:solidFill>
                <a:latin typeface="Times New Roman" pitchFamily="18" charset="0"/>
              </a:rPr>
              <a:t>            ĂN </a:t>
            </a:r>
            <a:r>
              <a:rPr lang="en-US" sz="4000" b="1" dirty="0" smtClean="0">
                <a:solidFill>
                  <a:srgbClr val="FF0000"/>
                </a:solidFill>
                <a:latin typeface="Times New Roman" pitchFamily="18" charset="0"/>
              </a:rPr>
              <a:t>QUẢ</a:t>
            </a:r>
            <a:endParaRPr lang="en-US" sz="4000" b="1" dirty="0" smtClean="0">
              <a:solidFill>
                <a:srgbClr val="FF0000"/>
              </a:solidFill>
              <a:latin typeface="Times New Roman" pitchFamily="18" charset="0"/>
            </a:endParaRPr>
          </a:p>
        </p:txBody>
      </p:sp>
      <p:grpSp>
        <p:nvGrpSpPr>
          <p:cNvPr id="4" name="Google Shape;2044;p33"/>
          <p:cNvGrpSpPr/>
          <p:nvPr/>
        </p:nvGrpSpPr>
        <p:grpSpPr>
          <a:xfrm>
            <a:off x="7010400" y="1981200"/>
            <a:ext cx="2133600" cy="3886200"/>
            <a:chOff x="6492887" y="4126007"/>
            <a:chExt cx="271993" cy="422295"/>
          </a:xfrm>
        </p:grpSpPr>
        <p:sp>
          <p:nvSpPr>
            <p:cNvPr id="6" name="Google Shape;2045;p33"/>
            <p:cNvSpPr/>
            <p:nvPr/>
          </p:nvSpPr>
          <p:spPr>
            <a:xfrm rot="10800000">
              <a:off x="6492887" y="4392220"/>
              <a:ext cx="271993" cy="156082"/>
            </a:xfrm>
            <a:custGeom>
              <a:avLst/>
              <a:gdLst/>
              <a:ahLst/>
              <a:cxnLst/>
              <a:rect l="l" t="t" r="r" b="b"/>
              <a:pathLst>
                <a:path w="644687" h="369950" extrusionOk="0">
                  <a:moveTo>
                    <a:pt x="258217" y="369951"/>
                  </a:moveTo>
                  <a:lnTo>
                    <a:pt x="0" y="221837"/>
                  </a:lnTo>
                  <a:lnTo>
                    <a:pt x="386471" y="0"/>
                  </a:lnTo>
                  <a:lnTo>
                    <a:pt x="644688" y="148114"/>
                  </a:lnTo>
                  <a:lnTo>
                    <a:pt x="258217" y="369951"/>
                  </a:lnTo>
                  <a:close/>
                </a:path>
              </a:pathLst>
            </a:custGeom>
            <a:solidFill>
              <a:srgbClr val="000000">
                <a:alpha val="98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 name="Google Shape;2046;p33"/>
            <p:cNvSpPr/>
            <p:nvPr/>
          </p:nvSpPr>
          <p:spPr>
            <a:xfrm flipH="1">
              <a:off x="6563431" y="4299082"/>
              <a:ext cx="180447" cy="104443"/>
            </a:xfrm>
            <a:custGeom>
              <a:avLst/>
              <a:gdLst/>
              <a:ahLst/>
              <a:cxnLst/>
              <a:rect l="l" t="t" r="r" b="b"/>
              <a:pathLst>
                <a:path w="427701" h="247554" extrusionOk="0">
                  <a:moveTo>
                    <a:pt x="213851" y="247555"/>
                  </a:moveTo>
                  <a:lnTo>
                    <a:pt x="0" y="123730"/>
                  </a:lnTo>
                  <a:lnTo>
                    <a:pt x="213851" y="0"/>
                  </a:lnTo>
                  <a:lnTo>
                    <a:pt x="427702" y="123730"/>
                  </a:lnTo>
                  <a:lnTo>
                    <a:pt x="213851" y="247555"/>
                  </a:lnTo>
                  <a:close/>
                </a:path>
              </a:pathLst>
            </a:custGeom>
            <a:solidFill>
              <a:srgbClr val="E9EA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 name="Google Shape;2047;p33"/>
            <p:cNvSpPr/>
            <p:nvPr/>
          </p:nvSpPr>
          <p:spPr>
            <a:xfrm flipH="1">
              <a:off x="6653655" y="4351284"/>
              <a:ext cx="90223" cy="156685"/>
            </a:xfrm>
            <a:custGeom>
              <a:avLst/>
              <a:gdLst/>
              <a:ahLst/>
              <a:cxnLst/>
              <a:rect l="l" t="t" r="r" b="b"/>
              <a:pathLst>
                <a:path w="213850" h="371379" extrusionOk="0">
                  <a:moveTo>
                    <a:pt x="213851" y="371380"/>
                  </a:moveTo>
                  <a:lnTo>
                    <a:pt x="0" y="247555"/>
                  </a:lnTo>
                  <a:lnTo>
                    <a:pt x="0" y="0"/>
                  </a:lnTo>
                  <a:lnTo>
                    <a:pt x="213851" y="123825"/>
                  </a:lnTo>
                  <a:lnTo>
                    <a:pt x="213851" y="371380"/>
                  </a:lnTo>
                  <a:close/>
                </a:path>
              </a:pathLst>
            </a:custGeom>
            <a:solidFill>
              <a:srgbClr val="C5C7D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 name="Google Shape;2048;p33"/>
            <p:cNvSpPr/>
            <p:nvPr/>
          </p:nvSpPr>
          <p:spPr>
            <a:xfrm flipH="1">
              <a:off x="6563431" y="4351284"/>
              <a:ext cx="90223" cy="156685"/>
            </a:xfrm>
            <a:custGeom>
              <a:avLst/>
              <a:gdLst/>
              <a:ahLst/>
              <a:cxnLst/>
              <a:rect l="l" t="t" r="r" b="b"/>
              <a:pathLst>
                <a:path w="213850" h="371379" extrusionOk="0">
                  <a:moveTo>
                    <a:pt x="213851" y="247555"/>
                  </a:moveTo>
                  <a:lnTo>
                    <a:pt x="0" y="371380"/>
                  </a:lnTo>
                  <a:lnTo>
                    <a:pt x="0" y="123825"/>
                  </a:lnTo>
                  <a:lnTo>
                    <a:pt x="213851" y="0"/>
                  </a:lnTo>
                  <a:lnTo>
                    <a:pt x="213851" y="247555"/>
                  </a:lnTo>
                  <a:close/>
                </a:path>
              </a:pathLst>
            </a:custGeom>
            <a:solidFill>
              <a:srgbClr val="D5D6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 name="Google Shape;2049;p33"/>
            <p:cNvSpPr/>
            <p:nvPr/>
          </p:nvSpPr>
          <p:spPr>
            <a:xfrm>
              <a:off x="6631565" y="4127172"/>
              <a:ext cx="91680" cy="134039"/>
            </a:xfrm>
            <a:custGeom>
              <a:avLst/>
              <a:gdLst/>
              <a:ahLst/>
              <a:cxnLst/>
              <a:rect l="l" t="t" r="r" b="b"/>
              <a:pathLst>
                <a:path w="205002" h="299719" extrusionOk="0">
                  <a:moveTo>
                    <a:pt x="72307" y="9903"/>
                  </a:moveTo>
                  <a:cubicBezTo>
                    <a:pt x="80498" y="-3146"/>
                    <a:pt x="142792" y="-11814"/>
                    <a:pt x="163271" y="41050"/>
                  </a:cubicBezTo>
                  <a:cubicBezTo>
                    <a:pt x="171081" y="61052"/>
                    <a:pt x="169843" y="112201"/>
                    <a:pt x="176320" y="144396"/>
                  </a:cubicBezTo>
                  <a:cubicBezTo>
                    <a:pt x="182797" y="176590"/>
                    <a:pt x="198227" y="194783"/>
                    <a:pt x="203657" y="220596"/>
                  </a:cubicBezTo>
                  <a:cubicBezTo>
                    <a:pt x="209086" y="246409"/>
                    <a:pt x="200228" y="290414"/>
                    <a:pt x="136982" y="298129"/>
                  </a:cubicBezTo>
                  <a:cubicBezTo>
                    <a:pt x="73736" y="305845"/>
                    <a:pt x="26111" y="284032"/>
                    <a:pt x="11252" y="263935"/>
                  </a:cubicBezTo>
                  <a:cubicBezTo>
                    <a:pt x="-3607" y="243837"/>
                    <a:pt x="-3893" y="201260"/>
                    <a:pt x="11252" y="178210"/>
                  </a:cubicBezTo>
                  <a:cubicBezTo>
                    <a:pt x="26396" y="155159"/>
                    <a:pt x="38398" y="136776"/>
                    <a:pt x="38017" y="106963"/>
                  </a:cubicBezTo>
                  <a:close/>
                </a:path>
              </a:pathLst>
            </a:custGeom>
            <a:solidFill>
              <a:srgbClr val="2B2A3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1" name="Google Shape;2050;p33"/>
            <p:cNvSpPr/>
            <p:nvPr/>
          </p:nvSpPr>
          <p:spPr>
            <a:xfrm>
              <a:off x="6638516" y="4126007"/>
              <a:ext cx="43914" cy="54116"/>
            </a:xfrm>
            <a:custGeom>
              <a:avLst/>
              <a:gdLst/>
              <a:ahLst/>
              <a:cxnLst/>
              <a:rect l="l" t="t" r="r" b="b"/>
              <a:pathLst>
                <a:path w="98194" h="121006" extrusionOk="0">
                  <a:moveTo>
                    <a:pt x="98195" y="3459"/>
                  </a:moveTo>
                  <a:cubicBezTo>
                    <a:pt x="98195" y="3459"/>
                    <a:pt x="50570" y="-9685"/>
                    <a:pt x="22471" y="15270"/>
                  </a:cubicBezTo>
                  <a:cubicBezTo>
                    <a:pt x="3316" y="32880"/>
                    <a:pt x="-4399" y="59709"/>
                    <a:pt x="2468" y="84803"/>
                  </a:cubicBezTo>
                  <a:cubicBezTo>
                    <a:pt x="6278" y="99662"/>
                    <a:pt x="13803" y="119855"/>
                    <a:pt x="25614" y="120998"/>
                  </a:cubicBezTo>
                  <a:cubicBezTo>
                    <a:pt x="37425" y="122141"/>
                    <a:pt x="98195" y="3459"/>
                    <a:pt x="98195" y="3459"/>
                  </a:cubicBezTo>
                  <a:close/>
                </a:path>
              </a:pathLst>
            </a:custGeom>
            <a:solidFill>
              <a:srgbClr val="2B2A3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2" name="Google Shape;2051;p33"/>
            <p:cNvSpPr/>
            <p:nvPr/>
          </p:nvSpPr>
          <p:spPr>
            <a:xfrm>
              <a:off x="6647100" y="4184749"/>
              <a:ext cx="54168" cy="60624"/>
            </a:xfrm>
            <a:custGeom>
              <a:avLst/>
              <a:gdLst/>
              <a:ahLst/>
              <a:cxnLst/>
              <a:rect l="l" t="t" r="r" b="b"/>
              <a:pathLst>
                <a:path w="121123" h="135560" extrusionOk="0">
                  <a:moveTo>
                    <a:pt x="96617" y="0"/>
                  </a:moveTo>
                  <a:cubicBezTo>
                    <a:pt x="96617" y="0"/>
                    <a:pt x="93569" y="52387"/>
                    <a:pt x="94522" y="56197"/>
                  </a:cubicBezTo>
                  <a:cubicBezTo>
                    <a:pt x="95474" y="60008"/>
                    <a:pt x="115000" y="63722"/>
                    <a:pt x="120525" y="68294"/>
                  </a:cubicBezTo>
                  <a:cubicBezTo>
                    <a:pt x="126049" y="72866"/>
                    <a:pt x="91950" y="125921"/>
                    <a:pt x="74805" y="133826"/>
                  </a:cubicBezTo>
                  <a:cubicBezTo>
                    <a:pt x="57660" y="141732"/>
                    <a:pt x="4129" y="121539"/>
                    <a:pt x="414" y="94964"/>
                  </a:cubicBezTo>
                  <a:cubicBezTo>
                    <a:pt x="-3015" y="70580"/>
                    <a:pt x="15750" y="51530"/>
                    <a:pt x="22989" y="44863"/>
                  </a:cubicBezTo>
                  <a:cubicBezTo>
                    <a:pt x="27875" y="44509"/>
                    <a:pt x="32771" y="44509"/>
                    <a:pt x="37657" y="44863"/>
                  </a:cubicBezTo>
                  <a:lnTo>
                    <a:pt x="39276" y="19526"/>
                  </a:lnTo>
                  <a:cubicBezTo>
                    <a:pt x="62613" y="11335"/>
                    <a:pt x="96617" y="0"/>
                    <a:pt x="96617" y="0"/>
                  </a:cubicBezTo>
                  <a:close/>
                </a:path>
              </a:pathLst>
            </a:custGeom>
            <a:solidFill>
              <a:srgbClr val="FFCEA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 name="Google Shape;2052;p33"/>
            <p:cNvSpPr/>
            <p:nvPr/>
          </p:nvSpPr>
          <p:spPr>
            <a:xfrm>
              <a:off x="6554604" y="4208935"/>
              <a:ext cx="102224" cy="145520"/>
            </a:xfrm>
            <a:custGeom>
              <a:avLst/>
              <a:gdLst/>
              <a:ahLst/>
              <a:cxnLst/>
              <a:rect l="l" t="t" r="r" b="b"/>
              <a:pathLst>
                <a:path w="228579" h="325392" extrusionOk="0">
                  <a:moveTo>
                    <a:pt x="149659" y="225085"/>
                  </a:moveTo>
                  <a:cubicBezTo>
                    <a:pt x="134829" y="245426"/>
                    <a:pt x="117303" y="263658"/>
                    <a:pt x="97557" y="279282"/>
                  </a:cubicBezTo>
                  <a:cubicBezTo>
                    <a:pt x="91252" y="285914"/>
                    <a:pt x="85308" y="292878"/>
                    <a:pt x="79746" y="300142"/>
                  </a:cubicBezTo>
                  <a:cubicBezTo>
                    <a:pt x="70392" y="310933"/>
                    <a:pt x="58276" y="318969"/>
                    <a:pt x="44694" y="323383"/>
                  </a:cubicBezTo>
                  <a:cubicBezTo>
                    <a:pt x="32883" y="326431"/>
                    <a:pt x="27930" y="325669"/>
                    <a:pt x="25644" y="323383"/>
                  </a:cubicBezTo>
                  <a:cubicBezTo>
                    <a:pt x="23358" y="321097"/>
                    <a:pt x="24596" y="317858"/>
                    <a:pt x="29739" y="315763"/>
                  </a:cubicBezTo>
                  <a:cubicBezTo>
                    <a:pt x="38150" y="313277"/>
                    <a:pt x="45961" y="309096"/>
                    <a:pt x="52695" y="303475"/>
                  </a:cubicBezTo>
                  <a:cubicBezTo>
                    <a:pt x="52695" y="303475"/>
                    <a:pt x="41741" y="308524"/>
                    <a:pt x="34788" y="310905"/>
                  </a:cubicBezTo>
                  <a:cubicBezTo>
                    <a:pt x="28644" y="313041"/>
                    <a:pt x="22234" y="314323"/>
                    <a:pt x="15738" y="314715"/>
                  </a:cubicBezTo>
                  <a:cubicBezTo>
                    <a:pt x="9165" y="314715"/>
                    <a:pt x="2403" y="307190"/>
                    <a:pt x="7546" y="305190"/>
                  </a:cubicBezTo>
                  <a:cubicBezTo>
                    <a:pt x="12690" y="303190"/>
                    <a:pt x="17071" y="302713"/>
                    <a:pt x="27549" y="298999"/>
                  </a:cubicBezTo>
                  <a:cubicBezTo>
                    <a:pt x="32921" y="297080"/>
                    <a:pt x="38017" y="294454"/>
                    <a:pt x="42693" y="291188"/>
                  </a:cubicBezTo>
                  <a:cubicBezTo>
                    <a:pt x="35655" y="293262"/>
                    <a:pt x="28454" y="294759"/>
                    <a:pt x="21167" y="295665"/>
                  </a:cubicBezTo>
                  <a:cubicBezTo>
                    <a:pt x="15090" y="296657"/>
                    <a:pt x="8851" y="295932"/>
                    <a:pt x="3165" y="293569"/>
                  </a:cubicBezTo>
                  <a:cubicBezTo>
                    <a:pt x="117" y="292236"/>
                    <a:pt x="-2550" y="286711"/>
                    <a:pt x="4308" y="284902"/>
                  </a:cubicBezTo>
                  <a:cubicBezTo>
                    <a:pt x="13166" y="284041"/>
                    <a:pt x="21881" y="282023"/>
                    <a:pt x="30216" y="278901"/>
                  </a:cubicBezTo>
                  <a:cubicBezTo>
                    <a:pt x="38217" y="275281"/>
                    <a:pt x="43265" y="271471"/>
                    <a:pt x="41455" y="270709"/>
                  </a:cubicBezTo>
                  <a:cubicBezTo>
                    <a:pt x="39645" y="269947"/>
                    <a:pt x="35169" y="272424"/>
                    <a:pt x="27168" y="271852"/>
                  </a:cubicBezTo>
                  <a:cubicBezTo>
                    <a:pt x="19167" y="271281"/>
                    <a:pt x="11642" y="266137"/>
                    <a:pt x="11737" y="262327"/>
                  </a:cubicBezTo>
                  <a:cubicBezTo>
                    <a:pt x="11832" y="258517"/>
                    <a:pt x="13452" y="260422"/>
                    <a:pt x="21262" y="259756"/>
                  </a:cubicBezTo>
                  <a:cubicBezTo>
                    <a:pt x="29559" y="257716"/>
                    <a:pt x="37998" y="256284"/>
                    <a:pt x="46503" y="255469"/>
                  </a:cubicBezTo>
                  <a:cubicBezTo>
                    <a:pt x="54924" y="255791"/>
                    <a:pt x="63344" y="254795"/>
                    <a:pt x="71459" y="252517"/>
                  </a:cubicBezTo>
                  <a:cubicBezTo>
                    <a:pt x="79936" y="249945"/>
                    <a:pt x="99081" y="226990"/>
                    <a:pt x="113750" y="205939"/>
                  </a:cubicBezTo>
                  <a:cubicBezTo>
                    <a:pt x="129714" y="182391"/>
                    <a:pt x="142344" y="156747"/>
                    <a:pt x="151278" y="129739"/>
                  </a:cubicBezTo>
                  <a:cubicBezTo>
                    <a:pt x="160041" y="101164"/>
                    <a:pt x="170328" y="46586"/>
                    <a:pt x="178044" y="27727"/>
                  </a:cubicBezTo>
                  <a:cubicBezTo>
                    <a:pt x="185759" y="8867"/>
                    <a:pt x="198427" y="390"/>
                    <a:pt x="210714" y="9"/>
                  </a:cubicBezTo>
                  <a:cubicBezTo>
                    <a:pt x="225097" y="-467"/>
                    <a:pt x="231289" y="18487"/>
                    <a:pt x="227478" y="34870"/>
                  </a:cubicBezTo>
                  <a:cubicBezTo>
                    <a:pt x="220811" y="62969"/>
                    <a:pt x="188807" y="173650"/>
                    <a:pt x="149659" y="225085"/>
                  </a:cubicBezTo>
                  <a:close/>
                </a:path>
              </a:pathLst>
            </a:custGeom>
            <a:solidFill>
              <a:srgbClr val="FFCEA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 name="Google Shape;2053;p33"/>
            <p:cNvSpPr/>
            <p:nvPr/>
          </p:nvSpPr>
          <p:spPr>
            <a:xfrm>
              <a:off x="6631332" y="4204595"/>
              <a:ext cx="78964" cy="104158"/>
            </a:xfrm>
            <a:custGeom>
              <a:avLst/>
              <a:gdLst/>
              <a:ahLst/>
              <a:cxnLst/>
              <a:rect l="l" t="t" r="r" b="b"/>
              <a:pathLst>
                <a:path w="176568" h="232904" extrusionOk="0">
                  <a:moveTo>
                    <a:pt x="139122" y="16859"/>
                  </a:moveTo>
                  <a:cubicBezTo>
                    <a:pt x="153790" y="19145"/>
                    <a:pt x="170554" y="26955"/>
                    <a:pt x="172840" y="35051"/>
                  </a:cubicBezTo>
                  <a:cubicBezTo>
                    <a:pt x="178965" y="64011"/>
                    <a:pt x="177526" y="94062"/>
                    <a:pt x="168649" y="122300"/>
                  </a:cubicBezTo>
                  <a:cubicBezTo>
                    <a:pt x="155981" y="156019"/>
                    <a:pt x="141503" y="216693"/>
                    <a:pt x="134264" y="231266"/>
                  </a:cubicBezTo>
                  <a:cubicBezTo>
                    <a:pt x="96383" y="236540"/>
                    <a:pt x="57826" y="228996"/>
                    <a:pt x="24726" y="209835"/>
                  </a:cubicBezTo>
                  <a:cubicBezTo>
                    <a:pt x="24726" y="209835"/>
                    <a:pt x="21678" y="151352"/>
                    <a:pt x="21488" y="132016"/>
                  </a:cubicBezTo>
                  <a:cubicBezTo>
                    <a:pt x="-26137" y="90773"/>
                    <a:pt x="14630" y="39814"/>
                    <a:pt x="54635" y="285"/>
                  </a:cubicBezTo>
                  <a:cubicBezTo>
                    <a:pt x="59455" y="-95"/>
                    <a:pt x="64293" y="-95"/>
                    <a:pt x="69113" y="285"/>
                  </a:cubicBezTo>
                  <a:cubicBezTo>
                    <a:pt x="69113" y="285"/>
                    <a:pt x="33394" y="42576"/>
                    <a:pt x="58159" y="66960"/>
                  </a:cubicBezTo>
                  <a:cubicBezTo>
                    <a:pt x="111499" y="50291"/>
                    <a:pt x="122072" y="26384"/>
                    <a:pt x="139122" y="16859"/>
                  </a:cubicBezTo>
                  <a:close/>
                </a:path>
              </a:pathLst>
            </a:custGeom>
            <a:solidFill>
              <a:srgbClr val="FF7B7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 name="Google Shape;2054;p33"/>
            <p:cNvSpPr/>
            <p:nvPr/>
          </p:nvSpPr>
          <p:spPr>
            <a:xfrm>
              <a:off x="6645396" y="4130153"/>
              <a:ext cx="58090" cy="71561"/>
            </a:xfrm>
            <a:custGeom>
              <a:avLst/>
              <a:gdLst/>
              <a:ahLst/>
              <a:cxnLst/>
              <a:rect l="l" t="t" r="r" b="b"/>
              <a:pathLst>
                <a:path w="129892" h="160015" extrusionOk="0">
                  <a:moveTo>
                    <a:pt x="2701" y="57241"/>
                  </a:moveTo>
                  <a:lnTo>
                    <a:pt x="2701" y="57241"/>
                  </a:lnTo>
                  <a:cubicBezTo>
                    <a:pt x="8035" y="23618"/>
                    <a:pt x="32324" y="-1719"/>
                    <a:pt x="66995" y="91"/>
                  </a:cubicBezTo>
                  <a:cubicBezTo>
                    <a:pt x="103761" y="2178"/>
                    <a:pt x="131870" y="33673"/>
                    <a:pt x="129784" y="70438"/>
                  </a:cubicBezTo>
                  <a:cubicBezTo>
                    <a:pt x="129774" y="70547"/>
                    <a:pt x="129774" y="70657"/>
                    <a:pt x="129765" y="70767"/>
                  </a:cubicBezTo>
                  <a:cubicBezTo>
                    <a:pt x="128441" y="91415"/>
                    <a:pt x="117601" y="110276"/>
                    <a:pt x="100428" y="121821"/>
                  </a:cubicBezTo>
                  <a:cubicBezTo>
                    <a:pt x="99228" y="126932"/>
                    <a:pt x="97437" y="131886"/>
                    <a:pt x="95094" y="136584"/>
                  </a:cubicBezTo>
                  <a:cubicBezTo>
                    <a:pt x="82806" y="150872"/>
                    <a:pt x="50231" y="159921"/>
                    <a:pt x="39468" y="160016"/>
                  </a:cubicBezTo>
                  <a:cubicBezTo>
                    <a:pt x="29943" y="160016"/>
                    <a:pt x="22132" y="151443"/>
                    <a:pt x="13369" y="137061"/>
                  </a:cubicBezTo>
                  <a:cubicBezTo>
                    <a:pt x="-4728" y="107247"/>
                    <a:pt x="-156" y="73910"/>
                    <a:pt x="2701" y="57241"/>
                  </a:cubicBezTo>
                  <a:close/>
                </a:path>
              </a:pathLst>
            </a:custGeom>
            <a:solidFill>
              <a:srgbClr val="FFCEA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6" name="Google Shape;2055;p33"/>
            <p:cNvSpPr/>
            <p:nvPr/>
          </p:nvSpPr>
          <p:spPr>
            <a:xfrm>
              <a:off x="6647754" y="4129873"/>
              <a:ext cx="58319" cy="54888"/>
            </a:xfrm>
            <a:custGeom>
              <a:avLst/>
              <a:gdLst/>
              <a:ahLst/>
              <a:cxnLst/>
              <a:rect l="l" t="t" r="r" b="b"/>
              <a:pathLst>
                <a:path w="130406" h="122734" extrusionOk="0">
                  <a:moveTo>
                    <a:pt x="72390" y="1671"/>
                  </a:moveTo>
                  <a:cubicBezTo>
                    <a:pt x="96679" y="6339"/>
                    <a:pt x="116681" y="13197"/>
                    <a:pt x="123254" y="37104"/>
                  </a:cubicBezTo>
                  <a:cubicBezTo>
                    <a:pt x="127825" y="53487"/>
                    <a:pt x="133731" y="84729"/>
                    <a:pt x="128111" y="98064"/>
                  </a:cubicBezTo>
                  <a:lnTo>
                    <a:pt x="124587" y="107589"/>
                  </a:lnTo>
                  <a:lnTo>
                    <a:pt x="95155" y="122734"/>
                  </a:lnTo>
                  <a:cubicBezTo>
                    <a:pt x="95155" y="122734"/>
                    <a:pt x="81439" y="111304"/>
                    <a:pt x="85630" y="77776"/>
                  </a:cubicBezTo>
                  <a:cubicBezTo>
                    <a:pt x="85506" y="73249"/>
                    <a:pt x="84077" y="68853"/>
                    <a:pt x="81534" y="65108"/>
                  </a:cubicBezTo>
                  <a:cubicBezTo>
                    <a:pt x="79667" y="61944"/>
                    <a:pt x="78315" y="58504"/>
                    <a:pt x="77533" y="54916"/>
                  </a:cubicBezTo>
                  <a:cubicBezTo>
                    <a:pt x="74028" y="45886"/>
                    <a:pt x="67218" y="38529"/>
                    <a:pt x="58483" y="34342"/>
                  </a:cubicBezTo>
                  <a:cubicBezTo>
                    <a:pt x="39653" y="26020"/>
                    <a:pt x="18002" y="27007"/>
                    <a:pt x="0" y="37009"/>
                  </a:cubicBezTo>
                  <a:cubicBezTo>
                    <a:pt x="12706" y="9565"/>
                    <a:pt x="42939" y="-5191"/>
                    <a:pt x="72390" y="1671"/>
                  </a:cubicBezTo>
                  <a:close/>
                </a:path>
              </a:pathLst>
            </a:custGeom>
            <a:solidFill>
              <a:srgbClr val="2B2A3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 name="Google Shape;2056;p33"/>
            <p:cNvSpPr/>
            <p:nvPr/>
          </p:nvSpPr>
          <p:spPr>
            <a:xfrm>
              <a:off x="6577749" y="4490229"/>
              <a:ext cx="45861" cy="34982"/>
            </a:xfrm>
            <a:custGeom>
              <a:avLst/>
              <a:gdLst/>
              <a:ahLst/>
              <a:cxnLst/>
              <a:rect l="l" t="t" r="r" b="b"/>
              <a:pathLst>
                <a:path w="102549" h="78223" extrusionOk="0">
                  <a:moveTo>
                    <a:pt x="95132" y="3"/>
                  </a:moveTo>
                  <a:cubicBezTo>
                    <a:pt x="82845" y="9528"/>
                    <a:pt x="63699" y="3051"/>
                    <a:pt x="62747" y="4003"/>
                  </a:cubicBezTo>
                  <a:cubicBezTo>
                    <a:pt x="48374" y="16282"/>
                    <a:pt x="33334" y="27761"/>
                    <a:pt x="17694" y="38388"/>
                  </a:cubicBezTo>
                  <a:cubicBezTo>
                    <a:pt x="10074" y="44389"/>
                    <a:pt x="-1928" y="52485"/>
                    <a:pt x="263" y="64106"/>
                  </a:cubicBezTo>
                  <a:cubicBezTo>
                    <a:pt x="4168" y="84775"/>
                    <a:pt x="37315" y="78393"/>
                    <a:pt x="49888" y="72107"/>
                  </a:cubicBezTo>
                  <a:cubicBezTo>
                    <a:pt x="62461" y="65820"/>
                    <a:pt x="72558" y="55248"/>
                    <a:pt x="84464" y="47913"/>
                  </a:cubicBezTo>
                  <a:cubicBezTo>
                    <a:pt x="92846" y="42675"/>
                    <a:pt x="101228" y="39912"/>
                    <a:pt x="102466" y="28863"/>
                  </a:cubicBezTo>
                  <a:cubicBezTo>
                    <a:pt x="103323" y="22767"/>
                    <a:pt x="97323" y="-283"/>
                    <a:pt x="95132" y="3"/>
                  </a:cubicBezTo>
                  <a:close/>
                </a:path>
              </a:pathLst>
            </a:custGeom>
            <a:solidFill>
              <a:srgbClr val="2B2A3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 name="Google Shape;2057;p33"/>
            <p:cNvSpPr/>
            <p:nvPr/>
          </p:nvSpPr>
          <p:spPr>
            <a:xfrm>
              <a:off x="6577951" y="4501389"/>
              <a:ext cx="45653" cy="23835"/>
            </a:xfrm>
            <a:custGeom>
              <a:avLst/>
              <a:gdLst/>
              <a:ahLst/>
              <a:cxnLst/>
              <a:rect l="l" t="t" r="r" b="b"/>
              <a:pathLst>
                <a:path w="102084" h="53297" extrusionOk="0">
                  <a:moveTo>
                    <a:pt x="101917" y="0"/>
                  </a:moveTo>
                  <a:cubicBezTo>
                    <a:pt x="100298" y="10192"/>
                    <a:pt x="92392" y="13049"/>
                    <a:pt x="83725" y="18193"/>
                  </a:cubicBezTo>
                  <a:cubicBezTo>
                    <a:pt x="71628" y="25717"/>
                    <a:pt x="61055" y="36481"/>
                    <a:pt x="48482" y="42863"/>
                  </a:cubicBezTo>
                  <a:cubicBezTo>
                    <a:pt x="35909" y="49244"/>
                    <a:pt x="8096" y="54483"/>
                    <a:pt x="0" y="39719"/>
                  </a:cubicBezTo>
                  <a:cubicBezTo>
                    <a:pt x="4381" y="59722"/>
                    <a:pt x="36957" y="53435"/>
                    <a:pt x="49435" y="47149"/>
                  </a:cubicBezTo>
                  <a:cubicBezTo>
                    <a:pt x="61913" y="40862"/>
                    <a:pt x="72104" y="30289"/>
                    <a:pt x="84010" y="22955"/>
                  </a:cubicBezTo>
                  <a:cubicBezTo>
                    <a:pt x="92392" y="17716"/>
                    <a:pt x="100775" y="14954"/>
                    <a:pt x="102013" y="3905"/>
                  </a:cubicBezTo>
                  <a:cubicBezTo>
                    <a:pt x="102137" y="2604"/>
                    <a:pt x="102098" y="1293"/>
                    <a:pt x="101917" y="0"/>
                  </a:cubicBezTo>
                  <a:close/>
                </a:path>
              </a:pathLst>
            </a:custGeom>
            <a:solidFill>
              <a:srgbClr val="757B8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 name="Google Shape;2058;p33"/>
            <p:cNvSpPr/>
            <p:nvPr/>
          </p:nvSpPr>
          <p:spPr>
            <a:xfrm>
              <a:off x="6554804" y="4475155"/>
              <a:ext cx="41980" cy="32521"/>
            </a:xfrm>
            <a:custGeom>
              <a:avLst/>
              <a:gdLst/>
              <a:ahLst/>
              <a:cxnLst/>
              <a:rect l="l" t="t" r="r" b="b"/>
              <a:pathLst>
                <a:path w="93870" h="72719" extrusionOk="0">
                  <a:moveTo>
                    <a:pt x="86537" y="0"/>
                  </a:moveTo>
                  <a:cubicBezTo>
                    <a:pt x="75297" y="9525"/>
                    <a:pt x="57962" y="4000"/>
                    <a:pt x="57390" y="4858"/>
                  </a:cubicBezTo>
                  <a:cubicBezTo>
                    <a:pt x="44255" y="16047"/>
                    <a:pt x="30520" y="26508"/>
                    <a:pt x="16242" y="36195"/>
                  </a:cubicBezTo>
                  <a:cubicBezTo>
                    <a:pt x="9194" y="41719"/>
                    <a:pt x="-1760" y="49149"/>
                    <a:pt x="240" y="59722"/>
                  </a:cubicBezTo>
                  <a:cubicBezTo>
                    <a:pt x="3764" y="78772"/>
                    <a:pt x="34149" y="72866"/>
                    <a:pt x="45674" y="67056"/>
                  </a:cubicBezTo>
                  <a:cubicBezTo>
                    <a:pt x="57200" y="61246"/>
                    <a:pt x="66439" y="51625"/>
                    <a:pt x="77297" y="44958"/>
                  </a:cubicBezTo>
                  <a:cubicBezTo>
                    <a:pt x="85013" y="40100"/>
                    <a:pt x="92633" y="37624"/>
                    <a:pt x="93871" y="27813"/>
                  </a:cubicBezTo>
                  <a:cubicBezTo>
                    <a:pt x="93547" y="18108"/>
                    <a:pt x="91042" y="8600"/>
                    <a:pt x="86537" y="0"/>
                  </a:cubicBezTo>
                  <a:close/>
                </a:path>
              </a:pathLst>
            </a:custGeom>
            <a:solidFill>
              <a:srgbClr val="2B2A3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 name="Google Shape;2059;p33"/>
            <p:cNvSpPr/>
            <p:nvPr/>
          </p:nvSpPr>
          <p:spPr>
            <a:xfrm>
              <a:off x="6554997" y="4485886"/>
              <a:ext cx="41814" cy="21828"/>
            </a:xfrm>
            <a:custGeom>
              <a:avLst/>
              <a:gdLst/>
              <a:ahLst/>
              <a:cxnLst/>
              <a:rect l="l" t="t" r="r" b="b"/>
              <a:pathLst>
                <a:path w="93498" h="48808" extrusionOk="0">
                  <a:moveTo>
                    <a:pt x="93345" y="0"/>
                  </a:moveTo>
                  <a:cubicBezTo>
                    <a:pt x="91821" y="9525"/>
                    <a:pt x="84296" y="11906"/>
                    <a:pt x="76581" y="16669"/>
                  </a:cubicBezTo>
                  <a:cubicBezTo>
                    <a:pt x="65913" y="23622"/>
                    <a:pt x="56388" y="33147"/>
                    <a:pt x="44387" y="39243"/>
                  </a:cubicBezTo>
                  <a:cubicBezTo>
                    <a:pt x="32385" y="45339"/>
                    <a:pt x="7429" y="49911"/>
                    <a:pt x="0" y="36385"/>
                  </a:cubicBezTo>
                  <a:cubicBezTo>
                    <a:pt x="4000" y="54674"/>
                    <a:pt x="33814" y="48959"/>
                    <a:pt x="45244" y="43148"/>
                  </a:cubicBezTo>
                  <a:cubicBezTo>
                    <a:pt x="56674" y="37338"/>
                    <a:pt x="66008" y="27718"/>
                    <a:pt x="76867" y="21050"/>
                  </a:cubicBezTo>
                  <a:cubicBezTo>
                    <a:pt x="84582" y="16193"/>
                    <a:pt x="92202" y="13716"/>
                    <a:pt x="93440" y="3905"/>
                  </a:cubicBezTo>
                  <a:cubicBezTo>
                    <a:pt x="93545" y="2604"/>
                    <a:pt x="93507" y="1295"/>
                    <a:pt x="93345" y="0"/>
                  </a:cubicBezTo>
                  <a:close/>
                </a:path>
              </a:pathLst>
            </a:custGeom>
            <a:solidFill>
              <a:srgbClr val="757B8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 name="Google Shape;2060;p33"/>
            <p:cNvSpPr/>
            <p:nvPr/>
          </p:nvSpPr>
          <p:spPr>
            <a:xfrm>
              <a:off x="6570371" y="4307401"/>
              <a:ext cx="99964" cy="172414"/>
            </a:xfrm>
            <a:custGeom>
              <a:avLst/>
              <a:gdLst/>
              <a:ahLst/>
              <a:cxnLst/>
              <a:rect l="l" t="t" r="r" b="b"/>
              <a:pathLst>
                <a:path w="223526" h="385528" extrusionOk="0">
                  <a:moveTo>
                    <a:pt x="222028" y="14192"/>
                  </a:moveTo>
                  <a:cubicBezTo>
                    <a:pt x="188671" y="18631"/>
                    <a:pt x="154743" y="13718"/>
                    <a:pt x="124016" y="0"/>
                  </a:cubicBezTo>
                  <a:cubicBezTo>
                    <a:pt x="124587" y="10477"/>
                    <a:pt x="125158" y="19717"/>
                    <a:pt x="125158" y="19717"/>
                  </a:cubicBezTo>
                  <a:cubicBezTo>
                    <a:pt x="85249" y="48292"/>
                    <a:pt x="5239" y="95345"/>
                    <a:pt x="0" y="128111"/>
                  </a:cubicBezTo>
                  <a:cubicBezTo>
                    <a:pt x="5239" y="231553"/>
                    <a:pt x="20955" y="379381"/>
                    <a:pt x="25432" y="381476"/>
                  </a:cubicBezTo>
                  <a:cubicBezTo>
                    <a:pt x="37909" y="387477"/>
                    <a:pt x="46672" y="386525"/>
                    <a:pt x="52578" y="380524"/>
                  </a:cubicBezTo>
                  <a:cubicBezTo>
                    <a:pt x="52578" y="380524"/>
                    <a:pt x="77724" y="292894"/>
                    <a:pt x="70390" y="164306"/>
                  </a:cubicBezTo>
                  <a:cubicBezTo>
                    <a:pt x="70390" y="164306"/>
                    <a:pt x="209931" y="102489"/>
                    <a:pt x="219075" y="69056"/>
                  </a:cubicBezTo>
                  <a:cubicBezTo>
                    <a:pt x="223152" y="55420"/>
                    <a:pt x="224447" y="41103"/>
                    <a:pt x="222885" y="26956"/>
                  </a:cubicBezTo>
                  <a:cubicBezTo>
                    <a:pt x="222790" y="22765"/>
                    <a:pt x="222504" y="18288"/>
                    <a:pt x="222028" y="14192"/>
                  </a:cubicBezTo>
                  <a:close/>
                </a:path>
              </a:pathLst>
            </a:custGeom>
            <a:solidFill>
              <a:srgbClr val="FFCEA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 name="Google Shape;2061;p33"/>
            <p:cNvSpPr/>
            <p:nvPr/>
          </p:nvSpPr>
          <p:spPr>
            <a:xfrm>
              <a:off x="6597627" y="4307742"/>
              <a:ext cx="99521" cy="186686"/>
            </a:xfrm>
            <a:custGeom>
              <a:avLst/>
              <a:gdLst/>
              <a:ahLst/>
              <a:cxnLst/>
              <a:rect l="l" t="t" r="r" b="b"/>
              <a:pathLst>
                <a:path w="222535" h="417442" extrusionOk="0">
                  <a:moveTo>
                    <a:pt x="207359" y="0"/>
                  </a:moveTo>
                  <a:cubicBezTo>
                    <a:pt x="180927" y="11882"/>
                    <a:pt x="151600" y="15820"/>
                    <a:pt x="122968" y="11335"/>
                  </a:cubicBezTo>
                  <a:cubicBezTo>
                    <a:pt x="122968" y="25146"/>
                    <a:pt x="124968" y="51149"/>
                    <a:pt x="124968" y="51149"/>
                  </a:cubicBezTo>
                  <a:cubicBezTo>
                    <a:pt x="84868" y="79153"/>
                    <a:pt x="5144" y="126778"/>
                    <a:pt x="0" y="159544"/>
                  </a:cubicBezTo>
                  <a:cubicBezTo>
                    <a:pt x="5144" y="263081"/>
                    <a:pt x="14859" y="412909"/>
                    <a:pt x="19050" y="414814"/>
                  </a:cubicBezTo>
                  <a:cubicBezTo>
                    <a:pt x="29994" y="419399"/>
                    <a:pt x="42529" y="417917"/>
                    <a:pt x="52102" y="410909"/>
                  </a:cubicBezTo>
                  <a:cubicBezTo>
                    <a:pt x="52102" y="410909"/>
                    <a:pt x="77343" y="324326"/>
                    <a:pt x="70009" y="195739"/>
                  </a:cubicBezTo>
                  <a:cubicBezTo>
                    <a:pt x="70009" y="193358"/>
                    <a:pt x="189643" y="134398"/>
                    <a:pt x="204788" y="118872"/>
                  </a:cubicBezTo>
                  <a:cubicBezTo>
                    <a:pt x="219932" y="103346"/>
                    <a:pt x="222885" y="80105"/>
                    <a:pt x="222504" y="58103"/>
                  </a:cubicBezTo>
                  <a:cubicBezTo>
                    <a:pt x="221466" y="37907"/>
                    <a:pt x="216313" y="18135"/>
                    <a:pt x="207359" y="0"/>
                  </a:cubicBezTo>
                  <a:close/>
                </a:path>
              </a:pathLst>
            </a:custGeom>
            <a:solidFill>
              <a:srgbClr val="FFCEA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 name="Google Shape;2062;p33"/>
            <p:cNvSpPr/>
            <p:nvPr/>
          </p:nvSpPr>
          <p:spPr>
            <a:xfrm>
              <a:off x="6560564" y="4295988"/>
              <a:ext cx="148825" cy="136991"/>
            </a:xfrm>
            <a:custGeom>
              <a:avLst/>
              <a:gdLst/>
              <a:ahLst/>
              <a:cxnLst/>
              <a:rect l="l" t="t" r="r" b="b"/>
              <a:pathLst>
                <a:path w="332782" h="306321" extrusionOk="0">
                  <a:moveTo>
                    <a:pt x="319589" y="48292"/>
                  </a:moveTo>
                  <a:cubicBezTo>
                    <a:pt x="319589" y="48292"/>
                    <a:pt x="363881" y="126682"/>
                    <a:pt x="290157" y="166973"/>
                  </a:cubicBezTo>
                  <a:cubicBezTo>
                    <a:pt x="212338" y="209455"/>
                    <a:pt x="164999" y="219361"/>
                    <a:pt x="164999" y="219361"/>
                  </a:cubicBezTo>
                  <a:lnTo>
                    <a:pt x="153283" y="222123"/>
                  </a:lnTo>
                  <a:cubicBezTo>
                    <a:pt x="156950" y="249145"/>
                    <a:pt x="156950" y="276539"/>
                    <a:pt x="153283" y="303562"/>
                  </a:cubicBezTo>
                  <a:cubicBezTo>
                    <a:pt x="153283" y="303562"/>
                    <a:pt x="97752" y="322612"/>
                    <a:pt x="26981" y="260604"/>
                  </a:cubicBezTo>
                  <a:lnTo>
                    <a:pt x="3550" y="185071"/>
                  </a:lnTo>
                  <a:lnTo>
                    <a:pt x="788" y="165068"/>
                  </a:lnTo>
                  <a:cubicBezTo>
                    <a:pt x="-1936" y="151189"/>
                    <a:pt x="2502" y="136869"/>
                    <a:pt x="12599" y="126968"/>
                  </a:cubicBezTo>
                  <a:cubicBezTo>
                    <a:pt x="29553" y="111538"/>
                    <a:pt x="83369" y="72104"/>
                    <a:pt x="116802" y="49625"/>
                  </a:cubicBezTo>
                  <a:cubicBezTo>
                    <a:pt x="150235" y="27146"/>
                    <a:pt x="177286" y="5429"/>
                    <a:pt x="177286" y="5429"/>
                  </a:cubicBezTo>
                  <a:lnTo>
                    <a:pt x="183096" y="0"/>
                  </a:lnTo>
                  <a:cubicBezTo>
                    <a:pt x="183096" y="0"/>
                    <a:pt x="222815" y="31623"/>
                    <a:pt x="295301" y="21050"/>
                  </a:cubicBezTo>
                  <a:cubicBezTo>
                    <a:pt x="304826" y="28750"/>
                    <a:pt x="313027" y="37951"/>
                    <a:pt x="319589" y="48292"/>
                  </a:cubicBezTo>
                  <a:close/>
                </a:path>
              </a:pathLst>
            </a:custGeom>
            <a:solidFill>
              <a:srgbClr val="2B2A3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4" name="Google Shape;2063;p33"/>
            <p:cNvSpPr/>
            <p:nvPr/>
          </p:nvSpPr>
          <p:spPr>
            <a:xfrm>
              <a:off x="6680201" y="4215053"/>
              <a:ext cx="51721" cy="181324"/>
            </a:xfrm>
            <a:custGeom>
              <a:avLst/>
              <a:gdLst/>
              <a:ahLst/>
              <a:cxnLst/>
              <a:rect l="l" t="t" r="r" b="b"/>
              <a:pathLst>
                <a:path w="115651" h="405453" extrusionOk="0">
                  <a:moveTo>
                    <a:pt x="8203" y="345513"/>
                  </a:moveTo>
                  <a:cubicBezTo>
                    <a:pt x="14946" y="339437"/>
                    <a:pt x="22071" y="333806"/>
                    <a:pt x="29539" y="328654"/>
                  </a:cubicBezTo>
                  <a:cubicBezTo>
                    <a:pt x="37482" y="324626"/>
                    <a:pt x="44769" y="319424"/>
                    <a:pt x="51160" y="313223"/>
                  </a:cubicBezTo>
                  <a:cubicBezTo>
                    <a:pt x="57923" y="306460"/>
                    <a:pt x="67924" y="277981"/>
                    <a:pt x="73163" y="250263"/>
                  </a:cubicBezTo>
                  <a:cubicBezTo>
                    <a:pt x="77992" y="219257"/>
                    <a:pt x="77478" y="187654"/>
                    <a:pt x="71639" y="156823"/>
                  </a:cubicBezTo>
                  <a:cubicBezTo>
                    <a:pt x="62447" y="119935"/>
                    <a:pt x="50046" y="83921"/>
                    <a:pt x="34587" y="49190"/>
                  </a:cubicBezTo>
                  <a:cubicBezTo>
                    <a:pt x="25062" y="28426"/>
                    <a:pt x="30301" y="15757"/>
                    <a:pt x="39254" y="6518"/>
                  </a:cubicBezTo>
                  <a:cubicBezTo>
                    <a:pt x="49827" y="-4245"/>
                    <a:pt x="60781" y="-3959"/>
                    <a:pt x="73354" y="24997"/>
                  </a:cubicBezTo>
                  <a:cubicBezTo>
                    <a:pt x="90984" y="65646"/>
                    <a:pt x="104015" y="108137"/>
                    <a:pt x="112216" y="151679"/>
                  </a:cubicBezTo>
                  <a:cubicBezTo>
                    <a:pt x="117207" y="183273"/>
                    <a:pt x="116759" y="215488"/>
                    <a:pt x="110882" y="246929"/>
                  </a:cubicBezTo>
                  <a:cubicBezTo>
                    <a:pt x="105701" y="274524"/>
                    <a:pt x="97195" y="301390"/>
                    <a:pt x="85546" y="326939"/>
                  </a:cubicBezTo>
                  <a:cubicBezTo>
                    <a:pt x="82307" y="334464"/>
                    <a:pt x="81736" y="340750"/>
                    <a:pt x="77259" y="355514"/>
                  </a:cubicBezTo>
                  <a:cubicBezTo>
                    <a:pt x="72992" y="370530"/>
                    <a:pt x="65143" y="384289"/>
                    <a:pt x="54399" y="395614"/>
                  </a:cubicBezTo>
                  <a:cubicBezTo>
                    <a:pt x="44874" y="404568"/>
                    <a:pt x="39921" y="406282"/>
                    <a:pt x="37349" y="405139"/>
                  </a:cubicBezTo>
                  <a:cubicBezTo>
                    <a:pt x="34777" y="403996"/>
                    <a:pt x="34206" y="400186"/>
                    <a:pt x="38111" y="395614"/>
                  </a:cubicBezTo>
                  <a:cubicBezTo>
                    <a:pt x="44836" y="388828"/>
                    <a:pt x="50284" y="380892"/>
                    <a:pt x="54208" y="372183"/>
                  </a:cubicBezTo>
                  <a:cubicBezTo>
                    <a:pt x="54208" y="372183"/>
                    <a:pt x="46112" y="382565"/>
                    <a:pt x="40778" y="388375"/>
                  </a:cubicBezTo>
                  <a:cubicBezTo>
                    <a:pt x="36044" y="393624"/>
                    <a:pt x="30596" y="398178"/>
                    <a:pt x="24586" y="401901"/>
                  </a:cubicBezTo>
                  <a:cubicBezTo>
                    <a:pt x="18775" y="405425"/>
                    <a:pt x="9536" y="401234"/>
                    <a:pt x="13346" y="396567"/>
                  </a:cubicBezTo>
                  <a:cubicBezTo>
                    <a:pt x="17156" y="391900"/>
                    <a:pt x="21442" y="389233"/>
                    <a:pt x="29253" y="380470"/>
                  </a:cubicBezTo>
                  <a:cubicBezTo>
                    <a:pt x="33444" y="375880"/>
                    <a:pt x="37063" y="370793"/>
                    <a:pt x="40016" y="365325"/>
                  </a:cubicBezTo>
                  <a:cubicBezTo>
                    <a:pt x="34473" y="370853"/>
                    <a:pt x="28481" y="375918"/>
                    <a:pt x="22109" y="380470"/>
                  </a:cubicBezTo>
                  <a:cubicBezTo>
                    <a:pt x="17156" y="384430"/>
                    <a:pt x="11174" y="386907"/>
                    <a:pt x="4869" y="387613"/>
                  </a:cubicBezTo>
                  <a:cubicBezTo>
                    <a:pt x="1630" y="387613"/>
                    <a:pt x="-2942" y="383803"/>
                    <a:pt x="2583" y="378565"/>
                  </a:cubicBezTo>
                  <a:cubicBezTo>
                    <a:pt x="10451" y="373116"/>
                    <a:pt x="17613" y="366718"/>
                    <a:pt x="23919" y="359515"/>
                  </a:cubicBezTo>
                  <a:cubicBezTo>
                    <a:pt x="29824" y="351990"/>
                    <a:pt x="32872" y="345799"/>
                    <a:pt x="30967" y="345989"/>
                  </a:cubicBezTo>
                  <a:cubicBezTo>
                    <a:pt x="29062" y="346180"/>
                    <a:pt x="25919" y="350752"/>
                    <a:pt x="18394" y="354276"/>
                  </a:cubicBezTo>
                  <a:cubicBezTo>
                    <a:pt x="10870" y="357800"/>
                    <a:pt x="2011" y="356562"/>
                    <a:pt x="487" y="352371"/>
                  </a:cubicBezTo>
                  <a:cubicBezTo>
                    <a:pt x="-1037" y="348180"/>
                    <a:pt x="1249" y="350085"/>
                    <a:pt x="8203" y="345513"/>
                  </a:cubicBezTo>
                  <a:close/>
                </a:path>
              </a:pathLst>
            </a:custGeom>
            <a:solidFill>
              <a:srgbClr val="FFCEA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 name="Google Shape;2064;p33"/>
            <p:cNvSpPr/>
            <p:nvPr/>
          </p:nvSpPr>
          <p:spPr>
            <a:xfrm>
              <a:off x="6690335" y="4212768"/>
              <a:ext cx="31273" cy="39773"/>
            </a:xfrm>
            <a:custGeom>
              <a:avLst/>
              <a:gdLst/>
              <a:ahLst/>
              <a:cxnLst/>
              <a:rect l="l" t="t" r="r" b="b"/>
              <a:pathLst>
                <a:path w="69928" h="88934" extrusionOk="0">
                  <a:moveTo>
                    <a:pt x="69928" y="69255"/>
                  </a:moveTo>
                  <a:cubicBezTo>
                    <a:pt x="69928" y="69255"/>
                    <a:pt x="43163" y="93068"/>
                    <a:pt x="13350" y="88305"/>
                  </a:cubicBezTo>
                  <a:lnTo>
                    <a:pt x="1348" y="38299"/>
                  </a:lnTo>
                  <a:cubicBezTo>
                    <a:pt x="1348" y="38299"/>
                    <a:pt x="-6558" y="12105"/>
                    <a:pt x="15921" y="2104"/>
                  </a:cubicBezTo>
                  <a:cubicBezTo>
                    <a:pt x="38400" y="-7897"/>
                    <a:pt x="60212" y="18296"/>
                    <a:pt x="69928" y="69255"/>
                  </a:cubicBezTo>
                  <a:close/>
                </a:path>
              </a:pathLst>
            </a:custGeom>
            <a:solidFill>
              <a:srgbClr val="E261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 name="Google Shape;2065;p33"/>
            <p:cNvSpPr/>
            <p:nvPr/>
          </p:nvSpPr>
          <p:spPr>
            <a:xfrm>
              <a:off x="6629015" y="4204538"/>
              <a:ext cx="26751" cy="28086"/>
            </a:xfrm>
            <a:custGeom>
              <a:avLst/>
              <a:gdLst/>
              <a:ahLst/>
              <a:cxnLst/>
              <a:rect l="l" t="t" r="r" b="b"/>
              <a:pathLst>
                <a:path w="59816" h="62802" extrusionOk="0">
                  <a:moveTo>
                    <a:pt x="59817" y="413"/>
                  </a:moveTo>
                  <a:cubicBezTo>
                    <a:pt x="59817" y="413"/>
                    <a:pt x="30766" y="-8445"/>
                    <a:pt x="0" y="55849"/>
                  </a:cubicBezTo>
                  <a:lnTo>
                    <a:pt x="11525" y="62802"/>
                  </a:lnTo>
                  <a:cubicBezTo>
                    <a:pt x="25917" y="40743"/>
                    <a:pt x="42072" y="19879"/>
                    <a:pt x="59817" y="413"/>
                  </a:cubicBezTo>
                  <a:close/>
                </a:path>
              </a:pathLst>
            </a:custGeom>
            <a:solidFill>
              <a:srgbClr val="E261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27" name="Google Shape;2066;p33"/>
            <p:cNvGrpSpPr/>
            <p:nvPr/>
          </p:nvGrpSpPr>
          <p:grpSpPr>
            <a:xfrm>
              <a:off x="6551528" y="4270939"/>
              <a:ext cx="147953" cy="112135"/>
              <a:chOff x="6621095" y="1452181"/>
              <a:chExt cx="330894" cy="250785"/>
            </a:xfrm>
          </p:grpSpPr>
          <p:sp>
            <p:nvSpPr>
              <p:cNvPr id="28" name="Google Shape;2067;p33"/>
              <p:cNvSpPr/>
              <p:nvPr/>
            </p:nvSpPr>
            <p:spPr>
              <a:xfrm>
                <a:off x="6648789" y="1521520"/>
                <a:ext cx="303199" cy="174500"/>
              </a:xfrm>
              <a:custGeom>
                <a:avLst/>
                <a:gdLst/>
                <a:ahLst/>
                <a:cxnLst/>
                <a:rect l="l" t="t" r="r" b="b"/>
                <a:pathLst>
                  <a:path w="303199" h="174500" extrusionOk="0">
                    <a:moveTo>
                      <a:pt x="0" y="63249"/>
                    </a:moveTo>
                    <a:lnTo>
                      <a:pt x="107878" y="860"/>
                    </a:lnTo>
                    <a:cubicBezTo>
                      <a:pt x="109779" y="-287"/>
                      <a:pt x="112155" y="-287"/>
                      <a:pt x="114056" y="860"/>
                    </a:cubicBezTo>
                    <a:lnTo>
                      <a:pt x="303200" y="110302"/>
                    </a:lnTo>
                    <a:lnTo>
                      <a:pt x="192280" y="174501"/>
                    </a:lnTo>
                    <a:close/>
                  </a:path>
                </a:pathLst>
              </a:custGeom>
              <a:solidFill>
                <a:srgbClr val="F4F4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9" name="Google Shape;2068;p33"/>
              <p:cNvSpPr/>
              <p:nvPr/>
            </p:nvSpPr>
            <p:spPr>
              <a:xfrm>
                <a:off x="6790409" y="1564671"/>
                <a:ext cx="79173" cy="45815"/>
              </a:xfrm>
              <a:custGeom>
                <a:avLst/>
                <a:gdLst/>
                <a:ahLst/>
                <a:cxnLst/>
                <a:rect l="l" t="t" r="r" b="b"/>
                <a:pathLst>
                  <a:path w="79173" h="45815" extrusionOk="0">
                    <a:moveTo>
                      <a:pt x="79174" y="29242"/>
                    </a:moveTo>
                    <a:lnTo>
                      <a:pt x="50660" y="45815"/>
                    </a:lnTo>
                    <a:lnTo>
                      <a:pt x="0" y="16478"/>
                    </a:lnTo>
                    <a:lnTo>
                      <a:pt x="28514" y="0"/>
                    </a:lnTo>
                    <a:lnTo>
                      <a:pt x="79174" y="29242"/>
                    </a:lnTo>
                    <a:close/>
                  </a:path>
                </a:pathLst>
              </a:custGeom>
              <a:solidFill>
                <a:srgbClr val="000000">
                  <a:alpha val="149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 name="Google Shape;2069;p33"/>
              <p:cNvSpPr/>
              <p:nvPr/>
            </p:nvSpPr>
            <p:spPr>
              <a:xfrm>
                <a:off x="6648780" y="1584674"/>
                <a:ext cx="303209" cy="118292"/>
              </a:xfrm>
              <a:custGeom>
                <a:avLst/>
                <a:gdLst/>
                <a:ahLst/>
                <a:cxnLst/>
                <a:rect l="l" t="t" r="r" b="b"/>
                <a:pathLst>
                  <a:path w="303209" h="118292" extrusionOk="0">
                    <a:moveTo>
                      <a:pt x="303209" y="47149"/>
                    </a:moveTo>
                    <a:lnTo>
                      <a:pt x="303209" y="49721"/>
                    </a:lnTo>
                    <a:cubicBezTo>
                      <a:pt x="303237" y="53440"/>
                      <a:pt x="301279" y="56892"/>
                      <a:pt x="298076" y="58769"/>
                    </a:cubicBezTo>
                    <a:lnTo>
                      <a:pt x="197517" y="116872"/>
                    </a:lnTo>
                    <a:cubicBezTo>
                      <a:pt x="194323" y="118766"/>
                      <a:pt x="190350" y="118766"/>
                      <a:pt x="187157" y="116872"/>
                    </a:cubicBezTo>
                    <a:lnTo>
                      <a:pt x="5237" y="12097"/>
                    </a:lnTo>
                    <a:cubicBezTo>
                      <a:pt x="1863" y="10147"/>
                      <a:pt x="-153" y="6475"/>
                      <a:pt x="9" y="2572"/>
                    </a:cubicBezTo>
                    <a:lnTo>
                      <a:pt x="9" y="0"/>
                    </a:lnTo>
                    <a:lnTo>
                      <a:pt x="192289" y="111252"/>
                    </a:lnTo>
                    <a:close/>
                  </a:path>
                </a:pathLst>
              </a:custGeom>
              <a:solidFill>
                <a:srgbClr val="E5E5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 name="Google Shape;2070;p33"/>
              <p:cNvSpPr/>
              <p:nvPr/>
            </p:nvSpPr>
            <p:spPr>
              <a:xfrm>
                <a:off x="6621095" y="1454086"/>
                <a:ext cx="217122" cy="244320"/>
              </a:xfrm>
              <a:custGeom>
                <a:avLst/>
                <a:gdLst/>
                <a:ahLst/>
                <a:cxnLst/>
                <a:rect l="l" t="t" r="r" b="b"/>
                <a:pathLst>
                  <a:path w="217122" h="244320" extrusionOk="0">
                    <a:moveTo>
                      <a:pt x="217123" y="243459"/>
                    </a:moveTo>
                    <a:cubicBezTo>
                      <a:pt x="213644" y="244834"/>
                      <a:pt x="209728" y="244552"/>
                      <a:pt x="206478" y="242697"/>
                    </a:cubicBezTo>
                    <a:lnTo>
                      <a:pt x="25888" y="137922"/>
                    </a:lnTo>
                    <a:cubicBezTo>
                      <a:pt x="22695" y="136081"/>
                      <a:pt x="20499" y="132899"/>
                      <a:pt x="19900" y="129254"/>
                    </a:cubicBezTo>
                    <a:lnTo>
                      <a:pt x="36" y="10763"/>
                    </a:lnTo>
                    <a:cubicBezTo>
                      <a:pt x="-12" y="10097"/>
                      <a:pt x="-12" y="9429"/>
                      <a:pt x="36" y="8763"/>
                    </a:cubicBezTo>
                    <a:cubicBezTo>
                      <a:pt x="26" y="5457"/>
                      <a:pt x="1366" y="2291"/>
                      <a:pt x="3743" y="0"/>
                    </a:cubicBezTo>
                    <a:lnTo>
                      <a:pt x="191935" y="108871"/>
                    </a:lnTo>
                    <a:cubicBezTo>
                      <a:pt x="194226" y="110281"/>
                      <a:pt x="195813" y="112601"/>
                      <a:pt x="196307" y="115252"/>
                    </a:cubicBezTo>
                    <a:close/>
                  </a:path>
                </a:pathLst>
              </a:custGeom>
              <a:solidFill>
                <a:srgbClr val="F4F4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 name="Google Shape;2071;p33"/>
              <p:cNvSpPr/>
              <p:nvPr/>
            </p:nvSpPr>
            <p:spPr>
              <a:xfrm>
                <a:off x="6624647" y="1452181"/>
                <a:ext cx="216421" cy="245364"/>
              </a:xfrm>
              <a:custGeom>
                <a:avLst/>
                <a:gdLst/>
                <a:ahLst/>
                <a:cxnLst/>
                <a:rect l="l" t="t" r="r" b="b"/>
                <a:pathLst>
                  <a:path w="216421" h="245364" extrusionOk="0">
                    <a:moveTo>
                      <a:pt x="216422" y="243840"/>
                    </a:moveTo>
                    <a:lnTo>
                      <a:pt x="215186" y="244602"/>
                    </a:lnTo>
                    <a:lnTo>
                      <a:pt x="213570" y="245364"/>
                    </a:lnTo>
                    <a:lnTo>
                      <a:pt x="192090" y="117157"/>
                    </a:lnTo>
                    <a:cubicBezTo>
                      <a:pt x="191596" y="114506"/>
                      <a:pt x="190008" y="112186"/>
                      <a:pt x="187718" y="110776"/>
                    </a:cubicBezTo>
                    <a:lnTo>
                      <a:pt x="0" y="1905"/>
                    </a:lnTo>
                    <a:cubicBezTo>
                      <a:pt x="694" y="1117"/>
                      <a:pt x="1530" y="471"/>
                      <a:pt x="2471" y="0"/>
                    </a:cubicBezTo>
                    <a:lnTo>
                      <a:pt x="191044" y="109061"/>
                    </a:lnTo>
                    <a:cubicBezTo>
                      <a:pt x="193373" y="110453"/>
                      <a:pt x="194998" y="112774"/>
                      <a:pt x="195512" y="115443"/>
                    </a:cubicBezTo>
                    <a:close/>
                  </a:path>
                </a:pathLst>
              </a:custGeom>
              <a:solidFill>
                <a:srgbClr val="E5E5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grpSp>
        <p:nvGrpSpPr>
          <p:cNvPr id="33" name="Google Shape;2038;p33"/>
          <p:cNvGrpSpPr/>
          <p:nvPr/>
        </p:nvGrpSpPr>
        <p:grpSpPr>
          <a:xfrm>
            <a:off x="-76200" y="1219200"/>
            <a:ext cx="7696200" cy="4454791"/>
            <a:chOff x="1177450" y="241631"/>
            <a:chExt cx="6173152" cy="3616776"/>
          </a:xfrm>
        </p:grpSpPr>
        <p:sp>
          <p:nvSpPr>
            <p:cNvPr id="34" name="Google Shape;2039;p33"/>
            <p:cNvSpPr/>
            <p:nvPr/>
          </p:nvSpPr>
          <p:spPr>
            <a:xfrm>
              <a:off x="1682275" y="241631"/>
              <a:ext cx="5161606" cy="3454973"/>
            </a:xfrm>
            <a:custGeom>
              <a:avLst/>
              <a:gdLst/>
              <a:ahLst/>
              <a:cxnLst/>
              <a:rect l="l" t="t" r="r" b="b"/>
              <a:pathLst>
                <a:path w="5161606" h="3454973" extrusionOk="0">
                  <a:moveTo>
                    <a:pt x="4992053" y="0"/>
                  </a:moveTo>
                  <a:lnTo>
                    <a:pt x="170498" y="0"/>
                  </a:lnTo>
                  <a:cubicBezTo>
                    <a:pt x="76200" y="0"/>
                    <a:pt x="0" y="76143"/>
                    <a:pt x="0" y="170369"/>
                  </a:cubicBezTo>
                  <a:lnTo>
                    <a:pt x="0" y="3396915"/>
                  </a:lnTo>
                  <a:cubicBezTo>
                    <a:pt x="0" y="3429275"/>
                    <a:pt x="26670" y="3454973"/>
                    <a:pt x="58102" y="3454973"/>
                  </a:cubicBezTo>
                  <a:lnTo>
                    <a:pt x="5103495" y="3454973"/>
                  </a:lnTo>
                  <a:cubicBezTo>
                    <a:pt x="5135880" y="3454973"/>
                    <a:pt x="5161598" y="3428324"/>
                    <a:pt x="5161598" y="3396915"/>
                  </a:cubicBezTo>
                  <a:lnTo>
                    <a:pt x="5161598" y="170369"/>
                  </a:lnTo>
                  <a:cubicBezTo>
                    <a:pt x="5162550" y="76143"/>
                    <a:pt x="5086350" y="0"/>
                    <a:pt x="4992053" y="0"/>
                  </a:cubicBezTo>
                  <a:close/>
                  <a:moveTo>
                    <a:pt x="4981575" y="3245581"/>
                  </a:moveTo>
                  <a:lnTo>
                    <a:pt x="190500" y="3245581"/>
                  </a:lnTo>
                  <a:lnTo>
                    <a:pt x="190500" y="199874"/>
                  </a:lnTo>
                  <a:lnTo>
                    <a:pt x="4981575" y="199874"/>
                  </a:lnTo>
                  <a:lnTo>
                    <a:pt x="4981575" y="3245581"/>
                  </a:lnTo>
                  <a:close/>
                </a:path>
              </a:pathLst>
            </a:custGeom>
            <a:gradFill>
              <a:gsLst>
                <a:gs pos="0">
                  <a:schemeClr val="lt1"/>
                </a:gs>
                <a:gs pos="50000">
                  <a:schemeClr val="lt1"/>
                </a:gs>
                <a:gs pos="100000">
                  <a:schemeClr val="lt2"/>
                </a:gs>
              </a:gsLst>
              <a:lin ang="16198662"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 name="Google Shape;2040;p33"/>
            <p:cNvSpPr/>
            <p:nvPr/>
          </p:nvSpPr>
          <p:spPr>
            <a:xfrm>
              <a:off x="1177450" y="3763229"/>
              <a:ext cx="6173152" cy="95178"/>
            </a:xfrm>
            <a:custGeom>
              <a:avLst/>
              <a:gdLst/>
              <a:ahLst/>
              <a:cxnLst/>
              <a:rect l="l" t="t" r="r" b="b"/>
              <a:pathLst>
                <a:path w="6173152" h="95178" extrusionOk="0">
                  <a:moveTo>
                    <a:pt x="0" y="0"/>
                  </a:moveTo>
                  <a:cubicBezTo>
                    <a:pt x="0" y="0"/>
                    <a:pt x="129540" y="95178"/>
                    <a:pt x="450533" y="95178"/>
                  </a:cubicBezTo>
                  <a:lnTo>
                    <a:pt x="5817870" y="95178"/>
                  </a:lnTo>
                  <a:cubicBezTo>
                    <a:pt x="5948363" y="95178"/>
                    <a:pt x="6173153" y="0"/>
                    <a:pt x="6173153" y="0"/>
                  </a:cubicBezTo>
                  <a:lnTo>
                    <a:pt x="0" y="0"/>
                  </a:lnTo>
                  <a:close/>
                </a:path>
              </a:pathLst>
            </a:custGeom>
            <a:solidFill>
              <a:srgbClr val="D5D6E0"/>
            </a:solidFill>
            <a:ln>
              <a:noFill/>
            </a:ln>
            <a:effectLst>
              <a:outerShdw blurRad="100013" dist="28575" dir="5400000" algn="bl" rotWithShape="0">
                <a:srgbClr val="38226D">
                  <a:alpha val="3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 name="Google Shape;2041;p33"/>
            <p:cNvSpPr/>
            <p:nvPr/>
          </p:nvSpPr>
          <p:spPr>
            <a:xfrm>
              <a:off x="1177450" y="3687086"/>
              <a:ext cx="6172200" cy="76142"/>
            </a:xfrm>
            <a:custGeom>
              <a:avLst/>
              <a:gdLst/>
              <a:ahLst/>
              <a:cxnLst/>
              <a:rect l="l" t="t" r="r" b="b"/>
              <a:pathLst>
                <a:path w="6172200" h="76142" extrusionOk="0">
                  <a:moveTo>
                    <a:pt x="0" y="76143"/>
                  </a:moveTo>
                  <a:lnTo>
                    <a:pt x="6172200" y="76143"/>
                  </a:lnTo>
                  <a:lnTo>
                    <a:pt x="6172200" y="0"/>
                  </a:lnTo>
                  <a:lnTo>
                    <a:pt x="0" y="0"/>
                  </a:ln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7" name="Google Shape;2042;p33"/>
            <p:cNvSpPr/>
            <p:nvPr/>
          </p:nvSpPr>
          <p:spPr>
            <a:xfrm>
              <a:off x="3806350" y="3687086"/>
              <a:ext cx="903922" cy="47589"/>
            </a:xfrm>
            <a:custGeom>
              <a:avLst/>
              <a:gdLst/>
              <a:ahLst/>
              <a:cxnLst/>
              <a:rect l="l" t="t" r="r" b="b"/>
              <a:pathLst>
                <a:path w="903922" h="47589" extrusionOk="0">
                  <a:moveTo>
                    <a:pt x="0" y="0"/>
                  </a:moveTo>
                  <a:cubicBezTo>
                    <a:pt x="0" y="0"/>
                    <a:pt x="26670" y="47589"/>
                    <a:pt x="53340" y="47589"/>
                  </a:cubicBezTo>
                  <a:lnTo>
                    <a:pt x="850582" y="47589"/>
                  </a:lnTo>
                  <a:cubicBezTo>
                    <a:pt x="877253" y="47589"/>
                    <a:pt x="903922" y="0"/>
                    <a:pt x="903922" y="0"/>
                  </a:cubicBezTo>
                  <a:lnTo>
                    <a:pt x="0" y="0"/>
                  </a:lnTo>
                  <a:close/>
                </a:path>
              </a:pathLst>
            </a:custGeom>
            <a:solidFill>
              <a:srgbClr val="000000">
                <a:alpha val="98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38" name="Group 37"/>
          <p:cNvGrpSpPr/>
          <p:nvPr/>
        </p:nvGrpSpPr>
        <p:grpSpPr>
          <a:xfrm>
            <a:off x="152400" y="152401"/>
            <a:ext cx="1239803" cy="1371600"/>
            <a:chOff x="6476999" y="2572386"/>
            <a:chExt cx="1239803" cy="1599563"/>
          </a:xfrm>
        </p:grpSpPr>
        <p:sp>
          <p:nvSpPr>
            <p:cNvPr id="39" name="Google Shape;639;p45"/>
            <p:cNvSpPr/>
            <p:nvPr/>
          </p:nvSpPr>
          <p:spPr>
            <a:xfrm>
              <a:off x="7017064" y="2572386"/>
              <a:ext cx="699738" cy="721500"/>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endParaRPr sz="800">
                <a:solidFill>
                  <a:schemeClr val="lt1"/>
                </a:solidFill>
                <a:latin typeface="Lato"/>
                <a:ea typeface="Lato"/>
                <a:cs typeface="Lato"/>
                <a:sym typeface="Lato"/>
              </a:endParaRPr>
            </a:p>
          </p:txBody>
        </p:sp>
        <p:sp>
          <p:nvSpPr>
            <p:cNvPr id="40" name="Google Shape;642;p45"/>
            <p:cNvSpPr/>
            <p:nvPr/>
          </p:nvSpPr>
          <p:spPr>
            <a:xfrm>
              <a:off x="6741993" y="3464188"/>
              <a:ext cx="680538" cy="707761"/>
            </a:xfrm>
            <a:prstGeom prst="ellipse">
              <a:avLst/>
            </a:prstGeom>
            <a:solidFill>
              <a:schemeClr val="accent5"/>
            </a:solidFill>
            <a:ln>
              <a:noFill/>
            </a:ln>
          </p:spPr>
          <p:txBody>
            <a:bodyPr spcFirstLastPara="1" wrap="square" lIns="0" tIns="0" rIns="0" bIns="0" anchor="ctr" anchorCtr="0">
              <a:noAutofit/>
            </a:bodyPr>
            <a:lstStyle/>
            <a:p>
              <a:pPr marL="0" lvl="0" indent="0" algn="ctr" rtl="0">
                <a:spcBef>
                  <a:spcPts val="0"/>
                </a:spcBef>
                <a:spcAft>
                  <a:spcPts val="0"/>
                </a:spcAft>
                <a:buNone/>
              </a:pPr>
              <a:endParaRPr sz="800">
                <a:solidFill>
                  <a:schemeClr val="lt1"/>
                </a:solidFill>
                <a:latin typeface="Lato"/>
                <a:ea typeface="Lato"/>
                <a:cs typeface="Lato"/>
                <a:sym typeface="Lato"/>
              </a:endParaRPr>
            </a:p>
          </p:txBody>
        </p:sp>
        <p:sp>
          <p:nvSpPr>
            <p:cNvPr id="41" name="Google Shape;643;p45"/>
            <p:cNvSpPr/>
            <p:nvPr/>
          </p:nvSpPr>
          <p:spPr>
            <a:xfrm>
              <a:off x="6476999" y="2864581"/>
              <a:ext cx="454089" cy="438000"/>
            </a:xfrm>
            <a:prstGeom prst="ellipse">
              <a:avLst/>
            </a:prstGeom>
            <a:solidFill>
              <a:schemeClr val="accent2"/>
            </a:solidFill>
            <a:ln>
              <a:noFill/>
            </a:ln>
          </p:spPr>
          <p:txBody>
            <a:bodyPr spcFirstLastPara="1" wrap="square" lIns="0" tIns="0" rIns="0" bIns="0" anchor="ctr" anchorCtr="0">
              <a:noAutofit/>
            </a:bodyPr>
            <a:lstStyle/>
            <a:p>
              <a:pPr marL="0" lvl="0" indent="0" algn="ctr" rtl="0">
                <a:spcBef>
                  <a:spcPts val="0"/>
                </a:spcBef>
                <a:spcAft>
                  <a:spcPts val="0"/>
                </a:spcAft>
                <a:buNone/>
              </a:pPr>
              <a:endParaRPr sz="800">
                <a:solidFill>
                  <a:schemeClr val="lt1"/>
                </a:solidFill>
                <a:latin typeface="Lato"/>
                <a:ea typeface="Lato"/>
                <a:cs typeface="Lato"/>
                <a:sym typeface="Lato"/>
              </a:endParaRPr>
            </a:p>
          </p:txBody>
        </p:sp>
      </p:grpSp>
      <p:grpSp>
        <p:nvGrpSpPr>
          <p:cNvPr id="42" name="Group 41"/>
          <p:cNvGrpSpPr/>
          <p:nvPr/>
        </p:nvGrpSpPr>
        <p:grpSpPr>
          <a:xfrm>
            <a:off x="7696200" y="228601"/>
            <a:ext cx="1239803" cy="1295400"/>
            <a:chOff x="6476999" y="2572386"/>
            <a:chExt cx="1239803" cy="1599563"/>
          </a:xfrm>
        </p:grpSpPr>
        <p:sp>
          <p:nvSpPr>
            <p:cNvPr id="43" name="Google Shape;639;p45"/>
            <p:cNvSpPr/>
            <p:nvPr/>
          </p:nvSpPr>
          <p:spPr>
            <a:xfrm>
              <a:off x="7017064" y="2572386"/>
              <a:ext cx="699738" cy="721500"/>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endParaRPr sz="800">
                <a:solidFill>
                  <a:schemeClr val="lt1"/>
                </a:solidFill>
                <a:latin typeface="Lato"/>
                <a:ea typeface="Lato"/>
                <a:cs typeface="Lato"/>
                <a:sym typeface="Lato"/>
              </a:endParaRPr>
            </a:p>
          </p:txBody>
        </p:sp>
        <p:sp>
          <p:nvSpPr>
            <p:cNvPr id="44" name="Google Shape;642;p45"/>
            <p:cNvSpPr/>
            <p:nvPr/>
          </p:nvSpPr>
          <p:spPr>
            <a:xfrm>
              <a:off x="6741993" y="3464188"/>
              <a:ext cx="680538" cy="707761"/>
            </a:xfrm>
            <a:prstGeom prst="ellipse">
              <a:avLst/>
            </a:prstGeom>
            <a:solidFill>
              <a:schemeClr val="accent5"/>
            </a:solidFill>
            <a:ln>
              <a:noFill/>
            </a:ln>
          </p:spPr>
          <p:txBody>
            <a:bodyPr spcFirstLastPara="1" wrap="square" lIns="0" tIns="0" rIns="0" bIns="0" anchor="ctr" anchorCtr="0">
              <a:noAutofit/>
            </a:bodyPr>
            <a:lstStyle/>
            <a:p>
              <a:pPr marL="0" lvl="0" indent="0" algn="ctr" rtl="0">
                <a:spcBef>
                  <a:spcPts val="0"/>
                </a:spcBef>
                <a:spcAft>
                  <a:spcPts val="0"/>
                </a:spcAft>
                <a:buNone/>
              </a:pPr>
              <a:endParaRPr sz="800">
                <a:solidFill>
                  <a:schemeClr val="lt1"/>
                </a:solidFill>
                <a:latin typeface="Lato"/>
                <a:ea typeface="Lato"/>
                <a:cs typeface="Lato"/>
                <a:sym typeface="Lato"/>
              </a:endParaRPr>
            </a:p>
          </p:txBody>
        </p:sp>
        <p:sp>
          <p:nvSpPr>
            <p:cNvPr id="45" name="Google Shape;643;p45"/>
            <p:cNvSpPr/>
            <p:nvPr/>
          </p:nvSpPr>
          <p:spPr>
            <a:xfrm>
              <a:off x="6476999" y="2864581"/>
              <a:ext cx="454089" cy="438000"/>
            </a:xfrm>
            <a:prstGeom prst="ellipse">
              <a:avLst/>
            </a:prstGeom>
            <a:solidFill>
              <a:schemeClr val="accent2"/>
            </a:solidFill>
            <a:ln>
              <a:noFill/>
            </a:ln>
          </p:spPr>
          <p:txBody>
            <a:bodyPr spcFirstLastPara="1" wrap="square" lIns="0" tIns="0" rIns="0" bIns="0" anchor="ctr" anchorCtr="0">
              <a:noAutofit/>
            </a:bodyPr>
            <a:lstStyle/>
            <a:p>
              <a:pPr marL="0" lvl="0" indent="0" algn="ctr" rtl="0">
                <a:spcBef>
                  <a:spcPts val="0"/>
                </a:spcBef>
                <a:spcAft>
                  <a:spcPts val="0"/>
                </a:spcAft>
                <a:buNone/>
              </a:pPr>
              <a:endParaRPr sz="800">
                <a:solidFill>
                  <a:schemeClr val="lt1"/>
                </a:solidFill>
                <a:latin typeface="Lato"/>
                <a:ea typeface="Lato"/>
                <a:cs typeface="Lato"/>
                <a:sym typeface="Lato"/>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1219200"/>
            <a:ext cx="7467600" cy="4524315"/>
          </a:xfrm>
          <a:prstGeom prst="rect">
            <a:avLst/>
          </a:prstGeom>
        </p:spPr>
        <p:txBody>
          <a:bodyPr wrap="square">
            <a:spAutoFit/>
          </a:bodyPr>
          <a:lstStyle/>
          <a:p>
            <a:r>
              <a:rPr lang="pt-BR" sz="3200" b="1" dirty="0" smtClean="0">
                <a:solidFill>
                  <a:srgbClr val="FF0000"/>
                </a:solidFill>
                <a:latin typeface="Times New Roman" pitchFamily="18" charset="0"/>
                <a:cs typeface="Times New Roman" pitchFamily="18" charset="0"/>
              </a:rPr>
              <a:t>Đây là phương pháp tạo cây con bằng hạt.</a:t>
            </a:r>
            <a:endParaRPr lang="en-US" sz="3200" b="1" dirty="0" smtClean="0">
              <a:solidFill>
                <a:srgbClr val="FF0000"/>
              </a:solidFill>
              <a:latin typeface="Times New Roman" pitchFamily="18" charset="0"/>
              <a:cs typeface="Times New Roman" pitchFamily="18" charset="0"/>
            </a:endParaRPr>
          </a:p>
          <a:p>
            <a:r>
              <a:rPr lang="pt-BR" sz="3200" b="1" dirty="0" smtClean="0">
                <a:solidFill>
                  <a:srgbClr val="FF0000"/>
                </a:solidFill>
                <a:latin typeface="Times New Roman" pitchFamily="18" charset="0"/>
                <a:cs typeface="Times New Roman" pitchFamily="18" charset="0"/>
              </a:rPr>
              <a:t> - Sử dụng phương pháp này cần lưu ý:</a:t>
            </a:r>
            <a:endParaRPr lang="en-US" sz="3200" b="1" dirty="0" smtClean="0">
              <a:solidFill>
                <a:srgbClr val="FF0000"/>
              </a:solidFill>
              <a:latin typeface="Times New Roman" pitchFamily="18" charset="0"/>
              <a:cs typeface="Times New Roman" pitchFamily="18" charset="0"/>
            </a:endParaRPr>
          </a:p>
          <a:p>
            <a:r>
              <a:rPr lang="pt-BR" sz="3200" b="1" dirty="0" smtClean="0">
                <a:solidFill>
                  <a:srgbClr val="FF0000"/>
                </a:solidFill>
                <a:latin typeface="Times New Roman" pitchFamily="18" charset="0"/>
                <a:cs typeface="Times New Roman" pitchFamily="18" charset="0"/>
              </a:rPr>
              <a:t> + Phải biết được đặc tính chín của hạt để có biện pháp xử lí phù hợp.</a:t>
            </a:r>
            <a:endParaRPr lang="en-US" sz="3200" b="1" dirty="0" smtClean="0">
              <a:solidFill>
                <a:srgbClr val="FF0000"/>
              </a:solidFill>
              <a:latin typeface="Times New Roman" pitchFamily="18" charset="0"/>
              <a:cs typeface="Times New Roman" pitchFamily="18" charset="0"/>
            </a:endParaRPr>
          </a:p>
          <a:p>
            <a:r>
              <a:rPr lang="pt-BR" sz="3200" b="1" dirty="0" smtClean="0">
                <a:solidFill>
                  <a:srgbClr val="FF0000"/>
                </a:solidFill>
                <a:latin typeface="Times New Roman" pitchFamily="18" charset="0"/>
                <a:cs typeface="Times New Roman" pitchFamily="18" charset="0"/>
              </a:rPr>
              <a:t> + Khi gieo hạt trên luống hoặc trong bầu đất phải tưới nước, phủ rơm rạ để giữ ẩm, chăm sóc thường xuyên cho cây phát triển tốt.</a:t>
            </a:r>
            <a:endParaRPr lang="en-US" sz="3200" b="1" dirty="0">
              <a:solidFill>
                <a:srgbClr val="FF0000"/>
              </a:solidFill>
              <a:latin typeface="Times New Roman" pitchFamily="18" charset="0"/>
              <a:cs typeface="Times New Roman" pitchFamily="18" charset="0"/>
            </a:endParaRPr>
          </a:p>
        </p:txBody>
      </p:sp>
      <p:sp>
        <p:nvSpPr>
          <p:cNvPr id="5" name="Right Arrow 4"/>
          <p:cNvSpPr/>
          <p:nvPr/>
        </p:nvSpPr>
        <p:spPr>
          <a:xfrm>
            <a:off x="0" y="3200400"/>
            <a:ext cx="1186603"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y Video.mp4">
            <a:hlinkClick r:id="" action="ppaction://media"/>
          </p:cNvPr>
          <p:cNvPicPr>
            <a:picLocks noRot="1" noChangeAspect="1"/>
          </p:cNvPicPr>
          <p:nvPr>
            <a:videoFile r:link="rId1"/>
          </p:nvPr>
        </p:nvPicPr>
        <p:blipFill>
          <a:blip r:embed="rId4"/>
          <a:stretch>
            <a:fillRect/>
          </a:stretch>
        </p:blipFill>
        <p:spPr>
          <a:xfrm>
            <a:off x="-685800" y="0"/>
            <a:ext cx="10287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914400" y="4953000"/>
            <a:ext cx="7552824" cy="1600198"/>
            <a:chOff x="1362576" y="2571751"/>
            <a:chExt cx="6562224" cy="1600198"/>
          </a:xfrm>
        </p:grpSpPr>
        <p:grpSp>
          <p:nvGrpSpPr>
            <p:cNvPr id="5" name="Group 5"/>
            <p:cNvGrpSpPr/>
            <p:nvPr/>
          </p:nvGrpSpPr>
          <p:grpSpPr>
            <a:xfrm>
              <a:off x="6476999" y="2571751"/>
              <a:ext cx="1295401" cy="1600198"/>
              <a:chOff x="6476999" y="2571751"/>
              <a:chExt cx="1295401" cy="1600198"/>
            </a:xfrm>
          </p:grpSpPr>
          <p:sp>
            <p:nvSpPr>
              <p:cNvPr id="7" name="Google Shape;639;p45"/>
              <p:cNvSpPr/>
              <p:nvPr/>
            </p:nvSpPr>
            <p:spPr>
              <a:xfrm>
                <a:off x="7072662" y="2571751"/>
                <a:ext cx="699738" cy="721500"/>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endParaRPr sz="800">
                  <a:solidFill>
                    <a:schemeClr val="lt1"/>
                  </a:solidFill>
                  <a:latin typeface="Lato"/>
                  <a:ea typeface="Lato"/>
                  <a:cs typeface="Lato"/>
                  <a:sym typeface="Lato"/>
                </a:endParaRPr>
              </a:p>
            </p:txBody>
          </p:sp>
          <p:sp>
            <p:nvSpPr>
              <p:cNvPr id="8" name="Google Shape;642;p45"/>
              <p:cNvSpPr/>
              <p:nvPr/>
            </p:nvSpPr>
            <p:spPr>
              <a:xfrm>
                <a:off x="6741993" y="3464188"/>
                <a:ext cx="680538" cy="707761"/>
              </a:xfrm>
              <a:prstGeom prst="ellipse">
                <a:avLst/>
              </a:prstGeom>
              <a:solidFill>
                <a:schemeClr val="accent5"/>
              </a:solidFill>
              <a:ln>
                <a:noFill/>
              </a:ln>
            </p:spPr>
            <p:txBody>
              <a:bodyPr spcFirstLastPara="1" wrap="square" lIns="0" tIns="0" rIns="0" bIns="0" anchor="ctr" anchorCtr="0">
                <a:noAutofit/>
              </a:bodyPr>
              <a:lstStyle/>
              <a:p>
                <a:pPr marL="0" lvl="0" indent="0" algn="ctr" rtl="0">
                  <a:spcBef>
                    <a:spcPts val="0"/>
                  </a:spcBef>
                  <a:spcAft>
                    <a:spcPts val="0"/>
                  </a:spcAft>
                  <a:buNone/>
                </a:pPr>
                <a:endParaRPr sz="800">
                  <a:solidFill>
                    <a:schemeClr val="lt1"/>
                  </a:solidFill>
                  <a:latin typeface="Lato"/>
                  <a:ea typeface="Lato"/>
                  <a:cs typeface="Lato"/>
                  <a:sym typeface="Lato"/>
                </a:endParaRPr>
              </a:p>
            </p:txBody>
          </p:sp>
          <p:sp>
            <p:nvSpPr>
              <p:cNvPr id="9" name="Google Shape;643;p45"/>
              <p:cNvSpPr/>
              <p:nvPr/>
            </p:nvSpPr>
            <p:spPr>
              <a:xfrm>
                <a:off x="6476999" y="2864581"/>
                <a:ext cx="454089" cy="438000"/>
              </a:xfrm>
              <a:prstGeom prst="ellipse">
                <a:avLst/>
              </a:prstGeom>
              <a:solidFill>
                <a:schemeClr val="accent2"/>
              </a:solidFill>
              <a:ln>
                <a:noFill/>
              </a:ln>
            </p:spPr>
            <p:txBody>
              <a:bodyPr spcFirstLastPara="1" wrap="square" lIns="0" tIns="0" rIns="0" bIns="0" anchor="ctr" anchorCtr="0">
                <a:noAutofit/>
              </a:bodyPr>
              <a:lstStyle/>
              <a:p>
                <a:pPr marL="0" lvl="0" indent="0" algn="ctr" rtl="0">
                  <a:spcBef>
                    <a:spcPts val="0"/>
                  </a:spcBef>
                  <a:spcAft>
                    <a:spcPts val="0"/>
                  </a:spcAft>
                  <a:buNone/>
                </a:pPr>
                <a:endParaRPr sz="800">
                  <a:solidFill>
                    <a:schemeClr val="lt1"/>
                  </a:solidFill>
                  <a:latin typeface="Lato"/>
                  <a:ea typeface="Lato"/>
                  <a:cs typeface="Lato"/>
                  <a:sym typeface="Lato"/>
                </a:endParaRPr>
              </a:p>
            </p:txBody>
          </p:sp>
        </p:grpSp>
        <p:cxnSp>
          <p:nvCxnSpPr>
            <p:cNvPr id="6" name="Google Shape;633;p45"/>
            <p:cNvCxnSpPr/>
            <p:nvPr/>
          </p:nvCxnSpPr>
          <p:spPr>
            <a:xfrm>
              <a:off x="1362576" y="3410688"/>
              <a:ext cx="6562224" cy="0"/>
            </a:xfrm>
            <a:prstGeom prst="straightConnector1">
              <a:avLst/>
            </a:prstGeom>
            <a:noFill/>
            <a:ln w="19050" cap="flat" cmpd="sng">
              <a:solidFill>
                <a:schemeClr val="dk2"/>
              </a:solidFill>
              <a:prstDash val="solid"/>
              <a:round/>
              <a:headEnd type="triangle" w="sm" len="sm"/>
              <a:tailEnd type="triangle" w="sm" len="sm"/>
            </a:ln>
          </p:spPr>
        </p:cxnSp>
      </p:grpSp>
      <p:sp>
        <p:nvSpPr>
          <p:cNvPr id="10" name="Rectangle 9"/>
          <p:cNvSpPr/>
          <p:nvPr/>
        </p:nvSpPr>
        <p:spPr>
          <a:xfrm>
            <a:off x="0" y="914400"/>
            <a:ext cx="8458200" cy="1569660"/>
          </a:xfrm>
          <a:prstGeom prst="rect">
            <a:avLst/>
          </a:prstGeom>
        </p:spPr>
        <p:txBody>
          <a:bodyPr wrap="square">
            <a:spAutoFit/>
          </a:bodyPr>
          <a:lstStyle/>
          <a:p>
            <a:pPr lvl="2"/>
            <a:r>
              <a:rPr lang="en-US" sz="3200" b="1" dirty="0" err="1" smtClean="0">
                <a:solidFill>
                  <a:schemeClr val="accent1"/>
                </a:solidFill>
                <a:latin typeface="Times New Roman" pitchFamily="18" charset="0"/>
                <a:cs typeface="Times New Roman" pitchFamily="18" charset="0"/>
              </a:rPr>
              <a:t>Câu</a:t>
            </a:r>
            <a:r>
              <a:rPr lang="en-US" sz="3200" b="1" dirty="0" smtClean="0">
                <a:solidFill>
                  <a:schemeClr val="accent1"/>
                </a:solidFill>
                <a:latin typeface="Times New Roman" pitchFamily="18" charset="0"/>
                <a:cs typeface="Times New Roman" pitchFamily="18" charset="0"/>
              </a:rPr>
              <a:t> 2: Ở </a:t>
            </a:r>
            <a:r>
              <a:rPr lang="en-US" sz="3200" b="1" dirty="0" err="1" smtClean="0">
                <a:solidFill>
                  <a:schemeClr val="accent1"/>
                </a:solidFill>
                <a:latin typeface="Times New Roman" pitchFamily="18" charset="0"/>
                <a:cs typeface="Times New Roman" pitchFamily="18" charset="0"/>
              </a:rPr>
              <a:t>địa</a:t>
            </a:r>
            <a:r>
              <a:rPr lang="en-US" sz="3200" b="1" dirty="0" smtClean="0">
                <a:solidFill>
                  <a:schemeClr val="accent1"/>
                </a:solidFill>
                <a:latin typeface="Times New Roman" pitchFamily="18" charset="0"/>
                <a:cs typeface="Times New Roman" pitchFamily="18" charset="0"/>
              </a:rPr>
              <a:t> </a:t>
            </a:r>
            <a:r>
              <a:rPr lang="en-US" sz="3200" b="1" dirty="0" err="1" smtClean="0">
                <a:solidFill>
                  <a:schemeClr val="accent1"/>
                </a:solidFill>
                <a:latin typeface="Times New Roman" pitchFamily="18" charset="0"/>
                <a:cs typeface="Times New Roman" pitchFamily="18" charset="0"/>
              </a:rPr>
              <a:t>phương</a:t>
            </a:r>
            <a:r>
              <a:rPr lang="en-US" sz="3200" b="1" dirty="0" smtClean="0">
                <a:solidFill>
                  <a:schemeClr val="accent1"/>
                </a:solidFill>
                <a:latin typeface="Times New Roman" pitchFamily="18" charset="0"/>
                <a:cs typeface="Times New Roman" pitchFamily="18" charset="0"/>
              </a:rPr>
              <a:t> </a:t>
            </a:r>
            <a:r>
              <a:rPr lang="en-US" sz="3200" b="1" dirty="0" err="1" smtClean="0">
                <a:solidFill>
                  <a:schemeClr val="accent1"/>
                </a:solidFill>
                <a:latin typeface="Times New Roman" pitchFamily="18" charset="0"/>
                <a:cs typeface="Times New Roman" pitchFamily="18" charset="0"/>
              </a:rPr>
              <a:t>em</a:t>
            </a:r>
            <a:r>
              <a:rPr lang="en-US" sz="3200" b="1" dirty="0" smtClean="0">
                <a:solidFill>
                  <a:schemeClr val="accent1"/>
                </a:solidFill>
                <a:latin typeface="Times New Roman" pitchFamily="18" charset="0"/>
                <a:cs typeface="Times New Roman" pitchFamily="18" charset="0"/>
              </a:rPr>
              <a:t> </a:t>
            </a:r>
            <a:r>
              <a:rPr lang="en-US" sz="3200" b="1" dirty="0" err="1" smtClean="0">
                <a:solidFill>
                  <a:schemeClr val="accent1"/>
                </a:solidFill>
                <a:latin typeface="Times New Roman" pitchFamily="18" charset="0"/>
                <a:cs typeface="Times New Roman" pitchFamily="18" charset="0"/>
              </a:rPr>
              <a:t>sử</a:t>
            </a:r>
            <a:r>
              <a:rPr lang="en-US" sz="3200" b="1" dirty="0" smtClean="0">
                <a:solidFill>
                  <a:schemeClr val="accent1"/>
                </a:solidFill>
                <a:latin typeface="Times New Roman" pitchFamily="18" charset="0"/>
                <a:cs typeface="Times New Roman" pitchFamily="18" charset="0"/>
              </a:rPr>
              <a:t> </a:t>
            </a:r>
            <a:r>
              <a:rPr lang="en-US" sz="3200" b="1" dirty="0" err="1" smtClean="0">
                <a:solidFill>
                  <a:schemeClr val="accent1"/>
                </a:solidFill>
                <a:latin typeface="Times New Roman" pitchFamily="18" charset="0"/>
                <a:cs typeface="Times New Roman" pitchFamily="18" charset="0"/>
              </a:rPr>
              <a:t>dụng</a:t>
            </a:r>
            <a:r>
              <a:rPr lang="en-US" sz="3200" b="1" dirty="0" smtClean="0">
                <a:solidFill>
                  <a:schemeClr val="accent1"/>
                </a:solidFill>
                <a:latin typeface="Times New Roman" pitchFamily="18" charset="0"/>
                <a:cs typeface="Times New Roman" pitchFamily="18" charset="0"/>
              </a:rPr>
              <a:t> </a:t>
            </a:r>
            <a:r>
              <a:rPr lang="en-US" sz="3200" b="1" dirty="0" err="1" smtClean="0">
                <a:solidFill>
                  <a:schemeClr val="accent1"/>
                </a:solidFill>
                <a:latin typeface="Times New Roman" pitchFamily="18" charset="0"/>
                <a:cs typeface="Times New Roman" pitchFamily="18" charset="0"/>
              </a:rPr>
              <a:t>phương</a:t>
            </a:r>
            <a:r>
              <a:rPr lang="en-US" sz="3200" b="1" dirty="0" smtClean="0">
                <a:solidFill>
                  <a:schemeClr val="accent1"/>
                </a:solidFill>
                <a:latin typeface="Times New Roman" pitchFamily="18" charset="0"/>
                <a:cs typeface="Times New Roman" pitchFamily="18" charset="0"/>
              </a:rPr>
              <a:t> </a:t>
            </a:r>
            <a:r>
              <a:rPr lang="en-US" sz="3200" b="1" dirty="0" err="1" smtClean="0">
                <a:solidFill>
                  <a:schemeClr val="accent1"/>
                </a:solidFill>
                <a:latin typeface="Times New Roman" pitchFamily="18" charset="0"/>
                <a:cs typeface="Times New Roman" pitchFamily="18" charset="0"/>
              </a:rPr>
              <a:t>pháp</a:t>
            </a:r>
            <a:r>
              <a:rPr lang="en-US" sz="3200" b="1" dirty="0" smtClean="0">
                <a:solidFill>
                  <a:schemeClr val="accent1"/>
                </a:solidFill>
                <a:latin typeface="Times New Roman" pitchFamily="18" charset="0"/>
                <a:cs typeface="Times New Roman" pitchFamily="18" charset="0"/>
              </a:rPr>
              <a:t> </a:t>
            </a:r>
            <a:r>
              <a:rPr lang="en-US" sz="3200" b="1" dirty="0" err="1" smtClean="0">
                <a:solidFill>
                  <a:schemeClr val="accent1"/>
                </a:solidFill>
                <a:latin typeface="Times New Roman" pitchFamily="18" charset="0"/>
                <a:cs typeface="Times New Roman" pitchFamily="18" charset="0"/>
              </a:rPr>
              <a:t>nhân</a:t>
            </a:r>
            <a:r>
              <a:rPr lang="en-US" sz="3200" b="1" dirty="0" smtClean="0">
                <a:solidFill>
                  <a:schemeClr val="accent1"/>
                </a:solidFill>
                <a:latin typeface="Times New Roman" pitchFamily="18" charset="0"/>
                <a:cs typeface="Times New Roman" pitchFamily="18" charset="0"/>
              </a:rPr>
              <a:t> </a:t>
            </a:r>
            <a:r>
              <a:rPr lang="en-US" sz="3200" b="1" dirty="0" err="1" smtClean="0">
                <a:solidFill>
                  <a:schemeClr val="accent1"/>
                </a:solidFill>
                <a:latin typeface="Times New Roman" pitchFamily="18" charset="0"/>
                <a:cs typeface="Times New Roman" pitchFamily="18" charset="0"/>
              </a:rPr>
              <a:t>giống</a:t>
            </a:r>
            <a:r>
              <a:rPr lang="en-US" sz="3200" b="1" dirty="0" smtClean="0">
                <a:solidFill>
                  <a:schemeClr val="accent1"/>
                </a:solidFill>
                <a:latin typeface="Times New Roman" pitchFamily="18" charset="0"/>
                <a:cs typeface="Times New Roman" pitchFamily="18" charset="0"/>
              </a:rPr>
              <a:t> </a:t>
            </a:r>
            <a:r>
              <a:rPr lang="en-US" sz="3200" b="1" dirty="0" err="1" smtClean="0">
                <a:solidFill>
                  <a:schemeClr val="accent1"/>
                </a:solidFill>
                <a:latin typeface="Times New Roman" pitchFamily="18" charset="0"/>
                <a:cs typeface="Times New Roman" pitchFamily="18" charset="0"/>
              </a:rPr>
              <a:t>hữu</a:t>
            </a:r>
            <a:r>
              <a:rPr lang="en-US" sz="3200" b="1" dirty="0" smtClean="0">
                <a:solidFill>
                  <a:schemeClr val="accent1"/>
                </a:solidFill>
                <a:latin typeface="Times New Roman" pitchFamily="18" charset="0"/>
                <a:cs typeface="Times New Roman" pitchFamily="18" charset="0"/>
              </a:rPr>
              <a:t> </a:t>
            </a:r>
            <a:r>
              <a:rPr lang="en-US" sz="3200" b="1" dirty="0" err="1" smtClean="0">
                <a:solidFill>
                  <a:schemeClr val="accent1"/>
                </a:solidFill>
                <a:latin typeface="Times New Roman" pitchFamily="18" charset="0"/>
                <a:cs typeface="Times New Roman" pitchFamily="18" charset="0"/>
              </a:rPr>
              <a:t>tính</a:t>
            </a:r>
            <a:r>
              <a:rPr lang="en-US" sz="3200" b="1" dirty="0" smtClean="0">
                <a:solidFill>
                  <a:schemeClr val="accent1"/>
                </a:solidFill>
                <a:latin typeface="Times New Roman" pitchFamily="18" charset="0"/>
                <a:cs typeface="Times New Roman" pitchFamily="18" charset="0"/>
              </a:rPr>
              <a:t> </a:t>
            </a:r>
            <a:r>
              <a:rPr lang="en-US" sz="3200" b="1" dirty="0" err="1" smtClean="0">
                <a:solidFill>
                  <a:schemeClr val="accent1"/>
                </a:solidFill>
                <a:latin typeface="Times New Roman" pitchFamily="18" charset="0"/>
                <a:cs typeface="Times New Roman" pitchFamily="18" charset="0"/>
              </a:rPr>
              <a:t>với</a:t>
            </a:r>
            <a:r>
              <a:rPr lang="en-US" sz="3200" b="1" dirty="0" smtClean="0">
                <a:solidFill>
                  <a:schemeClr val="accent1"/>
                </a:solidFill>
                <a:latin typeface="Times New Roman" pitchFamily="18" charset="0"/>
                <a:cs typeface="Times New Roman" pitchFamily="18" charset="0"/>
              </a:rPr>
              <a:t> </a:t>
            </a:r>
            <a:r>
              <a:rPr lang="en-US" sz="3200" b="1" dirty="0" err="1" smtClean="0">
                <a:solidFill>
                  <a:schemeClr val="accent1"/>
                </a:solidFill>
                <a:latin typeface="Times New Roman" pitchFamily="18" charset="0"/>
                <a:cs typeface="Times New Roman" pitchFamily="18" charset="0"/>
              </a:rPr>
              <a:t>những</a:t>
            </a:r>
            <a:r>
              <a:rPr lang="en-US" sz="3200" b="1" dirty="0" smtClean="0">
                <a:solidFill>
                  <a:schemeClr val="accent1"/>
                </a:solidFill>
                <a:latin typeface="Times New Roman" pitchFamily="18" charset="0"/>
                <a:cs typeface="Times New Roman" pitchFamily="18" charset="0"/>
              </a:rPr>
              <a:t> </a:t>
            </a:r>
            <a:r>
              <a:rPr lang="en-US" sz="3200" b="1" dirty="0" err="1" smtClean="0">
                <a:solidFill>
                  <a:schemeClr val="accent1"/>
                </a:solidFill>
                <a:latin typeface="Times New Roman" pitchFamily="18" charset="0"/>
                <a:cs typeface="Times New Roman" pitchFamily="18" charset="0"/>
              </a:rPr>
              <a:t>loại</a:t>
            </a:r>
            <a:r>
              <a:rPr lang="en-US" sz="3200" b="1" dirty="0" smtClean="0">
                <a:solidFill>
                  <a:schemeClr val="accent1"/>
                </a:solidFill>
                <a:latin typeface="Times New Roman" pitchFamily="18" charset="0"/>
                <a:cs typeface="Times New Roman" pitchFamily="18" charset="0"/>
              </a:rPr>
              <a:t> </a:t>
            </a:r>
            <a:r>
              <a:rPr lang="en-US" sz="3200" b="1" dirty="0" err="1" smtClean="0">
                <a:solidFill>
                  <a:schemeClr val="accent1"/>
                </a:solidFill>
                <a:latin typeface="Times New Roman" pitchFamily="18" charset="0"/>
                <a:cs typeface="Times New Roman" pitchFamily="18" charset="0"/>
              </a:rPr>
              <a:t>cây</a:t>
            </a:r>
            <a:r>
              <a:rPr lang="en-US" sz="3200" b="1" dirty="0" smtClean="0">
                <a:solidFill>
                  <a:schemeClr val="accent1"/>
                </a:solidFill>
                <a:latin typeface="Times New Roman" pitchFamily="18" charset="0"/>
                <a:cs typeface="Times New Roman" pitchFamily="18" charset="0"/>
              </a:rPr>
              <a:t> </a:t>
            </a:r>
            <a:r>
              <a:rPr lang="en-US" sz="3200" b="1" dirty="0" err="1" smtClean="0">
                <a:solidFill>
                  <a:schemeClr val="accent1"/>
                </a:solidFill>
                <a:latin typeface="Times New Roman" pitchFamily="18" charset="0"/>
                <a:cs typeface="Times New Roman" pitchFamily="18" charset="0"/>
              </a:rPr>
              <a:t>ăn</a:t>
            </a:r>
            <a:r>
              <a:rPr lang="en-US" sz="3200" b="1" dirty="0" smtClean="0">
                <a:solidFill>
                  <a:schemeClr val="accent1"/>
                </a:solidFill>
                <a:latin typeface="Times New Roman" pitchFamily="18" charset="0"/>
                <a:cs typeface="Times New Roman" pitchFamily="18" charset="0"/>
              </a:rPr>
              <a:t> </a:t>
            </a:r>
            <a:r>
              <a:rPr lang="en-US" sz="3200" b="1" dirty="0" err="1" smtClean="0">
                <a:solidFill>
                  <a:schemeClr val="accent1"/>
                </a:solidFill>
                <a:latin typeface="Times New Roman" pitchFamily="18" charset="0"/>
                <a:cs typeface="Times New Roman" pitchFamily="18" charset="0"/>
              </a:rPr>
              <a:t>quả</a:t>
            </a:r>
            <a:r>
              <a:rPr lang="en-US" sz="3200" b="1" dirty="0" smtClean="0">
                <a:solidFill>
                  <a:schemeClr val="accent1"/>
                </a:solidFill>
                <a:latin typeface="Times New Roman" pitchFamily="18" charset="0"/>
                <a:cs typeface="Times New Roman" pitchFamily="18" charset="0"/>
              </a:rPr>
              <a:t> </a:t>
            </a:r>
            <a:r>
              <a:rPr lang="en-US" sz="3200" b="1" dirty="0" err="1" smtClean="0">
                <a:solidFill>
                  <a:schemeClr val="accent1"/>
                </a:solidFill>
                <a:latin typeface="Times New Roman" pitchFamily="18" charset="0"/>
                <a:cs typeface="Times New Roman" pitchFamily="18" charset="0"/>
              </a:rPr>
              <a:t>nào</a:t>
            </a:r>
            <a:r>
              <a:rPr lang="en-US" sz="3200" b="1" dirty="0" smtClean="0">
                <a:solidFill>
                  <a:schemeClr val="accent1"/>
                </a:solidFill>
                <a:latin typeface="Times New Roman" pitchFamily="18" charset="0"/>
                <a:cs typeface="Times New Roman" pitchFamily="18" charset="0"/>
              </a:rPr>
              <a:t> ?</a:t>
            </a:r>
          </a:p>
        </p:txBody>
      </p:sp>
      <p:sp>
        <p:nvSpPr>
          <p:cNvPr id="12" name="Rectangle 11"/>
          <p:cNvSpPr/>
          <p:nvPr/>
        </p:nvSpPr>
        <p:spPr>
          <a:xfrm>
            <a:off x="914400" y="3048000"/>
            <a:ext cx="7772400" cy="1077218"/>
          </a:xfrm>
          <a:prstGeom prst="rect">
            <a:avLst/>
          </a:prstGeom>
        </p:spPr>
        <p:txBody>
          <a:bodyPr wrap="square">
            <a:spAutoFit/>
          </a:bodyPr>
          <a:lstStyle/>
          <a:p>
            <a:r>
              <a:rPr lang="en-US" sz="3200" b="1" dirty="0" err="1" smtClean="0">
                <a:solidFill>
                  <a:srgbClr val="0070C0"/>
                </a:solidFill>
                <a:latin typeface="Times New Roman" pitchFamily="18" charset="0"/>
                <a:cs typeface="Times New Roman" pitchFamily="18" charset="0"/>
              </a:rPr>
              <a:t>Câu</a:t>
            </a:r>
            <a:r>
              <a:rPr lang="en-US" sz="3200" b="1" dirty="0" smtClean="0">
                <a:solidFill>
                  <a:srgbClr val="0070C0"/>
                </a:solidFill>
                <a:latin typeface="Times New Roman" pitchFamily="18" charset="0"/>
                <a:cs typeface="Times New Roman" pitchFamily="18" charset="0"/>
              </a:rPr>
              <a:t> 3: </a:t>
            </a:r>
            <a:r>
              <a:rPr lang="en-US" sz="3200" b="1" dirty="0" err="1" smtClean="0">
                <a:solidFill>
                  <a:srgbClr val="0070C0"/>
                </a:solidFill>
                <a:latin typeface="Times New Roman" pitchFamily="18" charset="0"/>
                <a:cs typeface="Times New Roman" pitchFamily="18" charset="0"/>
              </a:rPr>
              <a:t>Em</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hãy</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cho</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ví</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dụ</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về</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đặc</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tính</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chín</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của</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một</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số</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loại</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hạt</a:t>
            </a:r>
            <a:r>
              <a:rPr lang="en-US" sz="3200" b="1" dirty="0" smtClean="0">
                <a:solidFill>
                  <a:srgbClr val="0070C0"/>
                </a:solidFill>
                <a:latin typeface="Times New Roman" pitchFamily="18" charset="0"/>
                <a:cs typeface="Times New Roman" pitchFamily="18" charset="0"/>
              </a:rPr>
              <a:t>?</a:t>
            </a:r>
            <a:endParaRPr lang="en-US" sz="3200" b="1"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2000" fill="hold"/>
                                        <p:tgtEl>
                                          <p:spTgt spid="10">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 calcmode="lin" valueType="num">
                                      <p:cBhvr additive="base">
                                        <p:cTn id="13" dur="2000" fill="hold"/>
                                        <p:tgtEl>
                                          <p:spTgt spid="12">
                                            <p:txEl>
                                              <p:pRg st="0" end="0"/>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12">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1000" y="1066800"/>
            <a:ext cx="85344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KIỂM TRA 15 PHÚT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Phân</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tích</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nhóm</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cây</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ăn</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quả</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nhiệt</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đới</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cho</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ví</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dụ</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en-US" sz="36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Tại</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sao</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cây</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ăn</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quả</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phải</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tạo</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hình</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sửa</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cành</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mà</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những</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loại</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cây</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khác</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thì</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không</a:t>
            </a:r>
            <a:r>
              <a:rPr kumimoji="0" lang="en-US"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endParaRPr kumimoji="0" lang="en-US"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990600"/>
            <a:ext cx="6858000" cy="707886"/>
          </a:xfrm>
          <a:prstGeom prst="rect">
            <a:avLst/>
          </a:prstGeom>
          <a:noFill/>
        </p:spPr>
        <p:txBody>
          <a:bodyPr wrap="square" rtlCol="0">
            <a:spAutoFit/>
          </a:bodyPr>
          <a:lstStyle/>
          <a:p>
            <a:pPr algn="ctr"/>
            <a:r>
              <a:rPr lang="en-US" sz="4000" b="1" dirty="0" smtClean="0">
                <a:solidFill>
                  <a:srgbClr val="FF0000"/>
                </a:solidFill>
                <a:latin typeface="Times New Roman" pitchFamily="18" charset="0"/>
              </a:rPr>
              <a:t>KIỂM TRA BÀI CŨ</a:t>
            </a:r>
            <a:endParaRPr lang="en-US" sz="4000" b="1" dirty="0">
              <a:solidFill>
                <a:srgbClr val="FF0000"/>
              </a:solidFill>
              <a:latin typeface="Times New Roman" pitchFamily="18" charset="0"/>
            </a:endParaRPr>
          </a:p>
        </p:txBody>
      </p:sp>
      <p:sp>
        <p:nvSpPr>
          <p:cNvPr id="5" name="Rectangle 4"/>
          <p:cNvSpPr/>
          <p:nvPr/>
        </p:nvSpPr>
        <p:spPr>
          <a:xfrm>
            <a:off x="381000" y="2438400"/>
            <a:ext cx="8382000" cy="2554545"/>
          </a:xfrm>
          <a:prstGeom prst="rect">
            <a:avLst/>
          </a:prstGeom>
        </p:spPr>
        <p:txBody>
          <a:bodyPr wrap="square">
            <a:spAutoFit/>
          </a:bodyPr>
          <a:lstStyle/>
          <a:p>
            <a:pPr lvl="0" fontAlgn="base">
              <a:spcBef>
                <a:spcPct val="0"/>
              </a:spcBef>
              <a:spcAft>
                <a:spcPct val="0"/>
              </a:spcAft>
            </a:pPr>
            <a:r>
              <a:rPr lang="en-US" sz="3200" b="1" dirty="0" err="1" smtClean="0">
                <a:solidFill>
                  <a:srgbClr val="FF0000"/>
                </a:solidFill>
                <a:latin typeface="Times New Roman" pitchFamily="18" charset="0"/>
                <a:cs typeface="Times New Roman" pitchFamily="18" charset="0"/>
              </a:rPr>
              <a:t>Câu</a:t>
            </a:r>
            <a:r>
              <a:rPr lang="en-US" sz="3200" b="1" dirty="0" smtClean="0">
                <a:solidFill>
                  <a:srgbClr val="FF0000"/>
                </a:solidFill>
                <a:latin typeface="Times New Roman" pitchFamily="18" charset="0"/>
                <a:cs typeface="Times New Roman" pitchFamily="18" charset="0"/>
              </a:rPr>
              <a:t> 1: </a:t>
            </a:r>
            <a:r>
              <a:rPr lang="en-US" sz="3200" b="1" dirty="0" err="1" smtClean="0">
                <a:solidFill>
                  <a:srgbClr val="FF0000"/>
                </a:solidFill>
                <a:latin typeface="Times New Roman" pitchFamily="18" charset="0"/>
                <a:cs typeface="Times New Roman" pitchFamily="18" charset="0"/>
              </a:rPr>
              <a:t>Em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hãy</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nêu</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những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điểm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cần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chú</a:t>
            </a:r>
            <a:r>
              <a:rPr lang="en-US" sz="3200" b="1" dirty="0" smtClean="0">
                <a:solidFill>
                  <a:srgbClr val="FF0000"/>
                </a:solidFill>
                <a:latin typeface="Times New Roman" pitchFamily="18" charset="0"/>
                <a:cs typeface="Times New Roman" pitchFamily="18" charset="0"/>
              </a:rPr>
              <a:t> ý </a:t>
            </a:r>
            <a:r>
              <a:rPr lang="en-US" sz="3200" b="1" dirty="0" err="1" smtClean="0">
                <a:solidFill>
                  <a:srgbClr val="FF0000"/>
                </a:solidFill>
                <a:latin typeface="Times New Roman" pitchFamily="18" charset="0"/>
                <a:cs typeface="Times New Roman" pitchFamily="18" charset="0"/>
              </a:rPr>
              <a:t>khi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nhân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giống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bằng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hạt</a:t>
            </a:r>
            <a:r>
              <a:rPr lang="en-US" sz="3200" b="1" dirty="0" smtClean="0">
                <a:solidFill>
                  <a:srgbClr val="FF0000"/>
                </a:solidFill>
                <a:latin typeface="Times New Roman" pitchFamily="18" charset="0"/>
                <a:cs typeface="Times New Roman" pitchFamily="18" charset="0"/>
              </a:rPr>
              <a:t> ?</a:t>
            </a:r>
          </a:p>
          <a:p>
            <a:pPr lvl="0" fontAlgn="base">
              <a:spcBef>
                <a:spcPct val="0"/>
              </a:spcBef>
              <a:spcAft>
                <a:spcPct val="0"/>
              </a:spcAft>
            </a:pPr>
            <a:endParaRPr lang="en-US" sz="3200" b="1" dirty="0" smtClean="0">
              <a:solidFill>
                <a:srgbClr val="FF0000"/>
              </a:solidFill>
              <a:latin typeface="Times New Roman" pitchFamily="18" charset="0"/>
              <a:cs typeface="Times New Roman" pitchFamily="18" charset="0"/>
            </a:endParaRPr>
          </a:p>
          <a:p>
            <a:pPr lvl="0" fontAlgn="base">
              <a:spcBef>
                <a:spcPct val="0"/>
              </a:spcBef>
              <a:spcAft>
                <a:spcPct val="0"/>
              </a:spcAft>
            </a:pP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Câu</a:t>
            </a:r>
            <a:r>
              <a:rPr lang="en-US" sz="3200" b="1" dirty="0" smtClean="0">
                <a:solidFill>
                  <a:srgbClr val="FF0000"/>
                </a:solidFill>
                <a:latin typeface="Times New Roman" pitchFamily="18" charset="0"/>
                <a:cs typeface="Times New Roman" pitchFamily="18" charset="0"/>
              </a:rPr>
              <a:t> 2: </a:t>
            </a:r>
            <a:r>
              <a:rPr lang="en-US" sz="3200" b="1" dirty="0" err="1" smtClean="0">
                <a:solidFill>
                  <a:srgbClr val="FF0000"/>
                </a:solidFill>
                <a:latin typeface="Times New Roman" pitchFamily="18" charset="0"/>
                <a:cs typeface="Times New Roman" pitchFamily="18" charset="0"/>
              </a:rPr>
              <a:t>Em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hãy</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nêu</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ưu</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nhược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điểm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của</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phương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pháp</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nhân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giống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bằng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hạt</a:t>
            </a:r>
            <a:r>
              <a:rPr lang="en-US" sz="3200" b="1" dirty="0" smtClean="0">
                <a:solidFill>
                  <a:srgbClr val="FF0000"/>
                </a:solidFill>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circle(in)">
                                      <p:cBhvr>
                                        <p:cTn id="10"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0"/>
            <a:ext cx="8686800" cy="5393724"/>
          </a:xfrm>
          <a:prstGeom prst="rect">
            <a:avLst/>
          </a:prstGeom>
          <a:solidFill>
            <a:srgbClr val="FFFFFF"/>
          </a:solidFill>
          <a:ln w="9525">
            <a:noFill/>
            <a:miter lim="800000"/>
            <a:headEnd/>
            <a:tailEnd/>
          </a:ln>
          <a:effectLst/>
        </p:spPr>
        <p:txBody>
          <a:bodyPr vert="horz" wrap="square" lIns="91440" tIns="126960" rIns="91440" bIns="6348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FF0000"/>
                </a:solidFill>
                <a:effectLst/>
                <a:latin typeface="Times New Roman" pitchFamily="18" charset="0"/>
                <a:cs typeface="Times New Roman" pitchFamily="18" charset="0"/>
              </a:rPr>
              <a:t> </a:t>
            </a:r>
            <a:endParaRPr kumimoji="0" lang="en-US" sz="32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FF0000"/>
                </a:solidFill>
                <a:effectLst/>
                <a:latin typeface="Times New Roman" pitchFamily="18" charset="0"/>
                <a:cs typeface="Times New Roman" pitchFamily="18" charset="0"/>
              </a:rPr>
              <a:t> </a:t>
            </a:r>
            <a:r>
              <a:rPr kumimoji="0" lang="en-US" sz="3200" b="1" i="0" u="none" strike="noStrike" cap="none" normalizeH="0" dirty="0" smtClean="0">
                <a:ln>
                  <a:noFill/>
                </a:ln>
                <a:solidFill>
                  <a:srgbClr val="FF0000"/>
                </a:solidFill>
                <a:effectLst/>
                <a:latin typeface="Times New Roman" pitchFamily="18" charset="0"/>
                <a:cs typeface="Times New Roman" pitchFamily="18" charset="0"/>
              </a:rPr>
              <a:t>                                 </a:t>
            </a:r>
            <a:r>
              <a:rPr lang="en-US" sz="3200" b="1" dirty="0" smtClean="0">
                <a:solidFill>
                  <a:schemeClr val="accent1"/>
                </a:solidFill>
                <a:latin typeface="Times New Roman" pitchFamily="18" charset="0"/>
                <a:cs typeface="Times New Roman" pitchFamily="18" charset="0"/>
              </a:rPr>
              <a:t>ĐÁP ÁN </a:t>
            </a:r>
            <a:endParaRPr kumimoji="0" lang="en-US" sz="3200" b="1" i="0" u="none" strike="noStrike" cap="none" normalizeH="0" baseline="0" dirty="0" smtClean="0">
              <a:ln>
                <a:noFill/>
              </a:ln>
              <a:solidFill>
                <a:schemeClr val="accent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chemeClr val="accent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err="1" smtClean="0">
                <a:ln>
                  <a:noFill/>
                </a:ln>
                <a:solidFill>
                  <a:schemeClr val="accent1"/>
                </a:solidFill>
                <a:effectLst/>
                <a:latin typeface="Times New Roman" pitchFamily="18" charset="0"/>
                <a:cs typeface="Times New Roman" pitchFamily="18" charset="0"/>
              </a:rPr>
              <a:t>Câu</a:t>
            </a:r>
            <a:r>
              <a:rPr kumimoji="0" lang="en-US" sz="3200" b="1" i="0" u="none" strike="noStrike" cap="none" normalizeH="0" dirty="0" smtClean="0">
                <a:ln>
                  <a:noFill/>
                </a:ln>
                <a:solidFill>
                  <a:schemeClr val="accent1"/>
                </a:solidFill>
                <a:effectLst/>
                <a:latin typeface="Times New Roman" pitchFamily="18" charset="0"/>
                <a:cs typeface="Times New Roman" pitchFamily="18" charset="0"/>
              </a:rPr>
              <a:t> 1</a:t>
            </a:r>
          </a:p>
          <a:p>
            <a:pPr marL="0" marR="0" lvl="0" indent="0" algn="l" defTabSz="914400" rtl="0" eaLnBrk="1" fontAlgn="base" latinLnBrk="0" hangingPunct="1">
              <a:lnSpc>
                <a:spcPct val="100000"/>
              </a:lnSpc>
              <a:spcBef>
                <a:spcPct val="0"/>
              </a:spcBef>
              <a:spcAft>
                <a:spcPct val="0"/>
              </a:spcAft>
              <a:buClrTx/>
              <a:buSzTx/>
              <a:buFontTx/>
              <a:buChar char="-"/>
              <a:tabLst/>
            </a:pPr>
            <a:r>
              <a:rPr lang="en-US" sz="3200" dirty="0" smtClean="0">
                <a:solidFill>
                  <a:schemeClr val="accent1"/>
                </a:solidFill>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Chọn</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cây</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mẹ</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tốt</a:t>
            </a:r>
            <a:endPar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Chọn</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quả</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tốt</a:t>
            </a:r>
            <a:endPar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Chọn</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hạt</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tốt</a:t>
            </a:r>
            <a:endPar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pPr>
            <a:r>
              <a:rPr lang="en-US" sz="3200" dirty="0" smtClean="0">
                <a:solidFill>
                  <a:schemeClr val="accent1"/>
                </a:solidFill>
                <a:latin typeface="Times New Roman" pitchFamily="18" charset="0"/>
                <a:cs typeface="Times New Roman" pitchFamily="18" charset="0"/>
              </a:rPr>
              <a:t>-</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Gieo</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hạt</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trong</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điều</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kiện</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thích</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hợp</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lang="en-US" sz="3200" dirty="0" err="1" smtClean="0">
                <a:solidFill>
                  <a:schemeClr val="accent1"/>
                </a:solidFill>
                <a:latin typeface="Times New Roman" pitchFamily="18" charset="0"/>
                <a:cs typeface="Times New Roman" pitchFamily="18" charset="0"/>
              </a:rPr>
              <a:t>t</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hời</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vụ</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gieo</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thích</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hợp</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đất</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gieo</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phải</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tơi</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xốp</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đủ</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độ</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ẩm</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đủ</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ôxi</a:t>
            </a:r>
            <a:endPar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pPr>
            <a:r>
              <a:rPr lang="en-US" sz="3200" dirty="0" smtClean="0">
                <a:solidFill>
                  <a:schemeClr val="accent1"/>
                </a:solidFill>
                <a:latin typeface="Times New Roman" pitchFamily="18" charset="0"/>
                <a:cs typeface="Times New Roman" pitchFamily="18" charset="0"/>
              </a:rPr>
              <a:t>-</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Biết</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đặc</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tính</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chín</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của</a:t>
            </a:r>
            <a:r>
              <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3200" b="0" i="0" u="none" strike="noStrike" cap="none" normalizeH="0" baseline="0" dirty="0" err="1" smtClean="0">
                <a:ln>
                  <a:noFill/>
                </a:ln>
                <a:solidFill>
                  <a:schemeClr val="accent1"/>
                </a:solidFill>
                <a:effectLst/>
                <a:latin typeface="Times New Roman" pitchFamily="18" charset="0"/>
                <a:cs typeface="Times New Roman" pitchFamily="18" charset="0"/>
              </a:rPr>
              <a:t>hạt</a:t>
            </a:r>
            <a:endParaRPr kumimoji="0" lang="en-US" sz="3200" b="0" i="0" u="none" strike="noStrike" cap="none" normalizeH="0" baseline="0" dirty="0" smtClean="0">
              <a:ln>
                <a:noFill/>
              </a:ln>
              <a:solidFill>
                <a:schemeClr val="accent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5">
                                            <p:txEl>
                                              <p:pRg st="3" end="3"/>
                                            </p:txEl>
                                          </p:spTgt>
                                        </p:tgtEl>
                                        <p:attrNameLst>
                                          <p:attrName>style.visibility</p:attrName>
                                        </p:attrNameLst>
                                      </p:cBhvr>
                                      <p:to>
                                        <p:strVal val="visible"/>
                                      </p:to>
                                    </p:set>
                                    <p:anim calcmode="lin" valueType="num">
                                      <p:cBhvr additive="base">
                                        <p:cTn id="7" dur="2000" fill="hold"/>
                                        <p:tgtEl>
                                          <p:spTgt spid="1025">
                                            <p:txEl>
                                              <p:pRg st="3" end="3"/>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102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25">
                                            <p:txEl>
                                              <p:pRg st="4" end="4"/>
                                            </p:txEl>
                                          </p:spTgt>
                                        </p:tgtEl>
                                        <p:attrNameLst>
                                          <p:attrName>style.visibility</p:attrName>
                                        </p:attrNameLst>
                                      </p:cBhvr>
                                      <p:to>
                                        <p:strVal val="visible"/>
                                      </p:to>
                                    </p:set>
                                    <p:anim calcmode="lin" valueType="num">
                                      <p:cBhvr additive="base">
                                        <p:cTn id="11" dur="2000" fill="hold"/>
                                        <p:tgtEl>
                                          <p:spTgt spid="1025">
                                            <p:txEl>
                                              <p:pRg st="4" end="4"/>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1025">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25">
                                            <p:txEl>
                                              <p:pRg st="5" end="5"/>
                                            </p:txEl>
                                          </p:spTgt>
                                        </p:tgtEl>
                                        <p:attrNameLst>
                                          <p:attrName>style.visibility</p:attrName>
                                        </p:attrNameLst>
                                      </p:cBhvr>
                                      <p:to>
                                        <p:strVal val="visible"/>
                                      </p:to>
                                    </p:set>
                                    <p:anim calcmode="lin" valueType="num">
                                      <p:cBhvr additive="base">
                                        <p:cTn id="15" dur="2000" fill="hold"/>
                                        <p:tgtEl>
                                          <p:spTgt spid="1025">
                                            <p:txEl>
                                              <p:pRg st="5" end="5"/>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1025">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025">
                                            <p:txEl>
                                              <p:pRg st="6" end="6"/>
                                            </p:txEl>
                                          </p:spTgt>
                                        </p:tgtEl>
                                        <p:attrNameLst>
                                          <p:attrName>style.visibility</p:attrName>
                                        </p:attrNameLst>
                                      </p:cBhvr>
                                      <p:to>
                                        <p:strVal val="visible"/>
                                      </p:to>
                                    </p:set>
                                    <p:anim calcmode="lin" valueType="num">
                                      <p:cBhvr additive="base">
                                        <p:cTn id="19" dur="2000" fill="hold"/>
                                        <p:tgtEl>
                                          <p:spTgt spid="1025">
                                            <p:txEl>
                                              <p:pRg st="6" end="6"/>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1025">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025">
                                            <p:txEl>
                                              <p:pRg st="7" end="7"/>
                                            </p:txEl>
                                          </p:spTgt>
                                        </p:tgtEl>
                                        <p:attrNameLst>
                                          <p:attrName>style.visibility</p:attrName>
                                        </p:attrNameLst>
                                      </p:cBhvr>
                                      <p:to>
                                        <p:strVal val="visible"/>
                                      </p:to>
                                    </p:set>
                                    <p:anim calcmode="lin" valueType="num">
                                      <p:cBhvr additive="base">
                                        <p:cTn id="23" dur="2000" fill="hold"/>
                                        <p:tgtEl>
                                          <p:spTgt spid="1025">
                                            <p:txEl>
                                              <p:pRg st="7" end="7"/>
                                            </p:txEl>
                                          </p:spTgt>
                                        </p:tgtEl>
                                        <p:attrNameLst>
                                          <p:attrName>ppt_x</p:attrName>
                                        </p:attrNameLst>
                                      </p:cBhvr>
                                      <p:tavLst>
                                        <p:tav tm="0">
                                          <p:val>
                                            <p:strVal val="#ppt_x"/>
                                          </p:val>
                                        </p:tav>
                                        <p:tav tm="100000">
                                          <p:val>
                                            <p:strVal val="#ppt_x"/>
                                          </p:val>
                                        </p:tav>
                                      </p:tavLst>
                                    </p:anim>
                                    <p:anim calcmode="lin" valueType="num">
                                      <p:cBhvr additive="base">
                                        <p:cTn id="24" dur="2000" fill="hold"/>
                                        <p:tgtEl>
                                          <p:spTgt spid="1025">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025">
                                            <p:txEl>
                                              <p:pRg st="8" end="8"/>
                                            </p:txEl>
                                          </p:spTgt>
                                        </p:tgtEl>
                                        <p:attrNameLst>
                                          <p:attrName>style.visibility</p:attrName>
                                        </p:attrNameLst>
                                      </p:cBhvr>
                                      <p:to>
                                        <p:strVal val="visible"/>
                                      </p:to>
                                    </p:set>
                                    <p:anim calcmode="lin" valueType="num">
                                      <p:cBhvr additive="base">
                                        <p:cTn id="27" dur="2000" fill="hold"/>
                                        <p:tgtEl>
                                          <p:spTgt spid="1025">
                                            <p:txEl>
                                              <p:pRg st="8" end="8"/>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102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381000"/>
            <a:ext cx="8534400" cy="1077218"/>
          </a:xfrm>
          <a:prstGeom prst="rect">
            <a:avLst/>
          </a:prstGeom>
        </p:spPr>
        <p:txBody>
          <a:bodyPr wrap="square">
            <a:spAutoFit/>
          </a:bodyPr>
          <a:lstStyle/>
          <a:p>
            <a:r>
              <a:rPr lang="en-US" sz="3200" b="1" dirty="0" err="1" smtClean="0">
                <a:solidFill>
                  <a:srgbClr val="0070C0"/>
                </a:solidFill>
                <a:latin typeface="Times New Roman" pitchFamily="18" charset="0"/>
                <a:cs typeface="Times New Roman" pitchFamily="18" charset="0"/>
              </a:rPr>
              <a:t>Câu</a:t>
            </a:r>
            <a:r>
              <a:rPr lang="en-US" sz="3200" b="1" dirty="0" smtClean="0">
                <a:solidFill>
                  <a:srgbClr val="0070C0"/>
                </a:solidFill>
                <a:latin typeface="Times New Roman" pitchFamily="18" charset="0"/>
                <a:cs typeface="Times New Roman" pitchFamily="18" charset="0"/>
              </a:rPr>
              <a:t> 2: </a:t>
            </a:r>
            <a:r>
              <a:rPr lang="en-US" sz="3200" b="1" dirty="0" err="1" smtClean="0">
                <a:solidFill>
                  <a:srgbClr val="0070C0"/>
                </a:solidFill>
                <a:latin typeface="Times New Roman" pitchFamily="18" charset="0"/>
                <a:cs typeface="Times New Roman" pitchFamily="18" charset="0"/>
              </a:rPr>
              <a:t>Hãy</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nêu</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ưu</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và</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nhược</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điểm</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của</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phương</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pháp</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nhân</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giống</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hữu</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tính</a:t>
            </a:r>
            <a:endParaRPr lang="en-US" sz="3200" b="1" dirty="0">
              <a:latin typeface="Times New Roman" pitchFamily="18" charset="0"/>
            </a:endParaRPr>
          </a:p>
        </p:txBody>
      </p:sp>
      <p:sp>
        <p:nvSpPr>
          <p:cNvPr id="5" name="Rectangle 4"/>
          <p:cNvSpPr/>
          <p:nvPr/>
        </p:nvSpPr>
        <p:spPr>
          <a:xfrm>
            <a:off x="1295400" y="1752600"/>
            <a:ext cx="1518365" cy="523220"/>
          </a:xfrm>
          <a:prstGeom prst="rect">
            <a:avLst/>
          </a:prstGeom>
        </p:spPr>
        <p:txBody>
          <a:bodyPr wrap="none">
            <a:spAutoFit/>
          </a:bodyPr>
          <a:lstStyle/>
          <a:p>
            <a:pPr algn="ctr"/>
            <a:r>
              <a:rPr lang="en-US" sz="2800" b="1" dirty="0" err="1" smtClean="0">
                <a:solidFill>
                  <a:srgbClr val="00B0F0"/>
                </a:solidFill>
                <a:latin typeface="Times New Roman" pitchFamily="18" charset="0"/>
                <a:cs typeface="Times New Roman" pitchFamily="18" charset="0"/>
              </a:rPr>
              <a:t>Ưu</a:t>
            </a:r>
            <a:r>
              <a:rPr lang="en-US" sz="2800" b="1" dirty="0" smtClean="0">
                <a:solidFill>
                  <a:srgbClr val="00B0F0"/>
                </a:solidFill>
                <a:latin typeface="Times New Roman" pitchFamily="18" charset="0"/>
                <a:cs typeface="Times New Roman" pitchFamily="18" charset="0"/>
              </a:rPr>
              <a:t> </a:t>
            </a:r>
            <a:r>
              <a:rPr lang="en-US" sz="2800" b="1" dirty="0" err="1" smtClean="0">
                <a:solidFill>
                  <a:srgbClr val="00B0F0"/>
                </a:solidFill>
                <a:latin typeface="Times New Roman" pitchFamily="18" charset="0"/>
                <a:cs typeface="Times New Roman" pitchFamily="18" charset="0"/>
              </a:rPr>
              <a:t>điểm</a:t>
            </a:r>
            <a:endParaRPr lang="en-US" sz="2800" b="1" dirty="0">
              <a:solidFill>
                <a:srgbClr val="00B0F0"/>
              </a:solidFill>
              <a:latin typeface="Times New Roman" pitchFamily="18" charset="0"/>
              <a:cs typeface="Times New Roman" pitchFamily="18" charset="0"/>
            </a:endParaRPr>
          </a:p>
        </p:txBody>
      </p:sp>
      <p:sp>
        <p:nvSpPr>
          <p:cNvPr id="6" name="Rectangle 5"/>
          <p:cNvSpPr/>
          <p:nvPr/>
        </p:nvSpPr>
        <p:spPr>
          <a:xfrm>
            <a:off x="0" y="2438400"/>
            <a:ext cx="4572000" cy="3539430"/>
          </a:xfrm>
          <a:prstGeom prst="rect">
            <a:avLst/>
          </a:prstGeom>
        </p:spPr>
        <p:txBody>
          <a:bodyPr>
            <a:spAutoFit/>
          </a:bodyPr>
          <a:lstStyle/>
          <a:p>
            <a:pPr marL="285750" indent="-285750">
              <a:buFontTx/>
              <a:buChar char="-"/>
            </a:pPr>
            <a:r>
              <a:rPr lang="en-US" sz="2800" dirty="0" err="1" smtClean="0">
                <a:latin typeface="Times New Roman" pitchFamily="18" charset="0"/>
                <a:cs typeface="Times New Roman" pitchFamily="18" charset="0"/>
              </a:rPr>
              <a:t>Kỹ</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thuật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dễ</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làm</a:t>
            </a:r>
            <a:r>
              <a:rPr lang="en-US" sz="2800" dirty="0" smtClean="0">
                <a:latin typeface="Times New Roman" pitchFamily="18" charset="0"/>
                <a:cs typeface="Times New Roman" pitchFamily="18" charset="0"/>
              </a:rPr>
              <a:t>.</a:t>
            </a:r>
          </a:p>
          <a:p>
            <a:pPr marL="285750" indent="-285750">
              <a:buFontTx/>
              <a:buChar char="-"/>
            </a:pPr>
            <a:r>
              <a:rPr lang="en-US" sz="2800" dirty="0" smtClean="0">
                <a:latin typeface="Times New Roman" pitchFamily="18" charset="0"/>
                <a:cs typeface="Times New Roman" pitchFamily="18" charset="0"/>
              </a:rPr>
              <a:t>Chi </a:t>
            </a:r>
            <a:r>
              <a:rPr lang="en-US" sz="2800" dirty="0" err="1" smtClean="0">
                <a:latin typeface="Times New Roman" pitchFamily="18" charset="0"/>
                <a:cs typeface="Times New Roman" pitchFamily="18" charset="0"/>
              </a:rPr>
              <a:t>phí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thấp</a:t>
            </a:r>
            <a:r>
              <a:rPr lang="en-US" sz="2800" dirty="0" smtClean="0">
                <a:latin typeface="Times New Roman" pitchFamily="18" charset="0"/>
                <a:cs typeface="Times New Roman" pitchFamily="18" charset="0"/>
              </a:rPr>
              <a:t>, do </a:t>
            </a:r>
            <a:r>
              <a:rPr lang="en-US" sz="2800" dirty="0" err="1" smtClean="0">
                <a:latin typeface="Times New Roman" pitchFamily="18" charset="0"/>
                <a:cs typeface="Times New Roman" pitchFamily="18" charset="0"/>
              </a:rPr>
              <a:t>đó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cây</a:t>
            </a:r>
            <a:r>
              <a:rPr lang="en-US" sz="2800" dirty="0" smtClean="0">
                <a:latin typeface="Times New Roman" pitchFamily="18" charset="0"/>
                <a:cs typeface="Times New Roman" pitchFamily="18" charset="0"/>
              </a:rPr>
              <a:t> con </a:t>
            </a:r>
            <a:r>
              <a:rPr lang="en-US" sz="2800" dirty="0" err="1" smtClean="0">
                <a:latin typeface="Times New Roman" pitchFamily="18" charset="0"/>
                <a:cs typeface="Times New Roman" pitchFamily="18" charset="0"/>
              </a:rPr>
              <a:t>thấp</a:t>
            </a:r>
            <a:endParaRPr lang="en-US" sz="2800" dirty="0" smtClean="0">
              <a:latin typeface="Times New Roman" pitchFamily="18" charset="0"/>
              <a:cs typeface="Times New Roman" pitchFamily="18" charset="0"/>
            </a:endParaRPr>
          </a:p>
          <a:p>
            <a:pPr marL="285750" indent="-285750">
              <a:buFontTx/>
              <a:buChar char="-"/>
            </a:pPr>
            <a:r>
              <a:rPr lang="en-US" sz="2800" dirty="0" err="1" smtClean="0">
                <a:latin typeface="Times New Roman" pitchFamily="18" charset="0"/>
                <a:cs typeface="Times New Roman" pitchFamily="18" charset="0"/>
              </a:rPr>
              <a:t>Nhanh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tạo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cây</a:t>
            </a:r>
            <a:r>
              <a:rPr lang="en-US" sz="2800" dirty="0" smtClean="0">
                <a:latin typeface="Times New Roman" pitchFamily="18" charset="0"/>
                <a:cs typeface="Times New Roman" pitchFamily="18" charset="0"/>
              </a:rPr>
              <a:t> con.</a:t>
            </a:r>
          </a:p>
          <a:p>
            <a:pPr marL="285750" indent="-285750">
              <a:buFontTx/>
              <a:buChar char="-"/>
            </a:pPr>
            <a:r>
              <a:rPr lang="en-US" sz="2800" dirty="0" err="1" smtClean="0">
                <a:latin typeface="Times New Roman" pitchFamily="18" charset="0"/>
                <a:cs typeface="Times New Roman" pitchFamily="18" charset="0"/>
              </a:rPr>
              <a:t>Cây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tạo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đồng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loạt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cùng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độ</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tuổi</a:t>
            </a:r>
            <a:r>
              <a:rPr lang="en-US" sz="2800" dirty="0" smtClean="0">
                <a:latin typeface="Times New Roman" pitchFamily="18" charset="0"/>
                <a:cs typeface="Times New Roman" pitchFamily="18" charset="0"/>
              </a:rPr>
              <a:t>.</a:t>
            </a:r>
          </a:p>
          <a:p>
            <a:pPr marL="285750" indent="-285750">
              <a:buFontTx/>
              <a:buChar char="-"/>
            </a:pPr>
            <a:r>
              <a:rPr lang="en-US" sz="2800" dirty="0" err="1" smtClean="0">
                <a:latin typeface="Times New Roman" pitchFamily="18" charset="0"/>
                <a:cs typeface="Times New Roman" pitchFamily="18" charset="0"/>
              </a:rPr>
              <a:t>Cây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tốt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bộ</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rễ</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khỏe</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7" name="Rectangle 6"/>
          <p:cNvSpPr/>
          <p:nvPr/>
        </p:nvSpPr>
        <p:spPr>
          <a:xfrm>
            <a:off x="5638800" y="1828800"/>
            <a:ext cx="2064989" cy="523220"/>
          </a:xfrm>
          <a:prstGeom prst="rect">
            <a:avLst/>
          </a:prstGeom>
        </p:spPr>
        <p:txBody>
          <a:bodyPr wrap="none">
            <a:spAutoFit/>
          </a:bodyPr>
          <a:lstStyle/>
          <a:p>
            <a:pPr algn="ctr"/>
            <a:r>
              <a:rPr lang="en-US" sz="2800" b="1" dirty="0" err="1" smtClean="0">
                <a:solidFill>
                  <a:srgbClr val="00B0F0"/>
                </a:solidFill>
                <a:latin typeface="Times New Roman" pitchFamily="18" charset="0"/>
                <a:cs typeface="Times New Roman" pitchFamily="18" charset="0"/>
              </a:rPr>
              <a:t>Nhược</a:t>
            </a:r>
            <a:r>
              <a:rPr lang="en-US" sz="2800" b="1" dirty="0" smtClean="0">
                <a:solidFill>
                  <a:srgbClr val="00B0F0"/>
                </a:solidFill>
                <a:latin typeface="Times New Roman" pitchFamily="18" charset="0"/>
                <a:cs typeface="Times New Roman" pitchFamily="18" charset="0"/>
              </a:rPr>
              <a:t> </a:t>
            </a:r>
            <a:r>
              <a:rPr lang="en-US" sz="2800" b="1" dirty="0" err="1" smtClean="0">
                <a:solidFill>
                  <a:srgbClr val="00B0F0"/>
                </a:solidFill>
                <a:latin typeface="Times New Roman" pitchFamily="18" charset="0"/>
                <a:cs typeface="Times New Roman" pitchFamily="18" charset="0"/>
              </a:rPr>
              <a:t>điểm</a:t>
            </a:r>
            <a:endParaRPr lang="en-US" sz="2800" b="1" dirty="0">
              <a:solidFill>
                <a:srgbClr val="00B0F0"/>
              </a:solidFill>
              <a:latin typeface="Times New Roman" pitchFamily="18" charset="0"/>
              <a:cs typeface="Times New Roman" pitchFamily="18" charset="0"/>
            </a:endParaRPr>
          </a:p>
        </p:txBody>
      </p:sp>
      <p:sp>
        <p:nvSpPr>
          <p:cNvPr id="8" name="Rectangle 7"/>
          <p:cNvSpPr/>
          <p:nvPr/>
        </p:nvSpPr>
        <p:spPr>
          <a:xfrm>
            <a:off x="4648200" y="2438400"/>
            <a:ext cx="4343400" cy="2677656"/>
          </a:xfrm>
          <a:prstGeom prst="rect">
            <a:avLst/>
          </a:prstGeom>
        </p:spPr>
        <p:txBody>
          <a:bodyPr wrap="square">
            <a:spAutoFit/>
          </a:bodyPr>
          <a:lstStyle/>
          <a:p>
            <a:r>
              <a:rPr lang="it-IT" sz="2800" dirty="0" smtClean="0">
                <a:latin typeface="Times New Roman" pitchFamily="18" charset="0"/>
                <a:cs typeface="Times New Roman" pitchFamily="18" charset="0"/>
              </a:rPr>
              <a:t>- Dễ thoái hóa giống.</a:t>
            </a:r>
            <a:endParaRPr lang="en-US" sz="2800" dirty="0" smtClean="0">
              <a:latin typeface="Times New Roman" pitchFamily="18" charset="0"/>
              <a:cs typeface="Times New Roman" pitchFamily="18" charset="0"/>
            </a:endParaRPr>
          </a:p>
          <a:p>
            <a:r>
              <a:rPr lang="it-IT" sz="2800" dirty="0" smtClean="0">
                <a:latin typeface="Times New Roman" pitchFamily="18" charset="0"/>
                <a:cs typeface="Times New Roman" pitchFamily="18" charset="0"/>
              </a:rPr>
              <a:t>- Khó kiểm soát được các phẩm chất của cây con do có thể có hiện tượng biến dị di truyền.</a:t>
            </a:r>
            <a:endParaRPr lang="en-US" sz="2800" dirty="0" smtClean="0">
              <a:latin typeface="Times New Roman" pitchFamily="18" charset="0"/>
              <a:cs typeface="Times New Roman" pitchFamily="18" charset="0"/>
            </a:endParaRPr>
          </a:p>
          <a:p>
            <a:r>
              <a:rPr lang="it-IT" sz="2800" dirty="0" smtClean="0">
                <a:latin typeface="Times New Roman" pitchFamily="18" charset="0"/>
                <a:cs typeface="Times New Roman" pitchFamily="18" charset="0"/>
              </a:rPr>
              <a:t>- Cây chậm  ra hoa, quả.</a:t>
            </a:r>
            <a:endParaRPr lang="en-US" sz="2800" dirty="0">
              <a:latin typeface="Times New Roman" pitchFamily="18" charset="0"/>
            </a:endParaRPr>
          </a:p>
        </p:txBody>
      </p:sp>
      <p:cxnSp>
        <p:nvCxnSpPr>
          <p:cNvPr id="9" name="Straight Connector 8"/>
          <p:cNvCxnSpPr/>
          <p:nvPr/>
        </p:nvCxnSpPr>
        <p:spPr>
          <a:xfrm>
            <a:off x="4572000" y="1828800"/>
            <a:ext cx="0" cy="4185519"/>
          </a:xfrm>
          <a:prstGeom prst="line">
            <a:avLst/>
          </a:prstGeom>
          <a:ln>
            <a:solidFill>
              <a:schemeClr val="tx1">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2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wheel(4)">
                                      <p:cBhvr>
                                        <p:cTn id="25" dur="2000"/>
                                        <p:tgtEl>
                                          <p:spTgt spid="6">
                                            <p:txEl>
                                              <p:pRg st="0" end="0"/>
                                            </p:txEl>
                                          </p:spTgt>
                                        </p:tgtEl>
                                      </p:cBhvr>
                                    </p:animEffect>
                                  </p:childTnLst>
                                </p:cTn>
                              </p:par>
                              <p:par>
                                <p:cTn id="26" presetID="21" presetClass="entr" presetSubtype="4" fill="hold" nodeType="withEffect">
                                  <p:stCondLst>
                                    <p:cond delay="0"/>
                                  </p:stCondLst>
                                  <p:childTnLst>
                                    <p:set>
                                      <p:cBhvr>
                                        <p:cTn id="27" dur="1" fill="hold">
                                          <p:stCondLst>
                                            <p:cond delay="0"/>
                                          </p:stCondLst>
                                        </p:cTn>
                                        <p:tgtEl>
                                          <p:spTgt spid="6">
                                            <p:txEl>
                                              <p:pRg st="1" end="1"/>
                                            </p:txEl>
                                          </p:spTgt>
                                        </p:tgtEl>
                                        <p:attrNameLst>
                                          <p:attrName>style.visibility</p:attrName>
                                        </p:attrNameLst>
                                      </p:cBhvr>
                                      <p:to>
                                        <p:strVal val="visible"/>
                                      </p:to>
                                    </p:set>
                                    <p:animEffect transition="in" filter="wheel(4)">
                                      <p:cBhvr>
                                        <p:cTn id="28" dur="2000"/>
                                        <p:tgtEl>
                                          <p:spTgt spid="6">
                                            <p:txEl>
                                              <p:pRg st="1" end="1"/>
                                            </p:txEl>
                                          </p:spTgt>
                                        </p:tgtEl>
                                      </p:cBhvr>
                                    </p:animEffect>
                                  </p:childTnLst>
                                </p:cTn>
                              </p:par>
                              <p:par>
                                <p:cTn id="29" presetID="21" presetClass="entr" presetSubtype="4" fill="hold" nodeType="with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animEffect transition="in" filter="wheel(4)">
                                      <p:cBhvr>
                                        <p:cTn id="31" dur="2000"/>
                                        <p:tgtEl>
                                          <p:spTgt spid="6">
                                            <p:txEl>
                                              <p:pRg st="2" end="2"/>
                                            </p:txEl>
                                          </p:spTgt>
                                        </p:tgtEl>
                                      </p:cBhvr>
                                    </p:animEffect>
                                  </p:childTnLst>
                                </p:cTn>
                              </p:par>
                              <p:par>
                                <p:cTn id="32" presetID="21" presetClass="entr" presetSubtype="4" fill="hold" nodeType="withEffect">
                                  <p:stCondLst>
                                    <p:cond delay="0"/>
                                  </p:stCondLst>
                                  <p:childTnLst>
                                    <p:set>
                                      <p:cBhvr>
                                        <p:cTn id="33" dur="1" fill="hold">
                                          <p:stCondLst>
                                            <p:cond delay="0"/>
                                          </p:stCondLst>
                                        </p:cTn>
                                        <p:tgtEl>
                                          <p:spTgt spid="6">
                                            <p:txEl>
                                              <p:pRg st="3" end="3"/>
                                            </p:txEl>
                                          </p:spTgt>
                                        </p:tgtEl>
                                        <p:attrNameLst>
                                          <p:attrName>style.visibility</p:attrName>
                                        </p:attrNameLst>
                                      </p:cBhvr>
                                      <p:to>
                                        <p:strVal val="visible"/>
                                      </p:to>
                                    </p:set>
                                    <p:animEffect transition="in" filter="wheel(4)">
                                      <p:cBhvr>
                                        <p:cTn id="34" dur="2000"/>
                                        <p:tgtEl>
                                          <p:spTgt spid="6">
                                            <p:txEl>
                                              <p:pRg st="3" end="3"/>
                                            </p:txEl>
                                          </p:spTgt>
                                        </p:tgtEl>
                                      </p:cBhvr>
                                    </p:animEffect>
                                  </p:childTnLst>
                                </p:cTn>
                              </p:par>
                              <p:par>
                                <p:cTn id="35" presetID="21" presetClass="entr" presetSubtype="4" fill="hold" nodeType="with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Effect transition="in" filter="wheel(4)">
                                      <p:cBhvr>
                                        <p:cTn id="37" dur="20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0" presetClass="entr" presetSubtype="0" fill="hold" nodeType="clickEffect">
                                  <p:stCondLst>
                                    <p:cond delay="0"/>
                                  </p:stCondLst>
                                  <p:childTnLst>
                                    <p:set>
                                      <p:cBhvr>
                                        <p:cTn id="41" dur="1" fill="hold">
                                          <p:stCondLst>
                                            <p:cond delay="0"/>
                                          </p:stCondLst>
                                        </p:cTn>
                                        <p:tgtEl>
                                          <p:spTgt spid="8">
                                            <p:txEl>
                                              <p:pRg st="0" end="0"/>
                                            </p:txEl>
                                          </p:spTgt>
                                        </p:tgtEl>
                                        <p:attrNameLst>
                                          <p:attrName>style.visibility</p:attrName>
                                        </p:attrNameLst>
                                      </p:cBhvr>
                                      <p:to>
                                        <p:strVal val="visible"/>
                                      </p:to>
                                    </p:set>
                                    <p:animEffect transition="in" filter="wedge">
                                      <p:cBhvr>
                                        <p:cTn id="42" dur="2000"/>
                                        <p:tgtEl>
                                          <p:spTgt spid="8">
                                            <p:txEl>
                                              <p:pRg st="0" end="0"/>
                                            </p:txEl>
                                          </p:spTgt>
                                        </p:tgtEl>
                                      </p:cBhvr>
                                    </p:animEffect>
                                  </p:childTnLst>
                                </p:cTn>
                              </p:par>
                              <p:par>
                                <p:cTn id="43" presetID="20" presetClass="entr" presetSubtype="0" fill="hold" nodeType="withEffect">
                                  <p:stCondLst>
                                    <p:cond delay="0"/>
                                  </p:stCondLst>
                                  <p:childTnLst>
                                    <p:set>
                                      <p:cBhvr>
                                        <p:cTn id="44" dur="1" fill="hold">
                                          <p:stCondLst>
                                            <p:cond delay="0"/>
                                          </p:stCondLst>
                                        </p:cTn>
                                        <p:tgtEl>
                                          <p:spTgt spid="8">
                                            <p:txEl>
                                              <p:pRg st="1" end="1"/>
                                            </p:txEl>
                                          </p:spTgt>
                                        </p:tgtEl>
                                        <p:attrNameLst>
                                          <p:attrName>style.visibility</p:attrName>
                                        </p:attrNameLst>
                                      </p:cBhvr>
                                      <p:to>
                                        <p:strVal val="visible"/>
                                      </p:to>
                                    </p:set>
                                    <p:animEffect transition="in" filter="wedge">
                                      <p:cBhvr>
                                        <p:cTn id="45" dur="2000"/>
                                        <p:tgtEl>
                                          <p:spTgt spid="8">
                                            <p:txEl>
                                              <p:pRg st="1" end="1"/>
                                            </p:txEl>
                                          </p:spTgt>
                                        </p:tgtEl>
                                      </p:cBhvr>
                                    </p:animEffect>
                                  </p:childTnLst>
                                </p:cTn>
                              </p:par>
                              <p:par>
                                <p:cTn id="46" presetID="20" presetClass="entr" presetSubtype="0" fill="hold" nodeType="withEffect">
                                  <p:stCondLst>
                                    <p:cond delay="0"/>
                                  </p:stCondLst>
                                  <p:childTnLst>
                                    <p:set>
                                      <p:cBhvr>
                                        <p:cTn id="47" dur="1" fill="hold">
                                          <p:stCondLst>
                                            <p:cond delay="0"/>
                                          </p:stCondLst>
                                        </p:cTn>
                                        <p:tgtEl>
                                          <p:spTgt spid="8">
                                            <p:txEl>
                                              <p:pRg st="2" end="2"/>
                                            </p:txEl>
                                          </p:spTgt>
                                        </p:tgtEl>
                                        <p:attrNameLst>
                                          <p:attrName>style.visibility</p:attrName>
                                        </p:attrNameLst>
                                      </p:cBhvr>
                                      <p:to>
                                        <p:strVal val="visible"/>
                                      </p:to>
                                    </p:set>
                                    <p:animEffect transition="in" filter="wedge">
                                      <p:cBhvr>
                                        <p:cTn id="48" dur="20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685800"/>
            <a:ext cx="7924800" cy="3046988"/>
          </a:xfrm>
          <a:prstGeom prst="rect">
            <a:avLst/>
          </a:prstGeom>
        </p:spPr>
        <p:txBody>
          <a:bodyPr wrap="square">
            <a:spAutoFit/>
          </a:bodyPr>
          <a:lstStyle/>
          <a:p>
            <a:pPr lvl="0" algn="just" fontAlgn="base">
              <a:spcBef>
                <a:spcPct val="0"/>
              </a:spcBef>
              <a:spcAft>
                <a:spcPct val="0"/>
              </a:spcAft>
              <a:tabLst>
                <a:tab pos="457200" algn="l"/>
              </a:tabLst>
            </a:pPr>
            <a:r>
              <a:rPr lang="en-US" sz="3200" b="1" dirty="0" smtClean="0">
                <a:solidFill>
                  <a:srgbClr val="363636"/>
                </a:solidFill>
                <a:latin typeface="Times New Roman" pitchFamily="18" charset="0"/>
                <a:ea typeface="Times New Roman" pitchFamily="18" charset="0"/>
                <a:cs typeface="Times New Roman" pitchFamily="18" charset="0"/>
              </a:rPr>
              <a:t>2. </a:t>
            </a:r>
            <a:r>
              <a:rPr lang="en-US" sz="3200" b="1" dirty="0" err="1" smtClean="0">
                <a:solidFill>
                  <a:srgbClr val="363636"/>
                </a:solidFill>
                <a:latin typeface="Times New Roman" pitchFamily="18" charset="0"/>
                <a:ea typeface="Times New Roman" pitchFamily="18" charset="0"/>
                <a:cs typeface="Times New Roman" pitchFamily="18" charset="0"/>
              </a:rPr>
              <a:t>Phương</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pháp</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nhân</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giống</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vô</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tính</a:t>
            </a:r>
            <a:r>
              <a:rPr lang="en-US" sz="3200" b="1" dirty="0" smtClean="0">
                <a:solidFill>
                  <a:srgbClr val="363636"/>
                </a:solidFill>
                <a:latin typeface="Times New Roman" pitchFamily="18" charset="0"/>
                <a:ea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pPr lvl="0" algn="just" eaLnBrk="0" fontAlgn="base" hangingPunct="0">
              <a:spcBef>
                <a:spcPct val="0"/>
              </a:spcBef>
              <a:spcAft>
                <a:spcPct val="0"/>
              </a:spcAft>
              <a:tabLst>
                <a:tab pos="457200" algn="l"/>
              </a:tabLst>
            </a:pP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Gồm</a:t>
            </a:r>
            <a:r>
              <a:rPr lang="en-US" sz="3200" dirty="0" smtClean="0">
                <a:solidFill>
                  <a:srgbClr val="4A4A4A"/>
                </a:solidFill>
                <a:latin typeface="Times New Roman" pitchFamily="18" charset="0"/>
                <a:ea typeface="Times New Roman" pitchFamily="18" charset="0"/>
                <a:cs typeface="Times New Roman" pitchFamily="18" charset="0"/>
              </a:rPr>
              <a:t> : </a:t>
            </a:r>
            <a:r>
              <a:rPr lang="en-US" sz="3200" dirty="0" err="1" smtClean="0">
                <a:solidFill>
                  <a:srgbClr val="4A4A4A"/>
                </a:solidFill>
                <a:latin typeface="Times New Roman" pitchFamily="18" charset="0"/>
                <a:ea typeface="Times New Roman" pitchFamily="18" charset="0"/>
                <a:cs typeface="Times New Roman" pitchFamily="18" charset="0"/>
              </a:rPr>
              <a:t>Chiết</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cành</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giâm</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cành</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ghép</a:t>
            </a:r>
            <a:r>
              <a:rPr lang="en-US" sz="3200" dirty="0" smtClean="0">
                <a:solidFill>
                  <a:srgbClr val="4A4A4A"/>
                </a:solidFill>
                <a:latin typeface="Times New Roman" pitchFamily="18" charset="0"/>
                <a:ea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pPr lvl="0" algn="just" eaLnBrk="0" fontAlgn="base" hangingPunct="0">
              <a:spcBef>
                <a:spcPct val="0"/>
              </a:spcBef>
              <a:spcAft>
                <a:spcPct val="0"/>
              </a:spcAft>
              <a:tabLst>
                <a:tab pos="457200" algn="l"/>
              </a:tabLst>
            </a:pPr>
            <a:r>
              <a:rPr lang="en-US" sz="3200" b="1" dirty="0" smtClean="0">
                <a:solidFill>
                  <a:srgbClr val="363636"/>
                </a:solidFill>
                <a:latin typeface="Times New Roman" pitchFamily="18" charset="0"/>
                <a:ea typeface="Times New Roman" pitchFamily="18" charset="0"/>
                <a:cs typeface="Times New Roman" pitchFamily="18" charset="0"/>
              </a:rPr>
              <a:t>a. </a:t>
            </a:r>
            <a:r>
              <a:rPr lang="en-US" sz="3200" b="1" dirty="0" err="1" smtClean="0">
                <a:solidFill>
                  <a:srgbClr val="363636"/>
                </a:solidFill>
                <a:latin typeface="Times New Roman" pitchFamily="18" charset="0"/>
                <a:ea typeface="Times New Roman" pitchFamily="18" charset="0"/>
                <a:cs typeface="Times New Roman" pitchFamily="18" charset="0"/>
              </a:rPr>
              <a:t>Chiết</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cành</a:t>
            </a:r>
            <a:r>
              <a:rPr lang="en-US" sz="3200" b="1" dirty="0" smtClean="0">
                <a:solidFill>
                  <a:srgbClr val="363636"/>
                </a:solidFill>
                <a:latin typeface="Times New Roman" pitchFamily="18" charset="0"/>
                <a:ea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pPr lvl="0" algn="just" eaLnBrk="0" fontAlgn="base" hangingPunct="0">
              <a:spcBef>
                <a:spcPct val="0"/>
              </a:spcBef>
              <a:spcAft>
                <a:spcPct val="0"/>
              </a:spcAft>
              <a:tabLst>
                <a:tab pos="457200" algn="l"/>
              </a:tabLst>
            </a:pP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Là</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phương</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pháp</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nhân</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giống</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bằng</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cách</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tách</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cành</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từ</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cây</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mẹ</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tạo</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thành</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cây</a:t>
            </a:r>
            <a:r>
              <a:rPr lang="en-US" sz="3200" dirty="0" smtClean="0">
                <a:solidFill>
                  <a:srgbClr val="4A4A4A"/>
                </a:solidFill>
                <a:latin typeface="Times New Roman" pitchFamily="18" charset="0"/>
                <a:ea typeface="Times New Roman" pitchFamily="18" charset="0"/>
                <a:cs typeface="Times New Roman" pitchFamily="18" charset="0"/>
              </a:rPr>
              <a:t> con.</a:t>
            </a:r>
            <a:endParaRPr lang="en-US" sz="3200" dirty="0" smtClean="0">
              <a:latin typeface="Times New Roman" pitchFamily="18" charset="0"/>
              <a:cs typeface="Times New Roman" pitchFamily="18" charset="0"/>
            </a:endParaRPr>
          </a:p>
          <a:p>
            <a:pPr lvl="0" algn="just" eaLnBrk="0" fontAlgn="base" hangingPunct="0">
              <a:spcBef>
                <a:spcPct val="0"/>
              </a:spcBef>
              <a:spcAft>
                <a:spcPct val="0"/>
              </a:spcAft>
              <a:tabLst>
                <a:tab pos="457200" algn="l"/>
              </a:tabLst>
            </a:pPr>
            <a:endParaRPr lang="en-US" sz="3200" dirty="0" smtClean="0">
              <a:latin typeface="Times New Roman" pitchFamily="18" charset="0"/>
              <a:cs typeface="Times New Roman" pitchFamily="18" charset="0"/>
            </a:endParaRPr>
          </a:p>
        </p:txBody>
      </p:sp>
      <p:pic>
        <p:nvPicPr>
          <p:cNvPr id="3074" name="Picture 2" descr="C:\Users\Dell\Downloads\chiếc cành.jfif"/>
          <p:cNvPicPr>
            <a:picLocks noChangeAspect="1" noChangeArrowheads="1"/>
          </p:cNvPicPr>
          <p:nvPr/>
        </p:nvPicPr>
        <p:blipFill>
          <a:blip r:embed="rId2"/>
          <a:srcRect/>
          <a:stretch>
            <a:fillRect/>
          </a:stretch>
        </p:blipFill>
        <p:spPr bwMode="auto">
          <a:xfrm>
            <a:off x="1676400" y="3429000"/>
            <a:ext cx="5105400" cy="2895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amond(in)">
                                      <p:cBhvr>
                                        <p:cTn id="13" dur="1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nodeType="clickEffect">
                                  <p:stCondLst>
                                    <p:cond delay="0"/>
                                  </p:stCondLst>
                                  <p:iterate type="lt">
                                    <p:tmPct val="5000"/>
                                  </p:iterate>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0" dur="5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4"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from="(-#ppt_w/2)" to="(#ppt_x)" calcmode="lin" valueType="num">
                                      <p:cBhvr>
                                        <p:cTn id="26" dur="1200" fill="hold">
                                          <p:stCondLst>
                                            <p:cond delay="0"/>
                                          </p:stCondLst>
                                        </p:cTn>
                                        <p:tgtEl>
                                          <p:spTgt spid="3">
                                            <p:txEl>
                                              <p:pRg st="3" end="3"/>
                                            </p:txEl>
                                          </p:spTgt>
                                        </p:tgtEl>
                                        <p:attrNameLst>
                                          <p:attrName>ppt_x</p:attrName>
                                        </p:attrNameLst>
                                      </p:cBhvr>
                                    </p:anim>
                                    <p:anim from="0" to="-1.0" calcmode="lin" valueType="num">
                                      <p:cBhvr>
                                        <p:cTn id="27" dur="400" decel="50000" autoRev="1" fill="hold">
                                          <p:stCondLst>
                                            <p:cond delay="1200"/>
                                          </p:stCondLst>
                                        </p:cTn>
                                        <p:tgtEl>
                                          <p:spTgt spid="3">
                                            <p:txEl>
                                              <p:pRg st="3" end="3"/>
                                            </p:txEl>
                                          </p:spTgt>
                                        </p:tgtEl>
                                        <p:attrNameLst>
                                          <p:attrName>xshear</p:attrName>
                                        </p:attrNameLst>
                                      </p:cBhvr>
                                    </p:anim>
                                    <p:animScale>
                                      <p:cBhvr>
                                        <p:cTn id="28" dur="400" decel="100000" autoRev="1" fill="hold">
                                          <p:stCondLst>
                                            <p:cond delay="1200"/>
                                          </p:stCondLst>
                                        </p:cTn>
                                        <p:tgtEl>
                                          <p:spTgt spid="3">
                                            <p:txEl>
                                              <p:pRg st="3" end="3"/>
                                            </p:txEl>
                                          </p:spTgt>
                                        </p:tgtEl>
                                      </p:cBhvr>
                                      <p:from x="100000" y="100000"/>
                                      <p:to x="80000" y="100000"/>
                                    </p:animScale>
                                    <p:anim by="(#ppt_h/3+#ppt_w*0.1)" calcmode="lin" valueType="num">
                                      <p:cBhvr additive="sum">
                                        <p:cTn id="29" dur="400" decel="100000" autoRev="1" fill="hold">
                                          <p:stCondLst>
                                            <p:cond delay="1200"/>
                                          </p:stCondLst>
                                        </p:cTn>
                                        <p:tgtEl>
                                          <p:spTgt spid="3">
                                            <p:txEl>
                                              <p:pRg st="3" end="3"/>
                                            </p:txEl>
                                          </p:spTgt>
                                        </p:tgtEl>
                                        <p:attrNameLst>
                                          <p:attrName>ppt_x</p:attrName>
                                        </p:attrNameLst>
                                      </p:cBhvr>
                                    </p:anim>
                                  </p:childTnLst>
                                </p:cTn>
                              </p:par>
                            </p:childTnLst>
                          </p:cTn>
                        </p:par>
                      </p:childTnLst>
                    </p:cTn>
                  </p:par>
                  <p:par>
                    <p:cTn id="30" fill="hold">
                      <p:stCondLst>
                        <p:cond delay="indefinite"/>
                      </p:stCondLst>
                      <p:childTnLst>
                        <p:par>
                          <p:cTn id="31" fill="hold">
                            <p:stCondLst>
                              <p:cond delay="0"/>
                            </p:stCondLst>
                            <p:childTnLst>
                              <p:par>
                                <p:cTn id="32" presetID="20" presetClass="entr" presetSubtype="0" fill="hold" nodeType="clickEffect">
                                  <p:stCondLst>
                                    <p:cond delay="0"/>
                                  </p:stCondLst>
                                  <p:childTnLst>
                                    <p:set>
                                      <p:cBhvr>
                                        <p:cTn id="33" dur="1" fill="hold">
                                          <p:stCondLst>
                                            <p:cond delay="0"/>
                                          </p:stCondLst>
                                        </p:cTn>
                                        <p:tgtEl>
                                          <p:spTgt spid="3074"/>
                                        </p:tgtEl>
                                        <p:attrNameLst>
                                          <p:attrName>style.visibility</p:attrName>
                                        </p:attrNameLst>
                                      </p:cBhvr>
                                      <p:to>
                                        <p:strVal val="visible"/>
                                      </p:to>
                                    </p:set>
                                    <p:animEffect transition="in" filter="wedge">
                                      <p:cBhvr>
                                        <p:cTn id="34" dur="1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762000"/>
            <a:ext cx="8763000" cy="4832092"/>
          </a:xfrm>
          <a:prstGeom prst="rect">
            <a:avLst/>
          </a:prstGeom>
        </p:spPr>
        <p:txBody>
          <a:bodyPr wrap="square">
            <a:spAutoFit/>
          </a:bodyPr>
          <a:lstStyle/>
          <a:p>
            <a:r>
              <a:rPr lang="vi-VN" sz="2800" b="1" dirty="0" smtClean="0"/>
              <a:t>Chiết cành</a:t>
            </a:r>
            <a:r>
              <a:rPr lang="vi-VN" sz="2800" dirty="0" smtClean="0"/>
              <a:t> là một trong những phương pháp </a:t>
            </a:r>
            <a:r>
              <a:rPr lang="vi-VN" sz="2800" dirty="0" smtClean="0">
                <a:hlinkClick r:id="rId2" tooltip="Nhân giống vô tính"/>
              </a:rPr>
              <a:t>nhân giống vô tính</a:t>
            </a:r>
            <a:r>
              <a:rPr lang="vi-VN" sz="2800" dirty="0" smtClean="0"/>
              <a:t> cây trồng. Bằng nhiều bước kĩ thuật người ta làm cho một cành hay một đoạn cành ra rễ trên cây, sau đó tách khỏi cây mẹ, đem trồng thành cây mới.</a:t>
            </a:r>
          </a:p>
          <a:p>
            <a:r>
              <a:rPr lang="vi-VN" sz="2800" dirty="0" smtClean="0"/>
              <a:t>Đối với việc nhân giống </a:t>
            </a:r>
            <a:r>
              <a:rPr lang="vi-VN" sz="2800" dirty="0" smtClean="0">
                <a:hlinkClick r:id="rId3" tooltip="Cam"/>
              </a:rPr>
              <a:t>cam</a:t>
            </a:r>
            <a:r>
              <a:rPr lang="vi-VN" sz="2800" dirty="0" smtClean="0"/>
              <a:t>, </a:t>
            </a:r>
            <a:r>
              <a:rPr lang="vi-VN" sz="2800" dirty="0" smtClean="0">
                <a:hlinkClick r:id="rId4" tooltip="Quýt"/>
              </a:rPr>
              <a:t>quýt</a:t>
            </a:r>
            <a:r>
              <a:rPr lang="vi-VN" sz="2800" dirty="0" smtClean="0"/>
              <a:t>… nên áp dụng phương pháp chiết cành. Chiết cành là cách tạo ra cành </a:t>
            </a:r>
            <a:r>
              <a:rPr lang="vi-VN" sz="2800" dirty="0" smtClean="0">
                <a:hlinkClick r:id="rId5" tooltip="Cây giống (trang chưa được viết)"/>
              </a:rPr>
              <a:t>cây giống</a:t>
            </a:r>
            <a:r>
              <a:rPr lang="vi-VN" sz="2800" dirty="0" smtClean="0"/>
              <a:t> để trồng bằng cách tạo cho ra rễ trên vỏ li be của cành chiết. Hiện tại phương pháp chiết cành dần được thay thế bởi phương pháp nhân giống bằng ghép nhưng phương pháp này vẫn được áp dụng phổ biến cho các loại cây ăn quả như chanh, vải, nhãn, mơ, mận (Prunus), hồng xiêm, khế...</a:t>
            </a:r>
            <a:endParaRPr lang="vi-V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2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914400"/>
            <a:ext cx="8763000" cy="5262979"/>
          </a:xfrm>
          <a:prstGeom prst="rect">
            <a:avLst/>
          </a:prstGeom>
        </p:spPr>
        <p:txBody>
          <a:bodyPr wrap="square">
            <a:spAutoFit/>
          </a:bodyPr>
          <a:lstStyle/>
          <a:p>
            <a:r>
              <a:rPr lang="vi-VN" sz="2800" b="1" dirty="0" smtClean="0"/>
              <a:t>Chọn cây:</a:t>
            </a:r>
            <a:r>
              <a:rPr lang="vi-VN" sz="2800" dirty="0" smtClean="0"/>
              <a:t> Nên chọn những cây đã ra quả từ 3-5 vụ, chọn những cây có năng suất cao, ổn định, chất lượng tốt, cây sinh trưởng khoẻ và không bị sâu bệnh.</a:t>
            </a:r>
          </a:p>
          <a:p>
            <a:r>
              <a:rPr lang="vi-VN" sz="2800" dirty="0" smtClean="0"/>
              <a:t>– </a:t>
            </a:r>
            <a:r>
              <a:rPr lang="vi-VN" sz="2800" b="1" dirty="0" smtClean="0"/>
              <a:t>Chọn cành:</a:t>
            </a:r>
            <a:r>
              <a:rPr lang="vi-VN" sz="2800" dirty="0" smtClean="0"/>
              <a:t> Trong chiết cành không nên chọn cành già, cành ở thấp, cành mọc trên ngọn, cành bị sâu bệnh, cành vượt. Tốt nhất nên chọn cành ở giữa tầng tán phơi ra ngoài ánh sáng, gióng ngắn, cành mập, đường kính từ 1,0-1,5 cm, màu vỏ cây không quá xanh và cũng không quá thẫm, nên chọn cành bánh tẻ để chiết. Chiều dài cành chiết từ 40-60 cm, có hai nhánh. Trong chiết cành thì cành nhỏ có khả năng ra rễ, sinh trưởng tốt hơn cành to, nhưng nếu chiết cành nhỏ quá, cành dễ bị gãy, không mang nổi bầu.</a:t>
            </a:r>
            <a:endParaRPr lang="vi-V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wedge">
                                      <p:cBhvr>
                                        <p:cTn id="13" dur="3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1219200"/>
            <a:ext cx="7772400" cy="3970318"/>
          </a:xfrm>
          <a:prstGeom prst="rect">
            <a:avLst/>
          </a:prstGeom>
        </p:spPr>
        <p:txBody>
          <a:bodyPr wrap="square">
            <a:spAutoFit/>
          </a:bodyPr>
          <a:lstStyle/>
          <a:p>
            <a:pPr lvl="0" algn="just" fontAlgn="base">
              <a:spcBef>
                <a:spcPct val="0"/>
              </a:spcBef>
              <a:spcAft>
                <a:spcPct val="0"/>
              </a:spcAft>
              <a:tabLst>
                <a:tab pos="914400" algn="l"/>
              </a:tabLst>
            </a:pPr>
            <a:r>
              <a:rPr lang="en-US" sz="2800" b="1" dirty="0" smtClean="0">
                <a:solidFill>
                  <a:srgbClr val="363636"/>
                </a:solidFill>
                <a:latin typeface="Times New Roman" pitchFamily="18" charset="0"/>
                <a:ea typeface="Times New Roman" pitchFamily="18" charset="0"/>
                <a:cs typeface="Times New Roman" pitchFamily="18" charset="0"/>
              </a:rPr>
              <a:t>I</a:t>
            </a:r>
            <a:r>
              <a:rPr lang="en-US" sz="3600" b="1" dirty="0" smtClean="0">
                <a:solidFill>
                  <a:srgbClr val="363636"/>
                </a:solidFill>
                <a:latin typeface="Times New Roman" pitchFamily="18" charset="0"/>
                <a:ea typeface="Times New Roman" pitchFamily="18" charset="0"/>
                <a:cs typeface="Times New Roman" pitchFamily="18" charset="0"/>
              </a:rPr>
              <a:t>. </a:t>
            </a:r>
            <a:r>
              <a:rPr lang="en-US" sz="3600" b="1" dirty="0" err="1" smtClean="0">
                <a:solidFill>
                  <a:srgbClr val="363636"/>
                </a:solidFill>
                <a:latin typeface="Times New Roman" pitchFamily="18" charset="0"/>
                <a:ea typeface="Times New Roman" pitchFamily="18" charset="0"/>
                <a:cs typeface="Times New Roman" pitchFamily="18" charset="0"/>
              </a:rPr>
              <a:t>Xây</a:t>
            </a:r>
            <a:r>
              <a:rPr lang="en-US" sz="3600" b="1" dirty="0" smtClean="0">
                <a:solidFill>
                  <a:srgbClr val="363636"/>
                </a:solidFill>
                <a:latin typeface="Times New Roman" pitchFamily="18" charset="0"/>
                <a:ea typeface="Times New Roman" pitchFamily="18" charset="0"/>
                <a:cs typeface="Times New Roman" pitchFamily="18" charset="0"/>
              </a:rPr>
              <a:t> </a:t>
            </a:r>
            <a:r>
              <a:rPr lang="en-US" sz="3600" b="1" dirty="0" err="1" smtClean="0">
                <a:solidFill>
                  <a:srgbClr val="363636"/>
                </a:solidFill>
                <a:latin typeface="Times New Roman" pitchFamily="18" charset="0"/>
                <a:ea typeface="Times New Roman" pitchFamily="18" charset="0"/>
                <a:cs typeface="Times New Roman" pitchFamily="18" charset="0"/>
              </a:rPr>
              <a:t>dựng</a:t>
            </a:r>
            <a:r>
              <a:rPr lang="en-US" sz="3600" b="1" dirty="0" smtClean="0">
                <a:solidFill>
                  <a:srgbClr val="363636"/>
                </a:solidFill>
                <a:latin typeface="Times New Roman" pitchFamily="18" charset="0"/>
                <a:ea typeface="Times New Roman" pitchFamily="18" charset="0"/>
                <a:cs typeface="Times New Roman" pitchFamily="18" charset="0"/>
              </a:rPr>
              <a:t> </a:t>
            </a:r>
            <a:r>
              <a:rPr lang="en-US" sz="3600" b="1" dirty="0" err="1" smtClean="0">
                <a:solidFill>
                  <a:srgbClr val="363636"/>
                </a:solidFill>
                <a:latin typeface="Times New Roman" pitchFamily="18" charset="0"/>
                <a:ea typeface="Times New Roman" pitchFamily="18" charset="0"/>
                <a:cs typeface="Times New Roman" pitchFamily="18" charset="0"/>
              </a:rPr>
              <a:t>vườn</a:t>
            </a:r>
            <a:r>
              <a:rPr lang="en-US" sz="3600" b="1" dirty="0" smtClean="0">
                <a:solidFill>
                  <a:srgbClr val="363636"/>
                </a:solidFill>
                <a:latin typeface="Times New Roman" pitchFamily="18" charset="0"/>
                <a:ea typeface="Times New Roman" pitchFamily="18" charset="0"/>
                <a:cs typeface="Times New Roman" pitchFamily="18" charset="0"/>
              </a:rPr>
              <a:t> </a:t>
            </a:r>
            <a:r>
              <a:rPr lang="en-US" sz="3600" b="1" dirty="0" err="1" smtClean="0">
                <a:solidFill>
                  <a:srgbClr val="363636"/>
                </a:solidFill>
                <a:latin typeface="Times New Roman" pitchFamily="18" charset="0"/>
                <a:ea typeface="Times New Roman" pitchFamily="18" charset="0"/>
                <a:cs typeface="Times New Roman" pitchFamily="18" charset="0"/>
              </a:rPr>
              <a:t>ươm</a:t>
            </a:r>
            <a:r>
              <a:rPr lang="en-US" sz="3600" b="1" dirty="0" smtClean="0">
                <a:solidFill>
                  <a:srgbClr val="363636"/>
                </a:solidFill>
                <a:latin typeface="Times New Roman" pitchFamily="18" charset="0"/>
                <a:ea typeface="Times New Roman" pitchFamily="18" charset="0"/>
                <a:cs typeface="Times New Roman" pitchFamily="18" charset="0"/>
              </a:rPr>
              <a:t> </a:t>
            </a:r>
            <a:r>
              <a:rPr lang="en-US" sz="3600" b="1" dirty="0" err="1" smtClean="0">
                <a:solidFill>
                  <a:srgbClr val="363636"/>
                </a:solidFill>
                <a:latin typeface="Times New Roman" pitchFamily="18" charset="0"/>
                <a:ea typeface="Times New Roman" pitchFamily="18" charset="0"/>
                <a:cs typeface="Times New Roman" pitchFamily="18" charset="0"/>
              </a:rPr>
              <a:t>cây</a:t>
            </a:r>
            <a:r>
              <a:rPr lang="en-US" sz="3600" b="1" dirty="0" smtClean="0">
                <a:solidFill>
                  <a:srgbClr val="363636"/>
                </a:solidFill>
                <a:latin typeface="Times New Roman" pitchFamily="18" charset="0"/>
                <a:ea typeface="Times New Roman" pitchFamily="18" charset="0"/>
                <a:cs typeface="Times New Roman" pitchFamily="18" charset="0"/>
              </a:rPr>
              <a:t> </a:t>
            </a:r>
            <a:r>
              <a:rPr lang="en-US" sz="3600" b="1" dirty="0" err="1" smtClean="0">
                <a:solidFill>
                  <a:srgbClr val="363636"/>
                </a:solidFill>
                <a:latin typeface="Times New Roman" pitchFamily="18" charset="0"/>
                <a:ea typeface="Times New Roman" pitchFamily="18" charset="0"/>
                <a:cs typeface="Times New Roman" pitchFamily="18" charset="0"/>
              </a:rPr>
              <a:t>ăn</a:t>
            </a:r>
            <a:r>
              <a:rPr lang="en-US" sz="3600" b="1" dirty="0" smtClean="0">
                <a:solidFill>
                  <a:srgbClr val="363636"/>
                </a:solidFill>
                <a:latin typeface="Times New Roman" pitchFamily="18" charset="0"/>
                <a:ea typeface="Times New Roman" pitchFamily="18" charset="0"/>
                <a:cs typeface="Times New Roman" pitchFamily="18" charset="0"/>
              </a:rPr>
              <a:t> </a:t>
            </a:r>
            <a:r>
              <a:rPr lang="en-US" sz="3600" b="1" dirty="0" err="1" smtClean="0">
                <a:solidFill>
                  <a:srgbClr val="363636"/>
                </a:solidFill>
                <a:latin typeface="Times New Roman" pitchFamily="18" charset="0"/>
                <a:ea typeface="Times New Roman" pitchFamily="18" charset="0"/>
                <a:cs typeface="Times New Roman" pitchFamily="18" charset="0"/>
              </a:rPr>
              <a:t>quả</a:t>
            </a:r>
            <a:r>
              <a:rPr lang="en-US" sz="3600" b="1" dirty="0" smtClean="0">
                <a:solidFill>
                  <a:srgbClr val="363636"/>
                </a:solidFill>
                <a:latin typeface="Times New Roman" pitchFamily="18" charset="0"/>
                <a:ea typeface="Times New Roman" pitchFamily="18" charset="0"/>
                <a:cs typeface="Times New Roman" pitchFamily="18" charset="0"/>
              </a:rPr>
              <a:t>:</a:t>
            </a:r>
            <a:endParaRPr lang="en-US" sz="3600" dirty="0" smtClean="0">
              <a:latin typeface="Times New Roman" pitchFamily="18" charset="0"/>
              <a:cs typeface="Times New Roman" pitchFamily="18" charset="0"/>
            </a:endParaRPr>
          </a:p>
          <a:p>
            <a:pPr lvl="0" algn="just" eaLnBrk="0" fontAlgn="base" hangingPunct="0">
              <a:spcBef>
                <a:spcPct val="0"/>
              </a:spcBef>
              <a:spcAft>
                <a:spcPct val="0"/>
              </a:spcAft>
              <a:tabLst>
                <a:tab pos="914400" algn="l"/>
              </a:tabLst>
            </a:pPr>
            <a:r>
              <a:rPr lang="en-US" sz="3600" b="1" dirty="0" smtClean="0">
                <a:solidFill>
                  <a:srgbClr val="363636"/>
                </a:solidFill>
                <a:latin typeface="Times New Roman" pitchFamily="18" charset="0"/>
                <a:ea typeface="Times New Roman" pitchFamily="18" charset="0"/>
                <a:cs typeface="Times New Roman" pitchFamily="18" charset="0"/>
              </a:rPr>
              <a:t>1. </a:t>
            </a:r>
            <a:r>
              <a:rPr lang="en-US" sz="3600" b="1" dirty="0" err="1" smtClean="0">
                <a:solidFill>
                  <a:srgbClr val="363636"/>
                </a:solidFill>
                <a:latin typeface="Times New Roman" pitchFamily="18" charset="0"/>
                <a:ea typeface="Times New Roman" pitchFamily="18" charset="0"/>
                <a:cs typeface="Times New Roman" pitchFamily="18" charset="0"/>
              </a:rPr>
              <a:t>Chọn</a:t>
            </a:r>
            <a:r>
              <a:rPr lang="en-US" sz="3600" b="1" dirty="0" smtClean="0">
                <a:solidFill>
                  <a:srgbClr val="363636"/>
                </a:solidFill>
                <a:latin typeface="Times New Roman" pitchFamily="18" charset="0"/>
                <a:ea typeface="Times New Roman" pitchFamily="18" charset="0"/>
                <a:cs typeface="Times New Roman" pitchFamily="18" charset="0"/>
              </a:rPr>
              <a:t> </a:t>
            </a:r>
            <a:r>
              <a:rPr lang="en-US" sz="3600" b="1" dirty="0" err="1" smtClean="0">
                <a:solidFill>
                  <a:srgbClr val="363636"/>
                </a:solidFill>
                <a:latin typeface="Times New Roman" pitchFamily="18" charset="0"/>
                <a:ea typeface="Times New Roman" pitchFamily="18" charset="0"/>
                <a:cs typeface="Times New Roman" pitchFamily="18" charset="0"/>
              </a:rPr>
              <a:t>địa</a:t>
            </a:r>
            <a:r>
              <a:rPr lang="en-US" sz="3600" b="1" dirty="0" smtClean="0">
                <a:solidFill>
                  <a:srgbClr val="363636"/>
                </a:solidFill>
                <a:latin typeface="Times New Roman" pitchFamily="18" charset="0"/>
                <a:ea typeface="Times New Roman" pitchFamily="18" charset="0"/>
                <a:cs typeface="Times New Roman" pitchFamily="18" charset="0"/>
              </a:rPr>
              <a:t> </a:t>
            </a:r>
            <a:r>
              <a:rPr lang="en-US" sz="3600" b="1" dirty="0" err="1" smtClean="0">
                <a:solidFill>
                  <a:srgbClr val="363636"/>
                </a:solidFill>
                <a:latin typeface="Times New Roman" pitchFamily="18" charset="0"/>
                <a:ea typeface="Times New Roman" pitchFamily="18" charset="0"/>
                <a:cs typeface="Times New Roman" pitchFamily="18" charset="0"/>
              </a:rPr>
              <a:t>điểm</a:t>
            </a:r>
            <a:r>
              <a:rPr lang="en-US" sz="3600" b="1" dirty="0" smtClean="0">
                <a:solidFill>
                  <a:srgbClr val="363636"/>
                </a:solidFill>
                <a:latin typeface="Times New Roman" pitchFamily="18" charset="0"/>
                <a:ea typeface="Times New Roman" pitchFamily="18" charset="0"/>
                <a:cs typeface="Times New Roman" pitchFamily="18" charset="0"/>
              </a:rPr>
              <a:t>:</a:t>
            </a:r>
            <a:endParaRPr lang="en-US" sz="36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914400" algn="l"/>
              </a:tabLst>
            </a:pP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Gần</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nơi</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trồng</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gần</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nơi</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tiêu</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thụ</a:t>
            </a:r>
            <a:endParaRPr lang="en-US" sz="36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914400" algn="l"/>
              </a:tabLst>
            </a:pP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Gần</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nguồn</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nước</a:t>
            </a:r>
            <a:endParaRPr lang="en-US" sz="36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914400" algn="l"/>
              </a:tabLst>
            </a:pP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Đất</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dễ</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thoát</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nước</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bằng</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phẳng</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đất</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màu</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mỡ</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tầng</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canh</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tác</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dày</a:t>
            </a:r>
            <a:r>
              <a:rPr lang="en-US" sz="3600" dirty="0" smtClean="0">
                <a:solidFill>
                  <a:srgbClr val="4A4A4A"/>
                </a:solidFill>
                <a:latin typeface="Times New Roman" pitchFamily="18" charset="0"/>
                <a:ea typeface="Times New Roman" pitchFamily="18" charset="0"/>
                <a:cs typeface="Times New Roman" pitchFamily="18" charset="0"/>
              </a:rPr>
              <a:t> ( 30-40cm), </a:t>
            </a:r>
            <a:r>
              <a:rPr lang="en-US" sz="3600" dirty="0" err="1" smtClean="0">
                <a:solidFill>
                  <a:srgbClr val="4A4A4A"/>
                </a:solidFill>
                <a:latin typeface="Times New Roman" pitchFamily="18" charset="0"/>
                <a:ea typeface="Times New Roman" pitchFamily="18" charset="0"/>
                <a:cs typeface="Times New Roman" pitchFamily="18" charset="0"/>
              </a:rPr>
              <a:t>thành</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phần</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cơ</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giới</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trung</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bình</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ít</a:t>
            </a:r>
            <a:r>
              <a:rPr lang="en-US" sz="3600" dirty="0" smtClean="0">
                <a:solidFill>
                  <a:srgbClr val="4A4A4A"/>
                </a:solidFill>
                <a:latin typeface="Times New Roman" pitchFamily="18" charset="0"/>
                <a:ea typeface="Times New Roman" pitchFamily="18" charset="0"/>
                <a:cs typeface="Times New Roman" pitchFamily="18" charset="0"/>
              </a:rPr>
              <a:t> </a:t>
            </a:r>
            <a:r>
              <a:rPr lang="en-US" sz="3600" dirty="0" err="1" smtClean="0">
                <a:solidFill>
                  <a:srgbClr val="4A4A4A"/>
                </a:solidFill>
                <a:latin typeface="Times New Roman" pitchFamily="18" charset="0"/>
                <a:ea typeface="Times New Roman" pitchFamily="18" charset="0"/>
                <a:cs typeface="Times New Roman" pitchFamily="18" charset="0"/>
              </a:rPr>
              <a:t>chua</a:t>
            </a:r>
            <a:r>
              <a:rPr lang="en-US" sz="3600" dirty="0" smtClean="0">
                <a:solidFill>
                  <a:srgbClr val="4A4A4A"/>
                </a:solidFill>
                <a:latin typeface="Times New Roman" pitchFamily="18" charset="0"/>
                <a:ea typeface="Times New Roman" pitchFamily="18" charset="0"/>
                <a:cs typeface="Times New Roman" pitchFamily="18" charset="0"/>
              </a:rPr>
              <a:t>(5-6,5)</a:t>
            </a:r>
            <a:endParaRPr lang="en-US" sz="3600"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4)">
                                      <p:cBhvr>
                                        <p:cTn id="17" dur="1000"/>
                                        <p:tgtEl>
                                          <p:spTgt spid="3">
                                            <p:txEl>
                                              <p:pRg st="2" end="2"/>
                                            </p:txEl>
                                          </p:spTgt>
                                        </p:tgtEl>
                                      </p:cBhvr>
                                    </p:animEffect>
                                  </p:childTnLst>
                                </p:cTn>
                              </p:par>
                              <p:par>
                                <p:cTn id="18" presetID="21" presetClass="entr" presetSubtype="4"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heel(4)">
                                      <p:cBhvr>
                                        <p:cTn id="20" dur="1000"/>
                                        <p:tgtEl>
                                          <p:spTgt spid="3">
                                            <p:txEl>
                                              <p:pRg st="3" end="3"/>
                                            </p:txEl>
                                          </p:spTgt>
                                        </p:tgtEl>
                                      </p:cBhvr>
                                    </p:animEffect>
                                  </p:childTnLst>
                                </p:cTn>
                              </p:par>
                              <p:par>
                                <p:cTn id="21" presetID="21"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heel(4)">
                                      <p:cBhvr>
                                        <p:cTn id="2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457200"/>
            <a:ext cx="7924800" cy="2062103"/>
          </a:xfrm>
          <a:prstGeom prst="rect">
            <a:avLst/>
          </a:prstGeom>
        </p:spPr>
        <p:txBody>
          <a:bodyPr wrap="square">
            <a:spAutoFit/>
          </a:bodyPr>
          <a:lstStyle/>
          <a:p>
            <a:pPr lvl="0" algn="just" fontAlgn="base">
              <a:spcBef>
                <a:spcPct val="0"/>
              </a:spcBef>
              <a:spcAft>
                <a:spcPct val="0"/>
              </a:spcAft>
              <a:tabLst>
                <a:tab pos="457200" algn="l"/>
              </a:tabLst>
            </a:pPr>
            <a:r>
              <a:rPr lang="en-US" sz="3200" b="1" dirty="0" smtClean="0">
                <a:solidFill>
                  <a:srgbClr val="363636"/>
                </a:solidFill>
                <a:latin typeface="Times New Roman" pitchFamily="18" charset="0"/>
                <a:ea typeface="Times New Roman" pitchFamily="18" charset="0"/>
                <a:cs typeface="Times New Roman" pitchFamily="18" charset="0"/>
              </a:rPr>
              <a:t>b. </a:t>
            </a:r>
            <a:r>
              <a:rPr lang="en-US" sz="3200" b="1" dirty="0" err="1" smtClean="0">
                <a:solidFill>
                  <a:srgbClr val="363636"/>
                </a:solidFill>
                <a:latin typeface="Times New Roman" pitchFamily="18" charset="0"/>
                <a:ea typeface="Times New Roman" pitchFamily="18" charset="0"/>
                <a:cs typeface="Times New Roman" pitchFamily="18" charset="0"/>
              </a:rPr>
              <a:t>Giâm</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cành</a:t>
            </a:r>
            <a:r>
              <a:rPr lang="en-US" sz="3200" b="1" dirty="0" smtClean="0">
                <a:solidFill>
                  <a:srgbClr val="363636"/>
                </a:solidFill>
                <a:latin typeface="Times New Roman" pitchFamily="18" charset="0"/>
                <a:ea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pPr lvl="0" algn="just" eaLnBrk="0" fontAlgn="base" hangingPunct="0">
              <a:spcBef>
                <a:spcPct val="0"/>
              </a:spcBef>
              <a:spcAft>
                <a:spcPct val="0"/>
              </a:spcAft>
              <a:tabLst>
                <a:tab pos="457200" algn="l"/>
              </a:tabLst>
            </a:pP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Là</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phương</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pháp</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nhân</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giống</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dựa</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trên</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khả</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năng</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hình</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thành</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rễ</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phụ</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của</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đoạn</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cành</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hoặc</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đoạn</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rễ</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đã</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cắt</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rời</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khỏi</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cây</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mẹ</a:t>
            </a:r>
            <a:r>
              <a:rPr lang="en-US" sz="3200" dirty="0" smtClean="0">
                <a:solidFill>
                  <a:srgbClr val="4A4A4A"/>
                </a:solidFill>
                <a:latin typeface="Times New Roman" pitchFamily="18" charset="0"/>
                <a:ea typeface="Times New Roman" pitchFamily="18" charset="0"/>
                <a:cs typeface="Times New Roman" pitchFamily="18" charset="0"/>
              </a:rPr>
              <a:t>.</a:t>
            </a:r>
            <a:endParaRPr lang="en-US" sz="3200" dirty="0" smtClean="0">
              <a:latin typeface="Times New Roman" pitchFamily="18" charset="0"/>
              <a:cs typeface="Times New Roman" pitchFamily="18" charset="0"/>
            </a:endParaRPr>
          </a:p>
        </p:txBody>
      </p:sp>
      <p:pic>
        <p:nvPicPr>
          <p:cNvPr id="4098" name="Picture 2" descr="C:\Users\Dell\Downloads\giâm cành.jfif"/>
          <p:cNvPicPr>
            <a:picLocks noChangeAspect="1" noChangeArrowheads="1"/>
          </p:cNvPicPr>
          <p:nvPr/>
        </p:nvPicPr>
        <p:blipFill>
          <a:blip r:embed="rId2"/>
          <a:srcRect/>
          <a:stretch>
            <a:fillRect/>
          </a:stretch>
        </p:blipFill>
        <p:spPr bwMode="auto">
          <a:xfrm>
            <a:off x="1752600" y="2819400"/>
            <a:ext cx="4876800" cy="2971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iterate type="lt">
                                    <p:tmPct val="5000"/>
                                  </p:iterate>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4" fill="hold" nodeType="clickEffect">
                                  <p:stCondLst>
                                    <p:cond delay="0"/>
                                  </p:stCondLst>
                                  <p:childTnLst>
                                    <p:set>
                                      <p:cBhvr>
                                        <p:cTn id="20" dur="1" fill="hold">
                                          <p:stCondLst>
                                            <p:cond delay="0"/>
                                          </p:stCondLst>
                                        </p:cTn>
                                        <p:tgtEl>
                                          <p:spTgt spid="4098"/>
                                        </p:tgtEl>
                                        <p:attrNameLst>
                                          <p:attrName>style.visibility</p:attrName>
                                        </p:attrNameLst>
                                      </p:cBhvr>
                                      <p:to>
                                        <p:strVal val="visible"/>
                                      </p:to>
                                    </p:set>
                                    <p:animEffect transition="in" filter="wheel(4)">
                                      <p:cBhvr>
                                        <p:cTn id="21" dur="1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066800"/>
            <a:ext cx="8763000" cy="5016758"/>
          </a:xfrm>
          <a:prstGeom prst="rect">
            <a:avLst/>
          </a:prstGeom>
        </p:spPr>
        <p:txBody>
          <a:bodyPr wrap="square">
            <a:spAutoFit/>
          </a:bodyPr>
          <a:lstStyle/>
          <a:p>
            <a:r>
              <a:rPr lang="en-US" sz="3200" dirty="0" smtClean="0">
                <a:latin typeface="Times New Roman" pitchFamily="18" charset="0"/>
              </a:rPr>
              <a:t>* </a:t>
            </a:r>
            <a:r>
              <a:rPr lang="vi-VN" sz="3200" b="1" dirty="0" smtClean="0">
                <a:solidFill>
                  <a:srgbClr val="FF0000"/>
                </a:solidFill>
              </a:rPr>
              <a:t>Các yếu tố nội tại của cành giâm:</a:t>
            </a:r>
          </a:p>
          <a:p>
            <a:pPr lvl="1"/>
            <a:r>
              <a:rPr lang="en-US" sz="3200" dirty="0" smtClean="0">
                <a:latin typeface="Times New Roman" pitchFamily="18" charset="0"/>
              </a:rPr>
              <a:t>- </a:t>
            </a:r>
            <a:r>
              <a:rPr lang="vi-VN" sz="3200" dirty="0" smtClean="0"/>
              <a:t>Các giống cây</a:t>
            </a:r>
          </a:p>
          <a:p>
            <a:pPr lvl="2"/>
            <a:r>
              <a:rPr lang="vi-VN" sz="3200" dirty="0" smtClean="0"/>
              <a:t>Giống cây dễ ra rễ: Dâu tây, nho, </a:t>
            </a:r>
            <a:r>
              <a:rPr lang="en-US" sz="3200" dirty="0" err="1" smtClean="0">
                <a:latin typeface="Times New Roman" pitchFamily="18" charset="0"/>
              </a:rPr>
              <a:t>mận</a:t>
            </a:r>
            <a:r>
              <a:rPr lang="en-US" sz="3200" dirty="0" smtClean="0">
                <a:latin typeface="Times New Roman" pitchFamily="18" charset="0"/>
              </a:rPr>
              <a:t>, </a:t>
            </a:r>
            <a:r>
              <a:rPr lang="en-US" sz="3200" dirty="0" err="1" smtClean="0">
                <a:latin typeface="Times New Roman" pitchFamily="18" charset="0"/>
              </a:rPr>
              <a:t>chanh</a:t>
            </a:r>
            <a:endParaRPr lang="vi-VN" sz="3200" dirty="0" smtClean="0"/>
          </a:p>
          <a:p>
            <a:pPr lvl="2"/>
            <a:r>
              <a:rPr lang="vi-VN" sz="3200" dirty="0" smtClean="0"/>
              <a:t>Giống cây khó ra rễ: Vải, xoài, táo, nhãn</a:t>
            </a:r>
          </a:p>
          <a:p>
            <a:pPr lvl="1"/>
            <a:r>
              <a:rPr lang="en-US" sz="3200" dirty="0" smtClean="0">
                <a:latin typeface="Times New Roman" pitchFamily="18" charset="0"/>
              </a:rPr>
              <a:t>- </a:t>
            </a:r>
            <a:r>
              <a:rPr lang="vi-VN" sz="3200" dirty="0" smtClean="0"/>
              <a:t>Chất lượng cành giâm</a:t>
            </a:r>
          </a:p>
          <a:p>
            <a:pPr lvl="2"/>
            <a:r>
              <a:rPr lang="vi-VN" sz="3200" dirty="0" smtClean="0"/>
              <a:t>Cành phải có độ lớn, chiều dài, số lá thích hợp.</a:t>
            </a:r>
          </a:p>
          <a:p>
            <a:pPr lvl="2"/>
            <a:r>
              <a:rPr lang="vi-VN" sz="3200" dirty="0" smtClean="0"/>
              <a:t>Cành phải lấy trên cây mẹ tốt, giữa tầng tán, chiều dài từ 10-15cm, ở trạng thái bánh tẻ, có 2-4 lá</a:t>
            </a:r>
            <a:endParaRPr lang="vi-VN" sz="3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304800" y="1371600"/>
          <a:ext cx="82296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304800" y="152400"/>
            <a:ext cx="8382000" cy="400110"/>
          </a:xfrm>
          <a:prstGeom prst="rect">
            <a:avLst/>
          </a:prstGeom>
        </p:spPr>
        <p:txBody>
          <a:bodyPr wrap="square">
            <a:spAutoFit/>
          </a:bodyPr>
          <a:lstStyle/>
          <a:p>
            <a:r>
              <a:rPr lang="en-GB" sz="2000" b="1" dirty="0" smtClean="0">
                <a:latin typeface="Times New Roman" pitchFamily="18" charset="0"/>
              </a:rPr>
              <a:t>NHỮNG YẾU TỐ ẢNH HƯỞNG ĐẾN SỰ RA RỄ CỦA CÀNH GIÂM</a:t>
            </a:r>
            <a:endParaRPr lang="en-GB" sz="2000" b="1" dirty="0">
              <a:latin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143000"/>
            <a:ext cx="8763000" cy="4031873"/>
          </a:xfrm>
          <a:prstGeom prst="rect">
            <a:avLst/>
          </a:prstGeom>
          <a:noFill/>
        </p:spPr>
        <p:txBody>
          <a:bodyPr wrap="square" rtlCol="0">
            <a:spAutoFit/>
          </a:bodyPr>
          <a:lstStyle/>
          <a:p>
            <a:r>
              <a:rPr lang="en-US" sz="3200" b="1" dirty="0" smtClean="0">
                <a:solidFill>
                  <a:srgbClr val="0070C0"/>
                </a:solidFill>
                <a:latin typeface="Times New Roman" pitchFamily="18" charset="0"/>
              </a:rPr>
              <a:t>Cho </a:t>
            </a:r>
            <a:r>
              <a:rPr lang="en-US" sz="3200" b="1" dirty="0" err="1" smtClean="0">
                <a:solidFill>
                  <a:srgbClr val="0070C0"/>
                </a:solidFill>
                <a:latin typeface="Times New Roman" pitchFamily="18" charset="0"/>
              </a:rPr>
              <a:t>biết</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thời</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vụ</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để</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chiết</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cành</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và</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giâm</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cành</a:t>
            </a:r>
            <a:r>
              <a:rPr lang="en-US" sz="3200" b="1" dirty="0" smtClean="0">
                <a:solidFill>
                  <a:srgbClr val="0070C0"/>
                </a:solidFill>
                <a:latin typeface="Times New Roman" pitchFamily="18" charset="0"/>
              </a:rPr>
              <a:t> ?</a:t>
            </a:r>
          </a:p>
          <a:p>
            <a:endParaRPr lang="en-US" sz="3200" b="1" dirty="0" smtClean="0">
              <a:solidFill>
                <a:srgbClr val="0070C0"/>
              </a:solidFill>
              <a:latin typeface="Times New Roman" pitchFamily="18" charset="0"/>
            </a:endParaRPr>
          </a:p>
          <a:p>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Thời</a:t>
            </a:r>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vụ</a:t>
            </a:r>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thích</a:t>
            </a:r>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hợp</a:t>
            </a:r>
            <a:r>
              <a:rPr lang="en-US" sz="3200" dirty="0" smtClean="0">
                <a:solidFill>
                  <a:srgbClr val="0070C0"/>
                </a:solidFill>
                <a:latin typeface="Times New Roman" pitchFamily="18" charset="0"/>
              </a:rPr>
              <a:t> </a:t>
            </a:r>
          </a:p>
          <a:p>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Vụ</a:t>
            </a:r>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xuân</a:t>
            </a:r>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tháng</a:t>
            </a:r>
            <a:r>
              <a:rPr lang="en-US" sz="3200" dirty="0" smtClean="0">
                <a:solidFill>
                  <a:srgbClr val="0070C0"/>
                </a:solidFill>
                <a:latin typeface="Times New Roman" pitchFamily="18" charset="0"/>
              </a:rPr>
              <a:t> 2 – </a:t>
            </a:r>
            <a:r>
              <a:rPr lang="en-US" sz="3200" dirty="0" err="1" smtClean="0">
                <a:solidFill>
                  <a:srgbClr val="0070C0"/>
                </a:solidFill>
                <a:latin typeface="Times New Roman" pitchFamily="18" charset="0"/>
              </a:rPr>
              <a:t>tháng</a:t>
            </a:r>
            <a:r>
              <a:rPr lang="en-US" sz="3200" dirty="0" smtClean="0">
                <a:solidFill>
                  <a:srgbClr val="0070C0"/>
                </a:solidFill>
                <a:latin typeface="Times New Roman" pitchFamily="18" charset="0"/>
              </a:rPr>
              <a:t> 4</a:t>
            </a:r>
          </a:p>
          <a:p>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Vụ</a:t>
            </a:r>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thu</a:t>
            </a:r>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tháng</a:t>
            </a:r>
            <a:r>
              <a:rPr lang="en-US" sz="3200" dirty="0" smtClean="0">
                <a:solidFill>
                  <a:srgbClr val="0070C0"/>
                </a:solidFill>
                <a:latin typeface="Times New Roman" pitchFamily="18" charset="0"/>
              </a:rPr>
              <a:t> 8 – </a:t>
            </a:r>
            <a:r>
              <a:rPr lang="en-US" sz="3200" dirty="0" err="1" smtClean="0">
                <a:solidFill>
                  <a:srgbClr val="0070C0"/>
                </a:solidFill>
                <a:latin typeface="Times New Roman" pitchFamily="18" charset="0"/>
              </a:rPr>
              <a:t>tháng</a:t>
            </a:r>
            <a:r>
              <a:rPr lang="en-US" sz="3200" dirty="0" smtClean="0">
                <a:solidFill>
                  <a:srgbClr val="0070C0"/>
                </a:solidFill>
                <a:latin typeface="Times New Roman" pitchFamily="18" charset="0"/>
              </a:rPr>
              <a:t> 10 </a:t>
            </a:r>
            <a:r>
              <a:rPr lang="en-US" sz="3200" dirty="0" err="1" smtClean="0">
                <a:solidFill>
                  <a:srgbClr val="0070C0"/>
                </a:solidFill>
                <a:latin typeface="Times New Roman" pitchFamily="18" charset="0"/>
              </a:rPr>
              <a:t>đối</a:t>
            </a:r>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với</a:t>
            </a:r>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các</a:t>
            </a:r>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tĩnh</a:t>
            </a:r>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phía</a:t>
            </a:r>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Bắc</a:t>
            </a:r>
            <a:endParaRPr lang="en-US" sz="3200" dirty="0" smtClean="0">
              <a:solidFill>
                <a:srgbClr val="0070C0"/>
              </a:solidFill>
              <a:latin typeface="Times New Roman" pitchFamily="18" charset="0"/>
            </a:endParaRPr>
          </a:p>
          <a:p>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Các</a:t>
            </a:r>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tĩnh</a:t>
            </a:r>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phía</a:t>
            </a:r>
            <a:r>
              <a:rPr lang="en-US" sz="3200" dirty="0" smtClean="0">
                <a:solidFill>
                  <a:srgbClr val="0070C0"/>
                </a:solidFill>
                <a:latin typeface="Times New Roman" pitchFamily="18" charset="0"/>
              </a:rPr>
              <a:t> Nam </a:t>
            </a:r>
            <a:r>
              <a:rPr lang="en-US" sz="3200" dirty="0" err="1" smtClean="0">
                <a:solidFill>
                  <a:srgbClr val="0070C0"/>
                </a:solidFill>
                <a:latin typeface="Times New Roman" pitchFamily="18" charset="0"/>
              </a:rPr>
              <a:t>vào</a:t>
            </a:r>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đầu</a:t>
            </a:r>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mùa</a:t>
            </a:r>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mưa</a:t>
            </a:r>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tháng</a:t>
            </a:r>
            <a:r>
              <a:rPr lang="en-US" sz="3200" dirty="0" smtClean="0">
                <a:solidFill>
                  <a:srgbClr val="0070C0"/>
                </a:solidFill>
                <a:latin typeface="Times New Roman" pitchFamily="18" charset="0"/>
              </a:rPr>
              <a:t> 4 </a:t>
            </a:r>
            <a:r>
              <a:rPr lang="en-US" sz="3200" dirty="0" err="1" smtClean="0">
                <a:solidFill>
                  <a:srgbClr val="0070C0"/>
                </a:solidFill>
                <a:latin typeface="Times New Roman" pitchFamily="18" charset="0"/>
              </a:rPr>
              <a:t>đến</a:t>
            </a:r>
            <a:r>
              <a:rPr lang="en-US" sz="3200" dirty="0" smtClean="0">
                <a:solidFill>
                  <a:srgbClr val="0070C0"/>
                </a:solidFill>
                <a:latin typeface="Times New Roman" pitchFamily="18" charset="0"/>
              </a:rPr>
              <a:t> </a:t>
            </a:r>
            <a:r>
              <a:rPr lang="en-US" sz="3200" dirty="0" err="1" smtClean="0">
                <a:solidFill>
                  <a:srgbClr val="0070C0"/>
                </a:solidFill>
                <a:latin typeface="Times New Roman" pitchFamily="18" charset="0"/>
              </a:rPr>
              <a:t>tháng</a:t>
            </a:r>
            <a:r>
              <a:rPr lang="en-US" sz="3200" dirty="0" smtClean="0">
                <a:solidFill>
                  <a:srgbClr val="0070C0"/>
                </a:solidFill>
                <a:latin typeface="Times New Roman" pitchFamily="18" charset="0"/>
              </a:rPr>
              <a:t> 5</a:t>
            </a:r>
            <a:endParaRPr lang="en-US" sz="3200" dirty="0">
              <a:solidFill>
                <a:srgbClr val="0070C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12"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20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16" dur="20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12"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20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12"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20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12"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20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991600" cy="1077218"/>
          </a:xfrm>
          <a:prstGeom prst="rect">
            <a:avLst/>
          </a:prstGeom>
          <a:noFill/>
        </p:spPr>
        <p:txBody>
          <a:bodyPr wrap="square" rtlCol="0">
            <a:spAutoFit/>
          </a:bodyPr>
          <a:lstStyle/>
          <a:p>
            <a:r>
              <a:rPr lang="en-US" sz="3200" b="1" dirty="0" err="1" smtClean="0">
                <a:solidFill>
                  <a:srgbClr val="FF0000"/>
                </a:solidFill>
                <a:latin typeface="Times New Roman" pitchFamily="18" charset="0"/>
              </a:rPr>
              <a:t>Nêu</a:t>
            </a:r>
            <a:r>
              <a:rPr lang="en-US" sz="3200" b="1" dirty="0" smtClean="0">
                <a:solidFill>
                  <a:srgbClr val="FF0000"/>
                </a:solidFill>
                <a:latin typeface="Times New Roman" pitchFamily="18" charset="0"/>
              </a:rPr>
              <a:t> </a:t>
            </a:r>
            <a:r>
              <a:rPr lang="en-US" sz="3200" b="1" dirty="0" err="1" smtClean="0">
                <a:solidFill>
                  <a:srgbClr val="FF0000"/>
                </a:solidFill>
                <a:latin typeface="Times New Roman" pitchFamily="18" charset="0"/>
              </a:rPr>
              <a:t>ưu</a:t>
            </a:r>
            <a:r>
              <a:rPr lang="en-US" sz="3200" b="1" dirty="0" smtClean="0">
                <a:solidFill>
                  <a:srgbClr val="FF0000"/>
                </a:solidFill>
                <a:latin typeface="Times New Roman" pitchFamily="18" charset="0"/>
              </a:rPr>
              <a:t> </a:t>
            </a:r>
            <a:r>
              <a:rPr lang="en-US" sz="3200" b="1" dirty="0" err="1" smtClean="0">
                <a:solidFill>
                  <a:srgbClr val="FF0000"/>
                </a:solidFill>
                <a:latin typeface="Times New Roman" pitchFamily="18" charset="0"/>
              </a:rPr>
              <a:t>điểm</a:t>
            </a:r>
            <a:r>
              <a:rPr lang="en-US" sz="3200" b="1" dirty="0" smtClean="0">
                <a:solidFill>
                  <a:srgbClr val="FF0000"/>
                </a:solidFill>
                <a:latin typeface="Times New Roman" pitchFamily="18" charset="0"/>
              </a:rPr>
              <a:t> </a:t>
            </a:r>
            <a:r>
              <a:rPr lang="en-US" sz="3200" b="1" dirty="0" err="1" smtClean="0">
                <a:solidFill>
                  <a:srgbClr val="FF0000"/>
                </a:solidFill>
                <a:latin typeface="Times New Roman" pitchFamily="18" charset="0"/>
              </a:rPr>
              <a:t>và</a:t>
            </a:r>
            <a:r>
              <a:rPr lang="en-US" sz="3200" b="1" dirty="0" smtClean="0">
                <a:solidFill>
                  <a:srgbClr val="FF0000"/>
                </a:solidFill>
                <a:latin typeface="Times New Roman" pitchFamily="18" charset="0"/>
              </a:rPr>
              <a:t> </a:t>
            </a:r>
            <a:r>
              <a:rPr lang="en-US" sz="3200" b="1" dirty="0" err="1" smtClean="0">
                <a:solidFill>
                  <a:srgbClr val="FF0000"/>
                </a:solidFill>
                <a:latin typeface="Times New Roman" pitchFamily="18" charset="0"/>
              </a:rPr>
              <a:t>nhược</a:t>
            </a:r>
            <a:r>
              <a:rPr lang="en-US" sz="3200" b="1" dirty="0" smtClean="0">
                <a:solidFill>
                  <a:srgbClr val="FF0000"/>
                </a:solidFill>
                <a:latin typeface="Times New Roman" pitchFamily="18" charset="0"/>
              </a:rPr>
              <a:t> </a:t>
            </a:r>
            <a:r>
              <a:rPr lang="en-US" sz="3200" b="1" dirty="0" err="1" smtClean="0">
                <a:solidFill>
                  <a:srgbClr val="FF0000"/>
                </a:solidFill>
                <a:latin typeface="Times New Roman" pitchFamily="18" charset="0"/>
              </a:rPr>
              <a:t>điểm</a:t>
            </a:r>
            <a:r>
              <a:rPr lang="en-US" sz="3200" b="1" dirty="0" smtClean="0">
                <a:solidFill>
                  <a:srgbClr val="FF0000"/>
                </a:solidFill>
                <a:latin typeface="Times New Roman" pitchFamily="18" charset="0"/>
              </a:rPr>
              <a:t> </a:t>
            </a:r>
            <a:r>
              <a:rPr lang="en-US" sz="3200" b="1" dirty="0" err="1" smtClean="0">
                <a:solidFill>
                  <a:srgbClr val="FF0000"/>
                </a:solidFill>
                <a:latin typeface="Times New Roman" pitchFamily="18" charset="0"/>
              </a:rPr>
              <a:t>của</a:t>
            </a:r>
            <a:r>
              <a:rPr lang="en-US" sz="3200" b="1" dirty="0" smtClean="0">
                <a:solidFill>
                  <a:srgbClr val="FF0000"/>
                </a:solidFill>
                <a:latin typeface="Times New Roman" pitchFamily="18" charset="0"/>
              </a:rPr>
              <a:t> </a:t>
            </a:r>
            <a:r>
              <a:rPr lang="en-US" sz="3200" b="1" dirty="0" err="1" smtClean="0">
                <a:solidFill>
                  <a:srgbClr val="FF0000"/>
                </a:solidFill>
                <a:latin typeface="Times New Roman" pitchFamily="18" charset="0"/>
              </a:rPr>
              <a:t>chiết</a:t>
            </a:r>
            <a:r>
              <a:rPr lang="en-US" sz="3200" b="1" dirty="0" smtClean="0">
                <a:solidFill>
                  <a:srgbClr val="FF0000"/>
                </a:solidFill>
                <a:latin typeface="Times New Roman" pitchFamily="18" charset="0"/>
              </a:rPr>
              <a:t> </a:t>
            </a:r>
            <a:r>
              <a:rPr lang="en-US" sz="3200" b="1" dirty="0" err="1" smtClean="0">
                <a:solidFill>
                  <a:srgbClr val="FF0000"/>
                </a:solidFill>
                <a:latin typeface="Times New Roman" pitchFamily="18" charset="0"/>
              </a:rPr>
              <a:t>cành</a:t>
            </a:r>
            <a:r>
              <a:rPr lang="en-US" sz="3200" b="1" dirty="0" smtClean="0">
                <a:solidFill>
                  <a:srgbClr val="FF0000"/>
                </a:solidFill>
                <a:latin typeface="Times New Roman" pitchFamily="18" charset="0"/>
              </a:rPr>
              <a:t> </a:t>
            </a:r>
            <a:r>
              <a:rPr lang="en-US" sz="3200" b="1" dirty="0" err="1" smtClean="0">
                <a:solidFill>
                  <a:srgbClr val="FF0000"/>
                </a:solidFill>
                <a:latin typeface="Times New Roman" pitchFamily="18" charset="0"/>
              </a:rPr>
              <a:t>và</a:t>
            </a:r>
            <a:r>
              <a:rPr lang="en-US" sz="3200" b="1" dirty="0" smtClean="0">
                <a:solidFill>
                  <a:srgbClr val="FF0000"/>
                </a:solidFill>
                <a:latin typeface="Times New Roman" pitchFamily="18" charset="0"/>
              </a:rPr>
              <a:t> </a:t>
            </a:r>
            <a:r>
              <a:rPr lang="en-US" sz="3200" b="1" dirty="0" err="1" smtClean="0">
                <a:solidFill>
                  <a:srgbClr val="FF0000"/>
                </a:solidFill>
                <a:latin typeface="Times New Roman" pitchFamily="18" charset="0"/>
              </a:rPr>
              <a:t>giâm</a:t>
            </a:r>
            <a:r>
              <a:rPr lang="en-US" sz="3200" b="1" dirty="0" smtClean="0">
                <a:solidFill>
                  <a:srgbClr val="FF0000"/>
                </a:solidFill>
                <a:latin typeface="Times New Roman" pitchFamily="18" charset="0"/>
              </a:rPr>
              <a:t> </a:t>
            </a:r>
            <a:r>
              <a:rPr lang="en-US" sz="3200" b="1" dirty="0" err="1" smtClean="0">
                <a:solidFill>
                  <a:srgbClr val="FF0000"/>
                </a:solidFill>
                <a:latin typeface="Times New Roman" pitchFamily="18" charset="0"/>
              </a:rPr>
              <a:t>cành</a:t>
            </a:r>
            <a:r>
              <a:rPr lang="en-US" sz="3200" b="1" dirty="0" smtClean="0">
                <a:solidFill>
                  <a:srgbClr val="FF0000"/>
                </a:solidFill>
                <a:latin typeface="Times New Roman" pitchFamily="18" charset="0"/>
              </a:rPr>
              <a:t> ?</a:t>
            </a:r>
            <a:endParaRPr lang="en-US" sz="3200" b="1" dirty="0">
              <a:solidFill>
                <a:srgbClr val="FF0000"/>
              </a:solidFill>
              <a:latin typeface="Times New Roman" pitchFamily="18" charset="0"/>
            </a:endParaRPr>
          </a:p>
        </p:txBody>
      </p:sp>
      <p:sp>
        <p:nvSpPr>
          <p:cNvPr id="5" name="Rectangle 4"/>
          <p:cNvSpPr/>
          <p:nvPr/>
        </p:nvSpPr>
        <p:spPr>
          <a:xfrm>
            <a:off x="304800" y="1600200"/>
            <a:ext cx="8839200" cy="5016758"/>
          </a:xfrm>
          <a:prstGeom prst="rect">
            <a:avLst/>
          </a:prstGeom>
        </p:spPr>
        <p:txBody>
          <a:bodyPr wrap="square">
            <a:spAutoFit/>
          </a:bodyPr>
          <a:lstStyle/>
          <a:p>
            <a:r>
              <a:rPr lang="en-US" sz="3200" b="1" dirty="0" smtClean="0">
                <a:solidFill>
                  <a:schemeClr val="accent1"/>
                </a:solidFill>
                <a:latin typeface="Times New Roman" pitchFamily="18" charset="0"/>
              </a:rPr>
              <a:t>Ư</a:t>
            </a:r>
            <a:r>
              <a:rPr lang="vi-VN" sz="3200" b="1" dirty="0" smtClean="0">
                <a:solidFill>
                  <a:schemeClr val="accent1"/>
                </a:solidFill>
              </a:rPr>
              <a:t>u điểm: </a:t>
            </a:r>
            <a:r>
              <a:rPr lang="vi-VN" sz="3200" dirty="0" smtClean="0"/>
              <a:t/>
            </a:r>
            <a:br>
              <a:rPr lang="vi-VN" sz="3200" dirty="0" smtClean="0"/>
            </a:br>
            <a:r>
              <a:rPr lang="vi-VN" sz="3200" dirty="0" smtClean="0"/>
              <a:t>- </a:t>
            </a:r>
            <a:r>
              <a:rPr lang="en-US" sz="3200" dirty="0" smtClean="0">
                <a:latin typeface="Times New Roman" pitchFamily="18" charset="0"/>
              </a:rPr>
              <a:t>C</a:t>
            </a:r>
            <a:r>
              <a:rPr lang="vi-VN" sz="3200" dirty="0" smtClean="0"/>
              <a:t>ây thích nghi tốt </a:t>
            </a:r>
            <a:br>
              <a:rPr lang="vi-VN" sz="3200" dirty="0" smtClean="0"/>
            </a:br>
            <a:r>
              <a:rPr lang="vi-VN" sz="3200" dirty="0" smtClean="0"/>
              <a:t>- </a:t>
            </a:r>
            <a:r>
              <a:rPr lang="en-US" sz="3200" dirty="0" smtClean="0">
                <a:latin typeface="Times New Roman" pitchFamily="18" charset="0"/>
              </a:rPr>
              <a:t>G</a:t>
            </a:r>
            <a:r>
              <a:rPr lang="vi-VN" sz="3200" dirty="0" smtClean="0"/>
              <a:t>iữ được đặc tính của cây mẹ </a:t>
            </a:r>
            <a:br>
              <a:rPr lang="vi-VN" sz="3200" dirty="0" smtClean="0"/>
            </a:br>
            <a:r>
              <a:rPr lang="vi-VN" sz="3200" dirty="0" smtClean="0"/>
              <a:t>- </a:t>
            </a:r>
            <a:r>
              <a:rPr lang="en-US" sz="3200" dirty="0" smtClean="0">
                <a:latin typeface="Times New Roman" pitchFamily="18" charset="0"/>
              </a:rPr>
              <a:t>N</a:t>
            </a:r>
            <a:r>
              <a:rPr lang="vi-VN" sz="3200" dirty="0" smtClean="0"/>
              <a:t>hanh ra hoa, quả. </a:t>
            </a:r>
            <a:br>
              <a:rPr lang="vi-VN" sz="3200" dirty="0" smtClean="0"/>
            </a:br>
            <a:r>
              <a:rPr lang="vi-VN" sz="3200" dirty="0" smtClean="0"/>
              <a:t>- </a:t>
            </a:r>
            <a:r>
              <a:rPr lang="en-US" sz="3200" dirty="0" smtClean="0">
                <a:latin typeface="Times New Roman" pitchFamily="18" charset="0"/>
              </a:rPr>
              <a:t>T</a:t>
            </a:r>
            <a:r>
              <a:rPr lang="vi-VN" sz="3200" dirty="0" smtClean="0"/>
              <a:t>ạo cây con nhiều, nhanh, đồng loạt( đối với giâm cành) </a:t>
            </a:r>
            <a:br>
              <a:rPr lang="vi-VN" sz="3200" dirty="0" smtClean="0"/>
            </a:br>
            <a:r>
              <a:rPr lang="en-US" sz="3200" b="1" dirty="0" smtClean="0">
                <a:solidFill>
                  <a:schemeClr val="accent1"/>
                </a:solidFill>
                <a:latin typeface="Times New Roman" pitchFamily="18" charset="0"/>
              </a:rPr>
              <a:t>N</a:t>
            </a:r>
            <a:r>
              <a:rPr lang="vi-VN" sz="3200" b="1" dirty="0" smtClean="0">
                <a:solidFill>
                  <a:schemeClr val="accent1"/>
                </a:solidFill>
              </a:rPr>
              <a:t>hược điểm </a:t>
            </a:r>
            <a:r>
              <a:rPr lang="vi-VN" sz="3200" dirty="0" smtClean="0"/>
              <a:t/>
            </a:r>
            <a:br>
              <a:rPr lang="vi-VN" sz="3200" dirty="0" smtClean="0"/>
            </a:br>
            <a:r>
              <a:rPr lang="vi-VN" sz="3200" dirty="0" smtClean="0"/>
              <a:t>- </a:t>
            </a:r>
            <a:r>
              <a:rPr lang="en-US" sz="3200" dirty="0" smtClean="0">
                <a:latin typeface="Times New Roman" pitchFamily="18" charset="0"/>
              </a:rPr>
              <a:t>Q</a:t>
            </a:r>
            <a:r>
              <a:rPr lang="vi-VN" sz="3200" dirty="0" smtClean="0"/>
              <a:t>ua nhiều thế hệ thì cây bị thoái hóa </a:t>
            </a:r>
            <a:br>
              <a:rPr lang="vi-VN" sz="3200" dirty="0" smtClean="0"/>
            </a:br>
            <a:r>
              <a:rPr lang="vi-VN" sz="3200" dirty="0" smtClean="0"/>
              <a:t>- </a:t>
            </a:r>
            <a:r>
              <a:rPr lang="en-US" sz="3200" dirty="0" smtClean="0">
                <a:latin typeface="Times New Roman" pitchFamily="18" charset="0"/>
              </a:rPr>
              <a:t>C</a:t>
            </a:r>
            <a:r>
              <a:rPr lang="vi-VN" sz="3200" dirty="0" smtClean="0"/>
              <a:t>ây không có rễ cọc nên yếu </a:t>
            </a:r>
            <a:br>
              <a:rPr lang="vi-VN" sz="3200" dirty="0" smtClean="0"/>
            </a:br>
            <a:r>
              <a:rPr lang="vi-VN" sz="3200" dirty="0" smtClean="0"/>
              <a:t>- </a:t>
            </a:r>
            <a:r>
              <a:rPr lang="en-US" sz="3200" dirty="0" smtClean="0">
                <a:latin typeface="Times New Roman" pitchFamily="18" charset="0"/>
              </a:rPr>
              <a:t>K</a:t>
            </a:r>
            <a:r>
              <a:rPr lang="vi-VN" sz="3200" dirty="0" smtClean="0"/>
              <a:t>hông tạo được nhiều cây( đối với pp chiết cành)</a:t>
            </a:r>
            <a:endParaRPr lang="en-US" sz="3200"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from="(-#ppt_w/2)" to="(#ppt_x)" calcmode="lin" valueType="num">
                                      <p:cBhvr>
                                        <p:cTn id="7" dur="1200" fill="hold">
                                          <p:stCondLst>
                                            <p:cond delay="0"/>
                                          </p:stCondLst>
                                        </p:cTn>
                                        <p:tgtEl>
                                          <p:spTgt spid="4">
                                            <p:txEl>
                                              <p:pRg st="0" end="0"/>
                                            </p:txEl>
                                          </p:spTgt>
                                        </p:tgtEl>
                                        <p:attrNameLst>
                                          <p:attrName>ppt_x</p:attrName>
                                        </p:attrNameLst>
                                      </p:cBhvr>
                                    </p:anim>
                                    <p:anim from="0" to="-1.0" calcmode="lin" valueType="num">
                                      <p:cBhvr>
                                        <p:cTn id="8" dur="400" decel="50000" autoRev="1" fill="hold">
                                          <p:stCondLst>
                                            <p:cond delay="1200"/>
                                          </p:stCondLst>
                                        </p:cTn>
                                        <p:tgtEl>
                                          <p:spTgt spid="4">
                                            <p:txEl>
                                              <p:pRg st="0" end="0"/>
                                            </p:txEl>
                                          </p:spTgt>
                                        </p:tgtEl>
                                        <p:attrNameLst>
                                          <p:attrName>xshear</p:attrName>
                                        </p:attrNameLst>
                                      </p:cBhvr>
                                    </p:anim>
                                    <p:animScale>
                                      <p:cBhvr>
                                        <p:cTn id="9" dur="400" decel="100000" autoRev="1" fill="hold">
                                          <p:stCondLst>
                                            <p:cond delay="1200"/>
                                          </p:stCondLst>
                                        </p:cTn>
                                        <p:tgtEl>
                                          <p:spTgt spid="4">
                                            <p:txEl>
                                              <p:pRg st="0" end="0"/>
                                            </p:txEl>
                                          </p:spTgt>
                                        </p:tgtEl>
                                      </p:cBhvr>
                                      <p:from x="100000" y="100000"/>
                                      <p:to x="80000" y="100000"/>
                                    </p:animScale>
                                    <p:anim by="(#ppt_h/3+#ppt_w*0.1)" calcmode="lin" valueType="num">
                                      <p:cBhvr additive="sum">
                                        <p:cTn id="10" dur="400" decel="100000" autoRev="1" fill="hold">
                                          <p:stCondLst>
                                            <p:cond delay="1200"/>
                                          </p:stCondLst>
                                        </p:cTn>
                                        <p:tgtEl>
                                          <p:spTgt spid="4">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iterate type="lt">
                                    <p:tmPct val="5000"/>
                                  </p:iterate>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p:cTn id="15"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962400" cy="707886"/>
          </a:xfrm>
          <a:prstGeom prst="rect">
            <a:avLst/>
          </a:prstGeom>
        </p:spPr>
        <p:txBody>
          <a:bodyPr wrap="square">
            <a:spAutoFit/>
          </a:bodyPr>
          <a:lstStyle/>
          <a:p>
            <a:r>
              <a:rPr lang="en-US" sz="4000" b="1" dirty="0" smtClean="0">
                <a:solidFill>
                  <a:srgbClr val="FF0000"/>
                </a:solidFill>
                <a:latin typeface="Times New Roman" pitchFamily="18" charset="0"/>
              </a:rPr>
              <a:t>    CỦNG CỐ</a:t>
            </a:r>
            <a:endParaRPr lang="en-US" sz="4000" dirty="0">
              <a:latin typeface="Times New Roman" pitchFamily="18" charset="0"/>
            </a:endParaRPr>
          </a:p>
        </p:txBody>
      </p:sp>
      <p:sp>
        <p:nvSpPr>
          <p:cNvPr id="5" name="Rectangle 2"/>
          <p:cNvSpPr>
            <a:spLocks noChangeArrowheads="1"/>
          </p:cNvSpPr>
          <p:nvPr/>
        </p:nvSpPr>
        <p:spPr bwMode="auto">
          <a:xfrm>
            <a:off x="180975" y="3262313"/>
            <a:ext cx="3200400" cy="1676400"/>
          </a:xfrm>
          <a:prstGeom prst="rect">
            <a:avLst/>
          </a:prstGeom>
          <a:solidFill>
            <a:srgbClr val="00FF00"/>
          </a:solidFill>
          <a:ln w="9525">
            <a:solidFill>
              <a:schemeClr val="tx1"/>
            </a:solidFill>
            <a:miter lim="800000"/>
            <a:headEnd/>
            <a:tailEnd/>
          </a:ln>
          <a:effectLst/>
        </p:spPr>
        <p:txBody>
          <a:bodyPr wrap="none" anchor="ctr"/>
          <a:lstStyle/>
          <a:p>
            <a:pPr algn="ctr" eaLnBrk="0" hangingPunct="0"/>
            <a:r>
              <a:rPr lang="en-US" sz="2800" b="1" dirty="0" err="1">
                <a:solidFill>
                  <a:srgbClr val="FF3300"/>
                </a:solidFill>
                <a:effectLst>
                  <a:outerShdw blurRad="38100" dist="38100" dir="2700000" algn="tl">
                    <a:srgbClr val="000000"/>
                  </a:outerShdw>
                </a:effectLst>
                <a:latin typeface="Times New Roman" pitchFamily="18" charset="0"/>
              </a:rPr>
              <a:t>Yếu</a:t>
            </a:r>
            <a:r>
              <a:rPr lang="en-US" sz="2800" b="1" dirty="0">
                <a:solidFill>
                  <a:srgbClr val="FF3300"/>
                </a:solidFill>
                <a:effectLst>
                  <a:outerShdw blurRad="38100" dist="38100" dir="2700000" algn="tl">
                    <a:srgbClr val="000000"/>
                  </a:outerShdw>
                </a:effectLst>
                <a:latin typeface="Times New Roman" pitchFamily="18" charset="0"/>
              </a:rPr>
              <a:t> </a:t>
            </a:r>
            <a:r>
              <a:rPr lang="en-US" sz="2800" b="1" dirty="0" err="1">
                <a:solidFill>
                  <a:srgbClr val="FF3300"/>
                </a:solidFill>
                <a:effectLst>
                  <a:outerShdw blurRad="38100" dist="38100" dir="2700000" algn="tl">
                    <a:srgbClr val="000000"/>
                  </a:outerShdw>
                </a:effectLst>
                <a:latin typeface="Times New Roman" pitchFamily="18" charset="0"/>
              </a:rPr>
              <a:t>tố</a:t>
            </a:r>
            <a:r>
              <a:rPr lang="en-US" sz="2800" b="1" dirty="0">
                <a:solidFill>
                  <a:srgbClr val="FF3300"/>
                </a:solidFill>
                <a:effectLst>
                  <a:outerShdw blurRad="38100" dist="38100" dir="2700000" algn="tl">
                    <a:srgbClr val="000000"/>
                  </a:outerShdw>
                </a:effectLst>
                <a:latin typeface="Times New Roman" pitchFamily="18" charset="0"/>
              </a:rPr>
              <a:t> </a:t>
            </a:r>
            <a:r>
              <a:rPr lang="en-US" sz="2800" b="1" dirty="0" err="1">
                <a:solidFill>
                  <a:srgbClr val="FF3300"/>
                </a:solidFill>
                <a:effectLst>
                  <a:outerShdw blurRad="38100" dist="38100" dir="2700000" algn="tl">
                    <a:srgbClr val="000000"/>
                  </a:outerShdw>
                </a:effectLst>
                <a:latin typeface="Times New Roman" pitchFamily="18" charset="0"/>
              </a:rPr>
              <a:t>ngoại</a:t>
            </a:r>
            <a:r>
              <a:rPr lang="en-US" sz="2800" b="1" dirty="0">
                <a:solidFill>
                  <a:srgbClr val="FF3300"/>
                </a:solidFill>
                <a:effectLst>
                  <a:outerShdw blurRad="38100" dist="38100" dir="2700000" algn="tl">
                    <a:srgbClr val="000000"/>
                  </a:outerShdw>
                </a:effectLst>
                <a:latin typeface="Times New Roman" pitchFamily="18" charset="0"/>
              </a:rPr>
              <a:t> </a:t>
            </a:r>
            <a:r>
              <a:rPr lang="en-US" sz="2800" b="1" dirty="0" err="1">
                <a:solidFill>
                  <a:srgbClr val="FF3300"/>
                </a:solidFill>
                <a:effectLst>
                  <a:outerShdw blurRad="38100" dist="38100" dir="2700000" algn="tl">
                    <a:srgbClr val="000000"/>
                  </a:outerShdw>
                </a:effectLst>
                <a:latin typeface="Times New Roman" pitchFamily="18" charset="0"/>
              </a:rPr>
              <a:t>cảnh</a:t>
            </a:r>
            <a:endParaRPr lang="en-US" sz="2800" b="1" dirty="0">
              <a:solidFill>
                <a:srgbClr val="FF3300"/>
              </a:solidFill>
              <a:effectLst>
                <a:outerShdw blurRad="38100" dist="38100" dir="2700000" algn="tl">
                  <a:srgbClr val="000000"/>
                </a:outerShdw>
              </a:effectLst>
              <a:latin typeface="Times New Roman" pitchFamily="18" charset="0"/>
            </a:endParaRPr>
          </a:p>
        </p:txBody>
      </p:sp>
      <p:sp>
        <p:nvSpPr>
          <p:cNvPr id="6" name="Line 7"/>
          <p:cNvSpPr>
            <a:spLocks noChangeShapeType="1"/>
          </p:cNvSpPr>
          <p:nvPr/>
        </p:nvSpPr>
        <p:spPr bwMode="auto">
          <a:xfrm flipV="1">
            <a:off x="3381375" y="2605088"/>
            <a:ext cx="1487488" cy="1447800"/>
          </a:xfrm>
          <a:prstGeom prst="line">
            <a:avLst/>
          </a:prstGeom>
          <a:noFill/>
          <a:ln w="57150" cmpd="thinThick">
            <a:solidFill>
              <a:srgbClr val="0000FF"/>
            </a:solidFill>
            <a:round/>
            <a:headEnd/>
            <a:tailEnd type="triangle" w="med" len="med"/>
          </a:ln>
          <a:effectLst/>
        </p:spPr>
        <p:txBody>
          <a:bodyPr/>
          <a:lstStyle/>
          <a:p>
            <a:endParaRPr lang="en-US" dirty="0">
              <a:latin typeface="Times New Roman" pitchFamily="18" charset="0"/>
            </a:endParaRPr>
          </a:p>
        </p:txBody>
      </p:sp>
      <p:sp>
        <p:nvSpPr>
          <p:cNvPr id="7" name="Line 8"/>
          <p:cNvSpPr>
            <a:spLocks noChangeShapeType="1"/>
          </p:cNvSpPr>
          <p:nvPr/>
        </p:nvSpPr>
        <p:spPr bwMode="auto">
          <a:xfrm flipV="1">
            <a:off x="3457575" y="3519488"/>
            <a:ext cx="1393825" cy="533400"/>
          </a:xfrm>
          <a:prstGeom prst="line">
            <a:avLst/>
          </a:prstGeom>
          <a:noFill/>
          <a:ln w="57150" cmpd="thinThick">
            <a:solidFill>
              <a:srgbClr val="0000FF"/>
            </a:solidFill>
            <a:round/>
            <a:headEnd/>
            <a:tailEnd type="triangle" w="med" len="med"/>
          </a:ln>
          <a:effectLst/>
        </p:spPr>
        <p:txBody>
          <a:bodyPr/>
          <a:lstStyle/>
          <a:p>
            <a:endParaRPr lang="en-US" dirty="0">
              <a:latin typeface="Times New Roman" pitchFamily="18" charset="0"/>
            </a:endParaRPr>
          </a:p>
        </p:txBody>
      </p:sp>
      <p:sp>
        <p:nvSpPr>
          <p:cNvPr id="8" name="Line 9"/>
          <p:cNvSpPr>
            <a:spLocks noChangeShapeType="1"/>
          </p:cNvSpPr>
          <p:nvPr/>
        </p:nvSpPr>
        <p:spPr bwMode="auto">
          <a:xfrm>
            <a:off x="3381375" y="4052888"/>
            <a:ext cx="1470025" cy="468312"/>
          </a:xfrm>
          <a:prstGeom prst="line">
            <a:avLst/>
          </a:prstGeom>
          <a:noFill/>
          <a:ln w="57150" cmpd="thinThick">
            <a:solidFill>
              <a:srgbClr val="0000FF"/>
            </a:solidFill>
            <a:round/>
            <a:headEnd/>
            <a:tailEnd type="triangle" w="med" len="med"/>
          </a:ln>
          <a:effectLst/>
        </p:spPr>
        <p:txBody>
          <a:bodyPr/>
          <a:lstStyle/>
          <a:p>
            <a:endParaRPr lang="en-US" dirty="0">
              <a:latin typeface="Times New Roman" pitchFamily="18" charset="0"/>
            </a:endParaRPr>
          </a:p>
        </p:txBody>
      </p:sp>
      <p:sp>
        <p:nvSpPr>
          <p:cNvPr id="9" name="Line 10"/>
          <p:cNvSpPr>
            <a:spLocks noChangeShapeType="1"/>
          </p:cNvSpPr>
          <p:nvPr/>
        </p:nvSpPr>
        <p:spPr bwMode="auto">
          <a:xfrm>
            <a:off x="3381375" y="4052888"/>
            <a:ext cx="1489075" cy="1489075"/>
          </a:xfrm>
          <a:prstGeom prst="line">
            <a:avLst/>
          </a:prstGeom>
          <a:noFill/>
          <a:ln w="57150" cmpd="thinThick">
            <a:solidFill>
              <a:srgbClr val="0000FF"/>
            </a:solidFill>
            <a:round/>
            <a:headEnd/>
            <a:tailEnd type="triangle" w="med" len="med"/>
          </a:ln>
          <a:effectLst/>
        </p:spPr>
        <p:txBody>
          <a:bodyPr/>
          <a:lstStyle/>
          <a:p>
            <a:endParaRPr lang="en-US" dirty="0">
              <a:latin typeface="Times New Roman" pitchFamily="18" charset="0"/>
            </a:endParaRPr>
          </a:p>
        </p:txBody>
      </p:sp>
      <p:sp>
        <p:nvSpPr>
          <p:cNvPr id="10" name="Rectangle 3"/>
          <p:cNvSpPr>
            <a:spLocks noChangeArrowheads="1"/>
          </p:cNvSpPr>
          <p:nvPr/>
        </p:nvSpPr>
        <p:spPr bwMode="auto">
          <a:xfrm>
            <a:off x="4876800" y="2362200"/>
            <a:ext cx="3962400" cy="533400"/>
          </a:xfrm>
          <a:prstGeom prst="rect">
            <a:avLst/>
          </a:prstGeom>
          <a:solidFill>
            <a:srgbClr val="FFCC00"/>
          </a:solidFill>
          <a:ln w="9525">
            <a:solidFill>
              <a:schemeClr val="tx1"/>
            </a:solidFill>
            <a:miter lim="800000"/>
            <a:headEnd/>
            <a:tailEnd/>
          </a:ln>
          <a:effectLst/>
        </p:spPr>
        <p:txBody>
          <a:bodyPr wrap="none" anchor="ctr"/>
          <a:lstStyle/>
          <a:p>
            <a:pPr algn="ctr" eaLnBrk="0" hangingPunct="0"/>
            <a:r>
              <a:rPr lang="en-US" sz="2400" b="1" dirty="0" err="1">
                <a:solidFill>
                  <a:srgbClr val="0000FF"/>
                </a:solidFill>
                <a:latin typeface="Times New Roman" pitchFamily="18" charset="0"/>
              </a:rPr>
              <a:t>Nhiệt</a:t>
            </a:r>
            <a:r>
              <a:rPr lang="en-US" sz="2400" b="1" dirty="0">
                <a:solidFill>
                  <a:srgbClr val="0000FF"/>
                </a:solidFill>
                <a:latin typeface="Times New Roman" pitchFamily="18" charset="0"/>
              </a:rPr>
              <a:t> </a:t>
            </a:r>
            <a:r>
              <a:rPr lang="en-US" sz="2400" b="1" dirty="0" err="1">
                <a:solidFill>
                  <a:srgbClr val="0000FF"/>
                </a:solidFill>
                <a:latin typeface="Times New Roman" pitchFamily="18" charset="0"/>
              </a:rPr>
              <a:t>độ</a:t>
            </a:r>
            <a:endParaRPr lang="en-US" sz="2400" b="1" dirty="0">
              <a:solidFill>
                <a:srgbClr val="0000FF"/>
              </a:solidFill>
              <a:latin typeface="Times New Roman" pitchFamily="18" charset="0"/>
            </a:endParaRPr>
          </a:p>
        </p:txBody>
      </p:sp>
      <p:sp>
        <p:nvSpPr>
          <p:cNvPr id="11" name="Rectangle 4"/>
          <p:cNvSpPr>
            <a:spLocks noChangeArrowheads="1"/>
          </p:cNvSpPr>
          <p:nvPr/>
        </p:nvSpPr>
        <p:spPr bwMode="auto">
          <a:xfrm>
            <a:off x="4865688" y="3295650"/>
            <a:ext cx="3962400" cy="533400"/>
          </a:xfrm>
          <a:prstGeom prst="rect">
            <a:avLst/>
          </a:prstGeom>
          <a:solidFill>
            <a:srgbClr val="FFCC00"/>
          </a:solidFill>
          <a:ln w="9525">
            <a:solidFill>
              <a:schemeClr val="tx1"/>
            </a:solidFill>
            <a:miter lim="800000"/>
            <a:headEnd/>
            <a:tailEnd/>
          </a:ln>
          <a:effectLst/>
        </p:spPr>
        <p:txBody>
          <a:bodyPr wrap="none" anchor="ctr"/>
          <a:lstStyle/>
          <a:p>
            <a:pPr algn="ctr" eaLnBrk="0" hangingPunct="0"/>
            <a:r>
              <a:rPr lang="en-US" sz="2400" b="1" dirty="0" err="1">
                <a:solidFill>
                  <a:srgbClr val="0000FF"/>
                </a:solidFill>
                <a:latin typeface="Times New Roman" pitchFamily="18" charset="0"/>
              </a:rPr>
              <a:t>Độ</a:t>
            </a:r>
            <a:r>
              <a:rPr lang="en-US" sz="2400" b="1" dirty="0">
                <a:solidFill>
                  <a:srgbClr val="0000FF"/>
                </a:solidFill>
                <a:latin typeface="Times New Roman" pitchFamily="18" charset="0"/>
              </a:rPr>
              <a:t> </a:t>
            </a:r>
            <a:r>
              <a:rPr lang="en-US" sz="2400" b="1" dirty="0" err="1">
                <a:solidFill>
                  <a:srgbClr val="0000FF"/>
                </a:solidFill>
                <a:latin typeface="Times New Roman" pitchFamily="18" charset="0"/>
              </a:rPr>
              <a:t>ẩm</a:t>
            </a:r>
            <a:endParaRPr lang="en-US" sz="2400" b="1" dirty="0">
              <a:solidFill>
                <a:srgbClr val="0000FF"/>
              </a:solidFill>
              <a:latin typeface="Times New Roman" pitchFamily="18" charset="0"/>
            </a:endParaRPr>
          </a:p>
        </p:txBody>
      </p:sp>
      <p:sp>
        <p:nvSpPr>
          <p:cNvPr id="12" name="Rectangle 5"/>
          <p:cNvSpPr>
            <a:spLocks noChangeArrowheads="1"/>
          </p:cNvSpPr>
          <p:nvPr/>
        </p:nvSpPr>
        <p:spPr bwMode="auto">
          <a:xfrm>
            <a:off x="4864100" y="4271963"/>
            <a:ext cx="3962400" cy="533400"/>
          </a:xfrm>
          <a:prstGeom prst="rect">
            <a:avLst/>
          </a:prstGeom>
          <a:solidFill>
            <a:srgbClr val="FFCC00"/>
          </a:solidFill>
          <a:ln w="9525">
            <a:solidFill>
              <a:schemeClr val="tx1"/>
            </a:solidFill>
            <a:miter lim="800000"/>
            <a:headEnd/>
            <a:tailEnd/>
          </a:ln>
          <a:effectLst/>
        </p:spPr>
        <p:txBody>
          <a:bodyPr wrap="none" anchor="ctr"/>
          <a:lstStyle/>
          <a:p>
            <a:pPr algn="ctr" eaLnBrk="0" hangingPunct="0"/>
            <a:r>
              <a:rPr lang="en-US" sz="2400" b="1" dirty="0" err="1">
                <a:solidFill>
                  <a:srgbClr val="0000FF"/>
                </a:solidFill>
                <a:latin typeface="Times New Roman" pitchFamily="18" charset="0"/>
              </a:rPr>
              <a:t>Ánh</a:t>
            </a:r>
            <a:r>
              <a:rPr lang="en-US" sz="2400" b="1" dirty="0">
                <a:solidFill>
                  <a:srgbClr val="0000FF"/>
                </a:solidFill>
                <a:latin typeface="Times New Roman" pitchFamily="18" charset="0"/>
              </a:rPr>
              <a:t> </a:t>
            </a:r>
            <a:r>
              <a:rPr lang="en-US" sz="2400" b="1" dirty="0" err="1">
                <a:solidFill>
                  <a:srgbClr val="0000FF"/>
                </a:solidFill>
                <a:latin typeface="Times New Roman" pitchFamily="18" charset="0"/>
              </a:rPr>
              <a:t>sáng</a:t>
            </a:r>
            <a:endParaRPr lang="en-US" sz="2400" b="1" dirty="0">
              <a:solidFill>
                <a:srgbClr val="0000FF"/>
              </a:solidFill>
              <a:latin typeface="Times New Roman" pitchFamily="18" charset="0"/>
            </a:endParaRPr>
          </a:p>
        </p:txBody>
      </p:sp>
      <p:sp>
        <p:nvSpPr>
          <p:cNvPr id="13" name="Rectangle 13"/>
          <p:cNvSpPr>
            <a:spLocks noChangeArrowheads="1"/>
          </p:cNvSpPr>
          <p:nvPr/>
        </p:nvSpPr>
        <p:spPr bwMode="auto">
          <a:xfrm>
            <a:off x="4905375" y="5119688"/>
            <a:ext cx="3962400" cy="533400"/>
          </a:xfrm>
          <a:prstGeom prst="rect">
            <a:avLst/>
          </a:prstGeom>
          <a:solidFill>
            <a:srgbClr val="FFCC00"/>
          </a:solidFill>
          <a:ln w="9525">
            <a:solidFill>
              <a:schemeClr val="tx1"/>
            </a:solidFill>
            <a:miter lim="800000"/>
            <a:headEnd/>
            <a:tailEnd/>
          </a:ln>
          <a:effectLst/>
        </p:spPr>
        <p:txBody>
          <a:bodyPr wrap="none" anchor="ctr"/>
          <a:lstStyle/>
          <a:p>
            <a:pPr algn="ctr" eaLnBrk="0" hangingPunct="0"/>
            <a:r>
              <a:rPr lang="en-US" sz="2400" b="1" dirty="0" err="1">
                <a:solidFill>
                  <a:srgbClr val="0000FF"/>
                </a:solidFill>
                <a:latin typeface="Times New Roman" pitchFamily="18" charset="0"/>
              </a:rPr>
              <a:t>Gía</a:t>
            </a:r>
            <a:r>
              <a:rPr lang="en-US" sz="2400" b="1" dirty="0">
                <a:solidFill>
                  <a:srgbClr val="0000FF"/>
                </a:solidFill>
                <a:latin typeface="Times New Roman" pitchFamily="18" charset="0"/>
              </a:rPr>
              <a:t> </a:t>
            </a:r>
            <a:r>
              <a:rPr lang="en-US" sz="2400" b="1" dirty="0" err="1">
                <a:solidFill>
                  <a:srgbClr val="0000FF"/>
                </a:solidFill>
                <a:latin typeface="Times New Roman" pitchFamily="18" charset="0"/>
              </a:rPr>
              <a:t>thể</a:t>
            </a:r>
            <a:r>
              <a:rPr lang="en-US" sz="2400" b="1" dirty="0">
                <a:solidFill>
                  <a:srgbClr val="0000FF"/>
                </a:solidFill>
                <a:latin typeface="Times New Roman" pitchFamily="18" charset="0"/>
              </a:rPr>
              <a:t> </a:t>
            </a:r>
          </a:p>
        </p:txBody>
      </p:sp>
      <p:sp>
        <p:nvSpPr>
          <p:cNvPr id="14" name="Rectangle 13"/>
          <p:cNvSpPr/>
          <p:nvPr/>
        </p:nvSpPr>
        <p:spPr>
          <a:xfrm>
            <a:off x="0" y="914400"/>
            <a:ext cx="8686800" cy="1077218"/>
          </a:xfrm>
          <a:prstGeom prst="rect">
            <a:avLst/>
          </a:prstGeom>
        </p:spPr>
        <p:txBody>
          <a:bodyPr wrap="square">
            <a:spAutoFit/>
          </a:bodyPr>
          <a:lstStyle/>
          <a:p>
            <a:pPr algn="ctr" eaLnBrk="0" hangingPunct="0"/>
            <a:r>
              <a:rPr lang="en-US" sz="3200" b="1" dirty="0" err="1" smtClean="0">
                <a:effectLst>
                  <a:outerShdw blurRad="38100" dist="38100" dir="2700000" algn="tl">
                    <a:srgbClr val="C0C0C0"/>
                  </a:outerShdw>
                </a:effectLst>
                <a:latin typeface="Times New Roman" pitchFamily="18" charset="0"/>
              </a:rPr>
              <a:t>Câu</a:t>
            </a:r>
            <a:r>
              <a:rPr lang="en-US" sz="3200" b="1" dirty="0" smtClean="0">
                <a:effectLst>
                  <a:outerShdw blurRad="38100" dist="38100" dir="2700000" algn="tl">
                    <a:srgbClr val="C0C0C0"/>
                  </a:outerShdw>
                </a:effectLst>
                <a:latin typeface="Times New Roman" pitchFamily="18" charset="0"/>
              </a:rPr>
              <a:t> 1: </a:t>
            </a:r>
            <a:r>
              <a:rPr lang="en-US" sz="3200" b="1" dirty="0" err="1" smtClean="0">
                <a:effectLst>
                  <a:outerShdw blurRad="38100" dist="38100" dir="2700000" algn="tl">
                    <a:srgbClr val="C0C0C0"/>
                  </a:outerShdw>
                </a:effectLst>
                <a:latin typeface="Times New Roman" pitchFamily="18" charset="0"/>
              </a:rPr>
              <a:t>Hãy</a:t>
            </a:r>
            <a:r>
              <a:rPr lang="en-US" sz="3200" b="1" dirty="0" smtClean="0">
                <a:effectLst>
                  <a:outerShdw blurRad="38100" dist="38100" dir="2700000" algn="tl">
                    <a:srgbClr val="C0C0C0"/>
                  </a:outerShdw>
                </a:effectLst>
                <a:latin typeface="Times New Roman" pitchFamily="18" charset="0"/>
              </a:rPr>
              <a:t> </a:t>
            </a:r>
            <a:r>
              <a:rPr lang="en-US" sz="3200" b="1" dirty="0" err="1" smtClean="0">
                <a:effectLst>
                  <a:outerShdw blurRad="38100" dist="38100" dir="2700000" algn="tl">
                    <a:srgbClr val="C0C0C0"/>
                  </a:outerShdw>
                </a:effectLst>
                <a:latin typeface="Times New Roman" pitchFamily="18" charset="0"/>
              </a:rPr>
              <a:t>cho</a:t>
            </a:r>
            <a:r>
              <a:rPr lang="en-US" sz="3200" b="1" dirty="0" smtClean="0">
                <a:effectLst>
                  <a:outerShdw blurRad="38100" dist="38100" dir="2700000" algn="tl">
                    <a:srgbClr val="C0C0C0"/>
                  </a:outerShdw>
                </a:effectLst>
                <a:latin typeface="Times New Roman" pitchFamily="18" charset="0"/>
              </a:rPr>
              <a:t> </a:t>
            </a:r>
            <a:r>
              <a:rPr lang="en-US" sz="3200" b="1" dirty="0" err="1" smtClean="0">
                <a:effectLst>
                  <a:outerShdw blurRad="38100" dist="38100" dir="2700000" algn="tl">
                    <a:srgbClr val="C0C0C0"/>
                  </a:outerShdw>
                </a:effectLst>
                <a:latin typeface="Times New Roman" pitchFamily="18" charset="0"/>
              </a:rPr>
              <a:t>biết</a:t>
            </a:r>
            <a:r>
              <a:rPr lang="en-US" sz="3200" b="1" dirty="0" smtClean="0">
                <a:effectLst>
                  <a:outerShdw blurRad="38100" dist="38100" dir="2700000" algn="tl">
                    <a:srgbClr val="C0C0C0"/>
                  </a:outerShdw>
                </a:effectLst>
                <a:latin typeface="Times New Roman" pitchFamily="18" charset="0"/>
              </a:rPr>
              <a:t> </a:t>
            </a:r>
            <a:r>
              <a:rPr lang="en-US" sz="3200" b="1" dirty="0" err="1" smtClean="0">
                <a:effectLst>
                  <a:outerShdw blurRad="38100" dist="38100" dir="2700000" algn="tl">
                    <a:srgbClr val="C0C0C0"/>
                  </a:outerShdw>
                </a:effectLst>
                <a:latin typeface="Times New Roman" pitchFamily="18" charset="0"/>
              </a:rPr>
              <a:t>những</a:t>
            </a:r>
            <a:r>
              <a:rPr lang="en-US" sz="3200" b="1" dirty="0" smtClean="0">
                <a:effectLst>
                  <a:outerShdw blurRad="38100" dist="38100" dir="2700000" algn="tl">
                    <a:srgbClr val="C0C0C0"/>
                  </a:outerShdw>
                </a:effectLst>
                <a:latin typeface="Times New Roman" pitchFamily="18" charset="0"/>
              </a:rPr>
              <a:t> </a:t>
            </a:r>
            <a:r>
              <a:rPr lang="en-US" sz="3200" b="1" dirty="0" err="1" smtClean="0">
                <a:effectLst>
                  <a:outerShdw blurRad="38100" dist="38100" dir="2700000" algn="tl">
                    <a:srgbClr val="C0C0C0"/>
                  </a:outerShdw>
                </a:effectLst>
                <a:latin typeface="Times New Roman" pitchFamily="18" charset="0"/>
              </a:rPr>
              <a:t>yếu</a:t>
            </a:r>
            <a:r>
              <a:rPr lang="en-US" sz="3200" b="1" dirty="0" smtClean="0">
                <a:effectLst>
                  <a:outerShdw blurRad="38100" dist="38100" dir="2700000" algn="tl">
                    <a:srgbClr val="C0C0C0"/>
                  </a:outerShdw>
                </a:effectLst>
                <a:latin typeface="Times New Roman" pitchFamily="18" charset="0"/>
              </a:rPr>
              <a:t> </a:t>
            </a:r>
            <a:r>
              <a:rPr lang="en-US" sz="3200" b="1" dirty="0" err="1" smtClean="0">
                <a:effectLst>
                  <a:outerShdw blurRad="38100" dist="38100" dir="2700000" algn="tl">
                    <a:srgbClr val="C0C0C0"/>
                  </a:outerShdw>
                </a:effectLst>
                <a:latin typeface="Times New Roman" pitchFamily="18" charset="0"/>
              </a:rPr>
              <a:t>tố</a:t>
            </a:r>
            <a:r>
              <a:rPr lang="en-US" sz="3200" b="1" dirty="0" smtClean="0">
                <a:effectLst>
                  <a:outerShdw blurRad="38100" dist="38100" dir="2700000" algn="tl">
                    <a:srgbClr val="C0C0C0"/>
                  </a:outerShdw>
                </a:effectLst>
                <a:latin typeface="Times New Roman" pitchFamily="18" charset="0"/>
              </a:rPr>
              <a:t> </a:t>
            </a:r>
            <a:r>
              <a:rPr lang="en-US" sz="3200" b="1" dirty="0" err="1" smtClean="0">
                <a:effectLst>
                  <a:outerShdw blurRad="38100" dist="38100" dir="2700000" algn="tl">
                    <a:srgbClr val="C0C0C0"/>
                  </a:outerShdw>
                </a:effectLst>
                <a:latin typeface="Times New Roman" pitchFamily="18" charset="0"/>
              </a:rPr>
              <a:t>ngoại</a:t>
            </a:r>
            <a:r>
              <a:rPr lang="en-US" sz="3200" b="1" dirty="0" smtClean="0">
                <a:effectLst>
                  <a:outerShdw blurRad="38100" dist="38100" dir="2700000" algn="tl">
                    <a:srgbClr val="C0C0C0"/>
                  </a:outerShdw>
                </a:effectLst>
                <a:latin typeface="Times New Roman" pitchFamily="18" charset="0"/>
              </a:rPr>
              <a:t> </a:t>
            </a:r>
            <a:r>
              <a:rPr lang="en-US" sz="3200" b="1" dirty="0" err="1" smtClean="0">
                <a:effectLst>
                  <a:outerShdw blurRad="38100" dist="38100" dir="2700000" algn="tl">
                    <a:srgbClr val="C0C0C0"/>
                  </a:outerShdw>
                </a:effectLst>
                <a:latin typeface="Times New Roman" pitchFamily="18" charset="0"/>
              </a:rPr>
              <a:t>cảnh</a:t>
            </a:r>
            <a:r>
              <a:rPr lang="en-US" sz="3200" b="1" dirty="0" smtClean="0">
                <a:effectLst>
                  <a:outerShdw blurRad="38100" dist="38100" dir="2700000" algn="tl">
                    <a:srgbClr val="C0C0C0"/>
                  </a:outerShdw>
                </a:effectLst>
                <a:latin typeface="Times New Roman" pitchFamily="18" charset="0"/>
              </a:rPr>
              <a:t> </a:t>
            </a:r>
            <a:r>
              <a:rPr lang="en-US" sz="3200" b="1" dirty="0" err="1" smtClean="0">
                <a:effectLst>
                  <a:outerShdw blurRad="38100" dist="38100" dir="2700000" algn="tl">
                    <a:srgbClr val="C0C0C0"/>
                  </a:outerShdw>
                </a:effectLst>
                <a:latin typeface="Times New Roman" pitchFamily="18" charset="0"/>
              </a:rPr>
              <a:t>tác</a:t>
            </a:r>
            <a:r>
              <a:rPr lang="en-US" sz="3200" b="1" dirty="0" smtClean="0">
                <a:effectLst>
                  <a:outerShdw blurRad="38100" dist="38100" dir="2700000" algn="tl">
                    <a:srgbClr val="C0C0C0"/>
                  </a:outerShdw>
                </a:effectLst>
                <a:latin typeface="Times New Roman" pitchFamily="18" charset="0"/>
              </a:rPr>
              <a:t> </a:t>
            </a:r>
          </a:p>
          <a:p>
            <a:pPr algn="ctr" eaLnBrk="0" hangingPunct="0"/>
            <a:r>
              <a:rPr lang="en-US" sz="3200" b="1" dirty="0" err="1" smtClean="0">
                <a:effectLst>
                  <a:outerShdw blurRad="38100" dist="38100" dir="2700000" algn="tl">
                    <a:srgbClr val="C0C0C0"/>
                  </a:outerShdw>
                </a:effectLst>
                <a:latin typeface="Times New Roman" pitchFamily="18" charset="0"/>
              </a:rPr>
              <a:t>động</a:t>
            </a:r>
            <a:r>
              <a:rPr lang="en-US" sz="3200" b="1" dirty="0" smtClean="0">
                <a:effectLst>
                  <a:outerShdw blurRad="38100" dist="38100" dir="2700000" algn="tl">
                    <a:srgbClr val="C0C0C0"/>
                  </a:outerShdw>
                </a:effectLst>
                <a:latin typeface="Times New Roman" pitchFamily="18" charset="0"/>
              </a:rPr>
              <a:t> </a:t>
            </a:r>
            <a:r>
              <a:rPr lang="en-US" sz="3200" b="1" dirty="0" err="1" smtClean="0">
                <a:effectLst>
                  <a:outerShdw blurRad="38100" dist="38100" dir="2700000" algn="tl">
                    <a:srgbClr val="C0C0C0"/>
                  </a:outerShdw>
                </a:effectLst>
                <a:latin typeface="Times New Roman" pitchFamily="18" charset="0"/>
              </a:rPr>
              <a:t>trực</a:t>
            </a:r>
            <a:r>
              <a:rPr lang="en-US" sz="3200" b="1" dirty="0" smtClean="0">
                <a:effectLst>
                  <a:outerShdw blurRad="38100" dist="38100" dir="2700000" algn="tl">
                    <a:srgbClr val="C0C0C0"/>
                  </a:outerShdw>
                </a:effectLst>
                <a:latin typeface="Times New Roman" pitchFamily="18" charset="0"/>
              </a:rPr>
              <a:t> </a:t>
            </a:r>
            <a:r>
              <a:rPr lang="en-US" sz="3200" b="1" dirty="0" err="1" smtClean="0">
                <a:effectLst>
                  <a:outerShdw blurRad="38100" dist="38100" dir="2700000" algn="tl">
                    <a:srgbClr val="C0C0C0"/>
                  </a:outerShdw>
                </a:effectLst>
                <a:latin typeface="Times New Roman" pitchFamily="18" charset="0"/>
              </a:rPr>
              <a:t>tiếp</a:t>
            </a:r>
            <a:r>
              <a:rPr lang="en-US" sz="3200" b="1" dirty="0" smtClean="0">
                <a:effectLst>
                  <a:outerShdw blurRad="38100" dist="38100" dir="2700000" algn="tl">
                    <a:srgbClr val="C0C0C0"/>
                  </a:outerShdw>
                </a:effectLst>
                <a:latin typeface="Times New Roman" pitchFamily="18" charset="0"/>
              </a:rPr>
              <a:t> </a:t>
            </a:r>
            <a:r>
              <a:rPr lang="en-US" sz="3200" b="1" dirty="0" err="1" smtClean="0">
                <a:effectLst>
                  <a:outerShdw blurRad="38100" dist="38100" dir="2700000" algn="tl">
                    <a:srgbClr val="C0C0C0"/>
                  </a:outerShdw>
                </a:effectLst>
                <a:latin typeface="Times New Roman" pitchFamily="18" charset="0"/>
              </a:rPr>
              <a:t>đến</a:t>
            </a:r>
            <a:r>
              <a:rPr lang="en-US" sz="3200" b="1" dirty="0" smtClean="0">
                <a:effectLst>
                  <a:outerShdw blurRad="38100" dist="38100" dir="2700000" algn="tl">
                    <a:srgbClr val="C0C0C0"/>
                  </a:outerShdw>
                </a:effectLst>
                <a:latin typeface="Times New Roman" pitchFamily="18" charset="0"/>
              </a:rPr>
              <a:t> </a:t>
            </a:r>
            <a:r>
              <a:rPr lang="en-US" sz="3200" b="1" dirty="0" err="1" smtClean="0">
                <a:effectLst>
                  <a:outerShdw blurRad="38100" dist="38100" dir="2700000" algn="tl">
                    <a:srgbClr val="C0C0C0"/>
                  </a:outerShdw>
                </a:effectLst>
                <a:latin typeface="Times New Roman" pitchFamily="18" charset="0"/>
              </a:rPr>
              <a:t>sự</a:t>
            </a:r>
            <a:r>
              <a:rPr lang="en-US" sz="3200" b="1" dirty="0" smtClean="0">
                <a:effectLst>
                  <a:outerShdw blurRad="38100" dist="38100" dir="2700000" algn="tl">
                    <a:srgbClr val="C0C0C0"/>
                  </a:outerShdw>
                </a:effectLst>
                <a:latin typeface="Times New Roman" pitchFamily="18" charset="0"/>
              </a:rPr>
              <a:t> </a:t>
            </a:r>
            <a:r>
              <a:rPr lang="en-US" sz="3200" b="1" dirty="0" err="1" smtClean="0">
                <a:effectLst>
                  <a:outerShdw blurRad="38100" dist="38100" dir="2700000" algn="tl">
                    <a:srgbClr val="C0C0C0"/>
                  </a:outerShdw>
                </a:effectLst>
                <a:latin typeface="Times New Roman" pitchFamily="18" charset="0"/>
              </a:rPr>
              <a:t>ra</a:t>
            </a:r>
            <a:r>
              <a:rPr lang="en-US" sz="3200" b="1" dirty="0" smtClean="0">
                <a:effectLst>
                  <a:outerShdw blurRad="38100" dist="38100" dir="2700000" algn="tl">
                    <a:srgbClr val="C0C0C0"/>
                  </a:outerShdw>
                </a:effectLst>
                <a:latin typeface="Times New Roman" pitchFamily="18" charset="0"/>
              </a:rPr>
              <a:t> </a:t>
            </a:r>
            <a:r>
              <a:rPr lang="en-US" sz="3200" b="1" dirty="0" err="1" smtClean="0">
                <a:effectLst>
                  <a:outerShdw blurRad="38100" dist="38100" dir="2700000" algn="tl">
                    <a:srgbClr val="C0C0C0"/>
                  </a:outerShdw>
                </a:effectLst>
                <a:latin typeface="Times New Roman" pitchFamily="18" charset="0"/>
              </a:rPr>
              <a:t>rễ</a:t>
            </a:r>
            <a:r>
              <a:rPr lang="en-US" sz="3200" b="1" dirty="0" smtClean="0">
                <a:effectLst>
                  <a:outerShdw blurRad="38100" dist="38100" dir="2700000" algn="tl">
                    <a:srgbClr val="C0C0C0"/>
                  </a:outerShdw>
                </a:effectLst>
                <a:latin typeface="Times New Roman" pitchFamily="18" charset="0"/>
              </a:rPr>
              <a:t> </a:t>
            </a:r>
            <a:r>
              <a:rPr lang="en-US" sz="3200" b="1" dirty="0" err="1" smtClean="0">
                <a:effectLst>
                  <a:outerShdw blurRad="38100" dist="38100" dir="2700000" algn="tl">
                    <a:srgbClr val="C0C0C0"/>
                  </a:outerShdw>
                </a:effectLst>
                <a:latin typeface="Times New Roman" pitchFamily="18" charset="0"/>
              </a:rPr>
              <a:t>của</a:t>
            </a:r>
            <a:r>
              <a:rPr lang="en-US" sz="3200" b="1" dirty="0" smtClean="0">
                <a:effectLst>
                  <a:outerShdw blurRad="38100" dist="38100" dir="2700000" algn="tl">
                    <a:srgbClr val="C0C0C0"/>
                  </a:outerShdw>
                </a:effectLst>
                <a:latin typeface="Times New Roman" pitchFamily="18" charset="0"/>
              </a:rPr>
              <a:t> </a:t>
            </a:r>
            <a:r>
              <a:rPr lang="en-US" sz="3200" b="1" dirty="0" err="1" smtClean="0">
                <a:effectLst>
                  <a:outerShdw blurRad="38100" dist="38100" dir="2700000" algn="tl">
                    <a:srgbClr val="C0C0C0"/>
                  </a:outerShdw>
                </a:effectLst>
                <a:latin typeface="Times New Roman" pitchFamily="18" charset="0"/>
              </a:rPr>
              <a:t>cành</a:t>
            </a:r>
            <a:r>
              <a:rPr lang="en-US" sz="3200" b="1" dirty="0" smtClean="0">
                <a:effectLst>
                  <a:outerShdw blurRad="38100" dist="38100" dir="2700000" algn="tl">
                    <a:srgbClr val="C0C0C0"/>
                  </a:outerShdw>
                </a:effectLst>
                <a:latin typeface="Times New Roman" pitchFamily="18" charset="0"/>
              </a:rPr>
              <a:t> </a:t>
            </a:r>
            <a:r>
              <a:rPr lang="en-US" sz="3200" b="1" dirty="0" err="1" smtClean="0">
                <a:effectLst>
                  <a:outerShdw blurRad="38100" dist="38100" dir="2700000" algn="tl">
                    <a:srgbClr val="C0C0C0"/>
                  </a:outerShdw>
                </a:effectLst>
                <a:latin typeface="Times New Roman" pitchFamily="18" charset="0"/>
              </a:rPr>
              <a:t>giâm</a:t>
            </a:r>
            <a:r>
              <a:rPr lang="en-US" sz="3200" b="1" dirty="0" smtClean="0">
                <a:effectLst>
                  <a:outerShdw blurRad="38100" dist="38100" dir="2700000" algn="tl">
                    <a:srgbClr val="C0C0C0"/>
                  </a:outerShdw>
                </a:effectLst>
                <a:latin typeface="Times New Roman" pitchFamily="18" charset="0"/>
              </a:rPr>
              <a:t> ?</a:t>
            </a:r>
            <a:endParaRPr lang="en-US" sz="3200" b="1" dirty="0">
              <a:effectLst>
                <a:outerShdw blurRad="38100" dist="38100" dir="2700000" algn="tl">
                  <a:srgbClr val="C0C0C0"/>
                </a:outerShdw>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linds(horizontal)">
                                      <p:cBhvr>
                                        <p:cTn id="15" dur="500"/>
                                        <p:tgtEl>
                                          <p:spTgt spid="7"/>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linds(horizontal)">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down)">
                                      <p:cBhvr>
                                        <p:cTn id="26" dur="580">
                                          <p:stCondLst>
                                            <p:cond delay="0"/>
                                          </p:stCondLst>
                                        </p:cTn>
                                        <p:tgtEl>
                                          <p:spTgt spid="10"/>
                                        </p:tgtEl>
                                      </p:cBhvr>
                                    </p:animEffect>
                                    <p:anim calcmode="lin" valueType="num">
                                      <p:cBhvr>
                                        <p:cTn id="27"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2" dur="26">
                                          <p:stCondLst>
                                            <p:cond delay="650"/>
                                          </p:stCondLst>
                                        </p:cTn>
                                        <p:tgtEl>
                                          <p:spTgt spid="10"/>
                                        </p:tgtEl>
                                      </p:cBhvr>
                                      <p:to x="100000" y="60000"/>
                                    </p:animScale>
                                    <p:animScale>
                                      <p:cBhvr>
                                        <p:cTn id="33" dur="166" decel="50000">
                                          <p:stCondLst>
                                            <p:cond delay="676"/>
                                          </p:stCondLst>
                                        </p:cTn>
                                        <p:tgtEl>
                                          <p:spTgt spid="10"/>
                                        </p:tgtEl>
                                      </p:cBhvr>
                                      <p:to x="100000" y="100000"/>
                                    </p:animScale>
                                    <p:animScale>
                                      <p:cBhvr>
                                        <p:cTn id="34" dur="26">
                                          <p:stCondLst>
                                            <p:cond delay="1312"/>
                                          </p:stCondLst>
                                        </p:cTn>
                                        <p:tgtEl>
                                          <p:spTgt spid="10"/>
                                        </p:tgtEl>
                                      </p:cBhvr>
                                      <p:to x="100000" y="80000"/>
                                    </p:animScale>
                                    <p:animScale>
                                      <p:cBhvr>
                                        <p:cTn id="35" dur="166" decel="50000">
                                          <p:stCondLst>
                                            <p:cond delay="1338"/>
                                          </p:stCondLst>
                                        </p:cTn>
                                        <p:tgtEl>
                                          <p:spTgt spid="10"/>
                                        </p:tgtEl>
                                      </p:cBhvr>
                                      <p:to x="100000" y="100000"/>
                                    </p:animScale>
                                    <p:animScale>
                                      <p:cBhvr>
                                        <p:cTn id="36" dur="26">
                                          <p:stCondLst>
                                            <p:cond delay="1642"/>
                                          </p:stCondLst>
                                        </p:cTn>
                                        <p:tgtEl>
                                          <p:spTgt spid="10"/>
                                        </p:tgtEl>
                                      </p:cBhvr>
                                      <p:to x="100000" y="90000"/>
                                    </p:animScale>
                                    <p:animScale>
                                      <p:cBhvr>
                                        <p:cTn id="37" dur="166" decel="50000">
                                          <p:stCondLst>
                                            <p:cond delay="1668"/>
                                          </p:stCondLst>
                                        </p:cTn>
                                        <p:tgtEl>
                                          <p:spTgt spid="10"/>
                                        </p:tgtEl>
                                      </p:cBhvr>
                                      <p:to x="100000" y="100000"/>
                                    </p:animScale>
                                    <p:animScale>
                                      <p:cBhvr>
                                        <p:cTn id="38" dur="26">
                                          <p:stCondLst>
                                            <p:cond delay="1808"/>
                                          </p:stCondLst>
                                        </p:cTn>
                                        <p:tgtEl>
                                          <p:spTgt spid="10"/>
                                        </p:tgtEl>
                                      </p:cBhvr>
                                      <p:to x="100000" y="95000"/>
                                    </p:animScale>
                                    <p:animScale>
                                      <p:cBhvr>
                                        <p:cTn id="39" dur="166" decel="50000">
                                          <p:stCondLst>
                                            <p:cond delay="1834"/>
                                          </p:stCondLst>
                                        </p:cTn>
                                        <p:tgtEl>
                                          <p:spTgt spid="10"/>
                                        </p:tgtEl>
                                      </p:cBhvr>
                                      <p:to x="100000" y="100000"/>
                                    </p:animScale>
                                  </p:childTnLst>
                                </p:cTn>
                              </p:par>
                            </p:childTnLst>
                          </p:cTn>
                        </p:par>
                        <p:par>
                          <p:cTn id="40" fill="hold">
                            <p:stCondLst>
                              <p:cond delay="2000"/>
                            </p:stCondLst>
                            <p:childTnLst>
                              <p:par>
                                <p:cTn id="41" presetID="30" presetClass="entr" presetSubtype="0"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800" decel="100000"/>
                                        <p:tgtEl>
                                          <p:spTgt spid="11"/>
                                        </p:tgtEl>
                                      </p:cBhvr>
                                    </p:animEffect>
                                    <p:anim calcmode="lin" valueType="num">
                                      <p:cBhvr>
                                        <p:cTn id="44" dur="800" decel="100000" fill="hold"/>
                                        <p:tgtEl>
                                          <p:spTgt spid="11"/>
                                        </p:tgtEl>
                                        <p:attrNameLst>
                                          <p:attrName>style.rotation</p:attrName>
                                        </p:attrNameLst>
                                      </p:cBhvr>
                                      <p:tavLst>
                                        <p:tav tm="0">
                                          <p:val>
                                            <p:fltVal val="-90"/>
                                          </p:val>
                                        </p:tav>
                                        <p:tav tm="100000">
                                          <p:val>
                                            <p:fltVal val="0"/>
                                          </p:val>
                                        </p:tav>
                                      </p:tavLst>
                                    </p:anim>
                                    <p:anim calcmode="lin" valueType="num">
                                      <p:cBhvr>
                                        <p:cTn id="45" dur="800" decel="100000" fill="hold"/>
                                        <p:tgtEl>
                                          <p:spTgt spid="11"/>
                                        </p:tgtEl>
                                        <p:attrNameLst>
                                          <p:attrName>ppt_x</p:attrName>
                                        </p:attrNameLst>
                                      </p:cBhvr>
                                      <p:tavLst>
                                        <p:tav tm="0">
                                          <p:val>
                                            <p:strVal val="#ppt_x+0.4"/>
                                          </p:val>
                                        </p:tav>
                                        <p:tav tm="100000">
                                          <p:val>
                                            <p:strVal val="#ppt_x-0.05"/>
                                          </p:val>
                                        </p:tav>
                                      </p:tavLst>
                                    </p:anim>
                                    <p:anim calcmode="lin" valueType="num">
                                      <p:cBhvr>
                                        <p:cTn id="46" dur="800" decel="100000" fill="hold"/>
                                        <p:tgtEl>
                                          <p:spTgt spid="11"/>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11"/>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11"/>
                                        </p:tgtEl>
                                        <p:attrNameLst>
                                          <p:attrName>ppt_y</p:attrName>
                                        </p:attrNameLst>
                                      </p:cBhvr>
                                      <p:tavLst>
                                        <p:tav tm="0">
                                          <p:val>
                                            <p:strVal val="#ppt_y+0.1"/>
                                          </p:val>
                                        </p:tav>
                                        <p:tav tm="100000">
                                          <p:val>
                                            <p:strVal val="#ppt_y"/>
                                          </p:val>
                                        </p:tav>
                                      </p:tavLst>
                                    </p:anim>
                                  </p:childTnLst>
                                </p:cTn>
                              </p:par>
                            </p:childTnLst>
                          </p:cTn>
                        </p:par>
                        <p:par>
                          <p:cTn id="49" fill="hold">
                            <p:stCondLst>
                              <p:cond delay="3000"/>
                            </p:stCondLst>
                            <p:childTnLst>
                              <p:par>
                                <p:cTn id="50" presetID="31" presetClass="entr" presetSubtype="0" fill="hold" grpId="0" nodeType="afterEffect">
                                  <p:stCondLst>
                                    <p:cond delay="0"/>
                                  </p:stCondLst>
                                  <p:iterate type="lt">
                                    <p:tmPct val="5000"/>
                                  </p:iterate>
                                  <p:childTnLst>
                                    <p:set>
                                      <p:cBhvr>
                                        <p:cTn id="51" dur="1" fill="hold">
                                          <p:stCondLst>
                                            <p:cond delay="0"/>
                                          </p:stCondLst>
                                        </p:cTn>
                                        <p:tgtEl>
                                          <p:spTgt spid="12"/>
                                        </p:tgtEl>
                                        <p:attrNameLst>
                                          <p:attrName>style.visibility</p:attrName>
                                        </p:attrNameLst>
                                      </p:cBhvr>
                                      <p:to>
                                        <p:strVal val="visible"/>
                                      </p:to>
                                    </p:set>
                                    <p:anim calcmode="lin" valueType="num">
                                      <p:cBhvr>
                                        <p:cTn id="52" dur="1000" fill="hold"/>
                                        <p:tgtEl>
                                          <p:spTgt spid="12"/>
                                        </p:tgtEl>
                                        <p:attrNameLst>
                                          <p:attrName>ppt_w</p:attrName>
                                        </p:attrNameLst>
                                      </p:cBhvr>
                                      <p:tavLst>
                                        <p:tav tm="0">
                                          <p:val>
                                            <p:fltVal val="0"/>
                                          </p:val>
                                        </p:tav>
                                        <p:tav tm="100000">
                                          <p:val>
                                            <p:strVal val="#ppt_w"/>
                                          </p:val>
                                        </p:tav>
                                      </p:tavLst>
                                    </p:anim>
                                    <p:anim calcmode="lin" valueType="num">
                                      <p:cBhvr>
                                        <p:cTn id="53" dur="1000" fill="hold"/>
                                        <p:tgtEl>
                                          <p:spTgt spid="12"/>
                                        </p:tgtEl>
                                        <p:attrNameLst>
                                          <p:attrName>ppt_h</p:attrName>
                                        </p:attrNameLst>
                                      </p:cBhvr>
                                      <p:tavLst>
                                        <p:tav tm="0">
                                          <p:val>
                                            <p:fltVal val="0"/>
                                          </p:val>
                                        </p:tav>
                                        <p:tav tm="100000">
                                          <p:val>
                                            <p:strVal val="#ppt_h"/>
                                          </p:val>
                                        </p:tav>
                                      </p:tavLst>
                                    </p:anim>
                                    <p:anim calcmode="lin" valueType="num">
                                      <p:cBhvr>
                                        <p:cTn id="54" dur="1000" fill="hold"/>
                                        <p:tgtEl>
                                          <p:spTgt spid="12"/>
                                        </p:tgtEl>
                                        <p:attrNameLst>
                                          <p:attrName>style.rotation</p:attrName>
                                        </p:attrNameLst>
                                      </p:cBhvr>
                                      <p:tavLst>
                                        <p:tav tm="0">
                                          <p:val>
                                            <p:fltVal val="90"/>
                                          </p:val>
                                        </p:tav>
                                        <p:tav tm="100000">
                                          <p:val>
                                            <p:fltVal val="0"/>
                                          </p:val>
                                        </p:tav>
                                      </p:tavLst>
                                    </p:anim>
                                    <p:animEffect transition="in" filter="fade">
                                      <p:cBhvr>
                                        <p:cTn id="55" dur="1000"/>
                                        <p:tgtEl>
                                          <p:spTgt spid="12"/>
                                        </p:tgtEl>
                                      </p:cBhvr>
                                    </p:animEffect>
                                  </p:childTnLst>
                                </p:cTn>
                              </p:par>
                            </p:childTnLst>
                          </p:cTn>
                        </p:par>
                        <p:par>
                          <p:cTn id="56" fill="hold">
                            <p:stCondLst>
                              <p:cond delay="4300"/>
                            </p:stCondLst>
                            <p:childTnLst>
                              <p:par>
                                <p:cTn id="57" presetID="31" presetClass="entr" presetSubtype="0" fill="hold" grpId="0" nodeType="afterEffect">
                                  <p:stCondLst>
                                    <p:cond delay="0"/>
                                  </p:stCondLst>
                                  <p:iterate type="lt">
                                    <p:tmPct val="5000"/>
                                  </p:iterate>
                                  <p:childTnLst>
                                    <p:set>
                                      <p:cBhvr>
                                        <p:cTn id="58" dur="1" fill="hold">
                                          <p:stCondLst>
                                            <p:cond delay="0"/>
                                          </p:stCondLst>
                                        </p:cTn>
                                        <p:tgtEl>
                                          <p:spTgt spid="13"/>
                                        </p:tgtEl>
                                        <p:attrNameLst>
                                          <p:attrName>style.visibility</p:attrName>
                                        </p:attrNameLst>
                                      </p:cBhvr>
                                      <p:to>
                                        <p:strVal val="visible"/>
                                      </p:to>
                                    </p:set>
                                    <p:anim calcmode="lin" valueType="num">
                                      <p:cBhvr>
                                        <p:cTn id="59" dur="1000" fill="hold"/>
                                        <p:tgtEl>
                                          <p:spTgt spid="13"/>
                                        </p:tgtEl>
                                        <p:attrNameLst>
                                          <p:attrName>ppt_w</p:attrName>
                                        </p:attrNameLst>
                                      </p:cBhvr>
                                      <p:tavLst>
                                        <p:tav tm="0">
                                          <p:val>
                                            <p:fltVal val="0"/>
                                          </p:val>
                                        </p:tav>
                                        <p:tav tm="100000">
                                          <p:val>
                                            <p:strVal val="#ppt_w"/>
                                          </p:val>
                                        </p:tav>
                                      </p:tavLst>
                                    </p:anim>
                                    <p:anim calcmode="lin" valueType="num">
                                      <p:cBhvr>
                                        <p:cTn id="60" dur="1000" fill="hold"/>
                                        <p:tgtEl>
                                          <p:spTgt spid="13"/>
                                        </p:tgtEl>
                                        <p:attrNameLst>
                                          <p:attrName>ppt_h</p:attrName>
                                        </p:attrNameLst>
                                      </p:cBhvr>
                                      <p:tavLst>
                                        <p:tav tm="0">
                                          <p:val>
                                            <p:fltVal val="0"/>
                                          </p:val>
                                        </p:tav>
                                        <p:tav tm="100000">
                                          <p:val>
                                            <p:strVal val="#ppt_h"/>
                                          </p:val>
                                        </p:tav>
                                      </p:tavLst>
                                    </p:anim>
                                    <p:anim calcmode="lin" valueType="num">
                                      <p:cBhvr>
                                        <p:cTn id="61" dur="1000" fill="hold"/>
                                        <p:tgtEl>
                                          <p:spTgt spid="13"/>
                                        </p:tgtEl>
                                        <p:attrNameLst>
                                          <p:attrName>style.rotation</p:attrName>
                                        </p:attrNameLst>
                                      </p:cBhvr>
                                      <p:tavLst>
                                        <p:tav tm="0">
                                          <p:val>
                                            <p:fltVal val="90"/>
                                          </p:val>
                                        </p:tav>
                                        <p:tav tm="100000">
                                          <p:val>
                                            <p:fltVal val="0"/>
                                          </p:val>
                                        </p:tav>
                                      </p:tavLst>
                                    </p:anim>
                                    <p:animEffect transition="in" filter="fade">
                                      <p:cBhvr>
                                        <p:cTn id="62"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685800"/>
            <a:ext cx="9220200" cy="5509200"/>
          </a:xfrm>
          <a:prstGeom prst="rect">
            <a:avLst/>
          </a:prstGeom>
          <a:noFill/>
        </p:spPr>
        <p:txBody>
          <a:bodyPr wrap="square" rtlCol="0">
            <a:spAutoFit/>
          </a:bodyPr>
          <a:lstStyle/>
          <a:p>
            <a:r>
              <a:rPr lang="en-US" sz="3200" b="1" dirty="0" err="1" smtClean="0">
                <a:latin typeface="Times New Roman" pitchFamily="18" charset="0"/>
              </a:rPr>
              <a:t>Câu</a:t>
            </a:r>
            <a:r>
              <a:rPr lang="en-US" sz="3200" b="1" dirty="0" smtClean="0">
                <a:latin typeface="Times New Roman" pitchFamily="18" charset="0"/>
              </a:rPr>
              <a:t> 2: </a:t>
            </a:r>
            <a:r>
              <a:rPr lang="en-US" sz="3200" b="1" dirty="0" err="1" smtClean="0">
                <a:latin typeface="Times New Roman" pitchFamily="18" charset="0"/>
              </a:rPr>
              <a:t>Thời</a:t>
            </a:r>
            <a:r>
              <a:rPr lang="en-US" sz="3200" b="1" dirty="0" smtClean="0">
                <a:latin typeface="Times New Roman" pitchFamily="18" charset="0"/>
              </a:rPr>
              <a:t> </a:t>
            </a:r>
            <a:r>
              <a:rPr lang="en-US" sz="3200" b="1" dirty="0" err="1" smtClean="0">
                <a:latin typeface="Times New Roman" pitchFamily="18" charset="0"/>
              </a:rPr>
              <a:t>vụ</a:t>
            </a:r>
            <a:r>
              <a:rPr lang="en-US" sz="3200" b="1" dirty="0" smtClean="0">
                <a:latin typeface="Times New Roman" pitchFamily="18" charset="0"/>
              </a:rPr>
              <a:t> </a:t>
            </a:r>
            <a:r>
              <a:rPr lang="en-US" sz="3200" b="1" dirty="0" err="1" smtClean="0">
                <a:latin typeface="Times New Roman" pitchFamily="18" charset="0"/>
              </a:rPr>
              <a:t>thích</a:t>
            </a:r>
            <a:r>
              <a:rPr lang="en-US" sz="3200" b="1" dirty="0" smtClean="0">
                <a:latin typeface="Times New Roman" pitchFamily="18" charset="0"/>
              </a:rPr>
              <a:t> </a:t>
            </a:r>
            <a:r>
              <a:rPr lang="en-US" sz="3200" b="1" dirty="0" err="1" smtClean="0">
                <a:latin typeface="Times New Roman" pitchFamily="18" charset="0"/>
              </a:rPr>
              <a:t>hợp</a:t>
            </a:r>
            <a:r>
              <a:rPr lang="en-US" sz="3200" b="1" dirty="0" smtClean="0">
                <a:latin typeface="Times New Roman" pitchFamily="18" charset="0"/>
              </a:rPr>
              <a:t> </a:t>
            </a:r>
            <a:r>
              <a:rPr lang="en-US" sz="3200" b="1" dirty="0" err="1" smtClean="0">
                <a:latin typeface="Times New Roman" pitchFamily="18" charset="0"/>
              </a:rPr>
              <a:t>để</a:t>
            </a:r>
            <a:r>
              <a:rPr lang="en-US" sz="3200" b="1" dirty="0" smtClean="0">
                <a:latin typeface="Times New Roman" pitchFamily="18" charset="0"/>
              </a:rPr>
              <a:t> </a:t>
            </a:r>
            <a:r>
              <a:rPr lang="en-US" sz="3200" b="1" dirty="0" err="1" smtClean="0">
                <a:latin typeface="Times New Roman" pitchFamily="18" charset="0"/>
              </a:rPr>
              <a:t>giâm</a:t>
            </a:r>
            <a:r>
              <a:rPr lang="en-US" sz="3200" b="1" dirty="0" smtClean="0">
                <a:latin typeface="Times New Roman" pitchFamily="18" charset="0"/>
              </a:rPr>
              <a:t> </a:t>
            </a:r>
            <a:r>
              <a:rPr lang="en-US" sz="3200" b="1" dirty="0" err="1" smtClean="0">
                <a:latin typeface="Times New Roman" pitchFamily="18" charset="0"/>
              </a:rPr>
              <a:t>cành</a:t>
            </a:r>
            <a:r>
              <a:rPr lang="en-US" sz="3200" b="1" dirty="0" smtClean="0">
                <a:latin typeface="Times New Roman" pitchFamily="18" charset="0"/>
              </a:rPr>
              <a:t> </a:t>
            </a:r>
            <a:r>
              <a:rPr lang="en-US" sz="3200" b="1" dirty="0" err="1" smtClean="0">
                <a:latin typeface="Times New Roman" pitchFamily="18" charset="0"/>
              </a:rPr>
              <a:t>và</a:t>
            </a:r>
            <a:r>
              <a:rPr lang="en-US" sz="3200" b="1" dirty="0" smtClean="0">
                <a:latin typeface="Times New Roman" pitchFamily="18" charset="0"/>
              </a:rPr>
              <a:t> </a:t>
            </a:r>
            <a:r>
              <a:rPr lang="en-US" sz="3200" b="1" dirty="0" err="1" smtClean="0">
                <a:latin typeface="Times New Roman" pitchFamily="18" charset="0"/>
              </a:rPr>
              <a:t>chiết</a:t>
            </a:r>
            <a:r>
              <a:rPr lang="en-US" sz="3200" b="1" dirty="0" smtClean="0">
                <a:latin typeface="Times New Roman" pitchFamily="18" charset="0"/>
              </a:rPr>
              <a:t> </a:t>
            </a:r>
            <a:r>
              <a:rPr lang="en-US" sz="3200" b="1" dirty="0" err="1" smtClean="0">
                <a:latin typeface="Times New Roman" pitchFamily="18" charset="0"/>
              </a:rPr>
              <a:t>cành</a:t>
            </a:r>
            <a:r>
              <a:rPr lang="en-US" sz="3200" b="1" dirty="0" smtClean="0">
                <a:latin typeface="Times New Roman" pitchFamily="18" charset="0"/>
              </a:rPr>
              <a:t> </a:t>
            </a:r>
            <a:r>
              <a:rPr lang="en-US" sz="3200" b="1" dirty="0" err="1" smtClean="0">
                <a:latin typeface="Times New Roman" pitchFamily="18" charset="0"/>
              </a:rPr>
              <a:t>là</a:t>
            </a:r>
            <a:r>
              <a:rPr lang="en-US" sz="3200" b="1" dirty="0" smtClean="0">
                <a:latin typeface="Times New Roman" pitchFamily="18" charset="0"/>
              </a:rPr>
              <a:t>:</a:t>
            </a:r>
          </a:p>
          <a:p>
            <a:r>
              <a:rPr lang="en-US" sz="3200" b="1" dirty="0" smtClean="0">
                <a:latin typeface="Times New Roman" pitchFamily="18" charset="0"/>
              </a:rPr>
              <a:t>	</a:t>
            </a:r>
            <a:r>
              <a:rPr lang="en-US" sz="3200" dirty="0" smtClean="0">
                <a:latin typeface="Times New Roman" pitchFamily="18" charset="0"/>
              </a:rPr>
              <a:t>A. </a:t>
            </a:r>
            <a:r>
              <a:rPr lang="en-US" sz="3200" dirty="0" err="1" smtClean="0">
                <a:latin typeface="Times New Roman" pitchFamily="18" charset="0"/>
              </a:rPr>
              <a:t>Tháng</a:t>
            </a:r>
            <a:r>
              <a:rPr lang="en-US" sz="3200" dirty="0" smtClean="0">
                <a:latin typeface="Times New Roman" pitchFamily="18" charset="0"/>
              </a:rPr>
              <a:t> 2 – 3 </a:t>
            </a:r>
          </a:p>
          <a:p>
            <a:r>
              <a:rPr lang="en-US" sz="3200" dirty="0" smtClean="0">
                <a:latin typeface="Times New Roman" pitchFamily="18" charset="0"/>
              </a:rPr>
              <a:t>	B. </a:t>
            </a:r>
            <a:r>
              <a:rPr lang="en-US" sz="3200" dirty="0" err="1" smtClean="0">
                <a:latin typeface="Times New Roman" pitchFamily="18" charset="0"/>
              </a:rPr>
              <a:t>Tháng</a:t>
            </a:r>
            <a:r>
              <a:rPr lang="en-US" sz="3200" dirty="0" smtClean="0">
                <a:latin typeface="Times New Roman" pitchFamily="18" charset="0"/>
              </a:rPr>
              <a:t> 5 – 8 </a:t>
            </a:r>
          </a:p>
          <a:p>
            <a:pPr marL="342900" indent="-342900"/>
            <a:r>
              <a:rPr lang="en-US" sz="3200" dirty="0" smtClean="0">
                <a:latin typeface="Times New Roman" pitchFamily="18" charset="0"/>
              </a:rPr>
              <a:t>	 	C. </a:t>
            </a:r>
            <a:r>
              <a:rPr lang="en-US" sz="3200" dirty="0" err="1" smtClean="0">
                <a:latin typeface="Times New Roman" pitchFamily="18" charset="0"/>
              </a:rPr>
              <a:t>Tháng</a:t>
            </a:r>
            <a:r>
              <a:rPr lang="en-US" sz="3200" dirty="0" smtClean="0">
                <a:latin typeface="Times New Roman" pitchFamily="18" charset="0"/>
              </a:rPr>
              <a:t> 8 – 10 </a:t>
            </a:r>
          </a:p>
          <a:p>
            <a:pPr marL="342900" indent="-342900"/>
            <a:r>
              <a:rPr lang="en-US" sz="3200" dirty="0" smtClean="0">
                <a:latin typeface="Times New Roman" pitchFamily="18" charset="0"/>
              </a:rPr>
              <a:t>	 	D. </a:t>
            </a:r>
            <a:r>
              <a:rPr lang="en-US" sz="3200" dirty="0" err="1" smtClean="0">
                <a:latin typeface="Times New Roman" pitchFamily="18" charset="0"/>
              </a:rPr>
              <a:t>Tháng</a:t>
            </a:r>
            <a:r>
              <a:rPr lang="en-US" sz="3200" dirty="0" smtClean="0">
                <a:latin typeface="Times New Roman" pitchFamily="18" charset="0"/>
              </a:rPr>
              <a:t>  3 – 5 </a:t>
            </a:r>
          </a:p>
          <a:p>
            <a:pPr marL="342900" indent="-342900"/>
            <a:r>
              <a:rPr lang="en-US" sz="3200" b="1" dirty="0" err="1" smtClean="0">
                <a:latin typeface="Times New Roman" pitchFamily="18" charset="0"/>
              </a:rPr>
              <a:t>Câu</a:t>
            </a:r>
            <a:r>
              <a:rPr lang="en-US" sz="3200" b="1" dirty="0" smtClean="0">
                <a:latin typeface="Times New Roman" pitchFamily="18" charset="0"/>
              </a:rPr>
              <a:t> 3: </a:t>
            </a:r>
            <a:r>
              <a:rPr lang="en-US" sz="3200" b="1" dirty="0" err="1" smtClean="0">
                <a:latin typeface="Times New Roman" pitchFamily="18" charset="0"/>
              </a:rPr>
              <a:t>Cành</a:t>
            </a:r>
            <a:r>
              <a:rPr lang="en-US" sz="3200" b="1" dirty="0" smtClean="0">
                <a:latin typeface="Times New Roman" pitchFamily="18" charset="0"/>
              </a:rPr>
              <a:t> </a:t>
            </a:r>
            <a:r>
              <a:rPr lang="en-US" sz="3200" b="1" dirty="0" err="1" smtClean="0">
                <a:latin typeface="Times New Roman" pitchFamily="18" charset="0"/>
              </a:rPr>
              <a:t>chiết</a:t>
            </a:r>
            <a:r>
              <a:rPr lang="en-US" sz="3200" b="1" dirty="0" smtClean="0">
                <a:latin typeface="Times New Roman" pitchFamily="18" charset="0"/>
              </a:rPr>
              <a:t> </a:t>
            </a:r>
            <a:r>
              <a:rPr lang="en-US" sz="3200" b="1" dirty="0" err="1" smtClean="0">
                <a:latin typeface="Times New Roman" pitchFamily="18" charset="0"/>
              </a:rPr>
              <a:t>hoặc</a:t>
            </a:r>
            <a:r>
              <a:rPr lang="en-US" sz="3200" b="1" dirty="0" smtClean="0">
                <a:latin typeface="Times New Roman" pitchFamily="18" charset="0"/>
              </a:rPr>
              <a:t> </a:t>
            </a:r>
            <a:r>
              <a:rPr lang="en-US" sz="3200" b="1" dirty="0" err="1" smtClean="0">
                <a:latin typeface="Times New Roman" pitchFamily="18" charset="0"/>
              </a:rPr>
              <a:t>giâm</a:t>
            </a:r>
            <a:r>
              <a:rPr lang="en-US" sz="3200" b="1" dirty="0" smtClean="0">
                <a:latin typeface="Times New Roman" pitchFamily="18" charset="0"/>
              </a:rPr>
              <a:t> </a:t>
            </a:r>
            <a:r>
              <a:rPr lang="en-US" sz="3200" b="1" dirty="0" err="1" smtClean="0">
                <a:latin typeface="Times New Roman" pitchFamily="18" charset="0"/>
              </a:rPr>
              <a:t>phải</a:t>
            </a:r>
            <a:r>
              <a:rPr lang="en-US" sz="3200" b="1" dirty="0" smtClean="0">
                <a:latin typeface="Times New Roman" pitchFamily="18" charset="0"/>
              </a:rPr>
              <a:t> </a:t>
            </a:r>
            <a:r>
              <a:rPr lang="en-US" sz="3200" b="1" dirty="0" err="1" smtClean="0">
                <a:latin typeface="Times New Roman" pitchFamily="18" charset="0"/>
              </a:rPr>
              <a:t>là</a:t>
            </a:r>
            <a:r>
              <a:rPr lang="en-US" sz="3200" b="1" dirty="0" smtClean="0">
                <a:latin typeface="Times New Roman" pitchFamily="18" charset="0"/>
              </a:rPr>
              <a:t>:</a:t>
            </a:r>
          </a:p>
          <a:p>
            <a:pPr marL="342900" indent="-342900">
              <a:buAutoNum type="alphaUcPeriod"/>
            </a:pPr>
            <a:r>
              <a:rPr lang="en-US" sz="3200" dirty="0" err="1" smtClean="0">
                <a:latin typeface="Times New Roman" pitchFamily="18" charset="0"/>
              </a:rPr>
              <a:t>Cành</a:t>
            </a:r>
            <a:r>
              <a:rPr lang="en-US" sz="3200" dirty="0" smtClean="0">
                <a:latin typeface="Times New Roman" pitchFamily="18" charset="0"/>
              </a:rPr>
              <a:t> 1 – 2 </a:t>
            </a:r>
            <a:r>
              <a:rPr lang="en-US" sz="3200" dirty="0" err="1" smtClean="0">
                <a:latin typeface="Times New Roman" pitchFamily="18" charset="0"/>
              </a:rPr>
              <a:t>năm</a:t>
            </a:r>
            <a:r>
              <a:rPr lang="en-US" sz="3200" dirty="0" smtClean="0">
                <a:latin typeface="Times New Roman" pitchFamily="18" charset="0"/>
              </a:rPr>
              <a:t> </a:t>
            </a:r>
            <a:r>
              <a:rPr lang="en-US" sz="3200" dirty="0" err="1" smtClean="0">
                <a:latin typeface="Times New Roman" pitchFamily="18" charset="0"/>
              </a:rPr>
              <a:t>tuổi</a:t>
            </a:r>
            <a:r>
              <a:rPr lang="en-US" sz="3200" dirty="0" smtClean="0">
                <a:latin typeface="Times New Roman" pitchFamily="18" charset="0"/>
              </a:rPr>
              <a:t>, </a:t>
            </a:r>
            <a:r>
              <a:rPr lang="en-US" sz="3200" dirty="0" err="1" smtClean="0">
                <a:latin typeface="Times New Roman" pitchFamily="18" charset="0"/>
              </a:rPr>
              <a:t>đường</a:t>
            </a:r>
            <a:r>
              <a:rPr lang="en-US" sz="3200" dirty="0" smtClean="0">
                <a:latin typeface="Times New Roman" pitchFamily="18" charset="0"/>
              </a:rPr>
              <a:t> </a:t>
            </a:r>
            <a:r>
              <a:rPr lang="en-US" sz="3200" dirty="0" err="1" smtClean="0">
                <a:latin typeface="Times New Roman" pitchFamily="18" charset="0"/>
              </a:rPr>
              <a:t>kính</a:t>
            </a:r>
            <a:r>
              <a:rPr lang="en-US" sz="3200" dirty="0" smtClean="0">
                <a:latin typeface="Times New Roman" pitchFamily="18" charset="0"/>
              </a:rPr>
              <a:t> </a:t>
            </a:r>
            <a:r>
              <a:rPr lang="en-US" sz="3200" dirty="0" err="1" smtClean="0">
                <a:latin typeface="Times New Roman" pitchFamily="18" charset="0"/>
              </a:rPr>
              <a:t>từ</a:t>
            </a:r>
            <a:r>
              <a:rPr lang="en-US" sz="3200" dirty="0" smtClean="0">
                <a:latin typeface="Times New Roman" pitchFamily="18" charset="0"/>
              </a:rPr>
              <a:t> 1,0 – 1,5cm </a:t>
            </a:r>
          </a:p>
          <a:p>
            <a:pPr marL="342900" indent="-342900"/>
            <a:r>
              <a:rPr lang="en-US" sz="3200" dirty="0" smtClean="0">
                <a:latin typeface="Times New Roman" pitchFamily="18" charset="0"/>
              </a:rPr>
              <a:t>B. </a:t>
            </a:r>
            <a:r>
              <a:rPr lang="en-US" sz="3200" dirty="0" err="1" smtClean="0">
                <a:latin typeface="Times New Roman" pitchFamily="18" charset="0"/>
              </a:rPr>
              <a:t>Cành</a:t>
            </a:r>
            <a:r>
              <a:rPr lang="en-US" sz="3200" dirty="0" smtClean="0">
                <a:latin typeface="Times New Roman" pitchFamily="18" charset="0"/>
              </a:rPr>
              <a:t> 2 – 3 </a:t>
            </a:r>
            <a:r>
              <a:rPr lang="en-US" sz="3200" dirty="0" err="1" smtClean="0">
                <a:latin typeface="Times New Roman" pitchFamily="18" charset="0"/>
              </a:rPr>
              <a:t>năm</a:t>
            </a:r>
            <a:r>
              <a:rPr lang="en-US" sz="3200" dirty="0" smtClean="0">
                <a:latin typeface="Times New Roman" pitchFamily="18" charset="0"/>
              </a:rPr>
              <a:t> </a:t>
            </a:r>
            <a:r>
              <a:rPr lang="en-US" sz="3200" dirty="0" err="1" smtClean="0">
                <a:latin typeface="Times New Roman" pitchFamily="18" charset="0"/>
              </a:rPr>
              <a:t>tuổi</a:t>
            </a:r>
            <a:r>
              <a:rPr lang="en-US" sz="3200" dirty="0" smtClean="0">
                <a:latin typeface="Times New Roman" pitchFamily="18" charset="0"/>
              </a:rPr>
              <a:t>, </a:t>
            </a:r>
            <a:r>
              <a:rPr lang="en-US" sz="3200" dirty="0" err="1" smtClean="0">
                <a:latin typeface="Times New Roman" pitchFamily="18" charset="0"/>
              </a:rPr>
              <a:t>đường</a:t>
            </a:r>
            <a:r>
              <a:rPr lang="en-US" sz="3200" dirty="0" smtClean="0">
                <a:latin typeface="Times New Roman" pitchFamily="18" charset="0"/>
              </a:rPr>
              <a:t> </a:t>
            </a:r>
            <a:r>
              <a:rPr lang="en-US" sz="3200" dirty="0" err="1" smtClean="0">
                <a:latin typeface="Times New Roman" pitchFamily="18" charset="0"/>
              </a:rPr>
              <a:t>kính</a:t>
            </a:r>
            <a:r>
              <a:rPr lang="en-US" sz="3200" dirty="0" smtClean="0">
                <a:latin typeface="Times New Roman" pitchFamily="18" charset="0"/>
              </a:rPr>
              <a:t> </a:t>
            </a:r>
            <a:r>
              <a:rPr lang="en-US" sz="3200" dirty="0" err="1" smtClean="0">
                <a:latin typeface="Times New Roman" pitchFamily="18" charset="0"/>
              </a:rPr>
              <a:t>từ</a:t>
            </a:r>
            <a:r>
              <a:rPr lang="en-US" sz="3200" dirty="0" smtClean="0">
                <a:latin typeface="Times New Roman" pitchFamily="18" charset="0"/>
              </a:rPr>
              <a:t> 1,0 – 1,5cm </a:t>
            </a:r>
          </a:p>
          <a:p>
            <a:pPr marL="342900" indent="-342900"/>
            <a:r>
              <a:rPr lang="en-US" sz="3200" dirty="0" smtClean="0">
                <a:latin typeface="Times New Roman" pitchFamily="18" charset="0"/>
              </a:rPr>
              <a:t>C. </a:t>
            </a:r>
            <a:r>
              <a:rPr lang="en-US" sz="3200" dirty="0" err="1" smtClean="0">
                <a:latin typeface="Times New Roman" pitchFamily="18" charset="0"/>
              </a:rPr>
              <a:t>Cành</a:t>
            </a:r>
            <a:r>
              <a:rPr lang="en-US" sz="3200" dirty="0" smtClean="0">
                <a:latin typeface="Times New Roman" pitchFamily="18" charset="0"/>
              </a:rPr>
              <a:t> 2 – 4 </a:t>
            </a:r>
            <a:r>
              <a:rPr lang="en-US" sz="3200" dirty="0" err="1" smtClean="0">
                <a:latin typeface="Times New Roman" pitchFamily="18" charset="0"/>
              </a:rPr>
              <a:t>năm</a:t>
            </a:r>
            <a:r>
              <a:rPr lang="en-US" sz="3200" dirty="0" smtClean="0">
                <a:latin typeface="Times New Roman" pitchFamily="18" charset="0"/>
              </a:rPr>
              <a:t> </a:t>
            </a:r>
            <a:r>
              <a:rPr lang="en-US" sz="3200" dirty="0" err="1" smtClean="0">
                <a:latin typeface="Times New Roman" pitchFamily="18" charset="0"/>
              </a:rPr>
              <a:t>tuổi</a:t>
            </a:r>
            <a:r>
              <a:rPr lang="en-US" sz="3200" dirty="0" smtClean="0">
                <a:latin typeface="Times New Roman" pitchFamily="18" charset="0"/>
              </a:rPr>
              <a:t>, </a:t>
            </a:r>
            <a:r>
              <a:rPr lang="en-US" sz="3200" dirty="0" err="1" smtClean="0">
                <a:latin typeface="Times New Roman" pitchFamily="18" charset="0"/>
              </a:rPr>
              <a:t>đường</a:t>
            </a:r>
            <a:r>
              <a:rPr lang="en-US" sz="3200" dirty="0" smtClean="0">
                <a:latin typeface="Times New Roman" pitchFamily="18" charset="0"/>
              </a:rPr>
              <a:t> </a:t>
            </a:r>
            <a:r>
              <a:rPr lang="en-US" sz="3200" dirty="0" err="1" smtClean="0">
                <a:latin typeface="Times New Roman" pitchFamily="18" charset="0"/>
              </a:rPr>
              <a:t>kính</a:t>
            </a:r>
            <a:r>
              <a:rPr lang="en-US" sz="3200" dirty="0" smtClean="0">
                <a:latin typeface="Times New Roman" pitchFamily="18" charset="0"/>
              </a:rPr>
              <a:t> </a:t>
            </a:r>
            <a:r>
              <a:rPr lang="en-US" sz="3200" dirty="0" err="1" smtClean="0">
                <a:latin typeface="Times New Roman" pitchFamily="18" charset="0"/>
              </a:rPr>
              <a:t>từ</a:t>
            </a:r>
            <a:r>
              <a:rPr lang="en-US" sz="3200" dirty="0" smtClean="0">
                <a:latin typeface="Times New Roman" pitchFamily="18" charset="0"/>
              </a:rPr>
              <a:t> 1,5 – 2cm </a:t>
            </a:r>
          </a:p>
          <a:p>
            <a:pPr marL="342900" indent="-342900"/>
            <a:r>
              <a:rPr lang="en-US" sz="3200" dirty="0" smtClean="0">
                <a:latin typeface="Times New Roman" pitchFamily="18" charset="0"/>
              </a:rPr>
              <a:t>D. </a:t>
            </a:r>
            <a:r>
              <a:rPr lang="en-US" sz="3200" dirty="0" err="1" smtClean="0">
                <a:latin typeface="Times New Roman" pitchFamily="18" charset="0"/>
              </a:rPr>
              <a:t>Tất</a:t>
            </a:r>
            <a:r>
              <a:rPr lang="en-US" sz="3200" dirty="0" smtClean="0">
                <a:latin typeface="Times New Roman" pitchFamily="18" charset="0"/>
              </a:rPr>
              <a:t> </a:t>
            </a:r>
            <a:r>
              <a:rPr lang="en-US" sz="3200" dirty="0" err="1" smtClean="0">
                <a:latin typeface="Times New Roman" pitchFamily="18" charset="0"/>
              </a:rPr>
              <a:t>cả</a:t>
            </a:r>
            <a:r>
              <a:rPr lang="en-US" sz="3200" dirty="0" smtClean="0">
                <a:latin typeface="Times New Roman" pitchFamily="18" charset="0"/>
              </a:rPr>
              <a:t> </a:t>
            </a:r>
            <a:r>
              <a:rPr lang="en-US" sz="3200" dirty="0" err="1" smtClean="0">
                <a:latin typeface="Times New Roman" pitchFamily="18" charset="0"/>
              </a:rPr>
              <a:t>đều</a:t>
            </a:r>
            <a:r>
              <a:rPr lang="en-US" sz="3200" dirty="0" smtClean="0">
                <a:latin typeface="Times New Roman" pitchFamily="18" charset="0"/>
              </a:rPr>
              <a:t> </a:t>
            </a:r>
            <a:r>
              <a:rPr lang="en-US" sz="3200" dirty="0" err="1" smtClean="0">
                <a:latin typeface="Times New Roman" pitchFamily="18" charset="0"/>
              </a:rPr>
              <a:t>sai</a:t>
            </a:r>
            <a:endParaRPr lang="en-US" sz="3200" dirty="0" smtClean="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lide(fromBottom)">
                                      <p:cBhvr>
                                        <p:cTn id="7" dur="1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edge">
                                      <p:cBhvr>
                                        <p:cTn id="12" dur="2000"/>
                                        <p:tgtEl>
                                          <p:spTgt spid="6">
                                            <p:txEl>
                                              <p:pRg st="1" end="1"/>
                                            </p:txEl>
                                          </p:spTgt>
                                        </p:tgtEl>
                                      </p:cBhvr>
                                    </p:animEffect>
                                  </p:childTnLst>
                                </p:cTn>
                              </p:par>
                              <p:par>
                                <p:cTn id="13" presetID="20" presetClass="entr" presetSubtype="0"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wedge">
                                      <p:cBhvr>
                                        <p:cTn id="15" dur="2000"/>
                                        <p:tgtEl>
                                          <p:spTgt spid="6">
                                            <p:txEl>
                                              <p:pRg st="2" end="2"/>
                                            </p:txEl>
                                          </p:spTgt>
                                        </p:tgtEl>
                                      </p:cBhvr>
                                    </p:animEffect>
                                  </p:childTnLst>
                                </p:cTn>
                              </p:par>
                              <p:par>
                                <p:cTn id="16" presetID="20" presetClass="entr" presetSubtype="0" fill="hold" nodeType="with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wedge">
                                      <p:cBhvr>
                                        <p:cTn id="18" dur="2000"/>
                                        <p:tgtEl>
                                          <p:spTgt spid="6">
                                            <p:txEl>
                                              <p:pRg st="3" end="3"/>
                                            </p:txEl>
                                          </p:spTgt>
                                        </p:tgtEl>
                                      </p:cBhvr>
                                    </p:animEffect>
                                  </p:childTnLst>
                                </p:cTn>
                              </p:par>
                              <p:par>
                                <p:cTn id="19" presetID="20" presetClass="entr" presetSubtype="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wedge">
                                      <p:cBhvr>
                                        <p:cTn id="21" dur="2000"/>
                                        <p:tgtEl>
                                          <p:spTgt spid="6">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6" fill="hold" nodeType="clickEffect">
                                  <p:stCondLst>
                                    <p:cond delay="0"/>
                                  </p:stCondLst>
                                  <p:childTnLst>
                                    <p:set>
                                      <p:cBhvr>
                                        <p:cTn id="25" dur="1" fill="hold">
                                          <p:stCondLst>
                                            <p:cond delay="0"/>
                                          </p:stCondLst>
                                        </p:cTn>
                                        <p:tgtEl>
                                          <p:spTgt spid="6">
                                            <p:txEl>
                                              <p:pRg st="3" end="3"/>
                                            </p:txEl>
                                          </p:spTgt>
                                        </p:tgtEl>
                                        <p:attrNameLst>
                                          <p:attrName>style.visibility</p:attrName>
                                        </p:attrNameLst>
                                      </p:cBhvr>
                                      <p:to>
                                        <p:strVal val="visible"/>
                                      </p:to>
                                    </p:set>
                                    <p:anim calcmode="lin" valueType="num">
                                      <p:cBhvr additive="base">
                                        <p:cTn id="26" dur="500" fill="hold"/>
                                        <p:tgtEl>
                                          <p:spTgt spid="6">
                                            <p:txEl>
                                              <p:pRg st="3" end="3"/>
                                            </p:txEl>
                                          </p:spTgt>
                                        </p:tgtEl>
                                        <p:attrNameLst>
                                          <p:attrName>ppt_x</p:attrName>
                                        </p:attrNameLst>
                                      </p:cBhvr>
                                      <p:tavLst>
                                        <p:tav tm="0">
                                          <p:val>
                                            <p:strVal val="1+#ppt_w/2"/>
                                          </p:val>
                                        </p:tav>
                                        <p:tav tm="100000">
                                          <p:val>
                                            <p:strVal val="#ppt_x"/>
                                          </p:val>
                                        </p:tav>
                                      </p:tavLst>
                                    </p:anim>
                                    <p:anim calcmode="lin" valueType="num">
                                      <p:cBhvr additive="base">
                                        <p:cTn id="27"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checkerboard(across)">
                                      <p:cBhvr>
                                        <p:cTn id="32" dur="20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 calcmode="lin" valueType="num">
                                      <p:cBhvr additive="base">
                                        <p:cTn id="37" dur="1000" fill="hold"/>
                                        <p:tgtEl>
                                          <p:spTgt spid="6">
                                            <p:txEl>
                                              <p:pRg st="6" end="6"/>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6">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12" fill="hold" nodeType="withEffect">
                                  <p:stCondLst>
                                    <p:cond delay="0"/>
                                  </p:stCondLst>
                                  <p:childTnLst>
                                    <p:set>
                                      <p:cBhvr>
                                        <p:cTn id="40" dur="1" fill="hold">
                                          <p:stCondLst>
                                            <p:cond delay="0"/>
                                          </p:stCondLst>
                                        </p:cTn>
                                        <p:tgtEl>
                                          <p:spTgt spid="6">
                                            <p:txEl>
                                              <p:pRg st="7" end="7"/>
                                            </p:txEl>
                                          </p:spTgt>
                                        </p:tgtEl>
                                        <p:attrNameLst>
                                          <p:attrName>style.visibility</p:attrName>
                                        </p:attrNameLst>
                                      </p:cBhvr>
                                      <p:to>
                                        <p:strVal val="visible"/>
                                      </p:to>
                                    </p:set>
                                    <p:anim calcmode="lin" valueType="num">
                                      <p:cBhvr additive="base">
                                        <p:cTn id="41" dur="1000" fill="hold"/>
                                        <p:tgtEl>
                                          <p:spTgt spid="6">
                                            <p:txEl>
                                              <p:pRg st="7" end="7"/>
                                            </p:txEl>
                                          </p:spTgt>
                                        </p:tgtEl>
                                        <p:attrNameLst>
                                          <p:attrName>ppt_x</p:attrName>
                                        </p:attrNameLst>
                                      </p:cBhvr>
                                      <p:tavLst>
                                        <p:tav tm="0">
                                          <p:val>
                                            <p:strVal val="0-#ppt_w/2"/>
                                          </p:val>
                                        </p:tav>
                                        <p:tav tm="100000">
                                          <p:val>
                                            <p:strVal val="#ppt_x"/>
                                          </p:val>
                                        </p:tav>
                                      </p:tavLst>
                                    </p:anim>
                                    <p:anim calcmode="lin" valueType="num">
                                      <p:cBhvr additive="base">
                                        <p:cTn id="42" dur="1000" fill="hold"/>
                                        <p:tgtEl>
                                          <p:spTgt spid="6">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12" fill="hold" nodeType="withEffect">
                                  <p:stCondLst>
                                    <p:cond delay="0"/>
                                  </p:stCondLst>
                                  <p:childTnLst>
                                    <p:set>
                                      <p:cBhvr>
                                        <p:cTn id="44" dur="1" fill="hold">
                                          <p:stCondLst>
                                            <p:cond delay="0"/>
                                          </p:stCondLst>
                                        </p:cTn>
                                        <p:tgtEl>
                                          <p:spTgt spid="6">
                                            <p:txEl>
                                              <p:pRg st="8" end="8"/>
                                            </p:txEl>
                                          </p:spTgt>
                                        </p:tgtEl>
                                        <p:attrNameLst>
                                          <p:attrName>style.visibility</p:attrName>
                                        </p:attrNameLst>
                                      </p:cBhvr>
                                      <p:to>
                                        <p:strVal val="visible"/>
                                      </p:to>
                                    </p:set>
                                    <p:anim calcmode="lin" valueType="num">
                                      <p:cBhvr additive="base">
                                        <p:cTn id="45" dur="1000" fill="hold"/>
                                        <p:tgtEl>
                                          <p:spTgt spid="6">
                                            <p:txEl>
                                              <p:pRg st="8" end="8"/>
                                            </p:txEl>
                                          </p:spTgt>
                                        </p:tgtEl>
                                        <p:attrNameLst>
                                          <p:attrName>ppt_x</p:attrName>
                                        </p:attrNameLst>
                                      </p:cBhvr>
                                      <p:tavLst>
                                        <p:tav tm="0">
                                          <p:val>
                                            <p:strVal val="0-#ppt_w/2"/>
                                          </p:val>
                                        </p:tav>
                                        <p:tav tm="100000">
                                          <p:val>
                                            <p:strVal val="#ppt_x"/>
                                          </p:val>
                                        </p:tav>
                                      </p:tavLst>
                                    </p:anim>
                                    <p:anim calcmode="lin" valueType="num">
                                      <p:cBhvr additive="base">
                                        <p:cTn id="46" dur="1000" fill="hold"/>
                                        <p:tgtEl>
                                          <p:spTgt spid="6">
                                            <p:txEl>
                                              <p:pRg st="8" end="8"/>
                                            </p:txEl>
                                          </p:spTgt>
                                        </p:tgtEl>
                                        <p:attrNameLst>
                                          <p:attrName>ppt_y</p:attrName>
                                        </p:attrNameLst>
                                      </p:cBhvr>
                                      <p:tavLst>
                                        <p:tav tm="0">
                                          <p:val>
                                            <p:strVal val="1+#ppt_h/2"/>
                                          </p:val>
                                        </p:tav>
                                        <p:tav tm="100000">
                                          <p:val>
                                            <p:strVal val="#ppt_y"/>
                                          </p:val>
                                        </p:tav>
                                      </p:tavLst>
                                    </p:anim>
                                  </p:childTnLst>
                                </p:cTn>
                              </p:par>
                              <p:par>
                                <p:cTn id="47" presetID="2" presetClass="entr" presetSubtype="12" fill="hold" nodeType="withEffect">
                                  <p:stCondLst>
                                    <p:cond delay="0"/>
                                  </p:stCondLst>
                                  <p:childTnLst>
                                    <p:set>
                                      <p:cBhvr>
                                        <p:cTn id="48" dur="1" fill="hold">
                                          <p:stCondLst>
                                            <p:cond delay="0"/>
                                          </p:stCondLst>
                                        </p:cTn>
                                        <p:tgtEl>
                                          <p:spTgt spid="6">
                                            <p:txEl>
                                              <p:pRg st="9" end="9"/>
                                            </p:txEl>
                                          </p:spTgt>
                                        </p:tgtEl>
                                        <p:attrNameLst>
                                          <p:attrName>style.visibility</p:attrName>
                                        </p:attrNameLst>
                                      </p:cBhvr>
                                      <p:to>
                                        <p:strVal val="visible"/>
                                      </p:to>
                                    </p:set>
                                    <p:anim calcmode="lin" valueType="num">
                                      <p:cBhvr additive="base">
                                        <p:cTn id="49" dur="1000" fill="hold"/>
                                        <p:tgtEl>
                                          <p:spTgt spid="6">
                                            <p:txEl>
                                              <p:pRg st="9" end="9"/>
                                            </p:txEl>
                                          </p:spTgt>
                                        </p:tgtEl>
                                        <p:attrNameLst>
                                          <p:attrName>ppt_x</p:attrName>
                                        </p:attrNameLst>
                                      </p:cBhvr>
                                      <p:tavLst>
                                        <p:tav tm="0">
                                          <p:val>
                                            <p:strVal val="0-#ppt_w/2"/>
                                          </p:val>
                                        </p:tav>
                                        <p:tav tm="100000">
                                          <p:val>
                                            <p:strVal val="#ppt_x"/>
                                          </p:val>
                                        </p:tav>
                                      </p:tavLst>
                                    </p:anim>
                                    <p:anim calcmode="lin" valueType="num">
                                      <p:cBhvr additive="base">
                                        <p:cTn id="50" dur="10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2" presetClass="entr" presetSubtype="4" fill="hold" nodeType="clickEffect">
                                  <p:stCondLst>
                                    <p:cond delay="0"/>
                                  </p:stCondLst>
                                  <p:childTnLst>
                                    <p:set>
                                      <p:cBhvr>
                                        <p:cTn id="54" dur="1" fill="hold">
                                          <p:stCondLst>
                                            <p:cond delay="0"/>
                                          </p:stCondLst>
                                        </p:cTn>
                                        <p:tgtEl>
                                          <p:spTgt spid="6">
                                            <p:txEl>
                                              <p:pRg st="6" end="6"/>
                                            </p:txEl>
                                          </p:spTgt>
                                        </p:tgtEl>
                                        <p:attrNameLst>
                                          <p:attrName>style.visibility</p:attrName>
                                        </p:attrNameLst>
                                      </p:cBhvr>
                                      <p:to>
                                        <p:strVal val="visible"/>
                                      </p:to>
                                    </p:set>
                                    <p:animEffect transition="in" filter="slide(fromBottom)">
                                      <p:cBhvr>
                                        <p:cTn id="55" dur="2000"/>
                                        <p:tgtEl>
                                          <p:spTgt spid="6">
                                            <p:txEl>
                                              <p:pRg st="6" end="6"/>
                                            </p:txEl>
                                          </p:spTgt>
                                        </p:tgtEl>
                                      </p:cBhvr>
                                    </p:animEffect>
                                  </p:childTnLst>
                                  <p:subTnLst>
                                    <p:animClr clrSpc="rgb" dir="cw">
                                      <p:cBhvr override="childStyle">
                                        <p:cTn dur="1" fill="hold" display="0" masterRel="nextClick" afterEffect="1"/>
                                        <p:tgtEl>
                                          <p:spTgt spid="6">
                                            <p:txEl>
                                              <p:pRg st="6" end="6"/>
                                            </p:txEl>
                                          </p:spTgt>
                                        </p:tgtEl>
                                        <p:attrNameLst>
                                          <p:attrName>ppt_c</p:attrName>
                                        </p:attrNameLst>
                                      </p:cBhvr>
                                      <p:to>
                                        <a:srgbClr val="FF33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48000"/>
            <a:ext cx="9144000" cy="1077218"/>
          </a:xfrm>
          <a:prstGeom prst="rect">
            <a:avLst/>
          </a:prstGeom>
        </p:spPr>
        <p:txBody>
          <a:bodyPr wrap="square">
            <a:spAutoFit/>
          </a:bodyPr>
          <a:lstStyle/>
          <a:p>
            <a:r>
              <a:rPr lang="en-US" sz="3200" b="1" dirty="0" smtClean="0">
                <a:solidFill>
                  <a:srgbClr val="FF0000"/>
                </a:solidFill>
                <a:latin typeface="Times New Roman" pitchFamily="18" charset="0"/>
              </a:rPr>
              <a:t>  </a:t>
            </a:r>
            <a:r>
              <a:rPr lang="en-US" sz="3200" b="1" dirty="0" err="1" smtClean="0">
                <a:solidFill>
                  <a:srgbClr val="FF0000"/>
                </a:solidFill>
                <a:latin typeface="Times New Roman" pitchFamily="18" charset="0"/>
              </a:rPr>
              <a:t>Câu</a:t>
            </a:r>
            <a:r>
              <a:rPr lang="en-US" sz="3200" b="1" dirty="0" smtClean="0">
                <a:solidFill>
                  <a:srgbClr val="FF0000"/>
                </a:solidFill>
                <a:latin typeface="Times New Roman" pitchFamily="18" charset="0"/>
              </a:rPr>
              <a:t> 2. </a:t>
            </a:r>
            <a:r>
              <a:rPr lang="en-US" sz="3200" b="1" dirty="0" smtClean="0">
                <a:solidFill>
                  <a:srgbClr val="0070C0"/>
                </a:solidFill>
                <a:latin typeface="Times New Roman" pitchFamily="18" charset="0"/>
              </a:rPr>
              <a:t>Cho </a:t>
            </a:r>
            <a:r>
              <a:rPr lang="en-US" sz="3200" b="1" dirty="0" err="1" smtClean="0">
                <a:solidFill>
                  <a:srgbClr val="0070C0"/>
                </a:solidFill>
                <a:latin typeface="Times New Roman" pitchFamily="18" charset="0"/>
              </a:rPr>
              <a:t>biết</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thời</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vụ</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để</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chiết</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cành</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và</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giâm</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cành</a:t>
            </a:r>
            <a:r>
              <a:rPr lang="en-US" sz="3200" b="1" dirty="0" smtClean="0">
                <a:solidFill>
                  <a:srgbClr val="0070C0"/>
                </a:solidFill>
                <a:latin typeface="Times New Roman" pitchFamily="18" charset="0"/>
              </a:rPr>
              <a:t>?</a:t>
            </a:r>
          </a:p>
        </p:txBody>
      </p:sp>
      <p:sp>
        <p:nvSpPr>
          <p:cNvPr id="5" name="Rectangle 4"/>
          <p:cNvSpPr/>
          <p:nvPr/>
        </p:nvSpPr>
        <p:spPr>
          <a:xfrm>
            <a:off x="0" y="4343400"/>
            <a:ext cx="8382000" cy="1077218"/>
          </a:xfrm>
          <a:prstGeom prst="rect">
            <a:avLst/>
          </a:prstGeom>
        </p:spPr>
        <p:txBody>
          <a:bodyPr wrap="square">
            <a:spAutoFit/>
          </a:bodyPr>
          <a:lstStyle/>
          <a:p>
            <a:r>
              <a:rPr lang="en-US" sz="3200" b="1" dirty="0" smtClean="0">
                <a:solidFill>
                  <a:srgbClr val="FF0000"/>
                </a:solidFill>
                <a:latin typeface="Times New Roman" pitchFamily="18" charset="0"/>
              </a:rPr>
              <a:t>  </a:t>
            </a:r>
            <a:r>
              <a:rPr lang="en-US" sz="3200" b="1" dirty="0" err="1" smtClean="0">
                <a:solidFill>
                  <a:srgbClr val="FF0000"/>
                </a:solidFill>
                <a:latin typeface="Times New Roman" pitchFamily="18" charset="0"/>
              </a:rPr>
              <a:t>Câu</a:t>
            </a:r>
            <a:r>
              <a:rPr lang="en-US" sz="3200" b="1" dirty="0" smtClean="0">
                <a:solidFill>
                  <a:srgbClr val="FF0000"/>
                </a:solidFill>
                <a:latin typeface="Times New Roman" pitchFamily="18" charset="0"/>
              </a:rPr>
              <a:t> 3. </a:t>
            </a:r>
            <a:r>
              <a:rPr lang="en-US" sz="3200" b="1" dirty="0" err="1" smtClean="0">
                <a:solidFill>
                  <a:srgbClr val="0070C0"/>
                </a:solidFill>
                <a:latin typeface="Times New Roman" pitchFamily="18" charset="0"/>
              </a:rPr>
              <a:t>Nêu</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ưu</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điểm</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và</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nhược</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điểm</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của</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chiết</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cành</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và</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giâm</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cành</a:t>
            </a:r>
            <a:r>
              <a:rPr lang="en-US" sz="3200" b="1" dirty="0" smtClean="0">
                <a:solidFill>
                  <a:srgbClr val="0070C0"/>
                </a:solidFill>
                <a:latin typeface="Times New Roman" pitchFamily="18" charset="0"/>
              </a:rPr>
              <a:t> ?</a:t>
            </a:r>
            <a:endParaRPr lang="en-US" sz="3200" b="1" dirty="0">
              <a:solidFill>
                <a:srgbClr val="0070C0"/>
              </a:solidFill>
              <a:latin typeface="Times New Roman" pitchFamily="18" charset="0"/>
            </a:endParaRPr>
          </a:p>
        </p:txBody>
      </p:sp>
      <p:sp>
        <p:nvSpPr>
          <p:cNvPr id="7" name="Rectangle 6"/>
          <p:cNvSpPr/>
          <p:nvPr/>
        </p:nvSpPr>
        <p:spPr>
          <a:xfrm>
            <a:off x="152400" y="1981200"/>
            <a:ext cx="8307144" cy="584775"/>
          </a:xfrm>
          <a:prstGeom prst="rect">
            <a:avLst/>
          </a:prstGeom>
        </p:spPr>
        <p:txBody>
          <a:bodyPr wrap="square">
            <a:spAutoFit/>
          </a:bodyPr>
          <a:lstStyle/>
          <a:p>
            <a:r>
              <a:rPr lang="en-US" sz="3200" b="1" dirty="0" err="1" smtClean="0">
                <a:solidFill>
                  <a:srgbClr val="FF0000"/>
                </a:solidFill>
                <a:latin typeface="Times New Roman" pitchFamily="18" charset="0"/>
              </a:rPr>
              <a:t>Câu</a:t>
            </a:r>
            <a:r>
              <a:rPr lang="en-US" sz="3200" b="1" dirty="0" smtClean="0">
                <a:solidFill>
                  <a:srgbClr val="FF0000"/>
                </a:solidFill>
                <a:latin typeface="Times New Roman" pitchFamily="18" charset="0"/>
              </a:rPr>
              <a:t> 1. </a:t>
            </a:r>
            <a:r>
              <a:rPr lang="en-US" sz="3200" b="1" dirty="0" err="1" smtClean="0">
                <a:solidFill>
                  <a:srgbClr val="0070C0"/>
                </a:solidFill>
                <a:latin typeface="Times New Roman" pitchFamily="18" charset="0"/>
              </a:rPr>
              <a:t>Thế</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nào</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là</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chiết</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cành</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và</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giâm</a:t>
            </a:r>
            <a:r>
              <a:rPr lang="en-US" sz="3200" b="1" dirty="0" smtClean="0">
                <a:solidFill>
                  <a:srgbClr val="0070C0"/>
                </a:solidFill>
                <a:latin typeface="Times New Roman" pitchFamily="18" charset="0"/>
              </a:rPr>
              <a:t> </a:t>
            </a:r>
            <a:r>
              <a:rPr lang="en-US" sz="3200" b="1" dirty="0" err="1" smtClean="0">
                <a:solidFill>
                  <a:srgbClr val="0070C0"/>
                </a:solidFill>
                <a:latin typeface="Times New Roman" pitchFamily="18" charset="0"/>
              </a:rPr>
              <a:t>cành</a:t>
            </a:r>
            <a:r>
              <a:rPr lang="en-US" sz="3200" b="1" dirty="0" smtClean="0">
                <a:solidFill>
                  <a:srgbClr val="0070C0"/>
                </a:solidFill>
                <a:latin typeface="Times New Roman" pitchFamily="18" charset="0"/>
              </a:rPr>
              <a:t> ?</a:t>
            </a:r>
            <a:endParaRPr lang="en-US" sz="3200" dirty="0">
              <a:solidFill>
                <a:srgbClr val="0070C0"/>
              </a:solidFill>
            </a:endParaRPr>
          </a:p>
        </p:txBody>
      </p:sp>
      <p:sp>
        <p:nvSpPr>
          <p:cNvPr id="8" name="Rectangle 7"/>
          <p:cNvSpPr/>
          <p:nvPr/>
        </p:nvSpPr>
        <p:spPr>
          <a:xfrm>
            <a:off x="2438400" y="457200"/>
            <a:ext cx="4241739" cy="646331"/>
          </a:xfrm>
          <a:prstGeom prst="rect">
            <a:avLst/>
          </a:prstGeom>
        </p:spPr>
        <p:txBody>
          <a:bodyPr wrap="none">
            <a:spAutoFit/>
          </a:bodyPr>
          <a:lstStyle/>
          <a:p>
            <a:pPr algn="ctr"/>
            <a:r>
              <a:rPr lang="en-US" sz="3600" b="1" dirty="0" smtClean="0">
                <a:solidFill>
                  <a:srgbClr val="FF0000"/>
                </a:solidFill>
                <a:latin typeface="Times New Roman" pitchFamily="18" charset="0"/>
              </a:rPr>
              <a:t>KIỂM TRA BÀI CŨ</a:t>
            </a:r>
            <a:endParaRPr lang="en-US" sz="3600" b="1" dirty="0">
              <a:solidFill>
                <a:srgbClr val="FF0000"/>
              </a:solidFill>
              <a:latin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228600"/>
            <a:ext cx="8534400" cy="2062103"/>
          </a:xfrm>
          <a:prstGeom prst="rect">
            <a:avLst/>
          </a:prstGeom>
        </p:spPr>
        <p:txBody>
          <a:bodyPr wrap="square">
            <a:spAutoFit/>
          </a:bodyPr>
          <a:lstStyle/>
          <a:p>
            <a:pPr lvl="0" algn="just" fontAlgn="base">
              <a:spcBef>
                <a:spcPct val="0"/>
              </a:spcBef>
              <a:spcAft>
                <a:spcPct val="0"/>
              </a:spcAft>
              <a:tabLst>
                <a:tab pos="457200" algn="l"/>
              </a:tabLst>
            </a:pPr>
            <a:r>
              <a:rPr lang="en-US" sz="3200" b="1" dirty="0" smtClean="0">
                <a:solidFill>
                  <a:srgbClr val="363636"/>
                </a:solidFill>
                <a:latin typeface="Times New Roman" pitchFamily="18" charset="0"/>
                <a:ea typeface="Times New Roman" pitchFamily="18" charset="0"/>
                <a:cs typeface="Times New Roman" pitchFamily="18" charset="0"/>
              </a:rPr>
              <a:t>c.  </a:t>
            </a:r>
            <a:r>
              <a:rPr lang="en-US" sz="3200" b="1" dirty="0" err="1" smtClean="0">
                <a:solidFill>
                  <a:srgbClr val="363636"/>
                </a:solidFill>
                <a:latin typeface="Times New Roman" pitchFamily="18" charset="0"/>
                <a:ea typeface="Times New Roman" pitchFamily="18" charset="0"/>
                <a:cs typeface="Times New Roman" pitchFamily="18" charset="0"/>
              </a:rPr>
              <a:t>Ghép</a:t>
            </a:r>
            <a:r>
              <a:rPr lang="en-US" sz="3200" b="1" dirty="0" smtClean="0">
                <a:solidFill>
                  <a:srgbClr val="363636"/>
                </a:solidFill>
                <a:latin typeface="Times New Roman" pitchFamily="18" charset="0"/>
                <a:ea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pPr lvl="0" algn="just" eaLnBrk="0" fontAlgn="base" hangingPunct="0">
              <a:spcBef>
                <a:spcPct val="0"/>
              </a:spcBef>
              <a:spcAft>
                <a:spcPct val="0"/>
              </a:spcAft>
              <a:tabLst>
                <a:tab pos="457200" algn="l"/>
              </a:tabLst>
            </a:pP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Ghép</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là</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phương</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pháp</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gắn</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một</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đoạn</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cành</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Hoặc</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cành</a:t>
            </a:r>
            <a:r>
              <a:rPr lang="en-US" sz="3200" dirty="0" smtClean="0">
                <a:solidFill>
                  <a:srgbClr val="4A4A4A"/>
                </a:solidFill>
                <a:latin typeface="Times New Roman" pitchFamily="18" charset="0"/>
                <a:ea typeface="Times New Roman" pitchFamily="18" charset="0"/>
                <a:cs typeface="Times New Roman" pitchFamily="18" charset="0"/>
              </a:rPr>
              <a:t>) hay </a:t>
            </a:r>
            <a:r>
              <a:rPr lang="en-US" sz="3200" dirty="0" err="1" smtClean="0">
                <a:solidFill>
                  <a:srgbClr val="4A4A4A"/>
                </a:solidFill>
                <a:latin typeface="Times New Roman" pitchFamily="18" charset="0"/>
                <a:ea typeface="Times New Roman" pitchFamily="18" charset="0"/>
                <a:cs typeface="Times New Roman" pitchFamily="18" charset="0"/>
              </a:rPr>
              <a:t>mắt</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chồi</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lên</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gốc</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của</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cây</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cùng</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họ</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để</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tạo</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nên</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một</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cây</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mới</a:t>
            </a:r>
            <a:r>
              <a:rPr lang="en-US" sz="3200" dirty="0" smtClean="0">
                <a:solidFill>
                  <a:srgbClr val="4A4A4A"/>
                </a:solidFill>
                <a:latin typeface="Times New Roman" pitchFamily="18" charset="0"/>
                <a:ea typeface="Times New Roman" pitchFamily="18" charset="0"/>
                <a:cs typeface="Times New Roman" pitchFamily="18" charset="0"/>
              </a:rPr>
              <a:t>.</a:t>
            </a:r>
            <a:endParaRPr lang="en-US" sz="3200" dirty="0" smtClean="0">
              <a:latin typeface="Times New Roman" pitchFamily="18" charset="0"/>
              <a:cs typeface="Times New Roman" pitchFamily="18" charset="0"/>
            </a:endParaRPr>
          </a:p>
        </p:txBody>
      </p:sp>
      <p:pic>
        <p:nvPicPr>
          <p:cNvPr id="4" name="Picture 2" descr="ghép cây"/>
          <p:cNvPicPr>
            <a:picLocks noChangeAspect="1" noChangeArrowheads="1"/>
          </p:cNvPicPr>
          <p:nvPr/>
        </p:nvPicPr>
        <p:blipFill>
          <a:blip r:embed="rId2"/>
          <a:srcRect/>
          <a:stretch>
            <a:fillRect/>
          </a:stretch>
        </p:blipFill>
        <p:spPr bwMode="auto">
          <a:xfrm>
            <a:off x="1295400" y="2514600"/>
            <a:ext cx="6400800" cy="4114800"/>
          </a:xfrm>
          <a:prstGeom prst="rect">
            <a:avLst/>
          </a:prstGeom>
          <a:noFill/>
        </p:spPr>
      </p:pic>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additive="base">
                                        <p:cTn id="12" dur="2000" fill="hold"/>
                                        <p:tgtEl>
                                          <p:spTgt spid="5">
                                            <p:txEl>
                                              <p:pRg st="1" end="1"/>
                                            </p:txEl>
                                          </p:spTgt>
                                        </p:tgtEl>
                                        <p:attrNameLst>
                                          <p:attrName>ppt_x</p:attrName>
                                        </p:attrNameLst>
                                      </p:cBhvr>
                                      <p:tavLst>
                                        <p:tav tm="0">
                                          <p:val>
                                            <p:strVal val="1+#ppt_w/2"/>
                                          </p:val>
                                        </p:tav>
                                        <p:tav tm="100000">
                                          <p:val>
                                            <p:strVal val="#ppt_x"/>
                                          </p:val>
                                        </p:tav>
                                      </p:tavLst>
                                    </p:anim>
                                    <p:anim calcmode="lin" valueType="num">
                                      <p:cBhvr additive="base">
                                        <p:cTn id="13"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2000" fill="hold"/>
                                        <p:tgtEl>
                                          <p:spTgt spid="4"/>
                                        </p:tgtEl>
                                        <p:attrNameLst>
                                          <p:attrName>ppt_x</p:attrName>
                                        </p:attrNameLst>
                                      </p:cBhvr>
                                      <p:tavLst>
                                        <p:tav tm="0">
                                          <p:val>
                                            <p:strVal val="#ppt_x"/>
                                          </p:val>
                                        </p:tav>
                                        <p:tav tm="100000">
                                          <p:val>
                                            <p:strVal val="#ppt_x"/>
                                          </p:val>
                                        </p:tav>
                                      </p:tavLst>
                                    </p:anim>
                                    <p:anim calcmode="lin" valueType="num">
                                      <p:cBhvr additive="base">
                                        <p:cTn id="19"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762000"/>
            <a:ext cx="8915400" cy="5447645"/>
          </a:xfrm>
          <a:prstGeom prst="rect">
            <a:avLst/>
          </a:prstGeom>
        </p:spPr>
        <p:txBody>
          <a:bodyPr wrap="square">
            <a:spAutoFit/>
          </a:bodyPr>
          <a:lstStyle/>
          <a:p>
            <a:r>
              <a:rPr lang="vi-VN" sz="2800" b="1" dirty="0" smtClean="0">
                <a:solidFill>
                  <a:srgbClr val="FF0000"/>
                </a:solidFill>
              </a:rPr>
              <a:t>Cơ sở khoa học của ghép cây</a:t>
            </a:r>
          </a:p>
          <a:p>
            <a:r>
              <a:rPr lang="vi-VN" sz="3200" dirty="0" smtClean="0"/>
              <a:t>Ghép cây là một trong những phương pháp nhân giống vô tính được thực hiện bằng cách đem gắn một bộ phận của cây giống (một mắt hay một đoạn cành) sang một gốc cây khác (gọi là gốc ghép) để tạo nên một cây mới mà vẫn giữ được những đặc tính của cây giống ban đầu. Bằng các biện pháp nhất định làm cho gốc ghép và thân ghép tiếp xúc với nhau, nhờ sự hoạt động và tái sinh của tượng tầng làm cho gốc ghép và mắt ghép gắn liền với nhau, cây ghép sẽ phát triển bình thường.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edge">
                                      <p:cBhvr>
                                        <p:cTn id="7" dur="2000"/>
                                        <p:tgtEl>
                                          <p:spTgt spid="4">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wedge">
                                      <p:cBhvr>
                                        <p:cTn id="10"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1077218"/>
          </a:xfrm>
          <a:prstGeom prst="rect">
            <a:avLst/>
          </a:prstGeom>
        </p:spPr>
        <p:txBody>
          <a:bodyPr wrap="square">
            <a:spAutoFit/>
          </a:bodyPr>
          <a:lstStyle/>
          <a:p>
            <a:pPr lvl="0" algn="just" fontAlgn="base">
              <a:spcBef>
                <a:spcPct val="0"/>
              </a:spcBef>
              <a:spcAft>
                <a:spcPct val="0"/>
              </a:spcAft>
              <a:tabLst>
                <a:tab pos="914400" algn="l"/>
              </a:tabLst>
            </a:pPr>
            <a:r>
              <a:rPr lang="en-US" sz="3200" b="1" dirty="0" smtClean="0">
                <a:solidFill>
                  <a:srgbClr val="363636"/>
                </a:solidFill>
                <a:latin typeface="Times New Roman" pitchFamily="18" charset="0"/>
                <a:ea typeface="Times New Roman" pitchFamily="18" charset="0"/>
                <a:cs typeface="Times New Roman" pitchFamily="18" charset="0"/>
              </a:rPr>
              <a:t>2. </a:t>
            </a:r>
            <a:r>
              <a:rPr lang="en-US" sz="3200" b="1" dirty="0" err="1" smtClean="0">
                <a:solidFill>
                  <a:srgbClr val="363636"/>
                </a:solidFill>
                <a:latin typeface="Times New Roman" pitchFamily="18" charset="0"/>
                <a:ea typeface="Times New Roman" pitchFamily="18" charset="0"/>
                <a:cs typeface="Times New Roman" pitchFamily="18" charset="0"/>
              </a:rPr>
              <a:t>Thiết</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kế</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vườn</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ươm</a:t>
            </a:r>
            <a:r>
              <a:rPr lang="en-US" sz="3200" b="1" dirty="0" smtClean="0">
                <a:solidFill>
                  <a:srgbClr val="363636"/>
                </a:solidFill>
                <a:latin typeface="Times New Roman" pitchFamily="18" charset="0"/>
                <a:ea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pPr lvl="0" algn="just" eaLnBrk="0" fontAlgn="base" hangingPunct="0">
              <a:spcBef>
                <a:spcPct val="0"/>
              </a:spcBef>
              <a:spcAft>
                <a:spcPct val="0"/>
              </a:spcAft>
              <a:tabLst>
                <a:tab pos="914400" algn="l"/>
              </a:tabLst>
            </a:pPr>
            <a:r>
              <a:rPr lang="en-US" sz="3200" dirty="0" smtClean="0">
                <a:solidFill>
                  <a:srgbClr val="4A4A4A"/>
                </a:solidFill>
                <a:latin typeface="Times New Roman" pitchFamily="18" charset="0"/>
                <a:ea typeface="Times New Roman" pitchFamily="18" charset="0"/>
                <a:cs typeface="Times New Roman" pitchFamily="18" charset="0"/>
              </a:rPr>
              <a:t>    </a:t>
            </a:r>
            <a:endParaRPr lang="en-US" sz="3200" dirty="0">
              <a:latin typeface="Times New Roman" pitchFamily="18" charset="0"/>
            </a:endParaRPr>
          </a:p>
        </p:txBody>
      </p:sp>
      <p:pic>
        <p:nvPicPr>
          <p:cNvPr id="3" name="Picture 2" descr="C:\Users\Dell\Downloads\khu nhân giống.jfif"/>
          <p:cNvPicPr>
            <a:picLocks noChangeAspect="1" noChangeArrowheads="1"/>
          </p:cNvPicPr>
          <p:nvPr/>
        </p:nvPicPr>
        <p:blipFill>
          <a:blip r:embed="rId2"/>
          <a:srcRect/>
          <a:stretch>
            <a:fillRect/>
          </a:stretch>
        </p:blipFill>
        <p:spPr bwMode="auto">
          <a:xfrm>
            <a:off x="304800" y="1143000"/>
            <a:ext cx="8534400" cy="5562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2000" fill="hold"/>
                                        <p:tgtEl>
                                          <p:spTgt spid="3"/>
                                        </p:tgtEl>
                                        <p:attrNameLst>
                                          <p:attrName>ppt_x</p:attrName>
                                        </p:attrNameLst>
                                      </p:cBhvr>
                                      <p:tavLst>
                                        <p:tav tm="0">
                                          <p:val>
                                            <p:strVal val="#ppt_x"/>
                                          </p:val>
                                        </p:tav>
                                        <p:tav tm="100000">
                                          <p:val>
                                            <p:strVal val="#ppt_x"/>
                                          </p:val>
                                        </p:tav>
                                      </p:tavLst>
                                    </p:anim>
                                    <p:anim calcmode="lin" valueType="num">
                                      <p:cBhvr additive="base">
                                        <p:cTn id="13" dur="2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066800"/>
            <a:ext cx="8839200" cy="4832092"/>
          </a:xfrm>
          <a:prstGeom prst="rect">
            <a:avLst/>
          </a:prstGeom>
        </p:spPr>
        <p:txBody>
          <a:bodyPr wrap="square">
            <a:spAutoFit/>
          </a:bodyPr>
          <a:lstStyle/>
          <a:p>
            <a:r>
              <a:rPr lang="vi-VN" sz="2800" b="1" dirty="0" smtClean="0">
                <a:solidFill>
                  <a:srgbClr val="FF0000"/>
                </a:solidFill>
              </a:rPr>
              <a:t>Ưu điểm của phương pháp ghép</a:t>
            </a:r>
          </a:p>
          <a:p>
            <a:r>
              <a:rPr lang="vi-VN" sz="2800" dirty="0" smtClean="0"/>
              <a:t>– Cây ghép sinh trưởng tốt nhờ bộ rễ của gốc ghép.</a:t>
            </a:r>
          </a:p>
          <a:p>
            <a:r>
              <a:rPr lang="vi-VN" sz="2800" dirty="0" smtClean="0"/>
              <a:t>– Cây vẫn giữ được các đặc tính tốt của cây mẹ.</a:t>
            </a:r>
          </a:p>
          <a:p>
            <a:r>
              <a:rPr lang="vi-VN" sz="2800" dirty="0" smtClean="0"/>
              <a:t>– Sớm ra hoa, kết quả.</a:t>
            </a:r>
          </a:p>
          <a:p>
            <a:r>
              <a:rPr lang="vi-VN" sz="2800" dirty="0" smtClean="0"/>
              <a:t>– Hệ số nhân giống cao, tốc độ tăng diện tích nhanh mà không ảnh hưởng đến sức khoẻ của cây mẹ.</a:t>
            </a:r>
          </a:p>
          <a:p>
            <a:r>
              <a:rPr lang="vi-VN" sz="2800" dirty="0" smtClean="0"/>
              <a:t>– Nâng cao được sức chống chịu của giống, chịu hạn, chịu úng, chống chịu sâu bệnh trên cơ sở chọn được giống gốc ghép thích hợp.</a:t>
            </a:r>
          </a:p>
          <a:p>
            <a:r>
              <a:rPr lang="vi-VN" sz="2800" dirty="0" smtClean="0"/>
              <a:t>– Duy trì được nòi giống đối với những giống không hạt hoặc chiết, giâm cành khó.</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heel(4)">
                                      <p:cBhvr>
                                        <p:cTn id="7" dur="2000"/>
                                        <p:tgtEl>
                                          <p:spTgt spid="4">
                                            <p:txEl>
                                              <p:pRg st="0" end="0"/>
                                            </p:txEl>
                                          </p:spTgt>
                                        </p:tgtEl>
                                      </p:cBhvr>
                                    </p:animEffect>
                                  </p:childTnLst>
                                </p:cTn>
                              </p:par>
                              <p:par>
                                <p:cTn id="8" presetID="21" presetClass="entr" presetSubtype="4"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wheel(4)">
                                      <p:cBhvr>
                                        <p:cTn id="10" dur="2000"/>
                                        <p:tgtEl>
                                          <p:spTgt spid="4">
                                            <p:txEl>
                                              <p:pRg st="1" end="1"/>
                                            </p:txEl>
                                          </p:spTgt>
                                        </p:tgtEl>
                                      </p:cBhvr>
                                    </p:animEffect>
                                  </p:childTnLst>
                                </p:cTn>
                              </p:par>
                              <p:par>
                                <p:cTn id="11" presetID="21" presetClass="entr" presetSubtype="4"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wheel(4)">
                                      <p:cBhvr>
                                        <p:cTn id="13" dur="2000"/>
                                        <p:tgtEl>
                                          <p:spTgt spid="4">
                                            <p:txEl>
                                              <p:pRg st="2" end="2"/>
                                            </p:txEl>
                                          </p:spTgt>
                                        </p:tgtEl>
                                      </p:cBhvr>
                                    </p:animEffect>
                                  </p:childTnLst>
                                </p:cTn>
                              </p:par>
                              <p:par>
                                <p:cTn id="14" presetID="21" presetClass="entr" presetSubtype="4"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wheel(4)">
                                      <p:cBhvr>
                                        <p:cTn id="16" dur="2000"/>
                                        <p:tgtEl>
                                          <p:spTgt spid="4">
                                            <p:txEl>
                                              <p:pRg st="3" end="3"/>
                                            </p:txEl>
                                          </p:spTgt>
                                        </p:tgtEl>
                                      </p:cBhvr>
                                    </p:animEffect>
                                  </p:childTnLst>
                                </p:cTn>
                              </p:par>
                              <p:par>
                                <p:cTn id="17" presetID="21"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wheel(4)">
                                      <p:cBhvr>
                                        <p:cTn id="19" dur="2000"/>
                                        <p:tgtEl>
                                          <p:spTgt spid="4">
                                            <p:txEl>
                                              <p:pRg st="4" end="4"/>
                                            </p:txEl>
                                          </p:spTgt>
                                        </p:tgtEl>
                                      </p:cBhvr>
                                    </p:animEffect>
                                  </p:childTnLst>
                                </p:cTn>
                              </p:par>
                              <p:par>
                                <p:cTn id="20" presetID="21" presetClass="entr" presetSubtype="4"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heel(4)">
                                      <p:cBhvr>
                                        <p:cTn id="22" dur="2000"/>
                                        <p:tgtEl>
                                          <p:spTgt spid="4">
                                            <p:txEl>
                                              <p:pRg st="5" end="5"/>
                                            </p:txEl>
                                          </p:spTgt>
                                        </p:tgtEl>
                                      </p:cBhvr>
                                    </p:animEffect>
                                  </p:childTnLst>
                                </p:cTn>
                              </p:par>
                              <p:par>
                                <p:cTn id="23" presetID="21" presetClass="entr" presetSubtype="4"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wheel(4)">
                                      <p:cBhvr>
                                        <p:cTn id="25" dur="2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62000"/>
            <a:ext cx="9144000" cy="5816977"/>
          </a:xfrm>
          <a:prstGeom prst="rect">
            <a:avLst/>
          </a:prstGeom>
        </p:spPr>
        <p:txBody>
          <a:bodyPr wrap="square">
            <a:spAutoFit/>
          </a:bodyPr>
          <a:lstStyle/>
          <a:p>
            <a:r>
              <a:rPr lang="en-US" sz="2800" b="1" dirty="0" smtClean="0">
                <a:solidFill>
                  <a:srgbClr val="FF0000"/>
                </a:solidFill>
              </a:rPr>
              <a:t>Đ</a:t>
            </a:r>
            <a:r>
              <a:rPr lang="vi-VN" sz="2800" b="1" dirty="0" smtClean="0">
                <a:solidFill>
                  <a:srgbClr val="FF0000"/>
                </a:solidFill>
              </a:rPr>
              <a:t>ể có những cành ghép tốt cần chú ý một số điểm sau:</a:t>
            </a:r>
            <a:endParaRPr lang="vi-VN" sz="2800" dirty="0" smtClean="0">
              <a:solidFill>
                <a:srgbClr val="FF0000"/>
              </a:solidFill>
            </a:endParaRPr>
          </a:p>
          <a:p>
            <a:r>
              <a:rPr lang="vi-VN" sz="2800" b="1" dirty="0" smtClean="0">
                <a:solidFill>
                  <a:srgbClr val="FF0000"/>
                </a:solidFill>
              </a:rPr>
              <a:t>Chọn mắt ghép:</a:t>
            </a:r>
            <a:r>
              <a:rPr lang="vi-VN" sz="2800" b="1" dirty="0" smtClean="0"/>
              <a:t> </a:t>
            </a:r>
            <a:r>
              <a:rPr lang="vi-VN" sz="2400" dirty="0" smtClean="0"/>
              <a:t>Chọn cành ghép tốt trên cây mẹ có năng suất cao, ổn định qua 3 vụ quả trở lên và phẩm chất tốt. Thường lấy mắt ghép ở các cành giữa tầng tán, nhô ra ánh sáng, cành có 4 – 6 tháng tuổi, đường kính gốc cành từ 4 – 10mm.</a:t>
            </a:r>
          </a:p>
          <a:p>
            <a:r>
              <a:rPr lang="vi-VN" sz="2800" b="1" dirty="0" smtClean="0">
                <a:solidFill>
                  <a:srgbClr val="FF0000"/>
                </a:solidFill>
              </a:rPr>
              <a:t>Chọn gốc ghép:</a:t>
            </a:r>
            <a:endParaRPr lang="vi-VN" sz="2800" dirty="0" smtClean="0">
              <a:solidFill>
                <a:srgbClr val="FF0000"/>
              </a:solidFill>
            </a:endParaRPr>
          </a:p>
          <a:p>
            <a:r>
              <a:rPr lang="vi-VN" sz="2400" dirty="0" smtClean="0"/>
              <a:t>Gốc ghép tốt phải có các tiêu chuẩn sau:</a:t>
            </a:r>
            <a:br>
              <a:rPr lang="vi-VN" sz="2400" dirty="0" smtClean="0"/>
            </a:br>
            <a:r>
              <a:rPr lang="vi-VN" sz="2400" dirty="0" smtClean="0"/>
              <a:t>– Giống làm gốc ghép sinh trưởng phải khoẻ, có khả năng thích ứng với điều kiện khí hậu, đất đai ở địa phương, có khả năng chống chịu sâu bệnh tốt</a:t>
            </a:r>
          </a:p>
          <a:p>
            <a:r>
              <a:rPr lang="vi-VN" sz="2400" dirty="0" smtClean="0"/>
              <a:t>– Cây sinh trưởng nhanh để chóng được ghép, dễ gây giống (từ phương pháp gieo hạt, giâm cành), ít mọc mầm phụ ở gốc cây con.</a:t>
            </a:r>
          </a:p>
          <a:p>
            <a:r>
              <a:rPr lang="vi-VN" sz="2400" dirty="0" smtClean="0"/>
              <a:t>– Có khả năng tiếp hợp tốt với thân cành ghép. Thông thường các cây trong cùng họ, cùng loài khi ghép dễ hợp với nhau hơn: cam, bưởi; mận, đào; mãng cầu xiêm, bình bát.</a:t>
            </a:r>
            <a:endParaRPr lang="vi-VN"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circle(in)">
                                      <p:cBhvr>
                                        <p:cTn id="13" dur="2000"/>
                                        <p:tgtEl>
                                          <p:spTgt spid="4">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nodeType="clickEffect">
                                  <p:stCondLst>
                                    <p:cond delay="0"/>
                                  </p:stCondLst>
                                  <p:iterate type="lt">
                                    <p:tmPct val="5000"/>
                                  </p:iterate>
                                  <p:childTnLst>
                                    <p:set>
                                      <p:cBhvr>
                                        <p:cTn id="17" dur="1" fill="hold">
                                          <p:stCondLst>
                                            <p:cond delay="0"/>
                                          </p:stCondLst>
                                        </p:cTn>
                                        <p:tgtEl>
                                          <p:spTgt spid="4">
                                            <p:txEl>
                                              <p:pRg st="2" end="2"/>
                                            </p:txEl>
                                          </p:spTgt>
                                        </p:tgtEl>
                                        <p:attrNameLst>
                                          <p:attrName>style.visibility</p:attrName>
                                        </p:attrNameLst>
                                      </p:cBhvr>
                                      <p:to>
                                        <p:strVal val="visible"/>
                                      </p:to>
                                    </p:set>
                                    <p:anim calcmode="lin" valueType="num">
                                      <p:cBhvr>
                                        <p:cTn id="18"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9"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0"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1" dur="1000"/>
                                        <p:tgtEl>
                                          <p:spTgt spid="4">
                                            <p:txEl>
                                              <p:pRg st="2" end="2"/>
                                            </p:txEl>
                                          </p:spTgt>
                                        </p:tgtEl>
                                      </p:cBhvr>
                                    </p:animEffect>
                                  </p:childTnLst>
                                </p:cTn>
                              </p:par>
                              <p:par>
                                <p:cTn id="22" presetID="31" presetClass="entr" presetSubtype="0" fill="hold" nodeType="withEffect">
                                  <p:stCondLst>
                                    <p:cond delay="0"/>
                                  </p:stCondLst>
                                  <p:iterate type="lt">
                                    <p:tmPct val="5000"/>
                                  </p:iterate>
                                  <p:childTnLst>
                                    <p:set>
                                      <p:cBhvr>
                                        <p:cTn id="23" dur="1" fill="hold">
                                          <p:stCondLst>
                                            <p:cond delay="0"/>
                                          </p:stCondLst>
                                        </p:cTn>
                                        <p:tgtEl>
                                          <p:spTgt spid="4">
                                            <p:txEl>
                                              <p:pRg st="3" end="3"/>
                                            </p:txEl>
                                          </p:spTgt>
                                        </p:tgtEl>
                                        <p:attrNameLst>
                                          <p:attrName>style.visibility</p:attrName>
                                        </p:attrNameLst>
                                      </p:cBhvr>
                                      <p:to>
                                        <p:strVal val="visible"/>
                                      </p:to>
                                    </p:set>
                                    <p:anim calcmode="lin" valueType="num">
                                      <p:cBhvr>
                                        <p:cTn id="24"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5"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26"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27" dur="1000"/>
                                        <p:tgtEl>
                                          <p:spTgt spid="4">
                                            <p:txEl>
                                              <p:pRg st="3" end="3"/>
                                            </p:txEl>
                                          </p:spTgt>
                                        </p:tgtEl>
                                      </p:cBhvr>
                                    </p:animEffect>
                                  </p:childTnLst>
                                </p:cTn>
                              </p:par>
                              <p:par>
                                <p:cTn id="28" presetID="31" presetClass="entr" presetSubtype="0" fill="hold" nodeType="withEffect">
                                  <p:stCondLst>
                                    <p:cond delay="0"/>
                                  </p:stCondLst>
                                  <p:iterate type="lt">
                                    <p:tmPct val="5000"/>
                                  </p:iterate>
                                  <p:childTnLst>
                                    <p:set>
                                      <p:cBhvr>
                                        <p:cTn id="29" dur="1" fill="hold">
                                          <p:stCondLst>
                                            <p:cond delay="0"/>
                                          </p:stCondLst>
                                        </p:cTn>
                                        <p:tgtEl>
                                          <p:spTgt spid="4">
                                            <p:txEl>
                                              <p:pRg st="4" end="4"/>
                                            </p:txEl>
                                          </p:spTgt>
                                        </p:tgtEl>
                                        <p:attrNameLst>
                                          <p:attrName>style.visibility</p:attrName>
                                        </p:attrNameLst>
                                      </p:cBhvr>
                                      <p:to>
                                        <p:strVal val="visible"/>
                                      </p:to>
                                    </p:set>
                                    <p:anim calcmode="lin" valueType="num">
                                      <p:cBhvr>
                                        <p:cTn id="30"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1" dur="1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32" dur="100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33" dur="1000"/>
                                        <p:tgtEl>
                                          <p:spTgt spid="4">
                                            <p:txEl>
                                              <p:pRg st="4" end="4"/>
                                            </p:txEl>
                                          </p:spTgt>
                                        </p:tgtEl>
                                      </p:cBhvr>
                                    </p:animEffect>
                                  </p:childTnLst>
                                </p:cTn>
                              </p:par>
                              <p:par>
                                <p:cTn id="34" presetID="31" presetClass="entr" presetSubtype="0" fill="hold" nodeType="withEffect">
                                  <p:stCondLst>
                                    <p:cond delay="0"/>
                                  </p:stCondLst>
                                  <p:iterate type="lt">
                                    <p:tmPct val="5000"/>
                                  </p:iterate>
                                  <p:childTnLst>
                                    <p:set>
                                      <p:cBhvr>
                                        <p:cTn id="35" dur="1" fill="hold">
                                          <p:stCondLst>
                                            <p:cond delay="0"/>
                                          </p:stCondLst>
                                        </p:cTn>
                                        <p:tgtEl>
                                          <p:spTgt spid="4">
                                            <p:txEl>
                                              <p:pRg st="5" end="5"/>
                                            </p:txEl>
                                          </p:spTgt>
                                        </p:tgtEl>
                                        <p:attrNameLst>
                                          <p:attrName>style.visibility</p:attrName>
                                        </p:attrNameLst>
                                      </p:cBhvr>
                                      <p:to>
                                        <p:strVal val="visible"/>
                                      </p:to>
                                    </p:set>
                                    <p:anim calcmode="lin" valueType="num">
                                      <p:cBhvr>
                                        <p:cTn id="36" dur="10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7" dur="1000" fill="hold"/>
                                        <p:tgtEl>
                                          <p:spTgt spid="4">
                                            <p:txEl>
                                              <p:pRg st="5" end="5"/>
                                            </p:txEl>
                                          </p:spTgt>
                                        </p:tgtEl>
                                        <p:attrNameLst>
                                          <p:attrName>ppt_h</p:attrName>
                                        </p:attrNameLst>
                                      </p:cBhvr>
                                      <p:tavLst>
                                        <p:tav tm="0">
                                          <p:val>
                                            <p:fltVal val="0"/>
                                          </p:val>
                                        </p:tav>
                                        <p:tav tm="100000">
                                          <p:val>
                                            <p:strVal val="#ppt_h"/>
                                          </p:val>
                                        </p:tav>
                                      </p:tavLst>
                                    </p:anim>
                                    <p:anim calcmode="lin" valueType="num">
                                      <p:cBhvr>
                                        <p:cTn id="38" dur="1000" fill="hold"/>
                                        <p:tgtEl>
                                          <p:spTgt spid="4">
                                            <p:txEl>
                                              <p:pRg st="5" end="5"/>
                                            </p:txEl>
                                          </p:spTgt>
                                        </p:tgtEl>
                                        <p:attrNameLst>
                                          <p:attrName>style.rotation</p:attrName>
                                        </p:attrNameLst>
                                      </p:cBhvr>
                                      <p:tavLst>
                                        <p:tav tm="0">
                                          <p:val>
                                            <p:fltVal val="90"/>
                                          </p:val>
                                        </p:tav>
                                        <p:tav tm="100000">
                                          <p:val>
                                            <p:fltVal val="0"/>
                                          </p:val>
                                        </p:tav>
                                      </p:tavLst>
                                    </p:anim>
                                    <p:animEffect transition="in" filter="fade">
                                      <p:cBhvr>
                                        <p:cTn id="39" dur="1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81000"/>
            <a:ext cx="8915400" cy="6124754"/>
          </a:xfrm>
          <a:prstGeom prst="rect">
            <a:avLst/>
          </a:prstGeom>
        </p:spPr>
        <p:txBody>
          <a:bodyPr wrap="square">
            <a:spAutoFit/>
          </a:bodyPr>
          <a:lstStyle/>
          <a:p>
            <a:r>
              <a:rPr lang="vi-VN" sz="2800" b="1" dirty="0" smtClean="0">
                <a:solidFill>
                  <a:srgbClr val="FF0000"/>
                </a:solidFill>
              </a:rPr>
              <a:t>Xác định cho được thời vụ ghép thích hợp cho từng giống ở địa phương mình</a:t>
            </a:r>
            <a:endParaRPr lang="vi-VN" sz="2800" dirty="0" smtClean="0">
              <a:solidFill>
                <a:srgbClr val="FF0000"/>
              </a:solidFill>
            </a:endParaRPr>
          </a:p>
          <a:p>
            <a:r>
              <a:rPr lang="vi-VN" sz="2800" dirty="0" smtClean="0"/>
              <a:t>– </a:t>
            </a:r>
            <a:r>
              <a:rPr lang="vi-VN" sz="2800" b="1" dirty="0" smtClean="0"/>
              <a:t>Vụ xuân:</a:t>
            </a:r>
            <a:r>
              <a:rPr lang="vi-VN" sz="2800" dirty="0" smtClean="0"/>
              <a:t> Thời vụ ghép tốt là tháng</a:t>
            </a:r>
            <a:r>
              <a:rPr lang="en-US" sz="2800" dirty="0" smtClean="0"/>
              <a:t>   </a:t>
            </a:r>
            <a:r>
              <a:rPr lang="vi-VN" sz="2800" dirty="0" smtClean="0"/>
              <a:t> 3,4 đối với cam, chanh, quýt, bưởi，mơ.</a:t>
            </a:r>
          </a:p>
          <a:p>
            <a:r>
              <a:rPr lang="vi-VN" sz="2800" dirty="0" smtClean="0"/>
              <a:t>– </a:t>
            </a:r>
            <a:r>
              <a:rPr lang="vi-VN" sz="2800" b="1" dirty="0" smtClean="0"/>
              <a:t>Vụ hè:</a:t>
            </a:r>
            <a:r>
              <a:rPr lang="vi-VN" sz="2800" dirty="0" smtClean="0"/>
              <a:t> Các tháng 5, 6, 7 nhiệt độ cao dần, thỉnh thoảng có trận mưa rào, ghép lúc này tỷ lệ sông thấp.</a:t>
            </a:r>
          </a:p>
          <a:p>
            <a:r>
              <a:rPr lang="vi-VN" sz="2800" dirty="0" smtClean="0"/>
              <a:t>– </a:t>
            </a:r>
            <a:r>
              <a:rPr lang="vi-VN" sz="2800" b="1" dirty="0" smtClean="0"/>
              <a:t>Vụ thu:</a:t>
            </a:r>
            <a:r>
              <a:rPr lang="vi-VN" sz="2800" dirty="0" smtClean="0"/>
              <a:t> Tháng 8, 9, 10 nhiệt độ cao, mưa nhiều, là mùa sinh trưởng mạnh của nhiều loại cây vì vậy cây ghép dễ sống. Ví dụ đối với táo ghép vào tháng 8 – 9 là tốt nhất.</a:t>
            </a:r>
          </a:p>
          <a:p>
            <a:r>
              <a:rPr lang="vi-VN" sz="2800" dirty="0" smtClean="0"/>
              <a:t>– </a:t>
            </a:r>
            <a:r>
              <a:rPr lang="vi-VN" sz="2800" b="1" dirty="0" smtClean="0"/>
              <a:t>Vụ đông:</a:t>
            </a:r>
            <a:r>
              <a:rPr lang="vi-VN" sz="2800" dirty="0" smtClean="0"/>
              <a:t> Tháng 11, 12,  nhiệt độ thấp, khô hạn nên tỉ lệ sống thấp. Riêng đối với hồng là ghép tốt (tháng 10 – 11).</a:t>
            </a:r>
          </a:p>
          <a:p>
            <a:r>
              <a:rPr lang="vi-VN" sz="2800" dirty="0" smtClean="0"/>
              <a:t>Ở các tỉnh miền Nam thường ghép vào đầu mùa mưa hoặc gần cuối mùa mưa tuỳ theo điều kiện của từng vùng và từng giống cụ thể.</a:t>
            </a:r>
            <a:endParaRPr lang="vi-V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4">
                                            <p:txEl>
                                              <p:pRg st="0" end="0"/>
                                            </p:txEl>
                                          </p:spTgt>
                                        </p:tgtEl>
                                        <p:attrNameLst>
                                          <p:attrName>ppt_x</p:attrName>
                                        </p:attrNameLst>
                                      </p:cBhvr>
                                    </p:anim>
                                    <p:anim from="0" to="-1.0" calcmode="lin" valueType="num">
                                      <p:cBhvr>
                                        <p:cTn id="8" dur="200" decel="50000" autoRev="1" fill="hold">
                                          <p:stCondLst>
                                            <p:cond delay="600"/>
                                          </p:stCondLst>
                                        </p:cTn>
                                        <p:tgtEl>
                                          <p:spTgt spid="4">
                                            <p:txEl>
                                              <p:pRg st="0" end="0"/>
                                            </p:txEl>
                                          </p:spTgt>
                                        </p:tgtEl>
                                        <p:attrNameLst>
                                          <p:attrName>xshear</p:attrName>
                                        </p:attrNameLst>
                                      </p:cBhvr>
                                    </p:anim>
                                    <p:animScale>
                                      <p:cBhvr>
                                        <p:cTn id="9" dur="200" decel="100000" autoRev="1" fill="hold">
                                          <p:stCondLst>
                                            <p:cond delay="600"/>
                                          </p:stCondLst>
                                        </p:cTn>
                                        <p:tgtEl>
                                          <p:spTgt spid="4">
                                            <p:txEl>
                                              <p:pRg st="0" end="0"/>
                                            </p:txEl>
                                          </p:spTgt>
                                        </p:tgtEl>
                                      </p:cBhvr>
                                      <p:from x="100000" y="100000"/>
                                      <p:to x="80000" y="100000"/>
                                    </p:animScale>
                                    <p:anim by="(#ppt_h/3+#ppt_w*0.1)" calcmode="lin" valueType="num">
                                      <p:cBhvr additive="sum">
                                        <p:cTn id="10" dur="200" decel="100000" autoRev="1" fill="hold">
                                          <p:stCondLst>
                                            <p:cond delay="600"/>
                                          </p:stCondLst>
                                        </p:cTn>
                                        <p:tgtEl>
                                          <p:spTgt spid="4">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additive="base">
                                        <p:cTn id="15" dur="2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4">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2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4">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 calcmode="lin" valueType="num">
                                      <p:cBhvr additive="base">
                                        <p:cTn id="23" dur="2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4" dur="2000" fill="hold"/>
                                        <p:tgtEl>
                                          <p:spTgt spid="4">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 calcmode="lin" valueType="num">
                                      <p:cBhvr additive="base">
                                        <p:cTn id="27" dur="2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4">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2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752600"/>
            <a:ext cx="8382000" cy="2062103"/>
          </a:xfrm>
          <a:prstGeom prst="rect">
            <a:avLst/>
          </a:prstGeom>
        </p:spPr>
        <p:txBody>
          <a:bodyPr wrap="square">
            <a:spAutoFit/>
          </a:bodyPr>
          <a:lstStyle/>
          <a:p>
            <a:pPr lvl="0" algn="just" fontAlgn="base">
              <a:spcBef>
                <a:spcPct val="0"/>
              </a:spcBef>
              <a:spcAft>
                <a:spcPct val="0"/>
              </a:spcAft>
              <a:tabLst>
                <a:tab pos="914400" algn="l"/>
              </a:tabLst>
            </a:pPr>
            <a:r>
              <a:rPr lang="en-US" sz="3200" dirty="0" err="1" smtClean="0">
                <a:solidFill>
                  <a:srgbClr val="4A4A4A"/>
                </a:solidFill>
                <a:latin typeface="Times New Roman" pitchFamily="18" charset="0"/>
                <a:ea typeface="Times New Roman" pitchFamily="18" charset="0"/>
                <a:cs typeface="Times New Roman" pitchFamily="18" charset="0"/>
              </a:rPr>
              <a:t>Hai</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cách</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ghép</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Ghép</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cành</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và</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ghép</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mắt</a:t>
            </a:r>
            <a:r>
              <a:rPr lang="en-US" sz="3200" dirty="0" smtClean="0">
                <a:solidFill>
                  <a:srgbClr val="4A4A4A"/>
                </a:solidFill>
                <a:latin typeface="Times New Roman" pitchFamily="18" charset="0"/>
                <a:ea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pPr lvl="1" algn="just" eaLnBrk="0" fontAlgn="base" hangingPunct="0">
              <a:spcBef>
                <a:spcPct val="0"/>
              </a:spcBef>
              <a:spcAft>
                <a:spcPct val="0"/>
              </a:spcAft>
              <a:buFont typeface="Symbol" pitchFamily="18" charset="2"/>
              <a:buChar char=""/>
              <a:tabLst>
                <a:tab pos="914400" algn="l"/>
              </a:tabLst>
            </a:pP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Ghép</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cành</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Ghép</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áp</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ghép</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chẻ</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ghép</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nêm</a:t>
            </a:r>
            <a:r>
              <a:rPr lang="en-US" sz="3200" dirty="0" smtClean="0">
                <a:solidFill>
                  <a:srgbClr val="4A4A4A"/>
                </a:solidFill>
                <a:latin typeface="Times New Roman" pitchFamily="18" charset="0"/>
                <a:ea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pPr lvl="1" algn="just" eaLnBrk="0" fontAlgn="base" hangingPunct="0">
              <a:spcBef>
                <a:spcPct val="0"/>
              </a:spcBef>
              <a:spcAft>
                <a:spcPct val="0"/>
              </a:spcAft>
              <a:buFont typeface="Symbol" pitchFamily="18" charset="2"/>
              <a:buChar char=""/>
              <a:tabLst>
                <a:tab pos="914400" algn="l"/>
              </a:tabLst>
            </a:pP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Ghép</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mắt</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Ghép</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cửa</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sổ</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ghép</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mắt</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kiểu</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chữ</a:t>
            </a:r>
            <a:r>
              <a:rPr lang="en-US" sz="3200" dirty="0" smtClean="0">
                <a:solidFill>
                  <a:srgbClr val="4A4A4A"/>
                </a:solidFill>
                <a:latin typeface="Times New Roman" pitchFamily="18" charset="0"/>
                <a:ea typeface="Times New Roman" pitchFamily="18" charset="0"/>
                <a:cs typeface="Times New Roman" pitchFamily="18" charset="0"/>
              </a:rPr>
              <a:t> T, </a:t>
            </a:r>
            <a:r>
              <a:rPr lang="en-US" sz="3200" dirty="0" err="1" smtClean="0">
                <a:solidFill>
                  <a:srgbClr val="4A4A4A"/>
                </a:solidFill>
                <a:latin typeface="Times New Roman" pitchFamily="18" charset="0"/>
                <a:ea typeface="Times New Roman" pitchFamily="18" charset="0"/>
                <a:cs typeface="Times New Roman" pitchFamily="18" charset="0"/>
              </a:rPr>
              <a:t>ghép</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mắt</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nhỏ</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có</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gỗ</a:t>
            </a:r>
            <a:r>
              <a:rPr lang="en-US" sz="3200" dirty="0" smtClean="0">
                <a:solidFill>
                  <a:srgbClr val="4A4A4A"/>
                </a:solidFill>
                <a:latin typeface="Times New Roman" pitchFamily="18" charset="0"/>
                <a:ea typeface="Times New Roman" pitchFamily="18" charset="0"/>
                <a:cs typeface="Times New Roman" pitchFamily="18" charset="0"/>
              </a:rPr>
              <a:t>.</a:t>
            </a:r>
            <a:endParaRPr lang="en-US" sz="32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2000"/>
                                        <p:tgtEl>
                                          <p:spTgt spid="4">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slide(fromBottom)">
                                      <p:cBhvr>
                                        <p:cTn id="10" dur="2000"/>
                                        <p:tgtEl>
                                          <p:spTgt spid="4">
                                            <p:txEl>
                                              <p:pRg st="1" end="1"/>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slide(fromBottom)">
                                      <p:cBhvr>
                                        <p:cTn id="13"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52400" y="228600"/>
          <a:ext cx="8839200" cy="6485855"/>
        </p:xfrm>
        <a:graphic>
          <a:graphicData uri="http://schemas.openxmlformats.org/drawingml/2006/table">
            <a:tbl>
              <a:tblPr>
                <a:tableStyleId>{284E427A-3D55-4303-BF80-6455036E1DE7}</a:tableStyleId>
              </a:tblPr>
              <a:tblGrid>
                <a:gridCol w="2946400">
                  <a:extLst>
                    <a:ext uri="{9D8B030D-6E8A-4147-A177-3AD203B41FA5}">
                      <a16:colId xmlns:a16="http://schemas.microsoft.com/office/drawing/2014/main" val="20000"/>
                    </a:ext>
                  </a:extLst>
                </a:gridCol>
                <a:gridCol w="2946400">
                  <a:extLst>
                    <a:ext uri="{9D8B030D-6E8A-4147-A177-3AD203B41FA5}">
                      <a16:colId xmlns:a16="http://schemas.microsoft.com/office/drawing/2014/main" val="20001"/>
                    </a:ext>
                  </a:extLst>
                </a:gridCol>
                <a:gridCol w="2946400">
                  <a:extLst>
                    <a:ext uri="{9D8B030D-6E8A-4147-A177-3AD203B41FA5}">
                      <a16:colId xmlns:a16="http://schemas.microsoft.com/office/drawing/2014/main" val="20002"/>
                    </a:ext>
                  </a:extLst>
                </a:gridCol>
              </a:tblGrid>
              <a:tr h="336535">
                <a:tc>
                  <a:txBody>
                    <a:bodyPr/>
                    <a:lstStyle/>
                    <a:p>
                      <a:pPr marL="0" marR="0" algn="ctr">
                        <a:lnSpc>
                          <a:spcPct val="115000"/>
                        </a:lnSpc>
                        <a:spcBef>
                          <a:spcPts val="0"/>
                        </a:spcBef>
                        <a:spcAft>
                          <a:spcPts val="0"/>
                        </a:spcAft>
                      </a:pPr>
                      <a:r>
                        <a:rPr lang="en-US" sz="2000" b="1" dirty="0" err="1">
                          <a:latin typeface="Times New Roman" pitchFamily="18" charset="0"/>
                        </a:rPr>
                        <a:t>Phương</a:t>
                      </a:r>
                      <a:r>
                        <a:rPr lang="en-US" sz="2000" b="1" dirty="0">
                          <a:latin typeface="Times New Roman" pitchFamily="18" charset="0"/>
                        </a:rPr>
                        <a:t> </a:t>
                      </a:r>
                      <a:r>
                        <a:rPr lang="en-US" sz="2000" b="1" dirty="0" err="1">
                          <a:latin typeface="Times New Roman" pitchFamily="18" charset="0"/>
                        </a:rPr>
                        <a:t>pháp</a:t>
                      </a:r>
                      <a:r>
                        <a:rPr lang="en-US" sz="2000" b="1" dirty="0">
                          <a:latin typeface="Times New Roman" pitchFamily="18" charset="0"/>
                        </a:rPr>
                        <a:t> </a:t>
                      </a:r>
                      <a:r>
                        <a:rPr lang="en-US" sz="2000" b="1" dirty="0" err="1">
                          <a:latin typeface="Times New Roman" pitchFamily="18" charset="0"/>
                        </a:rPr>
                        <a:t>nhân</a:t>
                      </a:r>
                      <a:r>
                        <a:rPr lang="en-US" sz="2000" b="1" dirty="0">
                          <a:latin typeface="Times New Roman" pitchFamily="18" charset="0"/>
                        </a:rPr>
                        <a:t> </a:t>
                      </a:r>
                      <a:r>
                        <a:rPr lang="en-US" sz="2000" b="1" dirty="0" err="1">
                          <a:latin typeface="Times New Roman" pitchFamily="18" charset="0"/>
                        </a:rPr>
                        <a:t>giống</a:t>
                      </a:r>
                      <a:endParaRPr lang="en-US" sz="2000" b="1" dirty="0">
                        <a:latin typeface="Times New Roman"/>
                        <a:ea typeface="Calibri"/>
                        <a:cs typeface="Times New Roman"/>
                      </a:endParaRPr>
                    </a:p>
                  </a:txBody>
                  <a:tcPr marL="62446" marR="62446" marT="41631" marB="41631" anchor="ctr"/>
                </a:tc>
                <a:tc>
                  <a:txBody>
                    <a:bodyPr/>
                    <a:lstStyle/>
                    <a:p>
                      <a:pPr marL="0" marR="0" algn="ctr">
                        <a:lnSpc>
                          <a:spcPct val="115000"/>
                        </a:lnSpc>
                        <a:spcBef>
                          <a:spcPts val="0"/>
                        </a:spcBef>
                        <a:spcAft>
                          <a:spcPts val="0"/>
                        </a:spcAft>
                      </a:pPr>
                      <a:r>
                        <a:rPr lang="en-US" sz="2800" b="1" dirty="0" err="1">
                          <a:latin typeface="Times New Roman" pitchFamily="18" charset="0"/>
                        </a:rPr>
                        <a:t>Ưu</a:t>
                      </a:r>
                      <a:r>
                        <a:rPr lang="en-US" sz="2800" b="1" dirty="0">
                          <a:latin typeface="Times New Roman" pitchFamily="18" charset="0"/>
                        </a:rPr>
                        <a:t> </a:t>
                      </a:r>
                      <a:r>
                        <a:rPr lang="en-US" sz="2800" b="1" dirty="0" err="1">
                          <a:latin typeface="Times New Roman" pitchFamily="18" charset="0"/>
                        </a:rPr>
                        <a:t>điểm</a:t>
                      </a:r>
                      <a:endParaRPr lang="en-US" sz="2800" b="1" dirty="0">
                        <a:latin typeface="Times New Roman"/>
                        <a:ea typeface="Calibri"/>
                        <a:cs typeface="Times New Roman"/>
                      </a:endParaRPr>
                    </a:p>
                  </a:txBody>
                  <a:tcPr marL="62446" marR="62446" marT="41631" marB="41631" anchor="ctr"/>
                </a:tc>
                <a:tc>
                  <a:txBody>
                    <a:bodyPr/>
                    <a:lstStyle/>
                    <a:p>
                      <a:pPr marL="0" marR="0" algn="ctr">
                        <a:lnSpc>
                          <a:spcPct val="115000"/>
                        </a:lnSpc>
                        <a:spcBef>
                          <a:spcPts val="0"/>
                        </a:spcBef>
                        <a:spcAft>
                          <a:spcPts val="0"/>
                        </a:spcAft>
                      </a:pPr>
                      <a:r>
                        <a:rPr lang="en-US" sz="2800" b="1" dirty="0" err="1">
                          <a:latin typeface="Times New Roman" pitchFamily="18" charset="0"/>
                        </a:rPr>
                        <a:t>Nhược</a:t>
                      </a:r>
                      <a:r>
                        <a:rPr lang="en-US" sz="2800" b="1" dirty="0">
                          <a:latin typeface="Times New Roman" pitchFamily="18" charset="0"/>
                        </a:rPr>
                        <a:t> </a:t>
                      </a:r>
                      <a:r>
                        <a:rPr lang="en-US" sz="2800" b="1" dirty="0" err="1">
                          <a:latin typeface="Times New Roman" pitchFamily="18" charset="0"/>
                        </a:rPr>
                        <a:t>điểm</a:t>
                      </a:r>
                      <a:endParaRPr lang="en-US" sz="2800" b="1" dirty="0">
                        <a:latin typeface="Times New Roman"/>
                        <a:ea typeface="Calibri"/>
                        <a:cs typeface="Times New Roman"/>
                      </a:endParaRPr>
                    </a:p>
                  </a:txBody>
                  <a:tcPr marL="62446" marR="62446" marT="41631" marB="41631" anchor="ctr"/>
                </a:tc>
                <a:extLst>
                  <a:ext uri="{0D108BD9-81ED-4DB2-BD59-A6C34878D82A}">
                    <a16:rowId xmlns:a16="http://schemas.microsoft.com/office/drawing/2014/main" val="10000"/>
                  </a:ext>
                </a:extLst>
              </a:tr>
              <a:tr h="1196157">
                <a:tc>
                  <a:txBody>
                    <a:bodyPr/>
                    <a:lstStyle/>
                    <a:p>
                      <a:pPr marL="0" marR="0">
                        <a:lnSpc>
                          <a:spcPct val="115000"/>
                        </a:lnSpc>
                        <a:spcBef>
                          <a:spcPts val="0"/>
                        </a:spcBef>
                        <a:spcAft>
                          <a:spcPts val="0"/>
                        </a:spcAft>
                      </a:pPr>
                      <a:r>
                        <a:rPr lang="en-US" sz="3200" b="1" dirty="0">
                          <a:latin typeface="Times New Roman" pitchFamily="18" charset="0"/>
                        </a:rPr>
                        <a:t>1. </a:t>
                      </a:r>
                      <a:r>
                        <a:rPr lang="en-US" sz="3200" b="1" dirty="0" err="1">
                          <a:latin typeface="Times New Roman" pitchFamily="18" charset="0"/>
                        </a:rPr>
                        <a:t>Gieo</a:t>
                      </a:r>
                      <a:r>
                        <a:rPr lang="en-US" sz="3200" b="1" dirty="0">
                          <a:latin typeface="Times New Roman" pitchFamily="18" charset="0"/>
                        </a:rPr>
                        <a:t> </a:t>
                      </a:r>
                      <a:r>
                        <a:rPr lang="en-US" sz="3200" b="1" dirty="0" err="1">
                          <a:latin typeface="Times New Roman" pitchFamily="18" charset="0"/>
                        </a:rPr>
                        <a:t>hạt</a:t>
                      </a:r>
                      <a:endParaRPr lang="en-US" sz="3200" b="1" dirty="0">
                        <a:latin typeface="Times New Roman"/>
                        <a:ea typeface="Calibri"/>
                        <a:cs typeface="Times New Roman"/>
                      </a:endParaRPr>
                    </a:p>
                  </a:txBody>
                  <a:tcPr marL="62446" marR="62446" marT="41631" marB="41631" anchor="ctr"/>
                </a:tc>
                <a:tc>
                  <a:txBody>
                    <a:bodyPr/>
                    <a:lstStyle/>
                    <a:p>
                      <a:pPr marL="0" marR="0">
                        <a:lnSpc>
                          <a:spcPct val="115000"/>
                        </a:lnSpc>
                        <a:spcBef>
                          <a:spcPts val="0"/>
                        </a:spcBef>
                        <a:spcAft>
                          <a:spcPts val="1200"/>
                        </a:spcAft>
                      </a:pPr>
                      <a:r>
                        <a:rPr lang="en-US" sz="1400" b="1" dirty="0">
                          <a:latin typeface="Times New Roman" pitchFamily="18" charset="0"/>
                        </a:rPr>
                        <a:t>- </a:t>
                      </a:r>
                      <a:r>
                        <a:rPr lang="en-US" sz="1400" b="1" dirty="0" err="1">
                          <a:latin typeface="Times New Roman" pitchFamily="18" charset="0"/>
                        </a:rPr>
                        <a:t>Đơn</a:t>
                      </a:r>
                      <a:r>
                        <a:rPr lang="en-US" sz="1400" b="1" dirty="0">
                          <a:latin typeface="Times New Roman" pitchFamily="18" charset="0"/>
                        </a:rPr>
                        <a:t> </a:t>
                      </a:r>
                      <a:r>
                        <a:rPr lang="en-US" sz="1400" b="1" dirty="0" err="1">
                          <a:latin typeface="Times New Roman" pitchFamily="18" charset="0"/>
                        </a:rPr>
                        <a:t>giản</a:t>
                      </a:r>
                      <a:r>
                        <a:rPr lang="en-US" sz="1400" b="1" dirty="0">
                          <a:latin typeface="Times New Roman" pitchFamily="18" charset="0"/>
                        </a:rPr>
                        <a:t>, </a:t>
                      </a:r>
                      <a:r>
                        <a:rPr lang="en-US" sz="1400" b="1" dirty="0" err="1">
                          <a:latin typeface="Times New Roman" pitchFamily="18" charset="0"/>
                        </a:rPr>
                        <a:t>dễ</a:t>
                      </a:r>
                      <a:r>
                        <a:rPr lang="en-US" sz="1400" b="1" dirty="0">
                          <a:latin typeface="Times New Roman" pitchFamily="18" charset="0"/>
                        </a:rPr>
                        <a:t> </a:t>
                      </a:r>
                      <a:r>
                        <a:rPr lang="en-US" sz="1400" b="1" dirty="0" err="1">
                          <a:latin typeface="Times New Roman" pitchFamily="18" charset="0"/>
                        </a:rPr>
                        <a:t>làm</a:t>
                      </a:r>
                      <a:r>
                        <a:rPr lang="en-US" sz="1400" b="1" dirty="0">
                          <a:latin typeface="Times New Roman" pitchFamily="18" charset="0"/>
                        </a:rPr>
                        <a:t>, chi </a:t>
                      </a:r>
                      <a:r>
                        <a:rPr lang="en-US" sz="1400" b="1" dirty="0" err="1">
                          <a:latin typeface="Times New Roman" pitchFamily="18" charset="0"/>
                        </a:rPr>
                        <a:t>phí</a:t>
                      </a:r>
                      <a:r>
                        <a:rPr lang="en-US" sz="1400" b="1" dirty="0">
                          <a:latin typeface="Times New Roman" pitchFamily="18" charset="0"/>
                        </a:rPr>
                        <a:t> </a:t>
                      </a:r>
                      <a:r>
                        <a:rPr lang="en-US" sz="1400" b="1" dirty="0" err="1">
                          <a:latin typeface="Times New Roman" pitchFamily="18" charset="0"/>
                        </a:rPr>
                        <a:t>ít</a:t>
                      </a:r>
                      <a:r>
                        <a:rPr lang="en-US" sz="1400" b="1" dirty="0">
                          <a:latin typeface="Times New Roman" pitchFamily="18" charset="0"/>
                        </a:rPr>
                        <a:t>.</a:t>
                      </a:r>
                    </a:p>
                    <a:p>
                      <a:pPr marL="0" marR="0">
                        <a:lnSpc>
                          <a:spcPct val="115000"/>
                        </a:lnSpc>
                        <a:spcBef>
                          <a:spcPts val="0"/>
                        </a:spcBef>
                        <a:spcAft>
                          <a:spcPts val="1200"/>
                        </a:spcAft>
                      </a:pPr>
                      <a:r>
                        <a:rPr lang="en-US" sz="1400" b="1" dirty="0">
                          <a:latin typeface="Times New Roman" pitchFamily="18" charset="0"/>
                        </a:rPr>
                        <a:t>- </a:t>
                      </a:r>
                      <a:r>
                        <a:rPr lang="en-US" sz="1400" b="1" dirty="0" err="1">
                          <a:latin typeface="Times New Roman" pitchFamily="18" charset="0"/>
                        </a:rPr>
                        <a:t>Hệ</a:t>
                      </a:r>
                      <a:r>
                        <a:rPr lang="en-US" sz="1400" b="1" dirty="0">
                          <a:latin typeface="Times New Roman" pitchFamily="18" charset="0"/>
                        </a:rPr>
                        <a:t> </a:t>
                      </a:r>
                      <a:r>
                        <a:rPr lang="en-US" sz="1400" b="1" dirty="0" err="1">
                          <a:latin typeface="Times New Roman" pitchFamily="18" charset="0"/>
                        </a:rPr>
                        <a:t>số</a:t>
                      </a:r>
                      <a:r>
                        <a:rPr lang="en-US" sz="1400" b="1" dirty="0">
                          <a:latin typeface="Times New Roman" pitchFamily="18" charset="0"/>
                        </a:rPr>
                        <a:t> </a:t>
                      </a:r>
                      <a:r>
                        <a:rPr lang="en-US" sz="1400" b="1" dirty="0" err="1">
                          <a:latin typeface="Times New Roman" pitchFamily="18" charset="0"/>
                        </a:rPr>
                        <a:t>nhân</a:t>
                      </a:r>
                      <a:r>
                        <a:rPr lang="en-US" sz="1400" b="1" dirty="0">
                          <a:latin typeface="Times New Roman" pitchFamily="18" charset="0"/>
                        </a:rPr>
                        <a:t> </a:t>
                      </a:r>
                      <a:r>
                        <a:rPr lang="en-US" sz="1400" b="1" dirty="0" err="1">
                          <a:latin typeface="Times New Roman" pitchFamily="18" charset="0"/>
                        </a:rPr>
                        <a:t>giống</a:t>
                      </a:r>
                      <a:r>
                        <a:rPr lang="en-US" sz="1400" b="1" dirty="0">
                          <a:latin typeface="Times New Roman" pitchFamily="18" charset="0"/>
                        </a:rPr>
                        <a:t> </a:t>
                      </a:r>
                      <a:r>
                        <a:rPr lang="en-US" sz="1400" b="1" dirty="0" err="1">
                          <a:latin typeface="Times New Roman" pitchFamily="18" charset="0"/>
                        </a:rPr>
                        <a:t>cao</a:t>
                      </a:r>
                      <a:r>
                        <a:rPr lang="en-US" sz="1400" b="1" dirty="0">
                          <a:latin typeface="Times New Roman" pitchFamily="18" charset="0"/>
                        </a:rPr>
                        <a:t>.</a:t>
                      </a:r>
                    </a:p>
                    <a:p>
                      <a:pPr marL="0" marR="0">
                        <a:lnSpc>
                          <a:spcPct val="115000"/>
                        </a:lnSpc>
                        <a:spcBef>
                          <a:spcPts val="0"/>
                        </a:spcBef>
                        <a:spcAft>
                          <a:spcPts val="0"/>
                        </a:spcAft>
                      </a:pPr>
                      <a:r>
                        <a:rPr lang="en-US" sz="1400" b="1" dirty="0">
                          <a:latin typeface="Times New Roman" pitchFamily="18" charset="0"/>
                        </a:rPr>
                        <a:t>- </a:t>
                      </a:r>
                      <a:r>
                        <a:rPr lang="en-US" sz="1400" b="1" dirty="0" err="1">
                          <a:latin typeface="Times New Roman" pitchFamily="18" charset="0"/>
                        </a:rPr>
                        <a:t>Cây</a:t>
                      </a:r>
                      <a:r>
                        <a:rPr lang="en-US" sz="1400" b="1" dirty="0">
                          <a:latin typeface="Times New Roman" pitchFamily="18" charset="0"/>
                        </a:rPr>
                        <a:t> </a:t>
                      </a:r>
                      <a:r>
                        <a:rPr lang="en-US" sz="1400" b="1" dirty="0" err="1">
                          <a:latin typeface="Times New Roman" pitchFamily="18" charset="0"/>
                        </a:rPr>
                        <a:t>sống</a:t>
                      </a:r>
                      <a:r>
                        <a:rPr lang="en-US" sz="1400" b="1" dirty="0">
                          <a:latin typeface="Times New Roman" pitchFamily="18" charset="0"/>
                        </a:rPr>
                        <a:t> </a:t>
                      </a:r>
                      <a:r>
                        <a:rPr lang="en-US" sz="1400" b="1" dirty="0" err="1">
                          <a:latin typeface="Times New Roman" pitchFamily="18" charset="0"/>
                        </a:rPr>
                        <a:t>lâu</a:t>
                      </a:r>
                      <a:r>
                        <a:rPr lang="en-US" sz="1400" b="1" dirty="0">
                          <a:latin typeface="Times New Roman" pitchFamily="18" charset="0"/>
                        </a:rPr>
                        <a:t>.</a:t>
                      </a:r>
                      <a:endParaRPr lang="en-US" sz="1400" b="1" dirty="0">
                        <a:latin typeface="Times New Roman"/>
                        <a:ea typeface="Calibri"/>
                        <a:cs typeface="Times New Roman"/>
                      </a:endParaRPr>
                    </a:p>
                  </a:txBody>
                  <a:tcPr marL="62446" marR="62446" marT="41631" marB="41631" anchor="ctr"/>
                </a:tc>
                <a:tc>
                  <a:txBody>
                    <a:bodyPr/>
                    <a:lstStyle/>
                    <a:p>
                      <a:pPr marL="0" marR="0">
                        <a:lnSpc>
                          <a:spcPct val="115000"/>
                        </a:lnSpc>
                        <a:spcBef>
                          <a:spcPts val="0"/>
                        </a:spcBef>
                        <a:spcAft>
                          <a:spcPts val="1200"/>
                        </a:spcAft>
                      </a:pPr>
                      <a:r>
                        <a:rPr lang="en-US" sz="1400" b="1" dirty="0">
                          <a:latin typeface="Times New Roman" pitchFamily="18" charset="0"/>
                        </a:rPr>
                        <a:t>- </a:t>
                      </a:r>
                      <a:r>
                        <a:rPr lang="en-US" sz="1400" b="1" dirty="0" err="1">
                          <a:latin typeface="Times New Roman" pitchFamily="18" charset="0"/>
                        </a:rPr>
                        <a:t>Khó</a:t>
                      </a:r>
                      <a:r>
                        <a:rPr lang="en-US" sz="1400" b="1" dirty="0">
                          <a:latin typeface="Times New Roman" pitchFamily="18" charset="0"/>
                        </a:rPr>
                        <a:t> </a:t>
                      </a:r>
                      <a:r>
                        <a:rPr lang="en-US" sz="1400" b="1" dirty="0" err="1">
                          <a:latin typeface="Times New Roman" pitchFamily="18" charset="0"/>
                        </a:rPr>
                        <a:t>giữ</a:t>
                      </a:r>
                      <a:r>
                        <a:rPr lang="en-US" sz="1400" b="1" dirty="0">
                          <a:latin typeface="Times New Roman" pitchFamily="18" charset="0"/>
                        </a:rPr>
                        <a:t> </a:t>
                      </a:r>
                      <a:r>
                        <a:rPr lang="en-US" sz="1400" b="1" dirty="0" err="1">
                          <a:latin typeface="Times New Roman" pitchFamily="18" charset="0"/>
                        </a:rPr>
                        <a:t>được</a:t>
                      </a:r>
                      <a:r>
                        <a:rPr lang="en-US" sz="1400" b="1" dirty="0">
                          <a:latin typeface="Times New Roman" pitchFamily="18" charset="0"/>
                        </a:rPr>
                        <a:t> </a:t>
                      </a:r>
                      <a:r>
                        <a:rPr lang="en-US" sz="1400" b="1" dirty="0" err="1">
                          <a:latin typeface="Times New Roman" pitchFamily="18" charset="0"/>
                        </a:rPr>
                        <a:t>đặc</a:t>
                      </a:r>
                      <a:r>
                        <a:rPr lang="en-US" sz="1400" b="1" dirty="0">
                          <a:latin typeface="Times New Roman" pitchFamily="18" charset="0"/>
                        </a:rPr>
                        <a:t> </a:t>
                      </a:r>
                      <a:r>
                        <a:rPr lang="en-US" sz="1400" b="1" dirty="0" err="1">
                          <a:latin typeface="Times New Roman" pitchFamily="18" charset="0"/>
                        </a:rPr>
                        <a:t>tính</a:t>
                      </a:r>
                      <a:r>
                        <a:rPr lang="en-US" sz="1400" b="1" dirty="0">
                          <a:latin typeface="Times New Roman" pitchFamily="18" charset="0"/>
                        </a:rPr>
                        <a:t> </a:t>
                      </a:r>
                      <a:r>
                        <a:rPr lang="en-US" sz="1400" b="1" dirty="0" err="1">
                          <a:latin typeface="Times New Roman" pitchFamily="18" charset="0"/>
                        </a:rPr>
                        <a:t>của</a:t>
                      </a:r>
                      <a:r>
                        <a:rPr lang="en-US" sz="1400" b="1" dirty="0">
                          <a:latin typeface="Times New Roman" pitchFamily="18" charset="0"/>
                        </a:rPr>
                        <a:t> </a:t>
                      </a:r>
                      <a:r>
                        <a:rPr lang="en-US" sz="1400" b="1" dirty="0" err="1">
                          <a:latin typeface="Times New Roman" pitchFamily="18" charset="0"/>
                        </a:rPr>
                        <a:t>cây</a:t>
                      </a:r>
                      <a:r>
                        <a:rPr lang="en-US" sz="1400" b="1" dirty="0">
                          <a:latin typeface="Times New Roman" pitchFamily="18" charset="0"/>
                        </a:rPr>
                        <a:t> </a:t>
                      </a:r>
                      <a:r>
                        <a:rPr lang="en-US" sz="1400" b="1" dirty="0" err="1">
                          <a:latin typeface="Times New Roman" pitchFamily="18" charset="0"/>
                        </a:rPr>
                        <a:t>mẹ</a:t>
                      </a:r>
                      <a:r>
                        <a:rPr lang="en-US" sz="1400" b="1" dirty="0">
                          <a:latin typeface="Times New Roman" pitchFamily="18" charset="0"/>
                        </a:rPr>
                        <a:t>.</a:t>
                      </a:r>
                    </a:p>
                    <a:p>
                      <a:pPr marL="0" marR="0">
                        <a:lnSpc>
                          <a:spcPct val="115000"/>
                        </a:lnSpc>
                        <a:spcBef>
                          <a:spcPts val="0"/>
                        </a:spcBef>
                        <a:spcAft>
                          <a:spcPts val="0"/>
                        </a:spcAft>
                      </a:pPr>
                      <a:r>
                        <a:rPr lang="en-US" sz="1400" b="1" dirty="0">
                          <a:latin typeface="Times New Roman" pitchFamily="18" charset="0"/>
                        </a:rPr>
                        <a:t>- </a:t>
                      </a:r>
                      <a:r>
                        <a:rPr lang="en-US" sz="1400" b="1" dirty="0" err="1">
                          <a:latin typeface="Times New Roman" pitchFamily="18" charset="0"/>
                        </a:rPr>
                        <a:t>Lâu</a:t>
                      </a:r>
                      <a:r>
                        <a:rPr lang="en-US" sz="1400" b="1" dirty="0">
                          <a:latin typeface="Times New Roman" pitchFamily="18" charset="0"/>
                        </a:rPr>
                        <a:t> </a:t>
                      </a:r>
                      <a:r>
                        <a:rPr lang="en-US" sz="1400" b="1" dirty="0" err="1">
                          <a:latin typeface="Times New Roman" pitchFamily="18" charset="0"/>
                        </a:rPr>
                        <a:t>ra</a:t>
                      </a:r>
                      <a:r>
                        <a:rPr lang="en-US" sz="1400" b="1" dirty="0">
                          <a:latin typeface="Times New Roman" pitchFamily="18" charset="0"/>
                        </a:rPr>
                        <a:t> </a:t>
                      </a:r>
                      <a:r>
                        <a:rPr lang="en-US" sz="1400" b="1" dirty="0" err="1">
                          <a:latin typeface="Times New Roman" pitchFamily="18" charset="0"/>
                        </a:rPr>
                        <a:t>hoa</a:t>
                      </a:r>
                      <a:r>
                        <a:rPr lang="en-US" sz="1400" b="1" dirty="0">
                          <a:latin typeface="Times New Roman" pitchFamily="18" charset="0"/>
                        </a:rPr>
                        <a:t>, </a:t>
                      </a:r>
                      <a:r>
                        <a:rPr lang="en-US" sz="1400" b="1" dirty="0" err="1">
                          <a:latin typeface="Times New Roman" pitchFamily="18" charset="0"/>
                        </a:rPr>
                        <a:t>quả</a:t>
                      </a:r>
                      <a:r>
                        <a:rPr lang="en-US" sz="1400" b="1" dirty="0">
                          <a:latin typeface="Times New Roman" pitchFamily="18" charset="0"/>
                        </a:rPr>
                        <a:t>.</a:t>
                      </a:r>
                      <a:endParaRPr lang="en-US" sz="1400" b="1" dirty="0">
                        <a:latin typeface="Times New Roman"/>
                        <a:ea typeface="Calibri"/>
                        <a:cs typeface="Times New Roman"/>
                      </a:endParaRPr>
                    </a:p>
                  </a:txBody>
                  <a:tcPr marL="62446" marR="62446" marT="41631" marB="41631" anchor="ctr"/>
                </a:tc>
                <a:extLst>
                  <a:ext uri="{0D108BD9-81ED-4DB2-BD59-A6C34878D82A}">
                    <a16:rowId xmlns:a16="http://schemas.microsoft.com/office/drawing/2014/main" val="10001"/>
                  </a:ext>
                </a:extLst>
              </a:tr>
              <a:tr h="1196157">
                <a:tc>
                  <a:txBody>
                    <a:bodyPr/>
                    <a:lstStyle/>
                    <a:p>
                      <a:pPr marL="0" marR="0">
                        <a:lnSpc>
                          <a:spcPct val="115000"/>
                        </a:lnSpc>
                        <a:spcBef>
                          <a:spcPts val="0"/>
                        </a:spcBef>
                        <a:spcAft>
                          <a:spcPts val="0"/>
                        </a:spcAft>
                      </a:pPr>
                      <a:r>
                        <a:rPr lang="en-US" sz="3200" b="1" dirty="0">
                          <a:latin typeface="Times New Roman" pitchFamily="18" charset="0"/>
                        </a:rPr>
                        <a:t>2. </a:t>
                      </a:r>
                      <a:r>
                        <a:rPr lang="en-US" sz="3200" b="1" dirty="0" err="1">
                          <a:latin typeface="Times New Roman" pitchFamily="18" charset="0"/>
                        </a:rPr>
                        <a:t>Chiết</a:t>
                      </a:r>
                      <a:r>
                        <a:rPr lang="en-US" sz="3200" b="1" dirty="0">
                          <a:latin typeface="Times New Roman" pitchFamily="18" charset="0"/>
                        </a:rPr>
                        <a:t> </a:t>
                      </a:r>
                      <a:r>
                        <a:rPr lang="en-US" sz="3200" b="1" dirty="0" err="1">
                          <a:latin typeface="Times New Roman" pitchFamily="18" charset="0"/>
                        </a:rPr>
                        <a:t>cành</a:t>
                      </a:r>
                      <a:endParaRPr lang="en-US" sz="3200" b="1" dirty="0">
                        <a:latin typeface="Times New Roman"/>
                        <a:ea typeface="Calibri"/>
                        <a:cs typeface="Times New Roman"/>
                      </a:endParaRPr>
                    </a:p>
                  </a:txBody>
                  <a:tcPr marL="62446" marR="62446" marT="41631" marB="41631" anchor="ctr"/>
                </a:tc>
                <a:tc>
                  <a:txBody>
                    <a:bodyPr/>
                    <a:lstStyle/>
                    <a:p>
                      <a:pPr marL="0" marR="0">
                        <a:lnSpc>
                          <a:spcPct val="115000"/>
                        </a:lnSpc>
                        <a:spcBef>
                          <a:spcPts val="0"/>
                        </a:spcBef>
                        <a:spcAft>
                          <a:spcPts val="1200"/>
                        </a:spcAft>
                      </a:pPr>
                      <a:r>
                        <a:rPr lang="en-US" sz="1400" b="1" dirty="0">
                          <a:latin typeface="Times New Roman" pitchFamily="18" charset="0"/>
                        </a:rPr>
                        <a:t>- </a:t>
                      </a:r>
                      <a:r>
                        <a:rPr lang="en-US" sz="1400" b="1" dirty="0" err="1">
                          <a:latin typeface="Times New Roman" pitchFamily="18" charset="0"/>
                        </a:rPr>
                        <a:t>Giữ</a:t>
                      </a:r>
                      <a:r>
                        <a:rPr lang="en-US" sz="1400" b="1" dirty="0">
                          <a:latin typeface="Times New Roman" pitchFamily="18" charset="0"/>
                        </a:rPr>
                        <a:t> </a:t>
                      </a:r>
                      <a:r>
                        <a:rPr lang="en-US" sz="1400" b="1" dirty="0" err="1">
                          <a:latin typeface="Times New Roman" pitchFamily="18" charset="0"/>
                        </a:rPr>
                        <a:t>được</a:t>
                      </a:r>
                      <a:r>
                        <a:rPr lang="en-US" sz="1400" b="1" dirty="0">
                          <a:latin typeface="Times New Roman" pitchFamily="18" charset="0"/>
                        </a:rPr>
                        <a:t> </a:t>
                      </a:r>
                      <a:r>
                        <a:rPr lang="en-US" sz="1400" b="1" dirty="0" err="1">
                          <a:latin typeface="Times New Roman" pitchFamily="18" charset="0"/>
                        </a:rPr>
                        <a:t>đặc</a:t>
                      </a:r>
                      <a:r>
                        <a:rPr lang="en-US" sz="1400" b="1" dirty="0">
                          <a:latin typeface="Times New Roman" pitchFamily="18" charset="0"/>
                        </a:rPr>
                        <a:t> </a:t>
                      </a:r>
                      <a:r>
                        <a:rPr lang="en-US" sz="1400" b="1" dirty="0" err="1">
                          <a:latin typeface="Times New Roman" pitchFamily="18" charset="0"/>
                        </a:rPr>
                        <a:t>tính</a:t>
                      </a:r>
                      <a:r>
                        <a:rPr lang="en-US" sz="1400" b="1" dirty="0">
                          <a:latin typeface="Times New Roman" pitchFamily="18" charset="0"/>
                        </a:rPr>
                        <a:t> </a:t>
                      </a:r>
                      <a:r>
                        <a:rPr lang="en-US" sz="1400" b="1" dirty="0" err="1">
                          <a:latin typeface="Times New Roman" pitchFamily="18" charset="0"/>
                        </a:rPr>
                        <a:t>của</a:t>
                      </a:r>
                      <a:r>
                        <a:rPr lang="en-US" sz="1400" b="1" dirty="0">
                          <a:latin typeface="Times New Roman" pitchFamily="18" charset="0"/>
                        </a:rPr>
                        <a:t> </a:t>
                      </a:r>
                      <a:r>
                        <a:rPr lang="en-US" sz="1400" b="1" dirty="0" err="1">
                          <a:latin typeface="Times New Roman" pitchFamily="18" charset="0"/>
                        </a:rPr>
                        <a:t>cây</a:t>
                      </a:r>
                      <a:r>
                        <a:rPr lang="en-US" sz="1400" b="1" dirty="0">
                          <a:latin typeface="Times New Roman" pitchFamily="18" charset="0"/>
                        </a:rPr>
                        <a:t> </a:t>
                      </a:r>
                      <a:r>
                        <a:rPr lang="en-US" sz="1400" b="1" dirty="0" err="1">
                          <a:latin typeface="Times New Roman" pitchFamily="18" charset="0"/>
                        </a:rPr>
                        <a:t>mẹ</a:t>
                      </a:r>
                      <a:r>
                        <a:rPr lang="en-US" sz="1400" b="1" dirty="0">
                          <a:latin typeface="Times New Roman" pitchFamily="18" charset="0"/>
                        </a:rPr>
                        <a:t>.</a:t>
                      </a:r>
                    </a:p>
                    <a:p>
                      <a:pPr marL="0" marR="0">
                        <a:lnSpc>
                          <a:spcPct val="115000"/>
                        </a:lnSpc>
                        <a:spcBef>
                          <a:spcPts val="0"/>
                        </a:spcBef>
                        <a:spcAft>
                          <a:spcPts val="1200"/>
                        </a:spcAft>
                      </a:pPr>
                      <a:r>
                        <a:rPr lang="en-US" sz="1400" b="1" dirty="0">
                          <a:latin typeface="Times New Roman" pitchFamily="18" charset="0"/>
                        </a:rPr>
                        <a:t>-  Ra </a:t>
                      </a:r>
                      <a:r>
                        <a:rPr lang="en-US" sz="1400" b="1" dirty="0" err="1">
                          <a:latin typeface="Times New Roman" pitchFamily="18" charset="0"/>
                        </a:rPr>
                        <a:t>hoa</a:t>
                      </a:r>
                      <a:r>
                        <a:rPr lang="en-US" sz="1400" b="1" dirty="0">
                          <a:latin typeface="Times New Roman" pitchFamily="18" charset="0"/>
                        </a:rPr>
                        <a:t>, </a:t>
                      </a:r>
                      <a:r>
                        <a:rPr lang="en-US" sz="1400" b="1" dirty="0" err="1">
                          <a:latin typeface="Times New Roman" pitchFamily="18" charset="0"/>
                        </a:rPr>
                        <a:t>quả</a:t>
                      </a:r>
                      <a:r>
                        <a:rPr lang="en-US" sz="1400" b="1" dirty="0">
                          <a:latin typeface="Times New Roman" pitchFamily="18" charset="0"/>
                        </a:rPr>
                        <a:t> </a:t>
                      </a:r>
                      <a:r>
                        <a:rPr lang="en-US" sz="1400" b="1" dirty="0" err="1">
                          <a:latin typeface="Times New Roman" pitchFamily="18" charset="0"/>
                        </a:rPr>
                        <a:t>sớm</a:t>
                      </a:r>
                      <a:r>
                        <a:rPr lang="en-US" sz="1400" b="1" dirty="0">
                          <a:latin typeface="Times New Roman" pitchFamily="18" charset="0"/>
                        </a:rPr>
                        <a:t>.</a:t>
                      </a:r>
                    </a:p>
                    <a:p>
                      <a:pPr marL="0" marR="0">
                        <a:lnSpc>
                          <a:spcPct val="115000"/>
                        </a:lnSpc>
                        <a:spcBef>
                          <a:spcPts val="0"/>
                        </a:spcBef>
                        <a:spcAft>
                          <a:spcPts val="0"/>
                        </a:spcAft>
                      </a:pPr>
                      <a:r>
                        <a:rPr lang="en-US" sz="1400" b="1" dirty="0">
                          <a:latin typeface="Times New Roman" pitchFamily="18" charset="0"/>
                        </a:rPr>
                        <a:t>- Mau </a:t>
                      </a:r>
                      <a:r>
                        <a:rPr lang="en-US" sz="1400" b="1" dirty="0" err="1">
                          <a:latin typeface="Times New Roman" pitchFamily="18" charset="0"/>
                        </a:rPr>
                        <a:t>cho</a:t>
                      </a:r>
                      <a:r>
                        <a:rPr lang="en-US" sz="1400" b="1" dirty="0">
                          <a:latin typeface="Times New Roman" pitchFamily="18" charset="0"/>
                        </a:rPr>
                        <a:t> </a:t>
                      </a:r>
                      <a:r>
                        <a:rPr lang="en-US" sz="1400" b="1" dirty="0" err="1">
                          <a:latin typeface="Times New Roman" pitchFamily="18" charset="0"/>
                        </a:rPr>
                        <a:t>cây</a:t>
                      </a:r>
                      <a:r>
                        <a:rPr lang="en-US" sz="1400" b="1" dirty="0">
                          <a:latin typeface="Times New Roman" pitchFamily="18" charset="0"/>
                        </a:rPr>
                        <a:t> </a:t>
                      </a:r>
                      <a:r>
                        <a:rPr lang="en-US" sz="1400" b="1" dirty="0" err="1">
                          <a:latin typeface="Times New Roman" pitchFamily="18" charset="0"/>
                        </a:rPr>
                        <a:t>giống</a:t>
                      </a:r>
                      <a:r>
                        <a:rPr lang="en-US" sz="1400" b="1" dirty="0">
                          <a:latin typeface="Times New Roman" pitchFamily="18" charset="0"/>
                        </a:rPr>
                        <a:t>.</a:t>
                      </a:r>
                      <a:endParaRPr lang="en-US" sz="1400" b="1" dirty="0">
                        <a:latin typeface="Times New Roman"/>
                        <a:ea typeface="Calibri"/>
                        <a:cs typeface="Times New Roman"/>
                      </a:endParaRPr>
                    </a:p>
                  </a:txBody>
                  <a:tcPr marL="62446" marR="62446" marT="41631" marB="41631" anchor="ctr"/>
                </a:tc>
                <a:tc>
                  <a:txBody>
                    <a:bodyPr/>
                    <a:lstStyle/>
                    <a:p>
                      <a:pPr marL="0" marR="0">
                        <a:lnSpc>
                          <a:spcPct val="115000"/>
                        </a:lnSpc>
                        <a:spcBef>
                          <a:spcPts val="0"/>
                        </a:spcBef>
                        <a:spcAft>
                          <a:spcPts val="1200"/>
                        </a:spcAft>
                      </a:pPr>
                      <a:r>
                        <a:rPr lang="en-US" sz="1400" b="1" dirty="0">
                          <a:latin typeface="Times New Roman" pitchFamily="18" charset="0"/>
                        </a:rPr>
                        <a:t>- </a:t>
                      </a:r>
                      <a:r>
                        <a:rPr lang="en-US" sz="1400" b="1" dirty="0" err="1">
                          <a:latin typeface="Times New Roman" pitchFamily="18" charset="0"/>
                        </a:rPr>
                        <a:t>Hệ</a:t>
                      </a:r>
                      <a:r>
                        <a:rPr lang="en-US" sz="1400" b="1" dirty="0">
                          <a:latin typeface="Times New Roman" pitchFamily="18" charset="0"/>
                        </a:rPr>
                        <a:t> </a:t>
                      </a:r>
                      <a:r>
                        <a:rPr lang="en-US" sz="1400" b="1" dirty="0" err="1">
                          <a:latin typeface="Times New Roman" pitchFamily="18" charset="0"/>
                        </a:rPr>
                        <a:t>số</a:t>
                      </a:r>
                      <a:r>
                        <a:rPr lang="en-US" sz="1400" b="1" dirty="0">
                          <a:latin typeface="Times New Roman" pitchFamily="18" charset="0"/>
                        </a:rPr>
                        <a:t> </a:t>
                      </a:r>
                      <a:r>
                        <a:rPr lang="en-US" sz="1400" b="1" dirty="0" err="1">
                          <a:latin typeface="Times New Roman" pitchFamily="18" charset="0"/>
                        </a:rPr>
                        <a:t>nhân</a:t>
                      </a:r>
                      <a:r>
                        <a:rPr lang="en-US" sz="1400" b="1" dirty="0">
                          <a:latin typeface="Times New Roman" pitchFamily="18" charset="0"/>
                        </a:rPr>
                        <a:t> </a:t>
                      </a:r>
                      <a:r>
                        <a:rPr lang="en-US" sz="1400" b="1" dirty="0" err="1">
                          <a:latin typeface="Times New Roman" pitchFamily="18" charset="0"/>
                        </a:rPr>
                        <a:t>giống</a:t>
                      </a:r>
                      <a:r>
                        <a:rPr lang="en-US" sz="1400" b="1" dirty="0">
                          <a:latin typeface="Times New Roman" pitchFamily="18" charset="0"/>
                        </a:rPr>
                        <a:t> </a:t>
                      </a:r>
                      <a:r>
                        <a:rPr lang="en-US" sz="1400" b="1" dirty="0" err="1">
                          <a:latin typeface="Times New Roman" pitchFamily="18" charset="0"/>
                        </a:rPr>
                        <a:t>thấp</a:t>
                      </a:r>
                      <a:r>
                        <a:rPr lang="en-US" sz="1400" b="1" dirty="0">
                          <a:latin typeface="Times New Roman" pitchFamily="18" charset="0"/>
                        </a:rPr>
                        <a:t>.</a:t>
                      </a:r>
                    </a:p>
                    <a:p>
                      <a:pPr marL="0" marR="0">
                        <a:lnSpc>
                          <a:spcPct val="115000"/>
                        </a:lnSpc>
                        <a:spcBef>
                          <a:spcPts val="0"/>
                        </a:spcBef>
                        <a:spcAft>
                          <a:spcPts val="1200"/>
                        </a:spcAft>
                      </a:pPr>
                      <a:r>
                        <a:rPr lang="en-US" sz="1400" b="1" dirty="0">
                          <a:latin typeface="Times New Roman" pitchFamily="18" charset="0"/>
                        </a:rPr>
                        <a:t>- </a:t>
                      </a:r>
                      <a:r>
                        <a:rPr lang="en-US" sz="1400" b="1" dirty="0" err="1">
                          <a:latin typeface="Times New Roman" pitchFamily="18" charset="0"/>
                        </a:rPr>
                        <a:t>Cây</a:t>
                      </a:r>
                      <a:r>
                        <a:rPr lang="en-US" sz="1400" b="1" dirty="0">
                          <a:latin typeface="Times New Roman" pitchFamily="18" charset="0"/>
                        </a:rPr>
                        <a:t> </a:t>
                      </a:r>
                      <a:r>
                        <a:rPr lang="en-US" sz="1400" b="1" dirty="0" err="1">
                          <a:latin typeface="Times New Roman" pitchFamily="18" charset="0"/>
                        </a:rPr>
                        <a:t>chóng</a:t>
                      </a:r>
                      <a:r>
                        <a:rPr lang="en-US" sz="1400" b="1" dirty="0">
                          <a:latin typeface="Times New Roman" pitchFamily="18" charset="0"/>
                        </a:rPr>
                        <a:t> </a:t>
                      </a:r>
                      <a:r>
                        <a:rPr lang="en-US" sz="1400" b="1" dirty="0" err="1">
                          <a:latin typeface="Times New Roman" pitchFamily="18" charset="0"/>
                        </a:rPr>
                        <a:t>cỗi</a:t>
                      </a:r>
                      <a:r>
                        <a:rPr lang="en-US" sz="1400" b="1" dirty="0">
                          <a:latin typeface="Times New Roman" pitchFamily="18" charset="0"/>
                        </a:rPr>
                        <a:t>.</a:t>
                      </a:r>
                    </a:p>
                    <a:p>
                      <a:pPr marL="0" marR="0">
                        <a:lnSpc>
                          <a:spcPct val="115000"/>
                        </a:lnSpc>
                        <a:spcBef>
                          <a:spcPts val="0"/>
                        </a:spcBef>
                        <a:spcAft>
                          <a:spcPts val="0"/>
                        </a:spcAft>
                      </a:pPr>
                      <a:r>
                        <a:rPr lang="en-US" sz="1400" b="1" dirty="0">
                          <a:latin typeface="Times New Roman" pitchFamily="18" charset="0"/>
                        </a:rPr>
                        <a:t>- </a:t>
                      </a:r>
                      <a:r>
                        <a:rPr lang="en-US" sz="1400" b="1" dirty="0" err="1">
                          <a:latin typeface="Times New Roman" pitchFamily="18" charset="0"/>
                        </a:rPr>
                        <a:t>Tốn</a:t>
                      </a:r>
                      <a:r>
                        <a:rPr lang="en-US" sz="1400" b="1" dirty="0">
                          <a:latin typeface="Times New Roman" pitchFamily="18" charset="0"/>
                        </a:rPr>
                        <a:t> </a:t>
                      </a:r>
                      <a:r>
                        <a:rPr lang="en-US" sz="1400" b="1" dirty="0" err="1">
                          <a:latin typeface="Times New Roman" pitchFamily="18" charset="0"/>
                        </a:rPr>
                        <a:t>công</a:t>
                      </a:r>
                      <a:r>
                        <a:rPr lang="en-US" sz="1400" b="1" dirty="0">
                          <a:latin typeface="Times New Roman" pitchFamily="18" charset="0"/>
                        </a:rPr>
                        <a:t>.</a:t>
                      </a:r>
                      <a:endParaRPr lang="en-US" sz="1400" b="1" dirty="0">
                        <a:latin typeface="Times New Roman"/>
                        <a:ea typeface="Calibri"/>
                        <a:cs typeface="Times New Roman"/>
                      </a:endParaRPr>
                    </a:p>
                  </a:txBody>
                  <a:tcPr marL="62446" marR="62446" marT="41631" marB="41631" anchor="ctr"/>
                </a:tc>
                <a:extLst>
                  <a:ext uri="{0D108BD9-81ED-4DB2-BD59-A6C34878D82A}">
                    <a16:rowId xmlns:a16="http://schemas.microsoft.com/office/drawing/2014/main" val="10002"/>
                  </a:ext>
                </a:extLst>
              </a:tr>
              <a:tr h="1196157">
                <a:tc>
                  <a:txBody>
                    <a:bodyPr/>
                    <a:lstStyle/>
                    <a:p>
                      <a:pPr marL="0" marR="0">
                        <a:lnSpc>
                          <a:spcPct val="115000"/>
                        </a:lnSpc>
                        <a:spcBef>
                          <a:spcPts val="0"/>
                        </a:spcBef>
                        <a:spcAft>
                          <a:spcPts val="0"/>
                        </a:spcAft>
                      </a:pPr>
                      <a:r>
                        <a:rPr lang="en-US" sz="3200" b="1" dirty="0">
                          <a:latin typeface="Times New Roman" pitchFamily="18" charset="0"/>
                        </a:rPr>
                        <a:t>3. </a:t>
                      </a:r>
                      <a:r>
                        <a:rPr lang="en-US" sz="3200" b="1" dirty="0" err="1">
                          <a:latin typeface="Times New Roman" pitchFamily="18" charset="0"/>
                        </a:rPr>
                        <a:t>Giâm</a:t>
                      </a:r>
                      <a:r>
                        <a:rPr lang="en-US" sz="3200" b="1" dirty="0">
                          <a:latin typeface="Times New Roman" pitchFamily="18" charset="0"/>
                        </a:rPr>
                        <a:t> </a:t>
                      </a:r>
                      <a:r>
                        <a:rPr lang="en-US" sz="3200" b="1" dirty="0" err="1">
                          <a:latin typeface="Times New Roman" pitchFamily="18" charset="0"/>
                        </a:rPr>
                        <a:t>cành</a:t>
                      </a:r>
                      <a:endParaRPr lang="en-US" sz="3200" b="1" dirty="0">
                        <a:latin typeface="Times New Roman"/>
                        <a:ea typeface="Calibri"/>
                        <a:cs typeface="Times New Roman"/>
                      </a:endParaRPr>
                    </a:p>
                  </a:txBody>
                  <a:tcPr marL="62446" marR="62446" marT="41631" marB="41631" anchor="ctr"/>
                </a:tc>
                <a:tc>
                  <a:txBody>
                    <a:bodyPr/>
                    <a:lstStyle/>
                    <a:p>
                      <a:pPr marL="0" marR="0">
                        <a:lnSpc>
                          <a:spcPct val="115000"/>
                        </a:lnSpc>
                        <a:spcBef>
                          <a:spcPts val="0"/>
                        </a:spcBef>
                        <a:spcAft>
                          <a:spcPts val="1200"/>
                        </a:spcAft>
                      </a:pPr>
                      <a:r>
                        <a:rPr lang="en-US" sz="1400" b="1" dirty="0">
                          <a:latin typeface="Times New Roman" pitchFamily="18" charset="0"/>
                        </a:rPr>
                        <a:t>- </a:t>
                      </a:r>
                      <a:r>
                        <a:rPr lang="en-US" sz="1400" b="1" dirty="0" err="1">
                          <a:latin typeface="Times New Roman" pitchFamily="18" charset="0"/>
                        </a:rPr>
                        <a:t>Giữ</a:t>
                      </a:r>
                      <a:r>
                        <a:rPr lang="en-US" sz="1400" b="1" dirty="0">
                          <a:latin typeface="Times New Roman" pitchFamily="18" charset="0"/>
                        </a:rPr>
                        <a:t> </a:t>
                      </a:r>
                      <a:r>
                        <a:rPr lang="en-US" sz="1400" b="1" dirty="0" err="1">
                          <a:latin typeface="Times New Roman" pitchFamily="18" charset="0"/>
                        </a:rPr>
                        <a:t>được</a:t>
                      </a:r>
                      <a:r>
                        <a:rPr lang="en-US" sz="1400" b="1" dirty="0">
                          <a:latin typeface="Times New Roman" pitchFamily="18" charset="0"/>
                        </a:rPr>
                        <a:t> </a:t>
                      </a:r>
                      <a:r>
                        <a:rPr lang="en-US" sz="1400" b="1" dirty="0" err="1">
                          <a:latin typeface="Times New Roman" pitchFamily="18" charset="0"/>
                        </a:rPr>
                        <a:t>đặc</a:t>
                      </a:r>
                      <a:r>
                        <a:rPr lang="en-US" sz="1400" b="1" dirty="0">
                          <a:latin typeface="Times New Roman" pitchFamily="18" charset="0"/>
                        </a:rPr>
                        <a:t> </a:t>
                      </a:r>
                      <a:r>
                        <a:rPr lang="en-US" sz="1400" b="1" dirty="0" err="1">
                          <a:latin typeface="Times New Roman" pitchFamily="18" charset="0"/>
                        </a:rPr>
                        <a:t>tính</a:t>
                      </a:r>
                      <a:r>
                        <a:rPr lang="en-US" sz="1400" b="1" dirty="0">
                          <a:latin typeface="Times New Roman" pitchFamily="18" charset="0"/>
                        </a:rPr>
                        <a:t> </a:t>
                      </a:r>
                      <a:r>
                        <a:rPr lang="en-US" sz="1400" b="1" dirty="0" err="1">
                          <a:latin typeface="Times New Roman" pitchFamily="18" charset="0"/>
                        </a:rPr>
                        <a:t>của</a:t>
                      </a:r>
                      <a:r>
                        <a:rPr lang="en-US" sz="1400" b="1" dirty="0">
                          <a:latin typeface="Times New Roman" pitchFamily="18" charset="0"/>
                        </a:rPr>
                        <a:t> </a:t>
                      </a:r>
                      <a:r>
                        <a:rPr lang="en-US" sz="1400" b="1" dirty="0" err="1">
                          <a:latin typeface="Times New Roman" pitchFamily="18" charset="0"/>
                        </a:rPr>
                        <a:t>cây</a:t>
                      </a:r>
                      <a:r>
                        <a:rPr lang="en-US" sz="1400" b="1" dirty="0">
                          <a:latin typeface="Times New Roman" pitchFamily="18" charset="0"/>
                        </a:rPr>
                        <a:t> </a:t>
                      </a:r>
                      <a:r>
                        <a:rPr lang="en-US" sz="1400" b="1" dirty="0" err="1">
                          <a:latin typeface="Times New Roman" pitchFamily="18" charset="0"/>
                        </a:rPr>
                        <a:t>mẹ</a:t>
                      </a:r>
                      <a:r>
                        <a:rPr lang="en-US" sz="1400" b="1" dirty="0">
                          <a:latin typeface="Times New Roman" pitchFamily="18" charset="0"/>
                        </a:rPr>
                        <a:t>.</a:t>
                      </a:r>
                    </a:p>
                    <a:p>
                      <a:pPr marL="0" marR="0">
                        <a:lnSpc>
                          <a:spcPct val="115000"/>
                        </a:lnSpc>
                        <a:spcBef>
                          <a:spcPts val="0"/>
                        </a:spcBef>
                        <a:spcAft>
                          <a:spcPts val="1200"/>
                        </a:spcAft>
                      </a:pPr>
                      <a:r>
                        <a:rPr lang="en-US" sz="1400" b="1" dirty="0">
                          <a:latin typeface="Times New Roman" pitchFamily="18" charset="0"/>
                        </a:rPr>
                        <a:t>-  Ra </a:t>
                      </a:r>
                      <a:r>
                        <a:rPr lang="en-US" sz="1400" b="1" dirty="0" err="1">
                          <a:latin typeface="Times New Roman" pitchFamily="18" charset="0"/>
                        </a:rPr>
                        <a:t>hoa</a:t>
                      </a:r>
                      <a:r>
                        <a:rPr lang="en-US" sz="1400" b="1" dirty="0">
                          <a:latin typeface="Times New Roman" pitchFamily="18" charset="0"/>
                        </a:rPr>
                        <a:t>, </a:t>
                      </a:r>
                      <a:r>
                        <a:rPr lang="en-US" sz="1400" b="1" dirty="0" err="1">
                          <a:latin typeface="Times New Roman" pitchFamily="18" charset="0"/>
                        </a:rPr>
                        <a:t>quả</a:t>
                      </a:r>
                      <a:r>
                        <a:rPr lang="en-US" sz="1400" b="1" dirty="0">
                          <a:latin typeface="Times New Roman" pitchFamily="18" charset="0"/>
                        </a:rPr>
                        <a:t> </a:t>
                      </a:r>
                      <a:r>
                        <a:rPr lang="en-US" sz="1400" b="1" dirty="0" err="1">
                          <a:latin typeface="Times New Roman" pitchFamily="18" charset="0"/>
                        </a:rPr>
                        <a:t>sớm</a:t>
                      </a:r>
                      <a:r>
                        <a:rPr lang="en-US" sz="1400" b="1" dirty="0">
                          <a:latin typeface="Times New Roman" pitchFamily="18" charset="0"/>
                        </a:rPr>
                        <a:t>.</a:t>
                      </a:r>
                    </a:p>
                    <a:p>
                      <a:pPr marL="0" marR="0">
                        <a:lnSpc>
                          <a:spcPct val="115000"/>
                        </a:lnSpc>
                        <a:spcBef>
                          <a:spcPts val="0"/>
                        </a:spcBef>
                        <a:spcAft>
                          <a:spcPts val="0"/>
                        </a:spcAft>
                      </a:pPr>
                      <a:r>
                        <a:rPr lang="en-US" sz="1400" b="1" dirty="0">
                          <a:latin typeface="Times New Roman" pitchFamily="18" charset="0"/>
                        </a:rPr>
                        <a:t>- </a:t>
                      </a:r>
                      <a:r>
                        <a:rPr lang="en-US" sz="1400" b="1" dirty="0" err="1">
                          <a:latin typeface="Times New Roman" pitchFamily="18" charset="0"/>
                        </a:rPr>
                        <a:t>Hệ</a:t>
                      </a:r>
                      <a:r>
                        <a:rPr lang="en-US" sz="1400" b="1" dirty="0">
                          <a:latin typeface="Times New Roman" pitchFamily="18" charset="0"/>
                        </a:rPr>
                        <a:t> </a:t>
                      </a:r>
                      <a:r>
                        <a:rPr lang="en-US" sz="1400" b="1" dirty="0" err="1">
                          <a:latin typeface="Times New Roman" pitchFamily="18" charset="0"/>
                        </a:rPr>
                        <a:t>số</a:t>
                      </a:r>
                      <a:r>
                        <a:rPr lang="en-US" sz="1400" b="1" dirty="0">
                          <a:latin typeface="Times New Roman" pitchFamily="18" charset="0"/>
                        </a:rPr>
                        <a:t> </a:t>
                      </a:r>
                      <a:r>
                        <a:rPr lang="en-US" sz="1400" b="1" dirty="0" err="1">
                          <a:latin typeface="Times New Roman" pitchFamily="18" charset="0"/>
                        </a:rPr>
                        <a:t>nhân</a:t>
                      </a:r>
                      <a:r>
                        <a:rPr lang="en-US" sz="1400" b="1" dirty="0">
                          <a:latin typeface="Times New Roman" pitchFamily="18" charset="0"/>
                        </a:rPr>
                        <a:t> </a:t>
                      </a:r>
                      <a:r>
                        <a:rPr lang="en-US" sz="1400" b="1" dirty="0" err="1">
                          <a:latin typeface="Times New Roman" pitchFamily="18" charset="0"/>
                        </a:rPr>
                        <a:t>giống</a:t>
                      </a:r>
                      <a:r>
                        <a:rPr lang="en-US" sz="1400" b="1" dirty="0">
                          <a:latin typeface="Times New Roman" pitchFamily="18" charset="0"/>
                        </a:rPr>
                        <a:t> </a:t>
                      </a:r>
                      <a:r>
                        <a:rPr lang="en-US" sz="1400" b="1" dirty="0" err="1">
                          <a:latin typeface="Times New Roman" pitchFamily="18" charset="0"/>
                        </a:rPr>
                        <a:t>cao</a:t>
                      </a:r>
                      <a:r>
                        <a:rPr lang="en-US" sz="1400" b="1" dirty="0">
                          <a:latin typeface="Times New Roman" pitchFamily="18" charset="0"/>
                        </a:rPr>
                        <a:t>.</a:t>
                      </a:r>
                      <a:endParaRPr lang="en-US" sz="1400" b="1" dirty="0">
                        <a:latin typeface="Times New Roman"/>
                        <a:ea typeface="Calibri"/>
                        <a:cs typeface="Times New Roman"/>
                      </a:endParaRPr>
                    </a:p>
                  </a:txBody>
                  <a:tcPr marL="62446" marR="62446" marT="41631" marB="41631" anchor="ctr"/>
                </a:tc>
                <a:tc>
                  <a:txBody>
                    <a:bodyPr/>
                    <a:lstStyle/>
                    <a:p>
                      <a:pPr marL="0" marR="0">
                        <a:lnSpc>
                          <a:spcPct val="115000"/>
                        </a:lnSpc>
                        <a:spcBef>
                          <a:spcPts val="0"/>
                        </a:spcBef>
                        <a:spcAft>
                          <a:spcPts val="1200"/>
                        </a:spcAft>
                      </a:pPr>
                      <a:r>
                        <a:rPr lang="en-US" sz="1400" b="1" dirty="0">
                          <a:latin typeface="Times New Roman" pitchFamily="18" charset="0"/>
                        </a:rPr>
                        <a:t>- </a:t>
                      </a:r>
                      <a:r>
                        <a:rPr lang="en-US" sz="1400" b="1" dirty="0" err="1">
                          <a:latin typeface="Times New Roman" pitchFamily="18" charset="0"/>
                        </a:rPr>
                        <a:t>Đòi</a:t>
                      </a:r>
                      <a:r>
                        <a:rPr lang="en-US" sz="1400" b="1" dirty="0">
                          <a:latin typeface="Times New Roman" pitchFamily="18" charset="0"/>
                        </a:rPr>
                        <a:t> </a:t>
                      </a:r>
                      <a:r>
                        <a:rPr lang="en-US" sz="1400" b="1" dirty="0" err="1">
                          <a:latin typeface="Times New Roman" pitchFamily="18" charset="0"/>
                        </a:rPr>
                        <a:t>hỏi</a:t>
                      </a:r>
                      <a:r>
                        <a:rPr lang="en-US" sz="1400" b="1" dirty="0">
                          <a:latin typeface="Times New Roman" pitchFamily="18" charset="0"/>
                        </a:rPr>
                        <a:t> </a:t>
                      </a:r>
                      <a:r>
                        <a:rPr lang="en-US" sz="1400" b="1" dirty="0" err="1">
                          <a:latin typeface="Times New Roman" pitchFamily="18" charset="0"/>
                        </a:rPr>
                        <a:t>kỹ</a:t>
                      </a:r>
                      <a:r>
                        <a:rPr lang="en-US" sz="1400" b="1" dirty="0">
                          <a:latin typeface="Times New Roman" pitchFamily="18" charset="0"/>
                        </a:rPr>
                        <a:t> </a:t>
                      </a:r>
                      <a:r>
                        <a:rPr lang="en-US" sz="1400" b="1" dirty="0" err="1">
                          <a:latin typeface="Times New Roman" pitchFamily="18" charset="0"/>
                        </a:rPr>
                        <a:t>thuật</a:t>
                      </a:r>
                      <a:r>
                        <a:rPr lang="en-US" sz="1400" b="1" dirty="0">
                          <a:latin typeface="Times New Roman" pitchFamily="18" charset="0"/>
                        </a:rPr>
                        <a:t> </a:t>
                      </a:r>
                      <a:r>
                        <a:rPr lang="en-US" sz="1400" b="1" dirty="0" err="1">
                          <a:latin typeface="Times New Roman" pitchFamily="18" charset="0"/>
                        </a:rPr>
                        <a:t>và</a:t>
                      </a:r>
                      <a:r>
                        <a:rPr lang="en-US" sz="1400" b="1" dirty="0">
                          <a:latin typeface="Times New Roman" pitchFamily="18" charset="0"/>
                        </a:rPr>
                        <a:t> </a:t>
                      </a:r>
                      <a:r>
                        <a:rPr lang="en-US" sz="1400" b="1" dirty="0" err="1">
                          <a:latin typeface="Times New Roman" pitchFamily="18" charset="0"/>
                        </a:rPr>
                        <a:t>thiết</a:t>
                      </a:r>
                      <a:r>
                        <a:rPr lang="en-US" sz="1400" b="1" dirty="0">
                          <a:latin typeface="Times New Roman" pitchFamily="18" charset="0"/>
                        </a:rPr>
                        <a:t> </a:t>
                      </a:r>
                      <a:r>
                        <a:rPr lang="en-US" sz="1400" b="1" dirty="0" err="1">
                          <a:latin typeface="Times New Roman" pitchFamily="18" charset="0"/>
                        </a:rPr>
                        <a:t>bị</a:t>
                      </a:r>
                      <a:r>
                        <a:rPr lang="en-US" sz="1400" b="1" dirty="0">
                          <a:latin typeface="Times New Roman" pitchFamily="18" charset="0"/>
                        </a:rPr>
                        <a:t> </a:t>
                      </a:r>
                      <a:r>
                        <a:rPr lang="en-US" sz="1400" b="1" dirty="0" err="1">
                          <a:latin typeface="Times New Roman" pitchFamily="18" charset="0"/>
                        </a:rPr>
                        <a:t>cần</a:t>
                      </a:r>
                      <a:r>
                        <a:rPr lang="en-US" sz="1400" b="1" dirty="0">
                          <a:latin typeface="Times New Roman" pitchFamily="18" charset="0"/>
                        </a:rPr>
                        <a:t> </a:t>
                      </a:r>
                      <a:r>
                        <a:rPr lang="en-US" sz="1400" b="1" dirty="0" err="1">
                          <a:latin typeface="Times New Roman" pitchFamily="18" charset="0"/>
                        </a:rPr>
                        <a:t>thiết</a:t>
                      </a:r>
                      <a:endParaRPr lang="en-US" sz="1400" b="1" dirty="0">
                        <a:latin typeface="Times New Roman" pitchFamily="18" charset="0"/>
                      </a:endParaRPr>
                    </a:p>
                    <a:p>
                      <a:pPr marL="0" marR="0">
                        <a:lnSpc>
                          <a:spcPct val="115000"/>
                        </a:lnSpc>
                        <a:spcBef>
                          <a:spcPts val="0"/>
                        </a:spcBef>
                        <a:spcAft>
                          <a:spcPts val="0"/>
                        </a:spcAft>
                      </a:pPr>
                      <a:r>
                        <a:rPr lang="en-US" sz="1400" b="1" dirty="0">
                          <a:latin typeface="Times New Roman" pitchFamily="18" charset="0"/>
                        </a:rPr>
                        <a:t>(</a:t>
                      </a:r>
                      <a:r>
                        <a:rPr lang="en-US" sz="1400" b="1" dirty="0" err="1">
                          <a:latin typeface="Times New Roman" pitchFamily="18" charset="0"/>
                        </a:rPr>
                        <a:t>Nhà</a:t>
                      </a:r>
                      <a:r>
                        <a:rPr lang="en-US" sz="1400" b="1" dirty="0">
                          <a:latin typeface="Times New Roman" pitchFamily="18" charset="0"/>
                        </a:rPr>
                        <a:t> </a:t>
                      </a:r>
                      <a:r>
                        <a:rPr lang="en-US" sz="1400" b="1" dirty="0" err="1">
                          <a:latin typeface="Times New Roman" pitchFamily="18" charset="0"/>
                        </a:rPr>
                        <a:t>giâm</a:t>
                      </a:r>
                      <a:r>
                        <a:rPr lang="en-US" sz="1400" b="1" dirty="0">
                          <a:latin typeface="Times New Roman" pitchFamily="18" charset="0"/>
                        </a:rPr>
                        <a:t>).</a:t>
                      </a:r>
                      <a:endParaRPr lang="en-US" sz="1400" b="1" dirty="0">
                        <a:latin typeface="Times New Roman"/>
                        <a:ea typeface="Calibri"/>
                        <a:cs typeface="Times New Roman"/>
                      </a:endParaRPr>
                    </a:p>
                  </a:txBody>
                  <a:tcPr marL="62446" marR="62446" marT="41631" marB="41631" anchor="ctr"/>
                </a:tc>
                <a:extLst>
                  <a:ext uri="{0D108BD9-81ED-4DB2-BD59-A6C34878D82A}">
                    <a16:rowId xmlns:a16="http://schemas.microsoft.com/office/drawing/2014/main" val="10003"/>
                  </a:ext>
                </a:extLst>
              </a:tr>
              <a:tr h="2323394">
                <a:tc>
                  <a:txBody>
                    <a:bodyPr/>
                    <a:lstStyle/>
                    <a:p>
                      <a:pPr marL="0" marR="0">
                        <a:lnSpc>
                          <a:spcPct val="115000"/>
                        </a:lnSpc>
                        <a:spcBef>
                          <a:spcPts val="0"/>
                        </a:spcBef>
                        <a:spcAft>
                          <a:spcPts val="1200"/>
                        </a:spcAft>
                      </a:pPr>
                      <a:r>
                        <a:rPr lang="en-US" sz="3200" b="1" dirty="0">
                          <a:latin typeface="Times New Roman" pitchFamily="18" charset="0"/>
                        </a:rPr>
                        <a:t>4. </a:t>
                      </a:r>
                      <a:r>
                        <a:rPr lang="en-US" sz="3200" b="1" dirty="0" err="1">
                          <a:latin typeface="Times New Roman" pitchFamily="18" charset="0"/>
                        </a:rPr>
                        <a:t>Ghép</a:t>
                      </a:r>
                      <a:endParaRPr lang="en-US" sz="3200" b="1" dirty="0">
                        <a:latin typeface="Times New Roman" pitchFamily="18" charset="0"/>
                      </a:endParaRPr>
                    </a:p>
                    <a:p>
                      <a:pPr marL="0" marR="0">
                        <a:lnSpc>
                          <a:spcPct val="115000"/>
                        </a:lnSpc>
                        <a:spcBef>
                          <a:spcPts val="0"/>
                        </a:spcBef>
                        <a:spcAft>
                          <a:spcPts val="1200"/>
                        </a:spcAft>
                      </a:pPr>
                      <a:r>
                        <a:rPr lang="en-US" sz="1400" b="1" dirty="0">
                          <a:latin typeface="Times New Roman" pitchFamily="18" charset="0"/>
                        </a:rPr>
                        <a:t> </a:t>
                      </a:r>
                    </a:p>
                    <a:p>
                      <a:pPr marL="0" marR="0">
                        <a:lnSpc>
                          <a:spcPct val="115000"/>
                        </a:lnSpc>
                        <a:spcBef>
                          <a:spcPts val="0"/>
                        </a:spcBef>
                        <a:spcAft>
                          <a:spcPts val="1200"/>
                        </a:spcAft>
                      </a:pPr>
                      <a:r>
                        <a:rPr lang="en-US" sz="1400" b="1" dirty="0">
                          <a:latin typeface="Times New Roman" pitchFamily="18" charset="0"/>
                        </a:rPr>
                        <a:t> </a:t>
                      </a:r>
                    </a:p>
                    <a:p>
                      <a:pPr marL="0" marR="0">
                        <a:lnSpc>
                          <a:spcPct val="115000"/>
                        </a:lnSpc>
                        <a:spcBef>
                          <a:spcPts val="0"/>
                        </a:spcBef>
                        <a:spcAft>
                          <a:spcPts val="0"/>
                        </a:spcAft>
                      </a:pPr>
                      <a:r>
                        <a:rPr lang="en-US" sz="1400" b="1" dirty="0">
                          <a:latin typeface="Times New Roman" pitchFamily="18" charset="0"/>
                        </a:rPr>
                        <a:t> </a:t>
                      </a:r>
                      <a:endParaRPr lang="en-US" sz="1400" b="1" dirty="0">
                        <a:latin typeface="Times New Roman"/>
                        <a:ea typeface="Calibri"/>
                        <a:cs typeface="Times New Roman"/>
                      </a:endParaRPr>
                    </a:p>
                  </a:txBody>
                  <a:tcPr marL="62446" marR="62446" marT="41631" marB="41631" anchor="ctr"/>
                </a:tc>
                <a:tc>
                  <a:txBody>
                    <a:bodyPr/>
                    <a:lstStyle/>
                    <a:p>
                      <a:pPr marL="0" marR="0">
                        <a:lnSpc>
                          <a:spcPct val="115000"/>
                        </a:lnSpc>
                        <a:spcBef>
                          <a:spcPts val="0"/>
                        </a:spcBef>
                        <a:spcAft>
                          <a:spcPts val="1200"/>
                        </a:spcAft>
                      </a:pPr>
                      <a:r>
                        <a:rPr lang="en-US" sz="1400" b="1" dirty="0">
                          <a:latin typeface="Times New Roman" pitchFamily="18" charset="0"/>
                        </a:rPr>
                        <a:t>- </a:t>
                      </a:r>
                      <a:r>
                        <a:rPr lang="en-US" sz="1400" b="1" dirty="0" err="1">
                          <a:latin typeface="Times New Roman" pitchFamily="18" charset="0"/>
                        </a:rPr>
                        <a:t>Giữ</a:t>
                      </a:r>
                      <a:r>
                        <a:rPr lang="en-US" sz="1400" b="1" dirty="0">
                          <a:latin typeface="Times New Roman" pitchFamily="18" charset="0"/>
                        </a:rPr>
                        <a:t> </a:t>
                      </a:r>
                      <a:r>
                        <a:rPr lang="en-US" sz="1400" b="1" dirty="0" err="1">
                          <a:latin typeface="Times New Roman" pitchFamily="18" charset="0"/>
                        </a:rPr>
                        <a:t>được</a:t>
                      </a:r>
                      <a:r>
                        <a:rPr lang="en-US" sz="1400" b="1" dirty="0">
                          <a:latin typeface="Times New Roman" pitchFamily="18" charset="0"/>
                        </a:rPr>
                        <a:t> </a:t>
                      </a:r>
                      <a:r>
                        <a:rPr lang="en-US" sz="1400" b="1" dirty="0" err="1">
                          <a:latin typeface="Times New Roman" pitchFamily="18" charset="0"/>
                        </a:rPr>
                        <a:t>đặc</a:t>
                      </a:r>
                      <a:r>
                        <a:rPr lang="en-US" sz="1400" b="1" dirty="0">
                          <a:latin typeface="Times New Roman" pitchFamily="18" charset="0"/>
                        </a:rPr>
                        <a:t> </a:t>
                      </a:r>
                      <a:r>
                        <a:rPr lang="en-US" sz="1400" b="1" dirty="0" err="1">
                          <a:latin typeface="Times New Roman" pitchFamily="18" charset="0"/>
                        </a:rPr>
                        <a:t>tính</a:t>
                      </a:r>
                      <a:r>
                        <a:rPr lang="en-US" sz="1400" b="1" dirty="0">
                          <a:latin typeface="Times New Roman" pitchFamily="18" charset="0"/>
                        </a:rPr>
                        <a:t> </a:t>
                      </a:r>
                      <a:r>
                        <a:rPr lang="en-US" sz="1400" b="1" dirty="0" err="1">
                          <a:latin typeface="Times New Roman" pitchFamily="18" charset="0"/>
                        </a:rPr>
                        <a:t>của</a:t>
                      </a:r>
                      <a:r>
                        <a:rPr lang="en-US" sz="1400" b="1" dirty="0">
                          <a:latin typeface="Times New Roman" pitchFamily="18" charset="0"/>
                        </a:rPr>
                        <a:t> </a:t>
                      </a:r>
                      <a:r>
                        <a:rPr lang="en-US" sz="1400" b="1" dirty="0" err="1">
                          <a:latin typeface="Times New Roman" pitchFamily="18" charset="0"/>
                        </a:rPr>
                        <a:t>cây</a:t>
                      </a:r>
                      <a:r>
                        <a:rPr lang="en-US" sz="1400" b="1" dirty="0">
                          <a:latin typeface="Times New Roman" pitchFamily="18" charset="0"/>
                        </a:rPr>
                        <a:t> </a:t>
                      </a:r>
                      <a:r>
                        <a:rPr lang="en-US" sz="1400" b="1" dirty="0" err="1">
                          <a:latin typeface="Times New Roman" pitchFamily="18" charset="0"/>
                        </a:rPr>
                        <a:t>mẹ</a:t>
                      </a:r>
                      <a:r>
                        <a:rPr lang="en-US" sz="1400" b="1" dirty="0">
                          <a:latin typeface="Times New Roman" pitchFamily="18" charset="0"/>
                        </a:rPr>
                        <a:t>.</a:t>
                      </a:r>
                    </a:p>
                    <a:p>
                      <a:pPr marL="0" marR="0">
                        <a:lnSpc>
                          <a:spcPct val="115000"/>
                        </a:lnSpc>
                        <a:spcBef>
                          <a:spcPts val="0"/>
                        </a:spcBef>
                        <a:spcAft>
                          <a:spcPts val="1200"/>
                        </a:spcAft>
                      </a:pPr>
                      <a:r>
                        <a:rPr lang="en-US" sz="1400" b="1" dirty="0">
                          <a:latin typeface="Times New Roman" pitchFamily="18" charset="0"/>
                        </a:rPr>
                        <a:t>- Ra </a:t>
                      </a:r>
                      <a:r>
                        <a:rPr lang="en-US" sz="1400" b="1" dirty="0" err="1">
                          <a:latin typeface="Times New Roman" pitchFamily="18" charset="0"/>
                        </a:rPr>
                        <a:t>hoa</a:t>
                      </a:r>
                      <a:r>
                        <a:rPr lang="en-US" sz="1400" b="1" dirty="0">
                          <a:latin typeface="Times New Roman" pitchFamily="18" charset="0"/>
                        </a:rPr>
                        <a:t>, </a:t>
                      </a:r>
                      <a:r>
                        <a:rPr lang="en-US" sz="1400" b="1" dirty="0" err="1">
                          <a:latin typeface="Times New Roman" pitchFamily="18" charset="0"/>
                        </a:rPr>
                        <a:t>quả</a:t>
                      </a:r>
                      <a:r>
                        <a:rPr lang="en-US" sz="1400" b="1" dirty="0">
                          <a:latin typeface="Times New Roman" pitchFamily="18" charset="0"/>
                        </a:rPr>
                        <a:t> </a:t>
                      </a:r>
                      <a:r>
                        <a:rPr lang="en-US" sz="1400" b="1" dirty="0" err="1">
                          <a:latin typeface="Times New Roman" pitchFamily="18" charset="0"/>
                        </a:rPr>
                        <a:t>sớm</a:t>
                      </a:r>
                      <a:r>
                        <a:rPr lang="en-US" sz="1400" b="1" dirty="0">
                          <a:latin typeface="Times New Roman" pitchFamily="18" charset="0"/>
                        </a:rPr>
                        <a:t>.</a:t>
                      </a:r>
                    </a:p>
                    <a:p>
                      <a:pPr marL="0" marR="0">
                        <a:lnSpc>
                          <a:spcPct val="115000"/>
                        </a:lnSpc>
                        <a:spcBef>
                          <a:spcPts val="0"/>
                        </a:spcBef>
                        <a:spcAft>
                          <a:spcPts val="1200"/>
                        </a:spcAft>
                      </a:pPr>
                      <a:r>
                        <a:rPr lang="en-US" sz="1400" b="1" dirty="0">
                          <a:latin typeface="Times New Roman" pitchFamily="18" charset="0"/>
                        </a:rPr>
                        <a:t>- </a:t>
                      </a:r>
                      <a:r>
                        <a:rPr lang="en-US" sz="1400" b="1" dirty="0" err="1">
                          <a:latin typeface="Times New Roman" pitchFamily="18" charset="0"/>
                        </a:rPr>
                        <a:t>Hệ</a:t>
                      </a:r>
                      <a:r>
                        <a:rPr lang="en-US" sz="1400" b="1" dirty="0">
                          <a:latin typeface="Times New Roman" pitchFamily="18" charset="0"/>
                        </a:rPr>
                        <a:t> </a:t>
                      </a:r>
                      <a:r>
                        <a:rPr lang="en-US" sz="1400" b="1" dirty="0" err="1">
                          <a:latin typeface="Times New Roman" pitchFamily="18" charset="0"/>
                        </a:rPr>
                        <a:t>số</a:t>
                      </a:r>
                      <a:r>
                        <a:rPr lang="en-US" sz="1400" b="1" dirty="0">
                          <a:latin typeface="Times New Roman" pitchFamily="18" charset="0"/>
                        </a:rPr>
                        <a:t> </a:t>
                      </a:r>
                      <a:r>
                        <a:rPr lang="en-US" sz="1400" b="1" dirty="0" err="1">
                          <a:latin typeface="Times New Roman" pitchFamily="18" charset="0"/>
                        </a:rPr>
                        <a:t>nhân</a:t>
                      </a:r>
                      <a:r>
                        <a:rPr lang="en-US" sz="1400" b="1" dirty="0">
                          <a:latin typeface="Times New Roman" pitchFamily="18" charset="0"/>
                        </a:rPr>
                        <a:t> </a:t>
                      </a:r>
                      <a:r>
                        <a:rPr lang="en-US" sz="1400" b="1" dirty="0" err="1">
                          <a:latin typeface="Times New Roman" pitchFamily="18" charset="0"/>
                        </a:rPr>
                        <a:t>giống</a:t>
                      </a:r>
                      <a:r>
                        <a:rPr lang="en-US" sz="1400" b="1" dirty="0">
                          <a:latin typeface="Times New Roman" pitchFamily="18" charset="0"/>
                        </a:rPr>
                        <a:t> </a:t>
                      </a:r>
                      <a:r>
                        <a:rPr lang="en-US" sz="1400" b="1" dirty="0" err="1">
                          <a:latin typeface="Times New Roman" pitchFamily="18" charset="0"/>
                        </a:rPr>
                        <a:t>cao</a:t>
                      </a:r>
                      <a:r>
                        <a:rPr lang="en-US" sz="1400" b="1" dirty="0">
                          <a:latin typeface="Times New Roman" pitchFamily="18" charset="0"/>
                        </a:rPr>
                        <a:t>.</a:t>
                      </a:r>
                    </a:p>
                    <a:p>
                      <a:pPr marL="0" marR="0">
                        <a:lnSpc>
                          <a:spcPct val="115000"/>
                        </a:lnSpc>
                        <a:spcBef>
                          <a:spcPts val="0"/>
                        </a:spcBef>
                        <a:spcAft>
                          <a:spcPts val="1200"/>
                        </a:spcAft>
                      </a:pPr>
                      <a:r>
                        <a:rPr lang="en-US" sz="1400" b="1" dirty="0">
                          <a:latin typeface="Times New Roman" pitchFamily="18" charset="0"/>
                        </a:rPr>
                        <a:t>- </a:t>
                      </a:r>
                      <a:r>
                        <a:rPr lang="en-US" sz="1400" b="1" dirty="0" err="1">
                          <a:latin typeface="Times New Roman" pitchFamily="18" charset="0"/>
                        </a:rPr>
                        <a:t>Tăng</a:t>
                      </a:r>
                      <a:r>
                        <a:rPr lang="en-US" sz="1400" b="1" dirty="0">
                          <a:latin typeface="Times New Roman" pitchFamily="18" charset="0"/>
                        </a:rPr>
                        <a:t> </a:t>
                      </a:r>
                      <a:r>
                        <a:rPr lang="en-US" sz="1400" b="1" dirty="0" err="1">
                          <a:latin typeface="Times New Roman" pitchFamily="18" charset="0"/>
                        </a:rPr>
                        <a:t>sức</a:t>
                      </a:r>
                      <a:r>
                        <a:rPr lang="en-US" sz="1400" b="1" dirty="0">
                          <a:latin typeface="Times New Roman" pitchFamily="18" charset="0"/>
                        </a:rPr>
                        <a:t> </a:t>
                      </a:r>
                      <a:r>
                        <a:rPr lang="en-US" sz="1400" b="1" dirty="0" err="1">
                          <a:latin typeface="Times New Roman" pitchFamily="18" charset="0"/>
                        </a:rPr>
                        <a:t>chống</a:t>
                      </a:r>
                      <a:r>
                        <a:rPr lang="en-US" sz="1400" b="1" dirty="0">
                          <a:latin typeface="Times New Roman" pitchFamily="18" charset="0"/>
                        </a:rPr>
                        <a:t> </a:t>
                      </a:r>
                      <a:r>
                        <a:rPr lang="en-US" sz="1400" b="1" dirty="0" err="1">
                          <a:latin typeface="Times New Roman" pitchFamily="18" charset="0"/>
                        </a:rPr>
                        <a:t>chịu</a:t>
                      </a:r>
                      <a:r>
                        <a:rPr lang="en-US" sz="1400" b="1" dirty="0">
                          <a:latin typeface="Times New Roman" pitchFamily="18" charset="0"/>
                        </a:rPr>
                        <a:t> </a:t>
                      </a:r>
                      <a:r>
                        <a:rPr lang="en-US" sz="1400" b="1" dirty="0" err="1">
                          <a:latin typeface="Times New Roman" pitchFamily="18" charset="0"/>
                        </a:rPr>
                        <a:t>với</a:t>
                      </a:r>
                      <a:r>
                        <a:rPr lang="en-US" sz="1400" b="1" dirty="0">
                          <a:latin typeface="Times New Roman" pitchFamily="18" charset="0"/>
                        </a:rPr>
                        <a:t> </a:t>
                      </a:r>
                      <a:r>
                        <a:rPr lang="en-US" sz="1400" b="1" dirty="0" err="1">
                          <a:latin typeface="Times New Roman" pitchFamily="18" charset="0"/>
                        </a:rPr>
                        <a:t>điều</a:t>
                      </a:r>
                      <a:r>
                        <a:rPr lang="en-US" sz="1400" b="1" dirty="0">
                          <a:latin typeface="Times New Roman" pitchFamily="18" charset="0"/>
                        </a:rPr>
                        <a:t> </a:t>
                      </a:r>
                      <a:r>
                        <a:rPr lang="en-US" sz="1400" b="1" dirty="0" err="1">
                          <a:latin typeface="Times New Roman" pitchFamily="18" charset="0"/>
                        </a:rPr>
                        <a:t>kiện</a:t>
                      </a:r>
                      <a:r>
                        <a:rPr lang="en-US" sz="1400" b="1" dirty="0">
                          <a:latin typeface="Times New Roman" pitchFamily="18" charset="0"/>
                        </a:rPr>
                        <a:t> </a:t>
                      </a:r>
                      <a:r>
                        <a:rPr lang="en-US" sz="1400" b="1" dirty="0" err="1">
                          <a:latin typeface="Times New Roman" pitchFamily="18" charset="0"/>
                        </a:rPr>
                        <a:t>ngoại</a:t>
                      </a:r>
                      <a:r>
                        <a:rPr lang="en-US" sz="1400" b="1" dirty="0">
                          <a:latin typeface="Times New Roman" pitchFamily="18" charset="0"/>
                        </a:rPr>
                        <a:t> </a:t>
                      </a:r>
                      <a:r>
                        <a:rPr lang="en-US" sz="1400" b="1" dirty="0" err="1">
                          <a:latin typeface="Times New Roman" pitchFamily="18" charset="0"/>
                        </a:rPr>
                        <a:t>cảnh</a:t>
                      </a:r>
                      <a:r>
                        <a:rPr lang="en-US" sz="1400" b="1" dirty="0">
                          <a:latin typeface="Times New Roman" pitchFamily="18" charset="0"/>
                        </a:rPr>
                        <a:t>.</a:t>
                      </a:r>
                    </a:p>
                    <a:p>
                      <a:pPr marL="0" marR="0">
                        <a:lnSpc>
                          <a:spcPct val="115000"/>
                        </a:lnSpc>
                        <a:spcBef>
                          <a:spcPts val="0"/>
                        </a:spcBef>
                        <a:spcAft>
                          <a:spcPts val="0"/>
                        </a:spcAft>
                      </a:pPr>
                      <a:r>
                        <a:rPr lang="en-US" sz="1400" b="1" dirty="0">
                          <a:latin typeface="Times New Roman" pitchFamily="18" charset="0"/>
                        </a:rPr>
                        <a:t>- </a:t>
                      </a:r>
                      <a:r>
                        <a:rPr lang="en-US" sz="1400" b="1" dirty="0" err="1">
                          <a:latin typeface="Times New Roman" pitchFamily="18" charset="0"/>
                        </a:rPr>
                        <a:t>Duy</a:t>
                      </a:r>
                      <a:r>
                        <a:rPr lang="en-US" sz="1400" b="1" dirty="0">
                          <a:latin typeface="Times New Roman" pitchFamily="18" charset="0"/>
                        </a:rPr>
                        <a:t> </a:t>
                      </a:r>
                      <a:r>
                        <a:rPr lang="en-US" sz="1400" b="1" dirty="0" err="1">
                          <a:latin typeface="Times New Roman" pitchFamily="18" charset="0"/>
                        </a:rPr>
                        <a:t>trì</a:t>
                      </a:r>
                      <a:r>
                        <a:rPr lang="en-US" sz="1400" b="1" dirty="0">
                          <a:latin typeface="Times New Roman" pitchFamily="18" charset="0"/>
                        </a:rPr>
                        <a:t> </a:t>
                      </a:r>
                      <a:r>
                        <a:rPr lang="en-US" sz="1400" b="1" dirty="0" err="1">
                          <a:latin typeface="Times New Roman" pitchFamily="18" charset="0"/>
                        </a:rPr>
                        <a:t>được</a:t>
                      </a:r>
                      <a:r>
                        <a:rPr lang="en-US" sz="1400" b="1" dirty="0">
                          <a:latin typeface="Times New Roman" pitchFamily="18" charset="0"/>
                        </a:rPr>
                        <a:t> </a:t>
                      </a:r>
                      <a:r>
                        <a:rPr lang="en-US" sz="1400" b="1" dirty="0" err="1">
                          <a:latin typeface="Times New Roman" pitchFamily="18" charset="0"/>
                        </a:rPr>
                        <a:t>nòi</a:t>
                      </a:r>
                      <a:r>
                        <a:rPr lang="en-US" sz="1400" b="1" dirty="0">
                          <a:latin typeface="Times New Roman" pitchFamily="18" charset="0"/>
                        </a:rPr>
                        <a:t> </a:t>
                      </a:r>
                      <a:r>
                        <a:rPr lang="en-US" sz="1400" b="1" dirty="0" err="1">
                          <a:latin typeface="Times New Roman" pitchFamily="18" charset="0"/>
                        </a:rPr>
                        <a:t>giống</a:t>
                      </a:r>
                      <a:r>
                        <a:rPr lang="en-US" sz="1400" b="1" dirty="0">
                          <a:latin typeface="Times New Roman" pitchFamily="18" charset="0"/>
                        </a:rPr>
                        <a:t>.</a:t>
                      </a:r>
                      <a:endParaRPr lang="en-US" sz="1400" b="1" dirty="0">
                        <a:latin typeface="Times New Roman"/>
                        <a:ea typeface="Calibri"/>
                        <a:cs typeface="Times New Roman"/>
                      </a:endParaRPr>
                    </a:p>
                  </a:txBody>
                  <a:tcPr marL="62446" marR="62446" marT="41631" marB="41631" anchor="ctr"/>
                </a:tc>
                <a:tc>
                  <a:txBody>
                    <a:bodyPr/>
                    <a:lstStyle/>
                    <a:p>
                      <a:pPr marL="0" marR="0">
                        <a:lnSpc>
                          <a:spcPct val="115000"/>
                        </a:lnSpc>
                        <a:spcBef>
                          <a:spcPts val="0"/>
                        </a:spcBef>
                        <a:spcAft>
                          <a:spcPts val="1200"/>
                        </a:spcAft>
                      </a:pPr>
                      <a:r>
                        <a:rPr lang="en-US" sz="1400" b="1" dirty="0">
                          <a:latin typeface="Times New Roman" pitchFamily="18" charset="0"/>
                        </a:rPr>
                        <a:t>- </a:t>
                      </a:r>
                      <a:r>
                        <a:rPr lang="en-US" sz="1400" b="1" dirty="0" err="1">
                          <a:latin typeface="Times New Roman" pitchFamily="18" charset="0"/>
                        </a:rPr>
                        <a:t>Đòi</a:t>
                      </a:r>
                      <a:r>
                        <a:rPr lang="en-US" sz="1400" b="1" dirty="0">
                          <a:latin typeface="Times New Roman" pitchFamily="18" charset="0"/>
                        </a:rPr>
                        <a:t> </a:t>
                      </a:r>
                      <a:r>
                        <a:rPr lang="en-US" sz="1400" b="1" dirty="0" err="1">
                          <a:latin typeface="Times New Roman" pitchFamily="18" charset="0"/>
                        </a:rPr>
                        <a:t>hỏi</a:t>
                      </a:r>
                      <a:r>
                        <a:rPr lang="en-US" sz="1400" b="1" dirty="0">
                          <a:latin typeface="Times New Roman" pitchFamily="18" charset="0"/>
                        </a:rPr>
                        <a:t> </a:t>
                      </a:r>
                      <a:r>
                        <a:rPr lang="en-US" sz="1400" b="1" dirty="0" err="1">
                          <a:latin typeface="Times New Roman" pitchFamily="18" charset="0"/>
                        </a:rPr>
                        <a:t>kỹ</a:t>
                      </a:r>
                      <a:r>
                        <a:rPr lang="en-US" sz="1400" b="1" dirty="0">
                          <a:latin typeface="Times New Roman" pitchFamily="18" charset="0"/>
                        </a:rPr>
                        <a:t> </a:t>
                      </a:r>
                      <a:r>
                        <a:rPr lang="en-US" sz="1400" b="1" dirty="0" err="1">
                          <a:latin typeface="Times New Roman" pitchFamily="18" charset="0"/>
                        </a:rPr>
                        <a:t>thuật</a:t>
                      </a:r>
                      <a:r>
                        <a:rPr lang="en-US" sz="1400" b="1" dirty="0">
                          <a:latin typeface="Times New Roman" pitchFamily="18" charset="0"/>
                        </a:rPr>
                        <a:t> </a:t>
                      </a:r>
                      <a:r>
                        <a:rPr lang="en-US" sz="1400" b="1" dirty="0" err="1">
                          <a:latin typeface="Times New Roman" pitchFamily="18" charset="0"/>
                        </a:rPr>
                        <a:t>phức</a:t>
                      </a:r>
                      <a:r>
                        <a:rPr lang="en-US" sz="1400" b="1" dirty="0">
                          <a:latin typeface="Times New Roman" pitchFamily="18" charset="0"/>
                        </a:rPr>
                        <a:t> </a:t>
                      </a:r>
                      <a:r>
                        <a:rPr lang="en-US" sz="1400" b="1" dirty="0" err="1">
                          <a:latin typeface="Times New Roman" pitchFamily="18" charset="0"/>
                        </a:rPr>
                        <a:t>tạp</a:t>
                      </a:r>
                      <a:r>
                        <a:rPr lang="en-US" sz="1400" b="1" dirty="0">
                          <a:latin typeface="Times New Roman" pitchFamily="18" charset="0"/>
                        </a:rPr>
                        <a:t> </a:t>
                      </a:r>
                      <a:r>
                        <a:rPr lang="en-US" sz="1400" b="1" dirty="0" err="1">
                          <a:latin typeface="Times New Roman" pitchFamily="18" charset="0"/>
                        </a:rPr>
                        <a:t>trong</a:t>
                      </a:r>
                      <a:r>
                        <a:rPr lang="en-US" sz="1400" b="1" dirty="0">
                          <a:latin typeface="Times New Roman" pitchFamily="18" charset="0"/>
                        </a:rPr>
                        <a:t> </a:t>
                      </a:r>
                      <a:r>
                        <a:rPr lang="en-US" sz="1400" b="1" dirty="0" err="1">
                          <a:latin typeface="Times New Roman" pitchFamily="18" charset="0"/>
                        </a:rPr>
                        <a:t>việc</a:t>
                      </a:r>
                      <a:endParaRPr lang="en-US" sz="1400" b="1" dirty="0">
                        <a:latin typeface="Times New Roman" pitchFamily="18" charset="0"/>
                      </a:endParaRPr>
                    </a:p>
                    <a:p>
                      <a:pPr marL="0" marR="0">
                        <a:lnSpc>
                          <a:spcPct val="115000"/>
                        </a:lnSpc>
                        <a:spcBef>
                          <a:spcPts val="0"/>
                        </a:spcBef>
                        <a:spcAft>
                          <a:spcPts val="0"/>
                        </a:spcAft>
                      </a:pPr>
                      <a:r>
                        <a:rPr lang="en-US" sz="1400" b="1" dirty="0" err="1">
                          <a:latin typeface="Times New Roman" pitchFamily="18" charset="0"/>
                        </a:rPr>
                        <a:t>chọn</a:t>
                      </a:r>
                      <a:r>
                        <a:rPr lang="en-US" sz="1400" b="1" dirty="0">
                          <a:latin typeface="Times New Roman" pitchFamily="18" charset="0"/>
                        </a:rPr>
                        <a:t> </a:t>
                      </a:r>
                      <a:r>
                        <a:rPr lang="en-US" sz="1400" b="1" dirty="0" err="1">
                          <a:latin typeface="Times New Roman" pitchFamily="18" charset="0"/>
                        </a:rPr>
                        <a:t>gốc</a:t>
                      </a:r>
                      <a:r>
                        <a:rPr lang="en-US" sz="1400" b="1" dirty="0">
                          <a:latin typeface="Times New Roman" pitchFamily="18" charset="0"/>
                        </a:rPr>
                        <a:t> </a:t>
                      </a:r>
                      <a:r>
                        <a:rPr lang="en-US" sz="1400" b="1" dirty="0" err="1">
                          <a:latin typeface="Times New Roman" pitchFamily="18" charset="0"/>
                        </a:rPr>
                        <a:t>ghép</a:t>
                      </a:r>
                      <a:r>
                        <a:rPr lang="en-US" sz="1400" b="1" dirty="0">
                          <a:latin typeface="Times New Roman" pitchFamily="18" charset="0"/>
                        </a:rPr>
                        <a:t>, </a:t>
                      </a:r>
                      <a:r>
                        <a:rPr lang="en-US" sz="1400" b="1" dirty="0" err="1">
                          <a:latin typeface="Times New Roman" pitchFamily="18" charset="0"/>
                        </a:rPr>
                        <a:t>cành</a:t>
                      </a:r>
                      <a:r>
                        <a:rPr lang="en-US" sz="1400" b="1" dirty="0">
                          <a:latin typeface="Times New Roman" pitchFamily="18" charset="0"/>
                        </a:rPr>
                        <a:t> </a:t>
                      </a:r>
                      <a:r>
                        <a:rPr lang="en-US" sz="1400" b="1" dirty="0" err="1">
                          <a:latin typeface="Times New Roman" pitchFamily="18" charset="0"/>
                        </a:rPr>
                        <a:t>ghép</a:t>
                      </a:r>
                      <a:r>
                        <a:rPr lang="en-US" sz="1400" b="1" dirty="0">
                          <a:latin typeface="Times New Roman" pitchFamily="18" charset="0"/>
                        </a:rPr>
                        <a:t> </a:t>
                      </a:r>
                      <a:r>
                        <a:rPr lang="en-US" sz="1400" b="1" dirty="0" err="1">
                          <a:latin typeface="Times New Roman" pitchFamily="18" charset="0"/>
                        </a:rPr>
                        <a:t>và</a:t>
                      </a:r>
                      <a:r>
                        <a:rPr lang="en-US" sz="1400" b="1" dirty="0">
                          <a:latin typeface="Times New Roman" pitchFamily="18" charset="0"/>
                        </a:rPr>
                        <a:t> </a:t>
                      </a:r>
                      <a:r>
                        <a:rPr lang="en-US" sz="1400" b="1" dirty="0" err="1">
                          <a:latin typeface="Times New Roman" pitchFamily="18" charset="0"/>
                        </a:rPr>
                        <a:t>thao</a:t>
                      </a:r>
                      <a:r>
                        <a:rPr lang="en-US" sz="1400" b="1" dirty="0">
                          <a:latin typeface="Times New Roman" pitchFamily="18" charset="0"/>
                        </a:rPr>
                        <a:t> </a:t>
                      </a:r>
                      <a:r>
                        <a:rPr lang="en-US" sz="1400" b="1" dirty="0" err="1">
                          <a:latin typeface="Times New Roman" pitchFamily="18" charset="0"/>
                        </a:rPr>
                        <a:t>tác</a:t>
                      </a:r>
                      <a:r>
                        <a:rPr lang="en-US" sz="1400" b="1" dirty="0">
                          <a:latin typeface="Times New Roman" pitchFamily="18" charset="0"/>
                        </a:rPr>
                        <a:t> </a:t>
                      </a:r>
                      <a:r>
                        <a:rPr lang="en-US" sz="1400" b="1" dirty="0" err="1">
                          <a:latin typeface="Times New Roman" pitchFamily="18" charset="0"/>
                        </a:rPr>
                        <a:t>ghép</a:t>
                      </a:r>
                      <a:r>
                        <a:rPr lang="en-US" sz="1400" b="1" dirty="0">
                          <a:latin typeface="Times New Roman" pitchFamily="18" charset="0"/>
                        </a:rPr>
                        <a:t>.</a:t>
                      </a:r>
                      <a:endParaRPr lang="en-US" sz="1400" b="1" dirty="0">
                        <a:latin typeface="Times New Roman"/>
                        <a:ea typeface="Calibri"/>
                        <a:cs typeface="Times New Roman"/>
                      </a:endParaRPr>
                    </a:p>
                  </a:txBody>
                  <a:tcPr marL="62446" marR="62446" marT="41631" marB="41631" anchor="ct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ppt_x"/>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ell\Downloads\tách chồi.jpg"/>
          <p:cNvPicPr>
            <a:picLocks noChangeAspect="1" noChangeArrowheads="1"/>
          </p:cNvPicPr>
          <p:nvPr/>
        </p:nvPicPr>
        <p:blipFill>
          <a:blip r:embed="rId2"/>
          <a:srcRect/>
          <a:stretch>
            <a:fillRect/>
          </a:stretch>
        </p:blipFill>
        <p:spPr bwMode="auto">
          <a:xfrm>
            <a:off x="228601" y="762000"/>
            <a:ext cx="4572000" cy="5648325"/>
          </a:xfrm>
          <a:prstGeom prst="rect">
            <a:avLst/>
          </a:prstGeom>
          <a:noFill/>
        </p:spPr>
      </p:pic>
      <p:pic>
        <p:nvPicPr>
          <p:cNvPr id="1027" name="Picture 3" descr="C:\Users\Dell\Downloads\cây chuối.jpg"/>
          <p:cNvPicPr>
            <a:picLocks noChangeAspect="1" noChangeArrowheads="1"/>
          </p:cNvPicPr>
          <p:nvPr/>
        </p:nvPicPr>
        <p:blipFill>
          <a:blip r:embed="rId2"/>
          <a:srcRect/>
          <a:stretch>
            <a:fillRect/>
          </a:stretch>
        </p:blipFill>
        <p:spPr bwMode="auto">
          <a:xfrm>
            <a:off x="4876800" y="609600"/>
            <a:ext cx="3962400" cy="5791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edge">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wheel(4)">
                                      <p:cBhvr>
                                        <p:cTn id="12" dur="1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ell\Downloads\nuôi cấy mô.jpg"/>
          <p:cNvPicPr>
            <a:picLocks noChangeAspect="1" noChangeArrowheads="1"/>
          </p:cNvPicPr>
          <p:nvPr/>
        </p:nvPicPr>
        <p:blipFill>
          <a:blip r:embed="rId2"/>
          <a:srcRect/>
          <a:stretch>
            <a:fillRect/>
          </a:stretch>
        </p:blipFill>
        <p:spPr bwMode="auto">
          <a:xfrm>
            <a:off x="152400" y="304800"/>
            <a:ext cx="4267200" cy="2286000"/>
          </a:xfrm>
          <a:prstGeom prst="rect">
            <a:avLst/>
          </a:prstGeom>
          <a:noFill/>
        </p:spPr>
      </p:pic>
      <p:pic>
        <p:nvPicPr>
          <p:cNvPr id="5" name="Picture 4" descr="Hình ảnh có liên quan"/>
          <p:cNvPicPr>
            <a:picLocks noChangeAspect="1" noChangeArrowheads="1"/>
          </p:cNvPicPr>
          <p:nvPr/>
        </p:nvPicPr>
        <p:blipFill>
          <a:blip r:embed="rId2"/>
          <a:srcRect/>
          <a:stretch>
            <a:fillRect/>
          </a:stretch>
        </p:blipFill>
        <p:spPr bwMode="auto">
          <a:xfrm>
            <a:off x="152400" y="2971800"/>
            <a:ext cx="4697412" cy="3522662"/>
          </a:xfrm>
          <a:prstGeom prst="rect">
            <a:avLst/>
          </a:prstGeom>
          <a:noFill/>
          <a:ln w="9525">
            <a:noFill/>
            <a:miter lim="800000"/>
            <a:headEnd/>
            <a:tailEnd/>
          </a:ln>
        </p:spPr>
      </p:pic>
      <p:pic>
        <p:nvPicPr>
          <p:cNvPr id="6" name="Picture 2" descr="Kết quả hình ảnh cho nuoi cay mô"/>
          <p:cNvPicPr>
            <a:picLocks noChangeAspect="1" noChangeArrowheads="1"/>
          </p:cNvPicPr>
          <p:nvPr/>
        </p:nvPicPr>
        <p:blipFill>
          <a:blip r:embed="rId2"/>
          <a:srcRect/>
          <a:stretch>
            <a:fillRect/>
          </a:stretch>
        </p:blipFill>
        <p:spPr bwMode="auto">
          <a:xfrm>
            <a:off x="5334000" y="1295400"/>
            <a:ext cx="3810000" cy="52228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heel(4)">
                                      <p:cBhvr>
                                        <p:cTn id="7" dur="1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228600"/>
            <a:ext cx="78486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err="1" smtClean="0">
                <a:ln>
                  <a:noFill/>
                </a:ln>
                <a:solidFill>
                  <a:srgbClr val="363636"/>
                </a:solidFill>
                <a:effectLst/>
                <a:latin typeface="Times New Roman" pitchFamily="18" charset="0"/>
                <a:ea typeface="Times New Roman" pitchFamily="18" charset="0"/>
                <a:cs typeface="Times New Roman" pitchFamily="18" charset="0"/>
              </a:rPr>
              <a:t>Bài</a:t>
            </a:r>
            <a:r>
              <a:rPr kumimoji="0" lang="en-US" sz="3200" b="1" i="0" u="none" strike="noStrike" cap="none" normalizeH="0" baseline="0" dirty="0" smtClean="0">
                <a:ln>
                  <a:noFill/>
                </a:ln>
                <a:solidFill>
                  <a:srgbClr val="363636"/>
                </a:solidFill>
                <a:effectLst/>
                <a:latin typeface="Times New Roman" pitchFamily="18" charset="0"/>
                <a:ea typeface="Times New Roman" pitchFamily="18" charset="0"/>
                <a:cs typeface="Times New Roman" pitchFamily="18" charset="0"/>
              </a:rPr>
              <a:t> 1:</a:t>
            </a:r>
            <a:r>
              <a:rPr lang="en-US" sz="3200" dirty="0" smtClean="0">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Em</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hãy</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so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sánh</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ưu</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nhược</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điểm</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của</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các</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phương</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pháp</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nhân</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giống</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hữu</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tính</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và</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vô</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tính</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cây</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ăn</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quả</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26" name="Rectangle 2"/>
          <p:cNvSpPr>
            <a:spLocks noChangeArrowheads="1"/>
          </p:cNvSpPr>
          <p:nvPr/>
        </p:nvSpPr>
        <p:spPr bwMode="auto">
          <a:xfrm>
            <a:off x="0" y="0"/>
            <a:ext cx="23436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371600" algn="l"/>
              </a:tabLst>
            </a:pPr>
            <a:r>
              <a:rPr kumimoji="0" lang="en-US" sz="14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Rectangle 3"/>
          <p:cNvSpPr/>
          <p:nvPr/>
        </p:nvSpPr>
        <p:spPr>
          <a:xfrm>
            <a:off x="533400" y="1828800"/>
            <a:ext cx="8229600" cy="4832092"/>
          </a:xfrm>
          <a:prstGeom prst="rect">
            <a:avLst/>
          </a:prstGeom>
        </p:spPr>
        <p:txBody>
          <a:bodyPr wrap="square">
            <a:spAutoFit/>
          </a:bodyPr>
          <a:lstStyle/>
          <a:p>
            <a:pPr lvl="0" algn="just" fontAlgn="base">
              <a:spcBef>
                <a:spcPct val="0"/>
              </a:spcBef>
              <a:spcAft>
                <a:spcPct val="0"/>
              </a:spcAft>
              <a:buFontTx/>
              <a:buChar char="•"/>
              <a:tabLst>
                <a:tab pos="1371600" algn="l"/>
              </a:tabLst>
            </a:pPr>
            <a:r>
              <a:rPr lang="en-US" sz="24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Phương</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pháp</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nhân</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giống</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hữu</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tính</a:t>
            </a:r>
            <a:endParaRPr lang="en-US" sz="2800" dirty="0" smtClean="0">
              <a:latin typeface="Times New Roman" pitchFamily="18" charset="0"/>
              <a:cs typeface="Times New Roman" pitchFamily="18" charset="0"/>
            </a:endParaRPr>
          </a:p>
          <a:p>
            <a:pPr lvl="1" algn="just" eaLnBrk="0" fontAlgn="base" hangingPunct="0">
              <a:spcBef>
                <a:spcPct val="0"/>
              </a:spcBef>
              <a:spcAft>
                <a:spcPct val="0"/>
              </a:spcAft>
              <a:buFont typeface="Symbol" pitchFamily="18" charset="2"/>
              <a:buChar char=""/>
              <a:tabLst>
                <a:tab pos="1371600" algn="l"/>
              </a:tabLst>
            </a:pP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Ưu</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điểm</a:t>
            </a:r>
            <a:endParaRPr lang="en-US" sz="2800" dirty="0" smtClean="0">
              <a:latin typeface="Times New Roman" pitchFamily="18" charset="0"/>
              <a:cs typeface="Times New Roman" pitchFamily="18" charset="0"/>
            </a:endParaRPr>
          </a:p>
          <a:p>
            <a:pPr lvl="2" algn="just" eaLnBrk="0" fontAlgn="base" hangingPunct="0">
              <a:spcBef>
                <a:spcPct val="0"/>
              </a:spcBef>
              <a:spcAft>
                <a:spcPct val="0"/>
              </a:spcAft>
              <a:buFont typeface="Courier New" pitchFamily="49" charset="0"/>
              <a:buChar char="o"/>
              <a:tabLst>
                <a:tab pos="1371600" algn="l"/>
              </a:tabLst>
            </a:pPr>
            <a:r>
              <a:rPr lang="en-US" sz="2800" dirty="0" err="1" smtClean="0">
                <a:solidFill>
                  <a:srgbClr val="4A4A4A"/>
                </a:solidFill>
                <a:latin typeface="Times New Roman" pitchFamily="18" charset="0"/>
                <a:ea typeface="Times New Roman" pitchFamily="18" charset="0"/>
                <a:cs typeface="Times New Roman" pitchFamily="18" charset="0"/>
              </a:rPr>
              <a:t>Nhanh</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tạo</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ra</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cây</a:t>
            </a:r>
            <a:r>
              <a:rPr lang="en-US" sz="2800" dirty="0" smtClean="0">
                <a:solidFill>
                  <a:srgbClr val="4A4A4A"/>
                </a:solidFill>
                <a:latin typeface="Times New Roman" pitchFamily="18" charset="0"/>
                <a:ea typeface="Times New Roman" pitchFamily="18" charset="0"/>
                <a:cs typeface="Times New Roman" pitchFamily="18" charset="0"/>
              </a:rPr>
              <a:t> con</a:t>
            </a:r>
            <a:endParaRPr lang="en-US" sz="2800" dirty="0" smtClean="0">
              <a:latin typeface="Times New Roman" pitchFamily="18" charset="0"/>
              <a:cs typeface="Times New Roman" pitchFamily="18" charset="0"/>
            </a:endParaRPr>
          </a:p>
          <a:p>
            <a:pPr lvl="2" algn="just" eaLnBrk="0" fontAlgn="base" hangingPunct="0">
              <a:spcBef>
                <a:spcPct val="0"/>
              </a:spcBef>
              <a:spcAft>
                <a:spcPct val="0"/>
              </a:spcAft>
              <a:buFont typeface="Courier New" pitchFamily="49" charset="0"/>
              <a:buChar char="o"/>
              <a:tabLst>
                <a:tab pos="1371600" algn="l"/>
              </a:tabLst>
            </a:pPr>
            <a:r>
              <a:rPr lang="en-US" sz="2800" dirty="0" err="1" smtClean="0">
                <a:solidFill>
                  <a:srgbClr val="4A4A4A"/>
                </a:solidFill>
                <a:latin typeface="Times New Roman" pitchFamily="18" charset="0"/>
                <a:ea typeface="Times New Roman" pitchFamily="18" charset="0"/>
                <a:cs typeface="Times New Roman" pitchFamily="18" charset="0"/>
              </a:rPr>
              <a:t>Cây</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tạo</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ra</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đồng</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loạt</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cùng</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kích</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cỡ</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độ</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tuổi</a:t>
            </a:r>
            <a:endParaRPr lang="en-US" sz="2800" dirty="0" smtClean="0">
              <a:latin typeface="Times New Roman" pitchFamily="18" charset="0"/>
              <a:cs typeface="Times New Roman" pitchFamily="18" charset="0"/>
            </a:endParaRPr>
          </a:p>
          <a:p>
            <a:pPr lvl="2" algn="just" eaLnBrk="0" fontAlgn="base" hangingPunct="0">
              <a:spcBef>
                <a:spcPct val="0"/>
              </a:spcBef>
              <a:spcAft>
                <a:spcPct val="0"/>
              </a:spcAft>
              <a:buFont typeface="Courier New" pitchFamily="49" charset="0"/>
              <a:buChar char="o"/>
              <a:tabLst>
                <a:tab pos="1371600" algn="l"/>
              </a:tabLst>
            </a:pPr>
            <a:r>
              <a:rPr lang="en-US" sz="2800" dirty="0" err="1" smtClean="0">
                <a:solidFill>
                  <a:srgbClr val="4A4A4A"/>
                </a:solidFill>
                <a:latin typeface="Times New Roman" pitchFamily="18" charset="0"/>
                <a:ea typeface="Times New Roman" pitchFamily="18" charset="0"/>
                <a:cs typeface="Times New Roman" pitchFamily="18" charset="0"/>
              </a:rPr>
              <a:t>Nhân</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giống</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nhanh</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đơn</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giản</a:t>
            </a:r>
            <a:endParaRPr lang="en-US" sz="2800" dirty="0" smtClean="0">
              <a:latin typeface="Times New Roman" pitchFamily="18" charset="0"/>
              <a:cs typeface="Times New Roman" pitchFamily="18" charset="0"/>
            </a:endParaRPr>
          </a:p>
          <a:p>
            <a:pPr lvl="2" algn="just" eaLnBrk="0" fontAlgn="base" hangingPunct="0">
              <a:spcBef>
                <a:spcPct val="0"/>
              </a:spcBef>
              <a:spcAft>
                <a:spcPct val="0"/>
              </a:spcAft>
              <a:buFont typeface="Courier New" pitchFamily="49" charset="0"/>
              <a:buChar char="o"/>
              <a:tabLst>
                <a:tab pos="1371600" algn="l"/>
              </a:tabLst>
            </a:pPr>
            <a:r>
              <a:rPr lang="en-US" sz="2800" dirty="0" err="1" smtClean="0">
                <a:solidFill>
                  <a:srgbClr val="4A4A4A"/>
                </a:solidFill>
                <a:latin typeface="Times New Roman" pitchFamily="18" charset="0"/>
                <a:ea typeface="Times New Roman" pitchFamily="18" charset="0"/>
                <a:cs typeface="Times New Roman" pitchFamily="18" charset="0"/>
              </a:rPr>
              <a:t>Cây</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thích</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nghi</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tốt</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bộ</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rễ</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khỏe</a:t>
            </a:r>
            <a:endParaRPr lang="en-US" sz="2800" dirty="0" smtClean="0">
              <a:latin typeface="Times New Roman" pitchFamily="18" charset="0"/>
              <a:cs typeface="Times New Roman" pitchFamily="18" charset="0"/>
            </a:endParaRPr>
          </a:p>
          <a:p>
            <a:pPr lvl="1" algn="just" eaLnBrk="0" fontAlgn="base" hangingPunct="0">
              <a:spcBef>
                <a:spcPct val="0"/>
              </a:spcBef>
              <a:spcAft>
                <a:spcPct val="0"/>
              </a:spcAft>
              <a:buFont typeface="Symbol" pitchFamily="18" charset="2"/>
              <a:buChar char=""/>
              <a:tabLst>
                <a:tab pos="1371600" algn="l"/>
              </a:tabLst>
            </a:pP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Nhược</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điểm</a:t>
            </a:r>
            <a:endParaRPr lang="en-US" sz="2800" dirty="0" smtClean="0">
              <a:latin typeface="Times New Roman" pitchFamily="18" charset="0"/>
              <a:cs typeface="Times New Roman" pitchFamily="18" charset="0"/>
            </a:endParaRPr>
          </a:p>
          <a:p>
            <a:pPr lvl="2" algn="just" eaLnBrk="0" fontAlgn="base" hangingPunct="0">
              <a:spcBef>
                <a:spcPct val="0"/>
              </a:spcBef>
              <a:spcAft>
                <a:spcPct val="0"/>
              </a:spcAft>
              <a:buFont typeface="Courier New" pitchFamily="49" charset="0"/>
              <a:buChar char="o"/>
              <a:tabLst>
                <a:tab pos="1371600" algn="l"/>
              </a:tabLst>
            </a:pPr>
            <a:r>
              <a:rPr lang="en-US" sz="2800" dirty="0" err="1" smtClean="0">
                <a:solidFill>
                  <a:srgbClr val="4A4A4A"/>
                </a:solidFill>
                <a:latin typeface="Times New Roman" pitchFamily="18" charset="0"/>
                <a:ea typeface="Times New Roman" pitchFamily="18" charset="0"/>
                <a:cs typeface="Times New Roman" pitchFamily="18" charset="0"/>
              </a:rPr>
              <a:t>Dễ</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thoái</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hóa</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giống</a:t>
            </a:r>
            <a:endParaRPr lang="en-US" sz="2800" dirty="0" smtClean="0">
              <a:latin typeface="Times New Roman" pitchFamily="18" charset="0"/>
              <a:cs typeface="Times New Roman" pitchFamily="18" charset="0"/>
            </a:endParaRPr>
          </a:p>
          <a:p>
            <a:pPr lvl="2" algn="just" eaLnBrk="0" fontAlgn="base" hangingPunct="0">
              <a:spcBef>
                <a:spcPct val="0"/>
              </a:spcBef>
              <a:spcAft>
                <a:spcPct val="0"/>
              </a:spcAft>
              <a:buFont typeface="Courier New" pitchFamily="49" charset="0"/>
              <a:buChar char="o"/>
              <a:tabLst>
                <a:tab pos="1371600" algn="l"/>
              </a:tabLst>
            </a:pPr>
            <a:r>
              <a:rPr lang="en-US" sz="2800" dirty="0" err="1" smtClean="0">
                <a:solidFill>
                  <a:srgbClr val="4A4A4A"/>
                </a:solidFill>
                <a:latin typeface="Times New Roman" pitchFamily="18" charset="0"/>
                <a:ea typeface="Times New Roman" pitchFamily="18" charset="0"/>
                <a:cs typeface="Times New Roman" pitchFamily="18" charset="0"/>
              </a:rPr>
              <a:t>Khó</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kiểm</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soát</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được</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các</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phẩm</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chất</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của</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cây</a:t>
            </a:r>
            <a:r>
              <a:rPr lang="en-US" sz="2800" dirty="0" smtClean="0">
                <a:solidFill>
                  <a:srgbClr val="4A4A4A"/>
                </a:solidFill>
                <a:latin typeface="Times New Roman" pitchFamily="18" charset="0"/>
                <a:ea typeface="Times New Roman" pitchFamily="18" charset="0"/>
                <a:cs typeface="Times New Roman" pitchFamily="18" charset="0"/>
              </a:rPr>
              <a:t> con do </a:t>
            </a:r>
            <a:r>
              <a:rPr lang="en-US" sz="2800" dirty="0" err="1" smtClean="0">
                <a:solidFill>
                  <a:srgbClr val="4A4A4A"/>
                </a:solidFill>
                <a:latin typeface="Times New Roman" pitchFamily="18" charset="0"/>
                <a:ea typeface="Times New Roman" pitchFamily="18" charset="0"/>
                <a:cs typeface="Times New Roman" pitchFamily="18" charset="0"/>
              </a:rPr>
              <a:t>có</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thể</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có</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hiện</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tượng</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biến</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dị</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di</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truyền</a:t>
            </a:r>
            <a:r>
              <a:rPr lang="en-US" sz="2800" dirty="0" smtClean="0">
                <a:solidFill>
                  <a:srgbClr val="4A4A4A"/>
                </a:solidFill>
                <a:latin typeface="Times New Roman" pitchFamily="18" charset="0"/>
                <a:ea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lvl="2" algn="just" eaLnBrk="0" fontAlgn="base" hangingPunct="0">
              <a:spcBef>
                <a:spcPct val="0"/>
              </a:spcBef>
              <a:spcAft>
                <a:spcPct val="0"/>
              </a:spcAft>
              <a:buFont typeface="Courier New" pitchFamily="49" charset="0"/>
              <a:buChar char="o"/>
              <a:tabLst>
                <a:tab pos="1371600" algn="l"/>
              </a:tabLst>
            </a:pPr>
            <a:r>
              <a:rPr lang="en-US" sz="2800" dirty="0" err="1" smtClean="0">
                <a:solidFill>
                  <a:srgbClr val="4A4A4A"/>
                </a:solidFill>
                <a:latin typeface="Times New Roman" pitchFamily="18" charset="0"/>
                <a:ea typeface="Times New Roman" pitchFamily="18" charset="0"/>
                <a:cs typeface="Times New Roman" pitchFamily="18" charset="0"/>
              </a:rPr>
              <a:t>Cây</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chậm</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ra</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hoa</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quả</a:t>
            </a:r>
            <a:r>
              <a:rPr lang="en-US" sz="2800" dirty="0" smtClean="0">
                <a:solidFill>
                  <a:srgbClr val="4A4A4A"/>
                </a:solidFill>
                <a:latin typeface="Times New Roman" pitchFamily="18" charset="0"/>
                <a:ea typeface="Times New Roman" pitchFamily="18" charset="0"/>
                <a:cs typeface="Times New Roman" pitchFamily="18" charset="0"/>
              </a:rPr>
              <a:t> </a:t>
            </a:r>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Effect transition="in" filter="checkerboard(across)">
                                      <p:cBhvr>
                                        <p:cTn id="7" dur="1000"/>
                                        <p:tgtEl>
                                          <p:spTgt spid="10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4">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 calcmode="lin" valueType="num">
                                      <p:cBhvr additive="base">
                                        <p:cTn id="16"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4">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 calcmode="lin" valueType="num">
                                      <p:cBhvr additive="base">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1" dur="1000" fill="hold"/>
                                        <p:tgtEl>
                                          <p:spTgt spid="4">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 calcmode="lin" valueType="num">
                                      <p:cBhvr additive="base">
                                        <p:cTn id="24"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5" dur="1000" fill="hold"/>
                                        <p:tgtEl>
                                          <p:spTgt spid="4">
                                            <p:txEl>
                                              <p:pRg st="3" end="3"/>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 calcmode="lin" valueType="num">
                                      <p:cBhvr additive="base">
                                        <p:cTn id="2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9" dur="1000" fill="hold"/>
                                        <p:tgtEl>
                                          <p:spTgt spid="4">
                                            <p:txEl>
                                              <p:pRg st="4" end="4"/>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 calcmode="lin" valueType="num">
                                      <p:cBhvr additive="base">
                                        <p:cTn id="32"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4">
                                            <p:txEl>
                                              <p:pRg st="5" end="5"/>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4">
                                            <p:txEl>
                                              <p:pRg st="6" end="6"/>
                                            </p:txEl>
                                          </p:spTgt>
                                        </p:tgtEl>
                                        <p:attrNameLst>
                                          <p:attrName>style.visibility</p:attrName>
                                        </p:attrNameLst>
                                      </p:cBhvr>
                                      <p:to>
                                        <p:strVal val="visible"/>
                                      </p:to>
                                    </p:set>
                                    <p:anim calcmode="lin" valueType="num">
                                      <p:cBhvr additive="base">
                                        <p:cTn id="36"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7" dur="1000" fill="hold"/>
                                        <p:tgtEl>
                                          <p:spTgt spid="4">
                                            <p:txEl>
                                              <p:pRg st="6" end="6"/>
                                            </p:txEl>
                                          </p:spTgt>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4">
                                            <p:txEl>
                                              <p:pRg st="7" end="7"/>
                                            </p:txEl>
                                          </p:spTgt>
                                        </p:tgtEl>
                                        <p:attrNameLst>
                                          <p:attrName>style.visibility</p:attrName>
                                        </p:attrNameLst>
                                      </p:cBhvr>
                                      <p:to>
                                        <p:strVal val="visible"/>
                                      </p:to>
                                    </p:set>
                                    <p:anim calcmode="lin" valueType="num">
                                      <p:cBhvr additive="base">
                                        <p:cTn id="40"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41" dur="1000" fill="hold"/>
                                        <p:tgtEl>
                                          <p:spTgt spid="4">
                                            <p:txEl>
                                              <p:pRg st="7" end="7"/>
                                            </p:txEl>
                                          </p:spTgt>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4">
                                            <p:txEl>
                                              <p:pRg st="8" end="8"/>
                                            </p:txEl>
                                          </p:spTgt>
                                        </p:tgtEl>
                                        <p:attrNameLst>
                                          <p:attrName>style.visibility</p:attrName>
                                        </p:attrNameLst>
                                      </p:cBhvr>
                                      <p:to>
                                        <p:strVal val="visible"/>
                                      </p:to>
                                    </p:set>
                                    <p:anim calcmode="lin" valueType="num">
                                      <p:cBhvr additive="base">
                                        <p:cTn id="44"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5" dur="1000" fill="hold"/>
                                        <p:tgtEl>
                                          <p:spTgt spid="4">
                                            <p:txEl>
                                              <p:pRg st="8" end="8"/>
                                            </p:txEl>
                                          </p:spTgt>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4">
                                            <p:txEl>
                                              <p:pRg st="9" end="9"/>
                                            </p:txEl>
                                          </p:spTgt>
                                        </p:tgtEl>
                                        <p:attrNameLst>
                                          <p:attrName>style.visibility</p:attrName>
                                        </p:attrNameLst>
                                      </p:cBhvr>
                                      <p:to>
                                        <p:strVal val="visible"/>
                                      </p:to>
                                    </p:set>
                                    <p:anim calcmode="lin" valueType="num">
                                      <p:cBhvr additive="base">
                                        <p:cTn id="48"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9" dur="10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685800"/>
            <a:ext cx="7848600" cy="5262979"/>
          </a:xfrm>
          <a:prstGeom prst="rect">
            <a:avLst/>
          </a:prstGeom>
        </p:spPr>
        <p:txBody>
          <a:bodyPr wrap="square">
            <a:spAutoFit/>
          </a:bodyPr>
          <a:lstStyle/>
          <a:p>
            <a:pPr lvl="0" algn="just" fontAlgn="base">
              <a:spcBef>
                <a:spcPct val="0"/>
              </a:spcBef>
              <a:spcAft>
                <a:spcPct val="0"/>
              </a:spcAft>
              <a:buFontTx/>
              <a:buChar char="•"/>
              <a:tabLst>
                <a:tab pos="1371600" algn="l"/>
              </a:tabLst>
            </a:pPr>
            <a:r>
              <a:rPr lang="en-US" sz="2800" dirty="0" err="1" smtClean="0">
                <a:solidFill>
                  <a:srgbClr val="4A4A4A"/>
                </a:solidFill>
                <a:latin typeface="Times New Roman" pitchFamily="18" charset="0"/>
                <a:ea typeface="Times New Roman" pitchFamily="18" charset="0"/>
                <a:cs typeface="Times New Roman" pitchFamily="18" charset="0"/>
              </a:rPr>
              <a:t>Phương</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pháp</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nhân</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giống</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vô</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tính</a:t>
            </a:r>
            <a:r>
              <a:rPr lang="en-US" sz="2800" dirty="0" smtClean="0">
                <a:solidFill>
                  <a:srgbClr val="4A4A4A"/>
                </a:solidFill>
                <a:latin typeface="Times New Roman" pitchFamily="18" charset="0"/>
                <a:ea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lvl="1" algn="just" eaLnBrk="0" fontAlgn="base" hangingPunct="0">
              <a:spcBef>
                <a:spcPct val="0"/>
              </a:spcBef>
              <a:spcAft>
                <a:spcPct val="0"/>
              </a:spcAft>
              <a:buFont typeface="Symbol" pitchFamily="18" charset="2"/>
              <a:buChar char=""/>
              <a:tabLst>
                <a:tab pos="1371600" algn="l"/>
              </a:tabLst>
            </a:pP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Ưu</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điểm</a:t>
            </a:r>
            <a:r>
              <a:rPr lang="en-US" sz="2800" dirty="0" smtClean="0">
                <a:solidFill>
                  <a:srgbClr val="4A4A4A"/>
                </a:solidFill>
                <a:latin typeface="Times New Roman" pitchFamily="18" charset="0"/>
                <a:ea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lvl="2" algn="just" eaLnBrk="0" fontAlgn="base" hangingPunct="0">
              <a:spcBef>
                <a:spcPct val="0"/>
              </a:spcBef>
              <a:spcAft>
                <a:spcPct val="0"/>
              </a:spcAft>
              <a:buFont typeface="Courier New" pitchFamily="49" charset="0"/>
              <a:buChar char="o"/>
              <a:tabLst>
                <a:tab pos="1371600" algn="l"/>
              </a:tabLst>
            </a:pPr>
            <a:r>
              <a:rPr lang="en-US" sz="2800" dirty="0" err="1" smtClean="0">
                <a:solidFill>
                  <a:srgbClr val="4A4A4A"/>
                </a:solidFill>
                <a:latin typeface="Times New Roman" pitchFamily="18" charset="0"/>
                <a:ea typeface="Times New Roman" pitchFamily="18" charset="0"/>
                <a:cs typeface="Times New Roman" pitchFamily="18" charset="0"/>
              </a:rPr>
              <a:t>Cây</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thích</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nghi</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tốt</a:t>
            </a:r>
            <a:r>
              <a:rPr lang="en-US" sz="2800" dirty="0" smtClean="0">
                <a:solidFill>
                  <a:srgbClr val="4A4A4A"/>
                </a:solidFill>
                <a:latin typeface="Times New Roman" pitchFamily="18" charset="0"/>
                <a:ea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lvl="2" algn="just" eaLnBrk="0" fontAlgn="base" hangingPunct="0">
              <a:spcBef>
                <a:spcPct val="0"/>
              </a:spcBef>
              <a:spcAft>
                <a:spcPct val="0"/>
              </a:spcAft>
              <a:buFont typeface="Courier New" pitchFamily="49" charset="0"/>
              <a:buChar char="o"/>
              <a:tabLst>
                <a:tab pos="1371600" algn="l"/>
              </a:tabLst>
            </a:pPr>
            <a:r>
              <a:rPr lang="en-US" sz="2800" dirty="0" err="1" smtClean="0">
                <a:solidFill>
                  <a:srgbClr val="4A4A4A"/>
                </a:solidFill>
                <a:latin typeface="Times New Roman" pitchFamily="18" charset="0"/>
                <a:ea typeface="Times New Roman" pitchFamily="18" charset="0"/>
                <a:cs typeface="Times New Roman" pitchFamily="18" charset="0"/>
              </a:rPr>
              <a:t>Cây</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giữ</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được</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đặc</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tính</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của</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cây</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mẹ</a:t>
            </a:r>
            <a:r>
              <a:rPr lang="en-US" sz="2800" dirty="0" smtClean="0">
                <a:solidFill>
                  <a:srgbClr val="4A4A4A"/>
                </a:solidFill>
                <a:latin typeface="Times New Roman" pitchFamily="18" charset="0"/>
                <a:ea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lvl="2" algn="just" eaLnBrk="0" fontAlgn="base" hangingPunct="0">
              <a:spcBef>
                <a:spcPct val="0"/>
              </a:spcBef>
              <a:spcAft>
                <a:spcPct val="0"/>
              </a:spcAft>
              <a:buFont typeface="Courier New" pitchFamily="49" charset="0"/>
              <a:buChar char="o"/>
              <a:tabLst>
                <a:tab pos="1371600" algn="l"/>
              </a:tabLst>
            </a:pPr>
            <a:r>
              <a:rPr lang="en-US" sz="2800" dirty="0" err="1" smtClean="0">
                <a:solidFill>
                  <a:srgbClr val="4A4A4A"/>
                </a:solidFill>
                <a:latin typeface="Times New Roman" pitchFamily="18" charset="0"/>
                <a:ea typeface="Times New Roman" pitchFamily="18" charset="0"/>
                <a:cs typeface="Times New Roman" pitchFamily="18" charset="0"/>
              </a:rPr>
              <a:t>Nhanh</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ra</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hoa</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quả</a:t>
            </a:r>
            <a:r>
              <a:rPr lang="en-US" sz="2800" dirty="0" smtClean="0">
                <a:solidFill>
                  <a:srgbClr val="4A4A4A"/>
                </a:solidFill>
                <a:latin typeface="Times New Roman" pitchFamily="18" charset="0"/>
                <a:ea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lvl="2" algn="just" eaLnBrk="0" fontAlgn="base" hangingPunct="0">
              <a:spcBef>
                <a:spcPct val="0"/>
              </a:spcBef>
              <a:spcAft>
                <a:spcPct val="0"/>
              </a:spcAft>
              <a:buFont typeface="Courier New" pitchFamily="49" charset="0"/>
              <a:buChar char="o"/>
              <a:tabLst>
                <a:tab pos="1371600" algn="l"/>
              </a:tabLst>
            </a:pPr>
            <a:r>
              <a:rPr lang="en-US" sz="2800" dirty="0" err="1" smtClean="0">
                <a:solidFill>
                  <a:srgbClr val="4A4A4A"/>
                </a:solidFill>
                <a:latin typeface="Times New Roman" pitchFamily="18" charset="0"/>
                <a:ea typeface="Times New Roman" pitchFamily="18" charset="0"/>
                <a:cs typeface="Times New Roman" pitchFamily="18" charset="0"/>
              </a:rPr>
              <a:t>Tạo</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cây</a:t>
            </a:r>
            <a:r>
              <a:rPr lang="en-US" sz="2800" dirty="0" smtClean="0">
                <a:solidFill>
                  <a:srgbClr val="4A4A4A"/>
                </a:solidFill>
                <a:latin typeface="Times New Roman" pitchFamily="18" charset="0"/>
                <a:ea typeface="Times New Roman" pitchFamily="18" charset="0"/>
                <a:cs typeface="Times New Roman" pitchFamily="18" charset="0"/>
              </a:rPr>
              <a:t> con </a:t>
            </a:r>
            <a:r>
              <a:rPr lang="en-US" sz="2800" dirty="0" err="1" smtClean="0">
                <a:solidFill>
                  <a:srgbClr val="4A4A4A"/>
                </a:solidFill>
                <a:latin typeface="Times New Roman" pitchFamily="18" charset="0"/>
                <a:ea typeface="Times New Roman" pitchFamily="18" charset="0"/>
                <a:cs typeface="Times New Roman" pitchFamily="18" charset="0"/>
              </a:rPr>
              <a:t>nhiều</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nhanh</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đồng</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loạt</a:t>
            </a:r>
            <a:r>
              <a:rPr lang="en-US" sz="2800" dirty="0" smtClean="0">
                <a:solidFill>
                  <a:srgbClr val="4A4A4A"/>
                </a:solidFill>
                <a:latin typeface="Times New Roman" pitchFamily="18" charset="0"/>
                <a:ea typeface="Times New Roman" pitchFamily="18" charset="0"/>
                <a:cs typeface="Times New Roman" pitchFamily="18" charset="0"/>
              </a:rPr>
              <a:t> ( </a:t>
            </a:r>
            <a:r>
              <a:rPr lang="en-US" sz="2800" dirty="0" err="1" smtClean="0">
                <a:solidFill>
                  <a:srgbClr val="4A4A4A"/>
                </a:solidFill>
                <a:latin typeface="Times New Roman" pitchFamily="18" charset="0"/>
                <a:ea typeface="Times New Roman" pitchFamily="18" charset="0"/>
                <a:cs typeface="Times New Roman" pitchFamily="18" charset="0"/>
              </a:rPr>
              <a:t>đối</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với</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giâm</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cành</a:t>
            </a:r>
            <a:r>
              <a:rPr lang="en-US" sz="2800" dirty="0" smtClean="0">
                <a:solidFill>
                  <a:srgbClr val="4A4A4A"/>
                </a:solidFill>
                <a:latin typeface="Times New Roman" pitchFamily="18" charset="0"/>
                <a:ea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lvl="1" algn="just" eaLnBrk="0" fontAlgn="base" hangingPunct="0">
              <a:spcBef>
                <a:spcPct val="0"/>
              </a:spcBef>
              <a:spcAft>
                <a:spcPct val="0"/>
              </a:spcAft>
              <a:buFont typeface="Symbol" pitchFamily="18" charset="2"/>
              <a:buChar char=""/>
              <a:tabLst>
                <a:tab pos="1371600" algn="l"/>
              </a:tabLst>
            </a:pP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Nhược</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điểm</a:t>
            </a:r>
            <a:r>
              <a:rPr lang="en-US" sz="2800" dirty="0" smtClean="0">
                <a:solidFill>
                  <a:srgbClr val="4A4A4A"/>
                </a:solidFill>
                <a:latin typeface="Times New Roman" pitchFamily="18" charset="0"/>
                <a:ea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lvl="2" algn="just" eaLnBrk="0" fontAlgn="base" hangingPunct="0">
              <a:spcBef>
                <a:spcPct val="0"/>
              </a:spcBef>
              <a:spcAft>
                <a:spcPct val="0"/>
              </a:spcAft>
              <a:buFont typeface="Courier New" pitchFamily="49" charset="0"/>
              <a:buChar char="o"/>
              <a:tabLst>
                <a:tab pos="1371600" algn="l"/>
              </a:tabLst>
            </a:pPr>
            <a:r>
              <a:rPr lang="en-US" sz="2800" dirty="0" smtClean="0">
                <a:solidFill>
                  <a:srgbClr val="4A4A4A"/>
                </a:solidFill>
                <a:latin typeface="Times New Roman" pitchFamily="18" charset="0"/>
                <a:ea typeface="Times New Roman" pitchFamily="18" charset="0"/>
                <a:cs typeface="Times New Roman" pitchFamily="18" charset="0"/>
              </a:rPr>
              <a:t>Qua </a:t>
            </a:r>
            <a:r>
              <a:rPr lang="en-US" sz="2800" dirty="0" err="1" smtClean="0">
                <a:solidFill>
                  <a:srgbClr val="4A4A4A"/>
                </a:solidFill>
                <a:latin typeface="Times New Roman" pitchFamily="18" charset="0"/>
                <a:ea typeface="Times New Roman" pitchFamily="18" charset="0"/>
                <a:cs typeface="Times New Roman" pitchFamily="18" charset="0"/>
              </a:rPr>
              <a:t>nhiều</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thế</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hệ</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thì</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cây</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bị</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thoái</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hóa</a:t>
            </a:r>
            <a:r>
              <a:rPr lang="en-US" sz="2800" dirty="0" smtClean="0">
                <a:solidFill>
                  <a:srgbClr val="4A4A4A"/>
                </a:solidFill>
                <a:latin typeface="Times New Roman" pitchFamily="18" charset="0"/>
                <a:ea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lvl="2" algn="just" eaLnBrk="0" fontAlgn="base" hangingPunct="0">
              <a:spcBef>
                <a:spcPct val="0"/>
              </a:spcBef>
              <a:spcAft>
                <a:spcPct val="0"/>
              </a:spcAft>
              <a:buFont typeface="Courier New" pitchFamily="49" charset="0"/>
              <a:buChar char="o"/>
              <a:tabLst>
                <a:tab pos="1371600" algn="l"/>
              </a:tabLst>
            </a:pPr>
            <a:r>
              <a:rPr lang="en-US" sz="2800" dirty="0" err="1" smtClean="0">
                <a:solidFill>
                  <a:srgbClr val="4A4A4A"/>
                </a:solidFill>
                <a:latin typeface="Times New Roman" pitchFamily="18" charset="0"/>
                <a:ea typeface="Times New Roman" pitchFamily="18" charset="0"/>
                <a:cs typeface="Times New Roman" pitchFamily="18" charset="0"/>
              </a:rPr>
              <a:t>Cây</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không</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có</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rễ</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cọc</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nên</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yếu</a:t>
            </a:r>
            <a:r>
              <a:rPr lang="en-US" sz="2800" dirty="0" smtClean="0">
                <a:solidFill>
                  <a:srgbClr val="4A4A4A"/>
                </a:solidFill>
                <a:latin typeface="Times New Roman" pitchFamily="18" charset="0"/>
                <a:ea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lvl="2" algn="just" eaLnBrk="0" fontAlgn="base" hangingPunct="0">
              <a:spcBef>
                <a:spcPct val="0"/>
              </a:spcBef>
              <a:spcAft>
                <a:spcPct val="0"/>
              </a:spcAft>
              <a:buFont typeface="Courier New" pitchFamily="49" charset="0"/>
              <a:buChar char="o"/>
              <a:tabLst>
                <a:tab pos="1371600" algn="l"/>
              </a:tabLst>
            </a:pPr>
            <a:r>
              <a:rPr lang="en-US" sz="2800" dirty="0" err="1" smtClean="0">
                <a:solidFill>
                  <a:srgbClr val="4A4A4A"/>
                </a:solidFill>
                <a:latin typeface="Times New Roman" pitchFamily="18" charset="0"/>
                <a:ea typeface="Times New Roman" pitchFamily="18" charset="0"/>
                <a:cs typeface="Times New Roman" pitchFamily="18" charset="0"/>
              </a:rPr>
              <a:t>Không</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tạo</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được</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nhiều</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cây</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đối</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với</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phương</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pháp</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chiết</a:t>
            </a:r>
            <a:r>
              <a:rPr lang="en-US" sz="2800" dirty="0" smtClean="0">
                <a:solidFill>
                  <a:srgbClr val="4A4A4A"/>
                </a:solidFill>
                <a:latin typeface="Times New Roman" pitchFamily="18" charset="0"/>
                <a:ea typeface="Times New Roman" pitchFamily="18" charset="0"/>
                <a:cs typeface="Times New Roman" pitchFamily="18" charset="0"/>
              </a:rPr>
              <a:t> </a:t>
            </a:r>
            <a:r>
              <a:rPr lang="en-US" sz="2800" dirty="0" err="1" smtClean="0">
                <a:solidFill>
                  <a:srgbClr val="4A4A4A"/>
                </a:solidFill>
                <a:latin typeface="Times New Roman" pitchFamily="18" charset="0"/>
                <a:ea typeface="Times New Roman" pitchFamily="18" charset="0"/>
                <a:cs typeface="Times New Roman" pitchFamily="18" charset="0"/>
              </a:rPr>
              <a:t>cành</a:t>
            </a:r>
            <a:endParaRPr lang="en-US" sz="2800"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5">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 calcmode="lin" valueType="num">
                                      <p:cBhvr additive="base">
                                        <p:cTn id="27"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5">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additive="base">
                                        <p:cTn id="31"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5">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 calcmode="lin" valueType="num">
                                      <p:cBhvr additive="base">
                                        <p:cTn id="35"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6" dur="1000" fill="hold"/>
                                        <p:tgtEl>
                                          <p:spTgt spid="5">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 calcmode="lin" valueType="num">
                                      <p:cBhvr additive="base">
                                        <p:cTn id="39"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0" dur="1000" fill="hold"/>
                                        <p:tgtEl>
                                          <p:spTgt spid="5">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 calcmode="lin" valueType="num">
                                      <p:cBhvr additive="base">
                                        <p:cTn id="43"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228600" y="1066800"/>
            <a:ext cx="84582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err="1" smtClean="0">
                <a:ln>
                  <a:noFill/>
                </a:ln>
                <a:solidFill>
                  <a:srgbClr val="363636"/>
                </a:solidFill>
                <a:effectLst/>
                <a:latin typeface="Times New Roman" pitchFamily="18" charset="0"/>
                <a:ea typeface="Times New Roman" pitchFamily="18" charset="0"/>
                <a:cs typeface="Times New Roman" pitchFamily="18" charset="0"/>
              </a:rPr>
              <a:t>Bài</a:t>
            </a:r>
            <a:r>
              <a:rPr kumimoji="0" lang="en-US" sz="3200" b="1" i="0" u="none" strike="noStrike" cap="none" normalizeH="0" baseline="0" dirty="0" smtClean="0">
                <a:ln>
                  <a:noFill/>
                </a:ln>
                <a:solidFill>
                  <a:srgbClr val="363636"/>
                </a:solidFill>
                <a:effectLst/>
                <a:latin typeface="Times New Roman" pitchFamily="18" charset="0"/>
                <a:ea typeface="Times New Roman" pitchFamily="18" charset="0"/>
                <a:cs typeface="Times New Roman" pitchFamily="18" charset="0"/>
              </a:rPr>
              <a:t> 2:</a:t>
            </a:r>
            <a:r>
              <a:rPr lang="en-US" sz="3200" dirty="0" smtClean="0">
                <a:latin typeface="Times New Roman" pitchFamily="18" charset="0"/>
                <a:ea typeface="Times New Roman" pitchFamily="18" charset="0"/>
                <a:cs typeface="Times New Roman" pitchFamily="18" charset="0"/>
              </a:rPr>
              <a:t> </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Ở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địa</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phương</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em</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đã</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tiến</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hành</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nhân</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giống</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cây</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ăn</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quả</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bằng</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phương</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pháp</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nào</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Với</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loại</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cây</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gì</a:t>
            </a:r>
            <a:r>
              <a:rPr kumimoji="0" lang="en-US" sz="32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5800" y="1066800"/>
            <a:ext cx="7696200" cy="4031873"/>
          </a:xfrm>
          <a:prstGeom prst="rect">
            <a:avLst/>
          </a:prstGeom>
        </p:spPr>
        <p:txBody>
          <a:bodyPr wrap="square">
            <a:spAutoFit/>
          </a:bodyPr>
          <a:lstStyle/>
          <a:p>
            <a:pPr lvl="0" algn="just" eaLnBrk="0" fontAlgn="base" hangingPunct="0">
              <a:spcBef>
                <a:spcPct val="0"/>
              </a:spcBef>
              <a:spcAft>
                <a:spcPct val="0"/>
              </a:spcAft>
              <a:tabLst>
                <a:tab pos="914400" algn="l"/>
              </a:tabLst>
            </a:pPr>
            <a:r>
              <a:rPr lang="en-US" sz="3200" dirty="0" smtClean="0">
                <a:solidFill>
                  <a:srgbClr val="4A4A4A"/>
                </a:solidFill>
                <a:latin typeface="Times New Roman" pitchFamily="18" charset="0"/>
                <a:ea typeface="Times New Roman" pitchFamily="18" charset="0"/>
                <a:cs typeface="Times New Roman" pitchFamily="18" charset="0"/>
              </a:rPr>
              <a:t>   - </a:t>
            </a:r>
            <a:r>
              <a:rPr lang="en-US" sz="3200" dirty="0" err="1" smtClean="0">
                <a:solidFill>
                  <a:srgbClr val="4A4A4A"/>
                </a:solidFill>
                <a:latin typeface="Times New Roman" pitchFamily="18" charset="0"/>
                <a:ea typeface="Times New Roman" pitchFamily="18" charset="0"/>
                <a:cs typeface="Times New Roman" pitchFamily="18" charset="0"/>
              </a:rPr>
              <a:t>Khu</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cây</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giống</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Là</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khu</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đất</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trồng</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cây</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mẹ</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để</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lấy</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hạt</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lấy</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cành</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chiết</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cành</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giâm</a:t>
            </a:r>
            <a:endParaRPr lang="en-US" sz="3200" dirty="0" smtClean="0">
              <a:latin typeface="Times New Roman" pitchFamily="18" charset="0"/>
              <a:cs typeface="Times New Roman" pitchFamily="18" charset="0"/>
            </a:endParaRPr>
          </a:p>
          <a:p>
            <a:pPr lvl="0" algn="just" eaLnBrk="0" fontAlgn="base" hangingPunct="0">
              <a:spcBef>
                <a:spcPct val="0"/>
              </a:spcBef>
              <a:spcAft>
                <a:spcPct val="0"/>
              </a:spcAft>
              <a:tabLst>
                <a:tab pos="914400" algn="l"/>
              </a:tabLst>
            </a:pPr>
            <a:r>
              <a:rPr lang="en-US" sz="3200" dirty="0" smtClean="0">
                <a:solidFill>
                  <a:srgbClr val="4A4A4A"/>
                </a:solidFill>
                <a:latin typeface="Times New Roman" pitchFamily="18" charset="0"/>
                <a:ea typeface="Times New Roman" pitchFamily="18" charset="0"/>
                <a:cs typeface="Times New Roman" pitchFamily="18" charset="0"/>
              </a:rPr>
              <a:t>    - </a:t>
            </a:r>
            <a:r>
              <a:rPr lang="en-US" sz="3200" dirty="0" err="1" smtClean="0">
                <a:solidFill>
                  <a:srgbClr val="4A4A4A"/>
                </a:solidFill>
                <a:latin typeface="Times New Roman" pitchFamily="18" charset="0"/>
                <a:ea typeface="Times New Roman" pitchFamily="18" charset="0"/>
                <a:cs typeface="Times New Roman" pitchFamily="18" charset="0"/>
              </a:rPr>
              <a:t>Khu</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nhân</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giống</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Gồm</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có</a:t>
            </a:r>
            <a:r>
              <a:rPr lang="en-US" sz="3200" dirty="0" smtClean="0">
                <a:solidFill>
                  <a:srgbClr val="4A4A4A"/>
                </a:solidFill>
                <a:latin typeface="Times New Roman" pitchFamily="18" charset="0"/>
                <a:ea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pPr lvl="1" algn="just" eaLnBrk="0" fontAlgn="base" hangingPunct="0">
              <a:spcBef>
                <a:spcPct val="0"/>
              </a:spcBef>
              <a:spcAft>
                <a:spcPct val="0"/>
              </a:spcAft>
              <a:buFont typeface="Symbol" pitchFamily="18" charset="2"/>
              <a:buChar char=""/>
              <a:tabLst>
                <a:tab pos="914400" algn="l"/>
              </a:tabLst>
            </a:pP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Khu</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gieo</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hạt</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đem</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trồng</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làm</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gốc</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ghép</a:t>
            </a:r>
            <a:r>
              <a:rPr lang="en-US" sz="3200" dirty="0" smtClean="0">
                <a:solidFill>
                  <a:srgbClr val="4A4A4A"/>
                </a:solidFill>
                <a:latin typeface="Times New Roman" pitchFamily="18" charset="0"/>
                <a:ea typeface="Times New Roman" pitchFamily="18" charset="0"/>
                <a:cs typeface="Times New Roman" pitchFamily="18" charset="0"/>
              </a:rPr>
              <a:t> </a:t>
            </a:r>
          </a:p>
          <a:p>
            <a:pPr lvl="1" algn="just" eaLnBrk="0" fontAlgn="base" hangingPunct="0">
              <a:spcBef>
                <a:spcPct val="0"/>
              </a:spcBef>
              <a:spcAft>
                <a:spcPct val="0"/>
              </a:spcAft>
              <a:buFont typeface="Symbol" pitchFamily="18" charset="2"/>
              <a:buChar char=""/>
              <a:tabLst>
                <a:tab pos="914400" algn="l"/>
              </a:tabLst>
            </a:pP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Khu</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ra</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ngôi</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cành</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chiết</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khu</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ra</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ngôi</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cành</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giâm</a:t>
            </a:r>
            <a:endParaRPr lang="en-US" sz="3200" dirty="0" smtClean="0">
              <a:solidFill>
                <a:srgbClr val="4A4A4A"/>
              </a:solidFill>
              <a:latin typeface="Times New Roman" pitchFamily="18" charset="0"/>
              <a:ea typeface="Times New Roman" pitchFamily="18" charset="0"/>
              <a:cs typeface="Times New Roman" pitchFamily="18" charset="0"/>
            </a:endParaRPr>
          </a:p>
          <a:p>
            <a:pPr lvl="1" algn="just" eaLnBrk="0" fontAlgn="base" hangingPunct="0">
              <a:spcBef>
                <a:spcPct val="0"/>
              </a:spcBef>
              <a:spcAft>
                <a:spcPct val="0"/>
              </a:spcAft>
              <a:tabLst>
                <a:tab pos="914400" algn="l"/>
              </a:tabLst>
            </a:pP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Khu</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luân</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canh</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Trồng</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cây</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rau</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đậu</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dùng</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để</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đổi</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chỗ</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cho</a:t>
            </a:r>
            <a:r>
              <a:rPr lang="en-US" sz="3200" dirty="0" smtClean="0">
                <a:solidFill>
                  <a:srgbClr val="4A4A4A"/>
                </a:solidFill>
                <a:latin typeface="Times New Roman" pitchFamily="18" charset="0"/>
                <a:ea typeface="Times New Roman" pitchFamily="18" charset="0"/>
                <a:cs typeface="Times New Roman" pitchFamily="18" charset="0"/>
              </a:rPr>
              <a:t> 2 </a:t>
            </a:r>
            <a:r>
              <a:rPr lang="en-US" sz="3200" dirty="0" err="1" smtClean="0">
                <a:solidFill>
                  <a:srgbClr val="4A4A4A"/>
                </a:solidFill>
                <a:latin typeface="Times New Roman" pitchFamily="18" charset="0"/>
                <a:ea typeface="Times New Roman" pitchFamily="18" charset="0"/>
                <a:cs typeface="Times New Roman" pitchFamily="18" charset="0"/>
              </a:rPr>
              <a:t>khu</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đất</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trên</a:t>
            </a:r>
            <a:endParaRPr lang="en-US" sz="3200"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edge">
                                      <p:cBhvr>
                                        <p:cTn id="7" dur="1000"/>
                                        <p:tgtEl>
                                          <p:spTgt spid="5">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wedge">
                                      <p:cBhvr>
                                        <p:cTn id="10" dur="1000"/>
                                        <p:tgtEl>
                                          <p:spTgt spid="5">
                                            <p:txEl>
                                              <p:pRg st="1" end="1"/>
                                            </p:txEl>
                                          </p:spTgt>
                                        </p:tgtEl>
                                      </p:cBhvr>
                                    </p:animEffect>
                                  </p:childTnLst>
                                </p:cTn>
                              </p:par>
                              <p:par>
                                <p:cTn id="11" presetID="20"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wedge">
                                      <p:cBhvr>
                                        <p:cTn id="13" dur="1000"/>
                                        <p:tgtEl>
                                          <p:spTgt spid="5">
                                            <p:txEl>
                                              <p:pRg st="2" end="2"/>
                                            </p:txEl>
                                          </p:spTgt>
                                        </p:tgtEl>
                                      </p:cBhvr>
                                    </p:animEffect>
                                  </p:childTnLst>
                                </p:cTn>
                              </p:par>
                              <p:par>
                                <p:cTn id="14" presetID="20" presetClass="entr" presetSubtype="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wedge">
                                      <p:cBhvr>
                                        <p:cTn id="16" dur="1000"/>
                                        <p:tgtEl>
                                          <p:spTgt spid="5">
                                            <p:txEl>
                                              <p:pRg st="3" end="3"/>
                                            </p:txEl>
                                          </p:spTgt>
                                        </p:tgtEl>
                                      </p:cBhvr>
                                    </p:animEffect>
                                  </p:childTnLst>
                                </p:cTn>
                              </p:par>
                              <p:par>
                                <p:cTn id="17" presetID="20" presetClass="entr" presetSubtype="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wedge">
                                      <p:cBhvr>
                                        <p:cTn id="19"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oogle Shape;288;p32"/>
          <p:cNvSpPr/>
          <p:nvPr/>
        </p:nvSpPr>
        <p:spPr>
          <a:xfrm>
            <a:off x="228600" y="685800"/>
            <a:ext cx="3352800" cy="5486400"/>
          </a:xfrm>
          <a:custGeom>
            <a:avLst/>
            <a:gdLst/>
            <a:ahLst/>
            <a:cxnLst/>
            <a:rect l="l" t="t" r="r" b="b"/>
            <a:pathLst>
              <a:path w="60958" h="86210" extrusionOk="0">
                <a:moveTo>
                  <a:pt x="28985" y="3938"/>
                </a:moveTo>
                <a:lnTo>
                  <a:pt x="29189" y="4006"/>
                </a:lnTo>
                <a:lnTo>
                  <a:pt x="29189" y="4141"/>
                </a:lnTo>
                <a:lnTo>
                  <a:pt x="29189" y="4277"/>
                </a:lnTo>
                <a:lnTo>
                  <a:pt x="28985" y="4345"/>
                </a:lnTo>
                <a:lnTo>
                  <a:pt x="28850" y="4277"/>
                </a:lnTo>
                <a:lnTo>
                  <a:pt x="28782" y="4141"/>
                </a:lnTo>
                <a:lnTo>
                  <a:pt x="28850" y="4006"/>
                </a:lnTo>
                <a:lnTo>
                  <a:pt x="28985" y="3938"/>
                </a:lnTo>
                <a:close/>
                <a:moveTo>
                  <a:pt x="30479" y="3734"/>
                </a:moveTo>
                <a:lnTo>
                  <a:pt x="30615" y="3802"/>
                </a:lnTo>
                <a:lnTo>
                  <a:pt x="30750" y="3870"/>
                </a:lnTo>
                <a:lnTo>
                  <a:pt x="30818" y="4006"/>
                </a:lnTo>
                <a:lnTo>
                  <a:pt x="30818" y="4141"/>
                </a:lnTo>
                <a:lnTo>
                  <a:pt x="30818" y="4277"/>
                </a:lnTo>
                <a:lnTo>
                  <a:pt x="30750" y="4345"/>
                </a:lnTo>
                <a:lnTo>
                  <a:pt x="30615" y="4481"/>
                </a:lnTo>
                <a:lnTo>
                  <a:pt x="30343" y="4481"/>
                </a:lnTo>
                <a:lnTo>
                  <a:pt x="30207" y="4345"/>
                </a:lnTo>
                <a:lnTo>
                  <a:pt x="30139" y="4277"/>
                </a:lnTo>
                <a:lnTo>
                  <a:pt x="30139" y="4141"/>
                </a:lnTo>
                <a:lnTo>
                  <a:pt x="30139" y="4006"/>
                </a:lnTo>
                <a:lnTo>
                  <a:pt x="30207" y="3870"/>
                </a:lnTo>
                <a:lnTo>
                  <a:pt x="30343" y="3802"/>
                </a:lnTo>
                <a:lnTo>
                  <a:pt x="30479" y="3734"/>
                </a:lnTo>
                <a:close/>
                <a:moveTo>
                  <a:pt x="56885" y="7943"/>
                </a:moveTo>
                <a:lnTo>
                  <a:pt x="56885" y="78132"/>
                </a:lnTo>
                <a:lnTo>
                  <a:pt x="56817" y="78200"/>
                </a:lnTo>
                <a:lnTo>
                  <a:pt x="4209" y="78200"/>
                </a:lnTo>
                <a:lnTo>
                  <a:pt x="4141" y="78132"/>
                </a:lnTo>
                <a:lnTo>
                  <a:pt x="4141" y="7943"/>
                </a:lnTo>
                <a:close/>
                <a:moveTo>
                  <a:pt x="30479" y="80440"/>
                </a:moveTo>
                <a:lnTo>
                  <a:pt x="30071" y="80508"/>
                </a:lnTo>
                <a:lnTo>
                  <a:pt x="29732" y="80576"/>
                </a:lnTo>
                <a:lnTo>
                  <a:pt x="29461" y="80779"/>
                </a:lnTo>
                <a:lnTo>
                  <a:pt x="29189" y="80983"/>
                </a:lnTo>
                <a:lnTo>
                  <a:pt x="28917" y="81255"/>
                </a:lnTo>
                <a:lnTo>
                  <a:pt x="28782" y="81594"/>
                </a:lnTo>
                <a:lnTo>
                  <a:pt x="28646" y="81933"/>
                </a:lnTo>
                <a:lnTo>
                  <a:pt x="28646" y="82273"/>
                </a:lnTo>
                <a:lnTo>
                  <a:pt x="28646" y="82341"/>
                </a:lnTo>
                <a:lnTo>
                  <a:pt x="28646" y="82680"/>
                </a:lnTo>
                <a:lnTo>
                  <a:pt x="28782" y="83020"/>
                </a:lnTo>
                <a:lnTo>
                  <a:pt x="28985" y="83291"/>
                </a:lnTo>
                <a:lnTo>
                  <a:pt x="29189" y="83563"/>
                </a:lnTo>
                <a:lnTo>
                  <a:pt x="29461" y="83834"/>
                </a:lnTo>
                <a:lnTo>
                  <a:pt x="29800" y="83970"/>
                </a:lnTo>
                <a:lnTo>
                  <a:pt x="30139" y="84106"/>
                </a:lnTo>
                <a:lnTo>
                  <a:pt x="30818" y="84106"/>
                </a:lnTo>
                <a:lnTo>
                  <a:pt x="31158" y="83970"/>
                </a:lnTo>
                <a:lnTo>
                  <a:pt x="31497" y="83766"/>
                </a:lnTo>
                <a:lnTo>
                  <a:pt x="31768" y="83563"/>
                </a:lnTo>
                <a:lnTo>
                  <a:pt x="31972" y="83291"/>
                </a:lnTo>
                <a:lnTo>
                  <a:pt x="32176" y="83020"/>
                </a:lnTo>
                <a:lnTo>
                  <a:pt x="32244" y="82612"/>
                </a:lnTo>
                <a:lnTo>
                  <a:pt x="32312" y="82273"/>
                </a:lnTo>
                <a:lnTo>
                  <a:pt x="32244" y="81933"/>
                </a:lnTo>
                <a:lnTo>
                  <a:pt x="32176" y="81594"/>
                </a:lnTo>
                <a:lnTo>
                  <a:pt x="31972" y="81255"/>
                </a:lnTo>
                <a:lnTo>
                  <a:pt x="31768" y="80983"/>
                </a:lnTo>
                <a:lnTo>
                  <a:pt x="31497" y="80779"/>
                </a:lnTo>
                <a:lnTo>
                  <a:pt x="31158" y="80576"/>
                </a:lnTo>
                <a:lnTo>
                  <a:pt x="30818" y="80508"/>
                </a:lnTo>
                <a:lnTo>
                  <a:pt x="30479" y="80440"/>
                </a:lnTo>
                <a:close/>
                <a:moveTo>
                  <a:pt x="30886" y="80304"/>
                </a:moveTo>
                <a:lnTo>
                  <a:pt x="31225" y="80440"/>
                </a:lnTo>
                <a:lnTo>
                  <a:pt x="31565" y="80644"/>
                </a:lnTo>
                <a:lnTo>
                  <a:pt x="31904" y="80847"/>
                </a:lnTo>
                <a:lnTo>
                  <a:pt x="32108" y="81187"/>
                </a:lnTo>
                <a:lnTo>
                  <a:pt x="32312" y="81526"/>
                </a:lnTo>
                <a:lnTo>
                  <a:pt x="32447" y="81866"/>
                </a:lnTo>
                <a:lnTo>
                  <a:pt x="32447" y="82273"/>
                </a:lnTo>
                <a:lnTo>
                  <a:pt x="32447" y="82680"/>
                </a:lnTo>
                <a:lnTo>
                  <a:pt x="32312" y="83020"/>
                </a:lnTo>
                <a:lnTo>
                  <a:pt x="32108" y="83359"/>
                </a:lnTo>
                <a:lnTo>
                  <a:pt x="31904" y="83698"/>
                </a:lnTo>
                <a:lnTo>
                  <a:pt x="31565" y="83902"/>
                </a:lnTo>
                <a:lnTo>
                  <a:pt x="31225" y="84106"/>
                </a:lnTo>
                <a:lnTo>
                  <a:pt x="30886" y="84241"/>
                </a:lnTo>
                <a:lnTo>
                  <a:pt x="30479" y="84309"/>
                </a:lnTo>
                <a:lnTo>
                  <a:pt x="30071" y="84241"/>
                </a:lnTo>
                <a:lnTo>
                  <a:pt x="29732" y="84106"/>
                </a:lnTo>
                <a:lnTo>
                  <a:pt x="29393" y="83970"/>
                </a:lnTo>
                <a:lnTo>
                  <a:pt x="29053" y="83698"/>
                </a:lnTo>
                <a:lnTo>
                  <a:pt x="28850" y="83427"/>
                </a:lnTo>
                <a:lnTo>
                  <a:pt x="28646" y="83087"/>
                </a:lnTo>
                <a:lnTo>
                  <a:pt x="28510" y="82748"/>
                </a:lnTo>
                <a:lnTo>
                  <a:pt x="28442" y="82341"/>
                </a:lnTo>
                <a:lnTo>
                  <a:pt x="28442" y="82273"/>
                </a:lnTo>
                <a:lnTo>
                  <a:pt x="28510" y="81866"/>
                </a:lnTo>
                <a:lnTo>
                  <a:pt x="28646" y="81526"/>
                </a:lnTo>
                <a:lnTo>
                  <a:pt x="28782" y="81187"/>
                </a:lnTo>
                <a:lnTo>
                  <a:pt x="29053" y="80847"/>
                </a:lnTo>
                <a:lnTo>
                  <a:pt x="29325" y="80644"/>
                </a:lnTo>
                <a:lnTo>
                  <a:pt x="29664" y="80440"/>
                </a:lnTo>
                <a:lnTo>
                  <a:pt x="30071" y="80304"/>
                </a:lnTo>
                <a:close/>
                <a:moveTo>
                  <a:pt x="3530" y="815"/>
                </a:moveTo>
                <a:lnTo>
                  <a:pt x="2987" y="883"/>
                </a:lnTo>
                <a:lnTo>
                  <a:pt x="2512" y="1019"/>
                </a:lnTo>
                <a:lnTo>
                  <a:pt x="2036" y="1290"/>
                </a:lnTo>
                <a:lnTo>
                  <a:pt x="1629" y="1630"/>
                </a:lnTo>
                <a:lnTo>
                  <a:pt x="1290" y="2037"/>
                </a:lnTo>
                <a:lnTo>
                  <a:pt x="1086" y="2512"/>
                </a:lnTo>
                <a:lnTo>
                  <a:pt x="950" y="2987"/>
                </a:lnTo>
                <a:lnTo>
                  <a:pt x="882" y="3530"/>
                </a:lnTo>
                <a:lnTo>
                  <a:pt x="882" y="82612"/>
                </a:lnTo>
                <a:lnTo>
                  <a:pt x="950" y="83155"/>
                </a:lnTo>
                <a:lnTo>
                  <a:pt x="1086" y="83698"/>
                </a:lnTo>
                <a:lnTo>
                  <a:pt x="1358" y="84174"/>
                </a:lnTo>
                <a:lnTo>
                  <a:pt x="1765" y="84581"/>
                </a:lnTo>
                <a:lnTo>
                  <a:pt x="2172" y="84852"/>
                </a:lnTo>
                <a:lnTo>
                  <a:pt x="2715" y="85124"/>
                </a:lnTo>
                <a:lnTo>
                  <a:pt x="3258" y="85260"/>
                </a:lnTo>
                <a:lnTo>
                  <a:pt x="3869" y="85328"/>
                </a:lnTo>
                <a:lnTo>
                  <a:pt x="57156" y="85328"/>
                </a:lnTo>
                <a:lnTo>
                  <a:pt x="57767" y="85260"/>
                </a:lnTo>
                <a:lnTo>
                  <a:pt x="58310" y="85124"/>
                </a:lnTo>
                <a:lnTo>
                  <a:pt x="58785" y="84852"/>
                </a:lnTo>
                <a:lnTo>
                  <a:pt x="59260" y="84513"/>
                </a:lnTo>
                <a:lnTo>
                  <a:pt x="59600" y="84106"/>
                </a:lnTo>
                <a:lnTo>
                  <a:pt x="59871" y="83631"/>
                </a:lnTo>
                <a:lnTo>
                  <a:pt x="60075" y="83087"/>
                </a:lnTo>
                <a:lnTo>
                  <a:pt x="60143" y="82477"/>
                </a:lnTo>
                <a:lnTo>
                  <a:pt x="60143" y="3530"/>
                </a:lnTo>
                <a:lnTo>
                  <a:pt x="60075" y="2987"/>
                </a:lnTo>
                <a:lnTo>
                  <a:pt x="59939" y="2512"/>
                </a:lnTo>
                <a:lnTo>
                  <a:pt x="59668" y="2037"/>
                </a:lnTo>
                <a:lnTo>
                  <a:pt x="59328" y="1630"/>
                </a:lnTo>
                <a:lnTo>
                  <a:pt x="58921" y="1290"/>
                </a:lnTo>
                <a:lnTo>
                  <a:pt x="58446" y="1019"/>
                </a:lnTo>
                <a:lnTo>
                  <a:pt x="57903" y="883"/>
                </a:lnTo>
                <a:lnTo>
                  <a:pt x="57360" y="815"/>
                </a:lnTo>
                <a:close/>
                <a:moveTo>
                  <a:pt x="57971" y="679"/>
                </a:moveTo>
                <a:lnTo>
                  <a:pt x="58514" y="883"/>
                </a:lnTo>
                <a:lnTo>
                  <a:pt x="58989" y="1155"/>
                </a:lnTo>
                <a:lnTo>
                  <a:pt x="59464" y="1494"/>
                </a:lnTo>
                <a:lnTo>
                  <a:pt x="59804" y="1901"/>
                </a:lnTo>
                <a:lnTo>
                  <a:pt x="60075" y="2444"/>
                </a:lnTo>
                <a:lnTo>
                  <a:pt x="60211" y="2987"/>
                </a:lnTo>
                <a:lnTo>
                  <a:pt x="60279" y="3530"/>
                </a:lnTo>
                <a:lnTo>
                  <a:pt x="60279" y="82477"/>
                </a:lnTo>
                <a:lnTo>
                  <a:pt x="60211" y="83087"/>
                </a:lnTo>
                <a:lnTo>
                  <a:pt x="60075" y="83698"/>
                </a:lnTo>
                <a:lnTo>
                  <a:pt x="59736" y="84174"/>
                </a:lnTo>
                <a:lnTo>
                  <a:pt x="59396" y="84649"/>
                </a:lnTo>
                <a:lnTo>
                  <a:pt x="58921" y="84988"/>
                </a:lnTo>
                <a:lnTo>
                  <a:pt x="58378" y="85260"/>
                </a:lnTo>
                <a:lnTo>
                  <a:pt x="57767" y="85463"/>
                </a:lnTo>
                <a:lnTo>
                  <a:pt x="57156" y="85531"/>
                </a:lnTo>
                <a:lnTo>
                  <a:pt x="3869" y="85531"/>
                </a:lnTo>
                <a:lnTo>
                  <a:pt x="3190" y="85463"/>
                </a:lnTo>
                <a:lnTo>
                  <a:pt x="2647" y="85260"/>
                </a:lnTo>
                <a:lnTo>
                  <a:pt x="2104" y="84988"/>
                </a:lnTo>
                <a:lnTo>
                  <a:pt x="1629" y="84649"/>
                </a:lnTo>
                <a:lnTo>
                  <a:pt x="1222" y="84241"/>
                </a:lnTo>
                <a:lnTo>
                  <a:pt x="950" y="83766"/>
                </a:lnTo>
                <a:lnTo>
                  <a:pt x="747" y="83223"/>
                </a:lnTo>
                <a:lnTo>
                  <a:pt x="679" y="82612"/>
                </a:lnTo>
                <a:lnTo>
                  <a:pt x="679" y="3530"/>
                </a:lnTo>
                <a:lnTo>
                  <a:pt x="747" y="2987"/>
                </a:lnTo>
                <a:lnTo>
                  <a:pt x="950" y="2444"/>
                </a:lnTo>
                <a:lnTo>
                  <a:pt x="1154" y="1901"/>
                </a:lnTo>
                <a:lnTo>
                  <a:pt x="1561" y="1494"/>
                </a:lnTo>
                <a:lnTo>
                  <a:pt x="1969" y="1155"/>
                </a:lnTo>
                <a:lnTo>
                  <a:pt x="2444" y="883"/>
                </a:lnTo>
                <a:lnTo>
                  <a:pt x="2987" y="679"/>
                </a:lnTo>
                <a:close/>
                <a:moveTo>
                  <a:pt x="3530" y="1"/>
                </a:moveTo>
                <a:lnTo>
                  <a:pt x="2851" y="68"/>
                </a:lnTo>
                <a:lnTo>
                  <a:pt x="2172" y="204"/>
                </a:lnTo>
                <a:lnTo>
                  <a:pt x="1561" y="544"/>
                </a:lnTo>
                <a:lnTo>
                  <a:pt x="1018" y="1019"/>
                </a:lnTo>
                <a:lnTo>
                  <a:pt x="611" y="1562"/>
                </a:lnTo>
                <a:lnTo>
                  <a:pt x="272" y="2173"/>
                </a:lnTo>
                <a:lnTo>
                  <a:pt x="68" y="2852"/>
                </a:lnTo>
                <a:lnTo>
                  <a:pt x="0" y="3530"/>
                </a:lnTo>
                <a:lnTo>
                  <a:pt x="0" y="82612"/>
                </a:lnTo>
                <a:lnTo>
                  <a:pt x="68" y="83359"/>
                </a:lnTo>
                <a:lnTo>
                  <a:pt x="339" y="84038"/>
                </a:lnTo>
                <a:lnTo>
                  <a:pt x="679" y="84649"/>
                </a:lnTo>
                <a:lnTo>
                  <a:pt x="1154" y="85124"/>
                </a:lnTo>
                <a:lnTo>
                  <a:pt x="1697" y="85599"/>
                </a:lnTo>
                <a:lnTo>
                  <a:pt x="2376" y="85938"/>
                </a:lnTo>
                <a:lnTo>
                  <a:pt x="3055" y="86142"/>
                </a:lnTo>
                <a:lnTo>
                  <a:pt x="3869" y="86210"/>
                </a:lnTo>
                <a:lnTo>
                  <a:pt x="57156" y="86210"/>
                </a:lnTo>
                <a:lnTo>
                  <a:pt x="57903" y="86142"/>
                </a:lnTo>
                <a:lnTo>
                  <a:pt x="58582" y="85938"/>
                </a:lnTo>
                <a:lnTo>
                  <a:pt x="59260" y="85599"/>
                </a:lnTo>
                <a:lnTo>
                  <a:pt x="59804" y="85124"/>
                </a:lnTo>
                <a:lnTo>
                  <a:pt x="60347" y="84581"/>
                </a:lnTo>
                <a:lnTo>
                  <a:pt x="60686" y="83970"/>
                </a:lnTo>
                <a:lnTo>
                  <a:pt x="60890" y="83223"/>
                </a:lnTo>
                <a:lnTo>
                  <a:pt x="60957" y="82477"/>
                </a:lnTo>
                <a:lnTo>
                  <a:pt x="60957" y="3530"/>
                </a:lnTo>
                <a:lnTo>
                  <a:pt x="60890" y="2852"/>
                </a:lnTo>
                <a:lnTo>
                  <a:pt x="60686" y="2173"/>
                </a:lnTo>
                <a:lnTo>
                  <a:pt x="60347" y="1562"/>
                </a:lnTo>
                <a:lnTo>
                  <a:pt x="59939" y="1019"/>
                </a:lnTo>
                <a:lnTo>
                  <a:pt x="59396" y="544"/>
                </a:lnTo>
                <a:lnTo>
                  <a:pt x="58785" y="204"/>
                </a:lnTo>
                <a:lnTo>
                  <a:pt x="58106" y="68"/>
                </a:lnTo>
                <a:lnTo>
                  <a:pt x="57360" y="1"/>
                </a:lnTo>
                <a:close/>
              </a:path>
            </a:pathLst>
          </a:custGeom>
          <a:noFill/>
          <a:ln w="19050" cap="flat" cmpd="sng">
            <a:solidFill>
              <a:srgbClr val="004C5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itchFamily="18" charset="0"/>
            </a:endParaRPr>
          </a:p>
        </p:txBody>
      </p:sp>
      <p:grpSp>
        <p:nvGrpSpPr>
          <p:cNvPr id="16" name="Group 15"/>
          <p:cNvGrpSpPr/>
          <p:nvPr/>
        </p:nvGrpSpPr>
        <p:grpSpPr>
          <a:xfrm>
            <a:off x="609600" y="1676400"/>
            <a:ext cx="2438400" cy="3505214"/>
            <a:chOff x="372049" y="2114550"/>
            <a:chExt cx="2058303" cy="2018370"/>
          </a:xfrm>
        </p:grpSpPr>
        <p:sp>
          <p:nvSpPr>
            <p:cNvPr id="17" name="TextBox 16"/>
            <p:cNvSpPr txBox="1"/>
            <p:nvPr/>
          </p:nvSpPr>
          <p:spPr>
            <a:xfrm>
              <a:off x="372049" y="2114550"/>
              <a:ext cx="2058303" cy="549393"/>
            </a:xfrm>
            <a:prstGeom prst="rect">
              <a:avLst/>
            </a:prstGeom>
            <a:noFill/>
          </p:spPr>
          <p:txBody>
            <a:bodyPr wrap="square" rtlCol="0">
              <a:spAutoFit/>
            </a:bodyPr>
            <a:lstStyle/>
            <a:p>
              <a:pPr algn="ctr"/>
              <a:r>
                <a:rPr lang="en-US" sz="2800" b="1" dirty="0" smtClean="0">
                  <a:solidFill>
                    <a:srgbClr val="FF0000"/>
                  </a:solidFill>
                  <a:latin typeface="Times New Roman" pitchFamily="18" charset="0"/>
                  <a:cs typeface="Times New Roman" pitchFamily="18" charset="0"/>
                </a:rPr>
                <a:t>HƯỚNG DẪN</a:t>
              </a:r>
            </a:p>
            <a:p>
              <a:pPr algn="ctr"/>
              <a:r>
                <a:rPr lang="en-US" sz="2800" b="1" dirty="0" smtClean="0">
                  <a:solidFill>
                    <a:srgbClr val="FF0000"/>
                  </a:solidFill>
                  <a:latin typeface="Times New Roman" pitchFamily="18" charset="0"/>
                  <a:cs typeface="Times New Roman" pitchFamily="18" charset="0"/>
                </a:rPr>
                <a:t>TỰ HỌC</a:t>
              </a:r>
              <a:endParaRPr lang="en-US" sz="2800" b="1" dirty="0">
                <a:solidFill>
                  <a:srgbClr val="FF0000"/>
                </a:solidFill>
                <a:latin typeface="Times New Roman" pitchFamily="18" charset="0"/>
                <a:cs typeface="Times New Roman" pitchFamily="18" charset="0"/>
              </a:endParaRPr>
            </a:p>
          </p:txBody>
        </p:sp>
        <p:grpSp>
          <p:nvGrpSpPr>
            <p:cNvPr id="18" name="Google Shape;387;p37"/>
            <p:cNvGrpSpPr/>
            <p:nvPr/>
          </p:nvGrpSpPr>
          <p:grpSpPr>
            <a:xfrm>
              <a:off x="601552" y="3071493"/>
              <a:ext cx="1828800" cy="1061427"/>
              <a:chOff x="1926350" y="995225"/>
              <a:chExt cx="428650" cy="356600"/>
            </a:xfrm>
            <a:solidFill>
              <a:schemeClr val="accent1">
                <a:lumMod val="75000"/>
              </a:schemeClr>
            </a:solidFill>
          </p:grpSpPr>
          <p:sp>
            <p:nvSpPr>
              <p:cNvPr id="19" name="Google Shape;388;p37"/>
              <p:cNvSpPr/>
              <p:nvPr/>
            </p:nvSpPr>
            <p:spPr>
              <a:xfrm>
                <a:off x="1926350" y="1298075"/>
                <a:ext cx="208225" cy="53750"/>
              </a:xfrm>
              <a:custGeom>
                <a:avLst/>
                <a:gdLst/>
                <a:ahLst/>
                <a:cxnLst/>
                <a:rect l="l" t="t" r="r" b="b"/>
                <a:pathLst>
                  <a:path w="8329" h="2150" extrusionOk="0">
                    <a:moveTo>
                      <a:pt x="0" y="0"/>
                    </a:moveTo>
                    <a:lnTo>
                      <a:pt x="0" y="489"/>
                    </a:lnTo>
                    <a:lnTo>
                      <a:pt x="25" y="635"/>
                    </a:lnTo>
                    <a:lnTo>
                      <a:pt x="74" y="758"/>
                    </a:lnTo>
                    <a:lnTo>
                      <a:pt x="147" y="855"/>
                    </a:lnTo>
                    <a:lnTo>
                      <a:pt x="245" y="953"/>
                    </a:lnTo>
                    <a:lnTo>
                      <a:pt x="391" y="1026"/>
                    </a:lnTo>
                    <a:lnTo>
                      <a:pt x="562" y="1051"/>
                    </a:lnTo>
                    <a:lnTo>
                      <a:pt x="733" y="1026"/>
                    </a:lnTo>
                    <a:lnTo>
                      <a:pt x="1295" y="855"/>
                    </a:lnTo>
                    <a:lnTo>
                      <a:pt x="1661" y="782"/>
                    </a:lnTo>
                    <a:lnTo>
                      <a:pt x="2076" y="684"/>
                    </a:lnTo>
                    <a:lnTo>
                      <a:pt x="2540" y="611"/>
                    </a:lnTo>
                    <a:lnTo>
                      <a:pt x="3029" y="562"/>
                    </a:lnTo>
                    <a:lnTo>
                      <a:pt x="3591" y="513"/>
                    </a:lnTo>
                    <a:lnTo>
                      <a:pt x="4177" y="489"/>
                    </a:lnTo>
                    <a:lnTo>
                      <a:pt x="4616" y="513"/>
                    </a:lnTo>
                    <a:lnTo>
                      <a:pt x="5032" y="538"/>
                    </a:lnTo>
                    <a:lnTo>
                      <a:pt x="5422" y="611"/>
                    </a:lnTo>
                    <a:lnTo>
                      <a:pt x="5789" y="684"/>
                    </a:lnTo>
                    <a:lnTo>
                      <a:pt x="6131" y="782"/>
                    </a:lnTo>
                    <a:lnTo>
                      <a:pt x="6448" y="880"/>
                    </a:lnTo>
                    <a:lnTo>
                      <a:pt x="6717" y="1002"/>
                    </a:lnTo>
                    <a:lnTo>
                      <a:pt x="6985" y="1124"/>
                    </a:lnTo>
                    <a:lnTo>
                      <a:pt x="7205" y="1246"/>
                    </a:lnTo>
                    <a:lnTo>
                      <a:pt x="7425" y="1393"/>
                    </a:lnTo>
                    <a:lnTo>
                      <a:pt x="7791" y="1661"/>
                    </a:lnTo>
                    <a:lnTo>
                      <a:pt x="8084" y="1930"/>
                    </a:lnTo>
                    <a:lnTo>
                      <a:pt x="8329" y="2150"/>
                    </a:lnTo>
                    <a:lnTo>
                      <a:pt x="8329" y="1661"/>
                    </a:lnTo>
                    <a:lnTo>
                      <a:pt x="8084" y="1441"/>
                    </a:lnTo>
                    <a:lnTo>
                      <a:pt x="7791" y="1173"/>
                    </a:lnTo>
                    <a:lnTo>
                      <a:pt x="7425" y="904"/>
                    </a:lnTo>
                    <a:lnTo>
                      <a:pt x="7205" y="758"/>
                    </a:lnTo>
                    <a:lnTo>
                      <a:pt x="6985" y="635"/>
                    </a:lnTo>
                    <a:lnTo>
                      <a:pt x="6717" y="513"/>
                    </a:lnTo>
                    <a:lnTo>
                      <a:pt x="6448" y="391"/>
                    </a:lnTo>
                    <a:lnTo>
                      <a:pt x="6131" y="294"/>
                    </a:lnTo>
                    <a:lnTo>
                      <a:pt x="5789" y="196"/>
                    </a:lnTo>
                    <a:lnTo>
                      <a:pt x="5422" y="123"/>
                    </a:lnTo>
                    <a:lnTo>
                      <a:pt x="5032" y="49"/>
                    </a:lnTo>
                    <a:lnTo>
                      <a:pt x="4616" y="25"/>
                    </a:lnTo>
                    <a:lnTo>
                      <a:pt x="4177" y="0"/>
                    </a:lnTo>
                    <a:lnTo>
                      <a:pt x="3591" y="25"/>
                    </a:lnTo>
                    <a:lnTo>
                      <a:pt x="3029" y="74"/>
                    </a:lnTo>
                    <a:lnTo>
                      <a:pt x="2540" y="123"/>
                    </a:lnTo>
                    <a:lnTo>
                      <a:pt x="2076" y="196"/>
                    </a:lnTo>
                    <a:lnTo>
                      <a:pt x="1661" y="294"/>
                    </a:lnTo>
                    <a:lnTo>
                      <a:pt x="1295" y="367"/>
                    </a:lnTo>
                    <a:lnTo>
                      <a:pt x="733" y="538"/>
                    </a:lnTo>
                    <a:lnTo>
                      <a:pt x="562" y="562"/>
                    </a:lnTo>
                    <a:lnTo>
                      <a:pt x="391" y="538"/>
                    </a:lnTo>
                    <a:lnTo>
                      <a:pt x="245" y="465"/>
                    </a:lnTo>
                    <a:lnTo>
                      <a:pt x="147" y="367"/>
                    </a:lnTo>
                    <a:lnTo>
                      <a:pt x="74" y="269"/>
                    </a:lnTo>
                    <a:lnTo>
                      <a:pt x="25" y="147"/>
                    </a:lnTo>
                    <a:lnTo>
                      <a:pt x="0"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itchFamily="18" charset="0"/>
                </a:endParaRPr>
              </a:p>
            </p:txBody>
          </p:sp>
          <p:sp>
            <p:nvSpPr>
              <p:cNvPr id="20" name="Google Shape;389;p37"/>
              <p:cNvSpPr/>
              <p:nvPr/>
            </p:nvSpPr>
            <p:spPr>
              <a:xfrm>
                <a:off x="2146775" y="1298075"/>
                <a:ext cx="208225" cy="53750"/>
              </a:xfrm>
              <a:custGeom>
                <a:avLst/>
                <a:gdLst/>
                <a:ahLst/>
                <a:cxnLst/>
                <a:rect l="l" t="t" r="r" b="b"/>
                <a:pathLst>
                  <a:path w="8329" h="2150" extrusionOk="0">
                    <a:moveTo>
                      <a:pt x="4152" y="0"/>
                    </a:moveTo>
                    <a:lnTo>
                      <a:pt x="3712" y="25"/>
                    </a:lnTo>
                    <a:lnTo>
                      <a:pt x="3297" y="49"/>
                    </a:lnTo>
                    <a:lnTo>
                      <a:pt x="2907" y="123"/>
                    </a:lnTo>
                    <a:lnTo>
                      <a:pt x="2540" y="196"/>
                    </a:lnTo>
                    <a:lnTo>
                      <a:pt x="2198" y="294"/>
                    </a:lnTo>
                    <a:lnTo>
                      <a:pt x="1881" y="391"/>
                    </a:lnTo>
                    <a:lnTo>
                      <a:pt x="1612" y="513"/>
                    </a:lnTo>
                    <a:lnTo>
                      <a:pt x="1343" y="635"/>
                    </a:lnTo>
                    <a:lnTo>
                      <a:pt x="1124" y="758"/>
                    </a:lnTo>
                    <a:lnTo>
                      <a:pt x="904" y="904"/>
                    </a:lnTo>
                    <a:lnTo>
                      <a:pt x="537" y="1173"/>
                    </a:lnTo>
                    <a:lnTo>
                      <a:pt x="244" y="1441"/>
                    </a:lnTo>
                    <a:lnTo>
                      <a:pt x="0" y="1661"/>
                    </a:lnTo>
                    <a:lnTo>
                      <a:pt x="0" y="2150"/>
                    </a:lnTo>
                    <a:lnTo>
                      <a:pt x="244" y="1930"/>
                    </a:lnTo>
                    <a:lnTo>
                      <a:pt x="537" y="1661"/>
                    </a:lnTo>
                    <a:lnTo>
                      <a:pt x="904" y="1393"/>
                    </a:lnTo>
                    <a:lnTo>
                      <a:pt x="1124" y="1246"/>
                    </a:lnTo>
                    <a:lnTo>
                      <a:pt x="1343" y="1124"/>
                    </a:lnTo>
                    <a:lnTo>
                      <a:pt x="1612" y="1002"/>
                    </a:lnTo>
                    <a:lnTo>
                      <a:pt x="1881" y="880"/>
                    </a:lnTo>
                    <a:lnTo>
                      <a:pt x="2198" y="782"/>
                    </a:lnTo>
                    <a:lnTo>
                      <a:pt x="2540" y="684"/>
                    </a:lnTo>
                    <a:lnTo>
                      <a:pt x="2907" y="611"/>
                    </a:lnTo>
                    <a:lnTo>
                      <a:pt x="3297" y="538"/>
                    </a:lnTo>
                    <a:lnTo>
                      <a:pt x="3712" y="513"/>
                    </a:lnTo>
                    <a:lnTo>
                      <a:pt x="4152" y="489"/>
                    </a:lnTo>
                    <a:lnTo>
                      <a:pt x="4738" y="513"/>
                    </a:lnTo>
                    <a:lnTo>
                      <a:pt x="5300" y="562"/>
                    </a:lnTo>
                    <a:lnTo>
                      <a:pt x="5788" y="611"/>
                    </a:lnTo>
                    <a:lnTo>
                      <a:pt x="6252" y="684"/>
                    </a:lnTo>
                    <a:lnTo>
                      <a:pt x="6668" y="782"/>
                    </a:lnTo>
                    <a:lnTo>
                      <a:pt x="7034" y="855"/>
                    </a:lnTo>
                    <a:lnTo>
                      <a:pt x="7596" y="1026"/>
                    </a:lnTo>
                    <a:lnTo>
                      <a:pt x="7767" y="1051"/>
                    </a:lnTo>
                    <a:lnTo>
                      <a:pt x="7938" y="1026"/>
                    </a:lnTo>
                    <a:lnTo>
                      <a:pt x="8084" y="953"/>
                    </a:lnTo>
                    <a:lnTo>
                      <a:pt x="8182" y="855"/>
                    </a:lnTo>
                    <a:lnTo>
                      <a:pt x="8255" y="758"/>
                    </a:lnTo>
                    <a:lnTo>
                      <a:pt x="8304" y="635"/>
                    </a:lnTo>
                    <a:lnTo>
                      <a:pt x="8328" y="489"/>
                    </a:lnTo>
                    <a:lnTo>
                      <a:pt x="8328" y="0"/>
                    </a:lnTo>
                    <a:lnTo>
                      <a:pt x="8304" y="147"/>
                    </a:lnTo>
                    <a:lnTo>
                      <a:pt x="8255" y="269"/>
                    </a:lnTo>
                    <a:lnTo>
                      <a:pt x="8182" y="367"/>
                    </a:lnTo>
                    <a:lnTo>
                      <a:pt x="8084" y="465"/>
                    </a:lnTo>
                    <a:lnTo>
                      <a:pt x="7938" y="538"/>
                    </a:lnTo>
                    <a:lnTo>
                      <a:pt x="7767" y="562"/>
                    </a:lnTo>
                    <a:lnTo>
                      <a:pt x="7596" y="538"/>
                    </a:lnTo>
                    <a:lnTo>
                      <a:pt x="7034" y="367"/>
                    </a:lnTo>
                    <a:lnTo>
                      <a:pt x="6668" y="294"/>
                    </a:lnTo>
                    <a:lnTo>
                      <a:pt x="6252" y="196"/>
                    </a:lnTo>
                    <a:lnTo>
                      <a:pt x="5788" y="123"/>
                    </a:lnTo>
                    <a:lnTo>
                      <a:pt x="5300" y="74"/>
                    </a:lnTo>
                    <a:lnTo>
                      <a:pt x="4738" y="25"/>
                    </a:lnTo>
                    <a:lnTo>
                      <a:pt x="4152"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itchFamily="18" charset="0"/>
                </a:endParaRPr>
              </a:p>
            </p:txBody>
          </p:sp>
          <p:sp>
            <p:nvSpPr>
              <p:cNvPr id="21" name="Google Shape;390;p37"/>
              <p:cNvSpPr/>
              <p:nvPr/>
            </p:nvSpPr>
            <p:spPr>
              <a:xfrm>
                <a:off x="1926350" y="995225"/>
                <a:ext cx="208225" cy="332175"/>
              </a:xfrm>
              <a:custGeom>
                <a:avLst/>
                <a:gdLst/>
                <a:ahLst/>
                <a:cxnLst/>
                <a:rect l="l" t="t" r="r" b="b"/>
                <a:pathLst>
                  <a:path w="8329" h="13287" extrusionOk="0">
                    <a:moveTo>
                      <a:pt x="4177" y="1"/>
                    </a:moveTo>
                    <a:lnTo>
                      <a:pt x="3591" y="25"/>
                    </a:lnTo>
                    <a:lnTo>
                      <a:pt x="3029" y="74"/>
                    </a:lnTo>
                    <a:lnTo>
                      <a:pt x="2467" y="196"/>
                    </a:lnTo>
                    <a:lnTo>
                      <a:pt x="1905" y="343"/>
                    </a:lnTo>
                    <a:lnTo>
                      <a:pt x="1393" y="538"/>
                    </a:lnTo>
                    <a:lnTo>
                      <a:pt x="929" y="758"/>
                    </a:lnTo>
                    <a:lnTo>
                      <a:pt x="513" y="978"/>
                    </a:lnTo>
                    <a:lnTo>
                      <a:pt x="342" y="1124"/>
                    </a:lnTo>
                    <a:lnTo>
                      <a:pt x="196" y="1246"/>
                    </a:lnTo>
                    <a:lnTo>
                      <a:pt x="123" y="1319"/>
                    </a:lnTo>
                    <a:lnTo>
                      <a:pt x="49" y="1442"/>
                    </a:lnTo>
                    <a:lnTo>
                      <a:pt x="25" y="1539"/>
                    </a:lnTo>
                    <a:lnTo>
                      <a:pt x="0" y="1661"/>
                    </a:lnTo>
                    <a:lnTo>
                      <a:pt x="0" y="11626"/>
                    </a:lnTo>
                    <a:lnTo>
                      <a:pt x="25" y="11773"/>
                    </a:lnTo>
                    <a:lnTo>
                      <a:pt x="74" y="11895"/>
                    </a:lnTo>
                    <a:lnTo>
                      <a:pt x="147" y="11992"/>
                    </a:lnTo>
                    <a:lnTo>
                      <a:pt x="245" y="12090"/>
                    </a:lnTo>
                    <a:lnTo>
                      <a:pt x="391" y="12163"/>
                    </a:lnTo>
                    <a:lnTo>
                      <a:pt x="562" y="12188"/>
                    </a:lnTo>
                    <a:lnTo>
                      <a:pt x="733" y="12163"/>
                    </a:lnTo>
                    <a:lnTo>
                      <a:pt x="1295" y="11992"/>
                    </a:lnTo>
                    <a:lnTo>
                      <a:pt x="1661" y="11919"/>
                    </a:lnTo>
                    <a:lnTo>
                      <a:pt x="2076" y="11821"/>
                    </a:lnTo>
                    <a:lnTo>
                      <a:pt x="2540" y="11748"/>
                    </a:lnTo>
                    <a:lnTo>
                      <a:pt x="3029" y="11699"/>
                    </a:lnTo>
                    <a:lnTo>
                      <a:pt x="3591" y="11650"/>
                    </a:lnTo>
                    <a:lnTo>
                      <a:pt x="4177" y="11626"/>
                    </a:lnTo>
                    <a:lnTo>
                      <a:pt x="4616" y="11650"/>
                    </a:lnTo>
                    <a:lnTo>
                      <a:pt x="5032" y="11675"/>
                    </a:lnTo>
                    <a:lnTo>
                      <a:pt x="5422" y="11748"/>
                    </a:lnTo>
                    <a:lnTo>
                      <a:pt x="5789" y="11821"/>
                    </a:lnTo>
                    <a:lnTo>
                      <a:pt x="6131" y="11919"/>
                    </a:lnTo>
                    <a:lnTo>
                      <a:pt x="6448" y="12017"/>
                    </a:lnTo>
                    <a:lnTo>
                      <a:pt x="6717" y="12139"/>
                    </a:lnTo>
                    <a:lnTo>
                      <a:pt x="6985" y="12261"/>
                    </a:lnTo>
                    <a:lnTo>
                      <a:pt x="7205" y="12383"/>
                    </a:lnTo>
                    <a:lnTo>
                      <a:pt x="7425" y="12530"/>
                    </a:lnTo>
                    <a:lnTo>
                      <a:pt x="7791" y="12798"/>
                    </a:lnTo>
                    <a:lnTo>
                      <a:pt x="8084" y="13067"/>
                    </a:lnTo>
                    <a:lnTo>
                      <a:pt x="8329" y="13287"/>
                    </a:lnTo>
                    <a:lnTo>
                      <a:pt x="8329" y="2199"/>
                    </a:lnTo>
                    <a:lnTo>
                      <a:pt x="8329" y="2101"/>
                    </a:lnTo>
                    <a:lnTo>
                      <a:pt x="8280" y="1979"/>
                    </a:lnTo>
                    <a:lnTo>
                      <a:pt x="8231" y="1881"/>
                    </a:lnTo>
                    <a:lnTo>
                      <a:pt x="8158" y="1808"/>
                    </a:lnTo>
                    <a:lnTo>
                      <a:pt x="8036" y="1686"/>
                    </a:lnTo>
                    <a:lnTo>
                      <a:pt x="7767" y="1442"/>
                    </a:lnTo>
                    <a:lnTo>
                      <a:pt x="7449" y="1173"/>
                    </a:lnTo>
                    <a:lnTo>
                      <a:pt x="7083" y="904"/>
                    </a:lnTo>
                    <a:lnTo>
                      <a:pt x="6644" y="611"/>
                    </a:lnTo>
                    <a:lnTo>
                      <a:pt x="6375" y="489"/>
                    </a:lnTo>
                    <a:lnTo>
                      <a:pt x="6131" y="367"/>
                    </a:lnTo>
                    <a:lnTo>
                      <a:pt x="5838" y="269"/>
                    </a:lnTo>
                    <a:lnTo>
                      <a:pt x="5544" y="172"/>
                    </a:lnTo>
                    <a:lnTo>
                      <a:pt x="5227" y="98"/>
                    </a:lnTo>
                    <a:lnTo>
                      <a:pt x="4885" y="49"/>
                    </a:lnTo>
                    <a:lnTo>
                      <a:pt x="4543"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itchFamily="18" charset="0"/>
                </a:endParaRPr>
              </a:p>
            </p:txBody>
          </p:sp>
          <p:sp>
            <p:nvSpPr>
              <p:cNvPr id="22" name="Google Shape;391;p37"/>
              <p:cNvSpPr/>
              <p:nvPr/>
            </p:nvSpPr>
            <p:spPr>
              <a:xfrm>
                <a:off x="2146775" y="995225"/>
                <a:ext cx="208225" cy="332175"/>
              </a:xfrm>
              <a:custGeom>
                <a:avLst/>
                <a:gdLst/>
                <a:ahLst/>
                <a:cxnLst/>
                <a:rect l="l" t="t" r="r" b="b"/>
                <a:pathLst>
                  <a:path w="8329" h="13287" extrusionOk="0">
                    <a:moveTo>
                      <a:pt x="3786" y="1"/>
                    </a:moveTo>
                    <a:lnTo>
                      <a:pt x="3444" y="49"/>
                    </a:lnTo>
                    <a:lnTo>
                      <a:pt x="3102" y="98"/>
                    </a:lnTo>
                    <a:lnTo>
                      <a:pt x="2784" y="172"/>
                    </a:lnTo>
                    <a:lnTo>
                      <a:pt x="2491" y="269"/>
                    </a:lnTo>
                    <a:lnTo>
                      <a:pt x="2198" y="367"/>
                    </a:lnTo>
                    <a:lnTo>
                      <a:pt x="1954" y="489"/>
                    </a:lnTo>
                    <a:lnTo>
                      <a:pt x="1685" y="611"/>
                    </a:lnTo>
                    <a:lnTo>
                      <a:pt x="1246" y="904"/>
                    </a:lnTo>
                    <a:lnTo>
                      <a:pt x="879" y="1173"/>
                    </a:lnTo>
                    <a:lnTo>
                      <a:pt x="562" y="1442"/>
                    </a:lnTo>
                    <a:lnTo>
                      <a:pt x="293" y="1686"/>
                    </a:lnTo>
                    <a:lnTo>
                      <a:pt x="171" y="1808"/>
                    </a:lnTo>
                    <a:lnTo>
                      <a:pt x="98" y="1881"/>
                    </a:lnTo>
                    <a:lnTo>
                      <a:pt x="49" y="1979"/>
                    </a:lnTo>
                    <a:lnTo>
                      <a:pt x="0" y="2101"/>
                    </a:lnTo>
                    <a:lnTo>
                      <a:pt x="0" y="2199"/>
                    </a:lnTo>
                    <a:lnTo>
                      <a:pt x="0" y="13287"/>
                    </a:lnTo>
                    <a:lnTo>
                      <a:pt x="244" y="13067"/>
                    </a:lnTo>
                    <a:lnTo>
                      <a:pt x="537" y="12798"/>
                    </a:lnTo>
                    <a:lnTo>
                      <a:pt x="904" y="12530"/>
                    </a:lnTo>
                    <a:lnTo>
                      <a:pt x="1124" y="12383"/>
                    </a:lnTo>
                    <a:lnTo>
                      <a:pt x="1343" y="12261"/>
                    </a:lnTo>
                    <a:lnTo>
                      <a:pt x="1612" y="12139"/>
                    </a:lnTo>
                    <a:lnTo>
                      <a:pt x="1881" y="12017"/>
                    </a:lnTo>
                    <a:lnTo>
                      <a:pt x="2198" y="11919"/>
                    </a:lnTo>
                    <a:lnTo>
                      <a:pt x="2540" y="11821"/>
                    </a:lnTo>
                    <a:lnTo>
                      <a:pt x="2907" y="11748"/>
                    </a:lnTo>
                    <a:lnTo>
                      <a:pt x="3297" y="11675"/>
                    </a:lnTo>
                    <a:lnTo>
                      <a:pt x="3712" y="11650"/>
                    </a:lnTo>
                    <a:lnTo>
                      <a:pt x="4152" y="11626"/>
                    </a:lnTo>
                    <a:lnTo>
                      <a:pt x="4738" y="11650"/>
                    </a:lnTo>
                    <a:lnTo>
                      <a:pt x="5300" y="11699"/>
                    </a:lnTo>
                    <a:lnTo>
                      <a:pt x="5788" y="11748"/>
                    </a:lnTo>
                    <a:lnTo>
                      <a:pt x="6252" y="11821"/>
                    </a:lnTo>
                    <a:lnTo>
                      <a:pt x="6668" y="11919"/>
                    </a:lnTo>
                    <a:lnTo>
                      <a:pt x="7034" y="11992"/>
                    </a:lnTo>
                    <a:lnTo>
                      <a:pt x="7596" y="12163"/>
                    </a:lnTo>
                    <a:lnTo>
                      <a:pt x="7767" y="12188"/>
                    </a:lnTo>
                    <a:lnTo>
                      <a:pt x="7938" y="12163"/>
                    </a:lnTo>
                    <a:lnTo>
                      <a:pt x="8084" y="12090"/>
                    </a:lnTo>
                    <a:lnTo>
                      <a:pt x="8182" y="11992"/>
                    </a:lnTo>
                    <a:lnTo>
                      <a:pt x="8255" y="11895"/>
                    </a:lnTo>
                    <a:lnTo>
                      <a:pt x="8304" y="11773"/>
                    </a:lnTo>
                    <a:lnTo>
                      <a:pt x="8328" y="11626"/>
                    </a:lnTo>
                    <a:lnTo>
                      <a:pt x="8328" y="1661"/>
                    </a:lnTo>
                    <a:lnTo>
                      <a:pt x="8304" y="1539"/>
                    </a:lnTo>
                    <a:lnTo>
                      <a:pt x="8280" y="1442"/>
                    </a:lnTo>
                    <a:lnTo>
                      <a:pt x="8206" y="1319"/>
                    </a:lnTo>
                    <a:lnTo>
                      <a:pt x="8133" y="1246"/>
                    </a:lnTo>
                    <a:lnTo>
                      <a:pt x="7987" y="1124"/>
                    </a:lnTo>
                    <a:lnTo>
                      <a:pt x="7816" y="978"/>
                    </a:lnTo>
                    <a:lnTo>
                      <a:pt x="7400" y="758"/>
                    </a:lnTo>
                    <a:lnTo>
                      <a:pt x="6936" y="538"/>
                    </a:lnTo>
                    <a:lnTo>
                      <a:pt x="6423" y="343"/>
                    </a:lnTo>
                    <a:lnTo>
                      <a:pt x="5862" y="196"/>
                    </a:lnTo>
                    <a:lnTo>
                      <a:pt x="5300" y="74"/>
                    </a:lnTo>
                    <a:lnTo>
                      <a:pt x="4738" y="25"/>
                    </a:lnTo>
                    <a:lnTo>
                      <a:pt x="4152"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Times New Roman" pitchFamily="18" charset="0"/>
                </a:endParaRPr>
              </a:p>
            </p:txBody>
          </p:sp>
        </p:grpSp>
      </p:grpSp>
      <p:sp>
        <p:nvSpPr>
          <p:cNvPr id="23" name="Rectangle 22"/>
          <p:cNvSpPr/>
          <p:nvPr/>
        </p:nvSpPr>
        <p:spPr>
          <a:xfrm>
            <a:off x="3657600" y="1371600"/>
            <a:ext cx="5486400" cy="2548390"/>
          </a:xfrm>
          <a:prstGeom prst="rect">
            <a:avLst/>
          </a:prstGeom>
        </p:spPr>
        <p:txBody>
          <a:bodyPr wrap="square">
            <a:spAutoFit/>
          </a:bodyPr>
          <a:lstStyle/>
          <a:p>
            <a:pPr>
              <a:lnSpc>
                <a:spcPct val="135000"/>
              </a:lnSpc>
              <a:spcBef>
                <a:spcPts val="600"/>
              </a:spcBef>
              <a:spcAft>
                <a:spcPts val="600"/>
              </a:spcAft>
            </a:pPr>
            <a:r>
              <a:rPr lang="en-GB"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Ôn</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lại</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các</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kiến</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thức</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đã</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học</a:t>
            </a:r>
            <a:endParaRPr lang="en-GB" sz="2400" b="1" i="1" dirty="0" smtClean="0">
              <a:solidFill>
                <a:srgbClr val="002060"/>
              </a:solidFill>
              <a:latin typeface="Times New Roman" pitchFamily="18" charset="0"/>
              <a:cs typeface="Times New Roman" pitchFamily="18" charset="0"/>
            </a:endParaRPr>
          </a:p>
          <a:p>
            <a:pPr>
              <a:lnSpc>
                <a:spcPct val="135000"/>
              </a:lnSpc>
              <a:spcBef>
                <a:spcPts val="600"/>
              </a:spcBef>
              <a:spcAft>
                <a:spcPts val="600"/>
              </a:spcAft>
            </a:pP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Làm</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bài</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tập</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và</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trả</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lời</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các</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câu</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hỏi</a:t>
            </a:r>
            <a:r>
              <a:rPr lang="en-GB" sz="2400" b="1" i="1" dirty="0" smtClean="0">
                <a:solidFill>
                  <a:srgbClr val="002060"/>
                </a:solidFill>
                <a:latin typeface="Times New Roman" pitchFamily="18" charset="0"/>
                <a:cs typeface="Times New Roman" pitchFamily="18" charset="0"/>
              </a:rPr>
              <a:t> </a:t>
            </a:r>
          </a:p>
          <a:p>
            <a:pPr>
              <a:lnSpc>
                <a:spcPct val="135000"/>
              </a:lnSpc>
              <a:spcBef>
                <a:spcPts val="600"/>
              </a:spcBef>
              <a:spcAft>
                <a:spcPts val="600"/>
              </a:spcAft>
            </a:pP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luyện</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tập</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vận</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dụng</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sách</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giáo</a:t>
            </a:r>
            <a:r>
              <a:rPr lang="en-GB" sz="2400" b="1" i="1" dirty="0" smtClean="0">
                <a:solidFill>
                  <a:srgbClr val="002060"/>
                </a:solidFill>
                <a:latin typeface="Times New Roman" pitchFamily="18" charset="0"/>
                <a:cs typeface="Times New Roman" pitchFamily="18" charset="0"/>
              </a:rPr>
              <a:t> </a:t>
            </a:r>
            <a:r>
              <a:rPr lang="en-GB" sz="2400" b="1" i="1" dirty="0" err="1" smtClean="0">
                <a:solidFill>
                  <a:srgbClr val="002060"/>
                </a:solidFill>
                <a:latin typeface="Times New Roman" pitchFamily="18" charset="0"/>
                <a:cs typeface="Times New Roman" pitchFamily="18" charset="0"/>
              </a:rPr>
              <a:t>khoa</a:t>
            </a:r>
            <a:endParaRPr lang="en-GB" sz="2400" b="1" i="1" dirty="0" smtClean="0">
              <a:solidFill>
                <a:srgbClr val="002060"/>
              </a:solidFill>
              <a:latin typeface="Times New Roman" pitchFamily="18" charset="0"/>
              <a:cs typeface="Times New Roman" pitchFamily="18" charset="0"/>
            </a:endParaRPr>
          </a:p>
          <a:p>
            <a:pPr>
              <a:lnSpc>
                <a:spcPct val="135000"/>
              </a:lnSpc>
              <a:spcBef>
                <a:spcPts val="600"/>
              </a:spcBef>
              <a:spcAft>
                <a:spcPts val="600"/>
              </a:spcAft>
            </a:pPr>
            <a:r>
              <a:rPr lang="en-US" sz="2400" b="1" i="1" dirty="0" smtClean="0">
                <a:solidFill>
                  <a:srgbClr val="002060"/>
                </a:solidFill>
                <a:latin typeface="Times New Roman" pitchFamily="18" charset="0"/>
                <a:ea typeface="Times New Roman"/>
                <a:cs typeface="Times New Roman" pitchFamily="18" charset="0"/>
              </a:rPr>
              <a:t>        </a:t>
            </a:r>
            <a:r>
              <a:rPr lang="en-US" sz="2400" b="1" i="1" dirty="0" err="1" smtClean="0">
                <a:solidFill>
                  <a:srgbClr val="002060"/>
                </a:solidFill>
                <a:latin typeface="Times New Roman" pitchFamily="18" charset="0"/>
                <a:ea typeface="Times New Roman"/>
                <a:cs typeface="Times New Roman" pitchFamily="18" charset="0"/>
              </a:rPr>
              <a:t>Chuẩn</a:t>
            </a:r>
            <a:r>
              <a:rPr lang="en-US" sz="2400" b="1" i="1" dirty="0" smtClean="0">
                <a:solidFill>
                  <a:srgbClr val="002060"/>
                </a:solidFill>
                <a:latin typeface="Times New Roman" pitchFamily="18" charset="0"/>
                <a:ea typeface="Times New Roman"/>
                <a:cs typeface="Times New Roman" pitchFamily="18" charset="0"/>
              </a:rPr>
              <a:t> </a:t>
            </a:r>
            <a:r>
              <a:rPr lang="en-US" sz="2400" b="1" i="1" dirty="0" err="1" smtClean="0">
                <a:solidFill>
                  <a:srgbClr val="002060"/>
                </a:solidFill>
                <a:latin typeface="Times New Roman" pitchFamily="18" charset="0"/>
                <a:ea typeface="Times New Roman"/>
                <a:cs typeface="Times New Roman" pitchFamily="18" charset="0"/>
              </a:rPr>
              <a:t>bị</a:t>
            </a:r>
            <a:r>
              <a:rPr lang="en-US" sz="2400" b="1" i="1" dirty="0" smtClean="0">
                <a:solidFill>
                  <a:srgbClr val="002060"/>
                </a:solidFill>
                <a:latin typeface="Times New Roman" pitchFamily="18" charset="0"/>
                <a:ea typeface="Times New Roman"/>
                <a:cs typeface="Times New Roman" pitchFamily="18" charset="0"/>
              </a:rPr>
              <a:t> </a:t>
            </a:r>
            <a:r>
              <a:rPr lang="en-US" sz="2400" b="1" i="1" dirty="0" err="1" smtClean="0">
                <a:solidFill>
                  <a:srgbClr val="002060"/>
                </a:solidFill>
                <a:latin typeface="Times New Roman" pitchFamily="18" charset="0"/>
                <a:ea typeface="Times New Roman"/>
                <a:cs typeface="Times New Roman" pitchFamily="18" charset="0"/>
              </a:rPr>
              <a:t>bài</a:t>
            </a:r>
            <a:r>
              <a:rPr lang="en-US" sz="2400" b="1" i="1" dirty="0" smtClean="0">
                <a:solidFill>
                  <a:srgbClr val="002060"/>
                </a:solidFill>
                <a:latin typeface="Times New Roman" pitchFamily="18" charset="0"/>
                <a:ea typeface="Times New Roman"/>
                <a:cs typeface="Times New Roman" pitchFamily="18" charset="0"/>
              </a:rPr>
              <a:t> </a:t>
            </a:r>
            <a:r>
              <a:rPr lang="en-US" sz="2400" b="1" i="1" dirty="0" err="1" smtClean="0">
                <a:solidFill>
                  <a:srgbClr val="002060"/>
                </a:solidFill>
                <a:latin typeface="Times New Roman" pitchFamily="18" charset="0"/>
                <a:ea typeface="Times New Roman"/>
                <a:cs typeface="Times New Roman" pitchFamily="18" charset="0"/>
              </a:rPr>
              <a:t>thực</a:t>
            </a:r>
            <a:r>
              <a:rPr lang="en-US" sz="2400" b="1" i="1" dirty="0" smtClean="0">
                <a:solidFill>
                  <a:srgbClr val="002060"/>
                </a:solidFill>
                <a:latin typeface="Times New Roman" pitchFamily="18" charset="0"/>
                <a:ea typeface="Times New Roman"/>
                <a:cs typeface="Times New Roman" pitchFamily="18" charset="0"/>
              </a:rPr>
              <a:t> </a:t>
            </a:r>
            <a:r>
              <a:rPr lang="en-US" sz="2400" b="1" i="1" dirty="0" err="1" smtClean="0">
                <a:solidFill>
                  <a:srgbClr val="002060"/>
                </a:solidFill>
                <a:latin typeface="Times New Roman" pitchFamily="18" charset="0"/>
                <a:ea typeface="Times New Roman"/>
                <a:cs typeface="Times New Roman" pitchFamily="18" charset="0"/>
              </a:rPr>
              <a:t>hành</a:t>
            </a:r>
            <a:r>
              <a:rPr lang="en-US" sz="2400" b="1" i="1" dirty="0" smtClean="0">
                <a:solidFill>
                  <a:srgbClr val="002060"/>
                </a:solidFill>
                <a:latin typeface="Times New Roman" pitchFamily="18" charset="0"/>
                <a:ea typeface="Times New Roman"/>
                <a:cs typeface="Times New Roman" pitchFamily="18" charset="0"/>
              </a:rPr>
              <a:t> </a:t>
            </a:r>
            <a:r>
              <a:rPr lang="en-US" sz="2400" b="1" i="1" dirty="0" err="1" smtClean="0">
                <a:solidFill>
                  <a:srgbClr val="002060"/>
                </a:solidFill>
                <a:latin typeface="Times New Roman" pitchFamily="18" charset="0"/>
                <a:ea typeface="Times New Roman"/>
                <a:cs typeface="Times New Roman" pitchFamily="18" charset="0"/>
              </a:rPr>
              <a:t>Giâm</a:t>
            </a:r>
            <a:r>
              <a:rPr lang="en-US" sz="2400" b="1" i="1" dirty="0" smtClean="0">
                <a:solidFill>
                  <a:srgbClr val="002060"/>
                </a:solidFill>
                <a:latin typeface="Times New Roman" pitchFamily="18" charset="0"/>
                <a:ea typeface="Times New Roman"/>
                <a:cs typeface="Times New Roman" pitchFamily="18" charset="0"/>
              </a:rPr>
              <a:t> </a:t>
            </a:r>
            <a:r>
              <a:rPr lang="en-US" sz="2400" b="1" i="1" dirty="0" err="1" smtClean="0">
                <a:solidFill>
                  <a:srgbClr val="002060"/>
                </a:solidFill>
                <a:latin typeface="Times New Roman" pitchFamily="18" charset="0"/>
                <a:ea typeface="Times New Roman"/>
                <a:cs typeface="Times New Roman" pitchFamily="18" charset="0"/>
              </a:rPr>
              <a:t>cành</a:t>
            </a:r>
            <a:endParaRPr lang="en-US" sz="2400" b="1" dirty="0">
              <a:latin typeface="Times New Roman" pitchFamily="18" charset="0"/>
            </a:endParaRPr>
          </a:p>
        </p:txBody>
      </p:sp>
      <p:grpSp>
        <p:nvGrpSpPr>
          <p:cNvPr id="24" name="Google Shape;1341;p48"/>
          <p:cNvGrpSpPr/>
          <p:nvPr/>
        </p:nvGrpSpPr>
        <p:grpSpPr>
          <a:xfrm>
            <a:off x="3886200" y="5257800"/>
            <a:ext cx="1015375" cy="445734"/>
            <a:chOff x="4607809" y="5664627"/>
            <a:chExt cx="742883" cy="594312"/>
          </a:xfrm>
        </p:grpSpPr>
        <p:sp>
          <p:nvSpPr>
            <p:cNvPr id="25" name="Google Shape;1342;p48"/>
            <p:cNvSpPr/>
            <p:nvPr/>
          </p:nvSpPr>
          <p:spPr>
            <a:xfrm>
              <a:off x="4607809" y="5824234"/>
              <a:ext cx="185166" cy="401151"/>
            </a:xfrm>
            <a:custGeom>
              <a:avLst/>
              <a:gdLst/>
              <a:ahLst/>
              <a:cxnLst/>
              <a:rect l="l" t="t" r="r" b="b"/>
              <a:pathLst>
                <a:path w="1083" h="2355" extrusionOk="0">
                  <a:moveTo>
                    <a:pt x="542" y="0"/>
                  </a:moveTo>
                  <a:lnTo>
                    <a:pt x="269" y="133"/>
                  </a:lnTo>
                  <a:lnTo>
                    <a:pt x="0" y="270"/>
                  </a:lnTo>
                  <a:lnTo>
                    <a:pt x="0" y="2355"/>
                  </a:lnTo>
                  <a:lnTo>
                    <a:pt x="1083" y="2355"/>
                  </a:lnTo>
                  <a:lnTo>
                    <a:pt x="1083" y="270"/>
                  </a:lnTo>
                  <a:lnTo>
                    <a:pt x="814" y="133"/>
                  </a:lnTo>
                  <a:lnTo>
                    <a:pt x="542" y="0"/>
                  </a:lnTo>
                  <a:close/>
                </a:path>
              </a:pathLst>
            </a:custGeom>
            <a:solidFill>
              <a:srgbClr val="F1C232"/>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26" name="Google Shape;1343;p48"/>
            <p:cNvSpPr/>
            <p:nvPr/>
          </p:nvSpPr>
          <p:spPr>
            <a:xfrm>
              <a:off x="4792974" y="5771259"/>
              <a:ext cx="185850" cy="454126"/>
            </a:xfrm>
            <a:custGeom>
              <a:avLst/>
              <a:gdLst/>
              <a:ahLst/>
              <a:cxnLst/>
              <a:rect l="l" t="t" r="r" b="b"/>
              <a:pathLst>
                <a:path w="1087" h="2666" extrusionOk="0">
                  <a:moveTo>
                    <a:pt x="545" y="0"/>
                  </a:moveTo>
                  <a:lnTo>
                    <a:pt x="273" y="133"/>
                  </a:lnTo>
                  <a:lnTo>
                    <a:pt x="0" y="266"/>
                  </a:lnTo>
                  <a:lnTo>
                    <a:pt x="0" y="2666"/>
                  </a:lnTo>
                  <a:lnTo>
                    <a:pt x="1087" y="2666"/>
                  </a:lnTo>
                  <a:lnTo>
                    <a:pt x="1087" y="266"/>
                  </a:lnTo>
                  <a:lnTo>
                    <a:pt x="814" y="133"/>
                  </a:lnTo>
                  <a:lnTo>
                    <a:pt x="545" y="0"/>
                  </a:lnTo>
                  <a:close/>
                </a:path>
              </a:pathLst>
            </a:custGeom>
            <a:solidFill>
              <a:srgbClr val="6AA84F"/>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27" name="Google Shape;1344;p48"/>
            <p:cNvSpPr/>
            <p:nvPr/>
          </p:nvSpPr>
          <p:spPr>
            <a:xfrm>
              <a:off x="4978822" y="5717602"/>
              <a:ext cx="185679" cy="507784"/>
            </a:xfrm>
            <a:custGeom>
              <a:avLst/>
              <a:gdLst/>
              <a:ahLst/>
              <a:cxnLst/>
              <a:rect l="l" t="t" r="r" b="b"/>
              <a:pathLst>
                <a:path w="1086" h="2981" extrusionOk="0">
                  <a:moveTo>
                    <a:pt x="541" y="0"/>
                  </a:moveTo>
                  <a:lnTo>
                    <a:pt x="272" y="137"/>
                  </a:lnTo>
                  <a:lnTo>
                    <a:pt x="0" y="270"/>
                  </a:lnTo>
                  <a:lnTo>
                    <a:pt x="0" y="2981"/>
                  </a:lnTo>
                  <a:lnTo>
                    <a:pt x="1086" y="2981"/>
                  </a:lnTo>
                  <a:lnTo>
                    <a:pt x="1086" y="270"/>
                  </a:lnTo>
                  <a:lnTo>
                    <a:pt x="814" y="137"/>
                  </a:lnTo>
                  <a:lnTo>
                    <a:pt x="541" y="0"/>
                  </a:lnTo>
                  <a:close/>
                </a:path>
              </a:pathLst>
            </a:custGeom>
            <a:solidFill>
              <a:srgbClr val="3C78D8"/>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28" name="Google Shape;1345;p48"/>
            <p:cNvSpPr/>
            <p:nvPr/>
          </p:nvSpPr>
          <p:spPr>
            <a:xfrm>
              <a:off x="5164499" y="5664627"/>
              <a:ext cx="185166" cy="560759"/>
            </a:xfrm>
            <a:custGeom>
              <a:avLst/>
              <a:gdLst/>
              <a:ahLst/>
              <a:cxnLst/>
              <a:rect l="l" t="t" r="r" b="b"/>
              <a:pathLst>
                <a:path w="1083" h="3292" extrusionOk="0">
                  <a:moveTo>
                    <a:pt x="269" y="133"/>
                  </a:moveTo>
                  <a:lnTo>
                    <a:pt x="0" y="267"/>
                  </a:lnTo>
                  <a:lnTo>
                    <a:pt x="0" y="3292"/>
                  </a:lnTo>
                  <a:lnTo>
                    <a:pt x="1083" y="3292"/>
                  </a:lnTo>
                  <a:lnTo>
                    <a:pt x="1083" y="267"/>
                  </a:lnTo>
                  <a:lnTo>
                    <a:pt x="814" y="133"/>
                  </a:lnTo>
                  <a:lnTo>
                    <a:pt x="542" y="0"/>
                  </a:lnTo>
                  <a:lnTo>
                    <a:pt x="269" y="133"/>
                  </a:lnTo>
                  <a:close/>
                </a:path>
              </a:pathLst>
            </a:custGeom>
            <a:solidFill>
              <a:srgbClr val="674EA7"/>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29" name="Google Shape;1346;p48"/>
            <p:cNvSpPr/>
            <p:nvPr/>
          </p:nvSpPr>
          <p:spPr>
            <a:xfrm>
              <a:off x="4607809" y="6225382"/>
              <a:ext cx="237484" cy="33556"/>
            </a:xfrm>
            <a:custGeom>
              <a:avLst/>
              <a:gdLst/>
              <a:ahLst/>
              <a:cxnLst/>
              <a:rect l="l" t="t" r="r" b="b"/>
              <a:pathLst>
                <a:path w="1389" h="197" extrusionOk="0">
                  <a:moveTo>
                    <a:pt x="0" y="0"/>
                  </a:moveTo>
                  <a:lnTo>
                    <a:pt x="608" y="197"/>
                  </a:lnTo>
                  <a:lnTo>
                    <a:pt x="1389" y="197"/>
                  </a:lnTo>
                  <a:lnTo>
                    <a:pt x="1083" y="0"/>
                  </a:lnTo>
                  <a:lnTo>
                    <a:pt x="0" y="0"/>
                  </a:lnTo>
                  <a:close/>
                </a:path>
              </a:pathLst>
            </a:custGeom>
            <a:solidFill>
              <a:srgbClr val="BF9000"/>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30" name="Google Shape;1347;p48"/>
            <p:cNvSpPr/>
            <p:nvPr/>
          </p:nvSpPr>
          <p:spPr>
            <a:xfrm>
              <a:off x="4792974" y="6225382"/>
              <a:ext cx="185850" cy="33556"/>
            </a:xfrm>
            <a:custGeom>
              <a:avLst/>
              <a:gdLst/>
              <a:ahLst/>
              <a:cxnLst/>
              <a:rect l="l" t="t" r="r" b="b"/>
              <a:pathLst>
                <a:path w="1087" h="197" extrusionOk="0">
                  <a:moveTo>
                    <a:pt x="1087" y="0"/>
                  </a:moveTo>
                  <a:lnTo>
                    <a:pt x="1087" y="197"/>
                  </a:lnTo>
                  <a:lnTo>
                    <a:pt x="306" y="197"/>
                  </a:lnTo>
                  <a:lnTo>
                    <a:pt x="0" y="0"/>
                  </a:lnTo>
                  <a:lnTo>
                    <a:pt x="1087" y="0"/>
                  </a:lnTo>
                  <a:close/>
                </a:path>
              </a:pathLst>
            </a:custGeom>
            <a:solidFill>
              <a:srgbClr val="38761D"/>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31" name="Google Shape;1348;p48"/>
            <p:cNvSpPr/>
            <p:nvPr/>
          </p:nvSpPr>
          <p:spPr>
            <a:xfrm>
              <a:off x="5112694" y="6225382"/>
              <a:ext cx="237997" cy="33556"/>
            </a:xfrm>
            <a:custGeom>
              <a:avLst/>
              <a:gdLst/>
              <a:ahLst/>
              <a:cxnLst/>
              <a:rect l="l" t="t" r="r" b="b"/>
              <a:pathLst>
                <a:path w="1392" h="197" extrusionOk="0">
                  <a:moveTo>
                    <a:pt x="1392" y="0"/>
                  </a:moveTo>
                  <a:lnTo>
                    <a:pt x="781" y="197"/>
                  </a:lnTo>
                  <a:lnTo>
                    <a:pt x="0" y="197"/>
                  </a:lnTo>
                  <a:lnTo>
                    <a:pt x="306" y="0"/>
                  </a:lnTo>
                  <a:lnTo>
                    <a:pt x="1392" y="0"/>
                  </a:lnTo>
                  <a:close/>
                </a:path>
              </a:pathLst>
            </a:custGeom>
            <a:solidFill>
              <a:srgbClr val="351C75"/>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32" name="Google Shape;1349;p48"/>
            <p:cNvSpPr/>
            <p:nvPr/>
          </p:nvSpPr>
          <p:spPr>
            <a:xfrm>
              <a:off x="4978822" y="6225382"/>
              <a:ext cx="186192" cy="33556"/>
            </a:xfrm>
            <a:custGeom>
              <a:avLst/>
              <a:gdLst/>
              <a:ahLst/>
              <a:cxnLst/>
              <a:rect l="l" t="t" r="r" b="b"/>
              <a:pathLst>
                <a:path w="1089" h="197" extrusionOk="0">
                  <a:moveTo>
                    <a:pt x="0" y="0"/>
                  </a:moveTo>
                  <a:lnTo>
                    <a:pt x="0" y="197"/>
                  </a:lnTo>
                  <a:lnTo>
                    <a:pt x="783" y="197"/>
                  </a:lnTo>
                  <a:lnTo>
                    <a:pt x="1089" y="0"/>
                  </a:lnTo>
                  <a:lnTo>
                    <a:pt x="0" y="0"/>
                  </a:lnTo>
                  <a:close/>
                </a:path>
              </a:pathLst>
            </a:custGeom>
            <a:solidFill>
              <a:srgbClr val="1155C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grpSp>
      <p:grpSp>
        <p:nvGrpSpPr>
          <p:cNvPr id="33" name="Google Shape;1341;p48"/>
          <p:cNvGrpSpPr/>
          <p:nvPr/>
        </p:nvGrpSpPr>
        <p:grpSpPr>
          <a:xfrm>
            <a:off x="5486400" y="4800600"/>
            <a:ext cx="1167775" cy="685800"/>
            <a:chOff x="4607809" y="5664627"/>
            <a:chExt cx="742883" cy="594312"/>
          </a:xfrm>
        </p:grpSpPr>
        <p:sp>
          <p:nvSpPr>
            <p:cNvPr id="34" name="Google Shape;1342;p48"/>
            <p:cNvSpPr/>
            <p:nvPr/>
          </p:nvSpPr>
          <p:spPr>
            <a:xfrm>
              <a:off x="4607809" y="5824234"/>
              <a:ext cx="185166" cy="401151"/>
            </a:xfrm>
            <a:custGeom>
              <a:avLst/>
              <a:gdLst/>
              <a:ahLst/>
              <a:cxnLst/>
              <a:rect l="l" t="t" r="r" b="b"/>
              <a:pathLst>
                <a:path w="1083" h="2355" extrusionOk="0">
                  <a:moveTo>
                    <a:pt x="542" y="0"/>
                  </a:moveTo>
                  <a:lnTo>
                    <a:pt x="269" y="133"/>
                  </a:lnTo>
                  <a:lnTo>
                    <a:pt x="0" y="270"/>
                  </a:lnTo>
                  <a:lnTo>
                    <a:pt x="0" y="2355"/>
                  </a:lnTo>
                  <a:lnTo>
                    <a:pt x="1083" y="2355"/>
                  </a:lnTo>
                  <a:lnTo>
                    <a:pt x="1083" y="270"/>
                  </a:lnTo>
                  <a:lnTo>
                    <a:pt x="814" y="133"/>
                  </a:lnTo>
                  <a:lnTo>
                    <a:pt x="542" y="0"/>
                  </a:lnTo>
                  <a:close/>
                </a:path>
              </a:pathLst>
            </a:custGeom>
            <a:solidFill>
              <a:srgbClr val="F1C232"/>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35" name="Google Shape;1343;p48"/>
            <p:cNvSpPr/>
            <p:nvPr/>
          </p:nvSpPr>
          <p:spPr>
            <a:xfrm>
              <a:off x="4792974" y="5771259"/>
              <a:ext cx="185850" cy="454126"/>
            </a:xfrm>
            <a:custGeom>
              <a:avLst/>
              <a:gdLst/>
              <a:ahLst/>
              <a:cxnLst/>
              <a:rect l="l" t="t" r="r" b="b"/>
              <a:pathLst>
                <a:path w="1087" h="2666" extrusionOk="0">
                  <a:moveTo>
                    <a:pt x="545" y="0"/>
                  </a:moveTo>
                  <a:lnTo>
                    <a:pt x="273" y="133"/>
                  </a:lnTo>
                  <a:lnTo>
                    <a:pt x="0" y="266"/>
                  </a:lnTo>
                  <a:lnTo>
                    <a:pt x="0" y="2666"/>
                  </a:lnTo>
                  <a:lnTo>
                    <a:pt x="1087" y="2666"/>
                  </a:lnTo>
                  <a:lnTo>
                    <a:pt x="1087" y="266"/>
                  </a:lnTo>
                  <a:lnTo>
                    <a:pt x="814" y="133"/>
                  </a:lnTo>
                  <a:lnTo>
                    <a:pt x="545" y="0"/>
                  </a:lnTo>
                  <a:close/>
                </a:path>
              </a:pathLst>
            </a:custGeom>
            <a:solidFill>
              <a:srgbClr val="6AA84F"/>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36" name="Google Shape;1344;p48"/>
            <p:cNvSpPr/>
            <p:nvPr/>
          </p:nvSpPr>
          <p:spPr>
            <a:xfrm>
              <a:off x="4978822" y="5717602"/>
              <a:ext cx="185679" cy="507784"/>
            </a:xfrm>
            <a:custGeom>
              <a:avLst/>
              <a:gdLst/>
              <a:ahLst/>
              <a:cxnLst/>
              <a:rect l="l" t="t" r="r" b="b"/>
              <a:pathLst>
                <a:path w="1086" h="2981" extrusionOk="0">
                  <a:moveTo>
                    <a:pt x="541" y="0"/>
                  </a:moveTo>
                  <a:lnTo>
                    <a:pt x="272" y="137"/>
                  </a:lnTo>
                  <a:lnTo>
                    <a:pt x="0" y="270"/>
                  </a:lnTo>
                  <a:lnTo>
                    <a:pt x="0" y="2981"/>
                  </a:lnTo>
                  <a:lnTo>
                    <a:pt x="1086" y="2981"/>
                  </a:lnTo>
                  <a:lnTo>
                    <a:pt x="1086" y="270"/>
                  </a:lnTo>
                  <a:lnTo>
                    <a:pt x="814" y="137"/>
                  </a:lnTo>
                  <a:lnTo>
                    <a:pt x="541" y="0"/>
                  </a:lnTo>
                  <a:close/>
                </a:path>
              </a:pathLst>
            </a:custGeom>
            <a:solidFill>
              <a:srgbClr val="3C78D8"/>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37" name="Google Shape;1345;p48"/>
            <p:cNvSpPr/>
            <p:nvPr/>
          </p:nvSpPr>
          <p:spPr>
            <a:xfrm>
              <a:off x="5164499" y="5664627"/>
              <a:ext cx="185166" cy="560759"/>
            </a:xfrm>
            <a:custGeom>
              <a:avLst/>
              <a:gdLst/>
              <a:ahLst/>
              <a:cxnLst/>
              <a:rect l="l" t="t" r="r" b="b"/>
              <a:pathLst>
                <a:path w="1083" h="3292" extrusionOk="0">
                  <a:moveTo>
                    <a:pt x="269" y="133"/>
                  </a:moveTo>
                  <a:lnTo>
                    <a:pt x="0" y="267"/>
                  </a:lnTo>
                  <a:lnTo>
                    <a:pt x="0" y="3292"/>
                  </a:lnTo>
                  <a:lnTo>
                    <a:pt x="1083" y="3292"/>
                  </a:lnTo>
                  <a:lnTo>
                    <a:pt x="1083" y="267"/>
                  </a:lnTo>
                  <a:lnTo>
                    <a:pt x="814" y="133"/>
                  </a:lnTo>
                  <a:lnTo>
                    <a:pt x="542" y="0"/>
                  </a:lnTo>
                  <a:lnTo>
                    <a:pt x="269" y="133"/>
                  </a:lnTo>
                  <a:close/>
                </a:path>
              </a:pathLst>
            </a:custGeom>
            <a:solidFill>
              <a:srgbClr val="674EA7"/>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38" name="Google Shape;1346;p48"/>
            <p:cNvSpPr/>
            <p:nvPr/>
          </p:nvSpPr>
          <p:spPr>
            <a:xfrm>
              <a:off x="4607809" y="6225382"/>
              <a:ext cx="237484" cy="33556"/>
            </a:xfrm>
            <a:custGeom>
              <a:avLst/>
              <a:gdLst/>
              <a:ahLst/>
              <a:cxnLst/>
              <a:rect l="l" t="t" r="r" b="b"/>
              <a:pathLst>
                <a:path w="1389" h="197" extrusionOk="0">
                  <a:moveTo>
                    <a:pt x="0" y="0"/>
                  </a:moveTo>
                  <a:lnTo>
                    <a:pt x="608" y="197"/>
                  </a:lnTo>
                  <a:lnTo>
                    <a:pt x="1389" y="197"/>
                  </a:lnTo>
                  <a:lnTo>
                    <a:pt x="1083" y="0"/>
                  </a:lnTo>
                  <a:lnTo>
                    <a:pt x="0" y="0"/>
                  </a:lnTo>
                  <a:close/>
                </a:path>
              </a:pathLst>
            </a:custGeom>
            <a:solidFill>
              <a:srgbClr val="BF9000"/>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39" name="Google Shape;1347;p48"/>
            <p:cNvSpPr/>
            <p:nvPr/>
          </p:nvSpPr>
          <p:spPr>
            <a:xfrm>
              <a:off x="4792974" y="6225382"/>
              <a:ext cx="185850" cy="33556"/>
            </a:xfrm>
            <a:custGeom>
              <a:avLst/>
              <a:gdLst/>
              <a:ahLst/>
              <a:cxnLst/>
              <a:rect l="l" t="t" r="r" b="b"/>
              <a:pathLst>
                <a:path w="1087" h="197" extrusionOk="0">
                  <a:moveTo>
                    <a:pt x="1087" y="0"/>
                  </a:moveTo>
                  <a:lnTo>
                    <a:pt x="1087" y="197"/>
                  </a:lnTo>
                  <a:lnTo>
                    <a:pt x="306" y="197"/>
                  </a:lnTo>
                  <a:lnTo>
                    <a:pt x="0" y="0"/>
                  </a:lnTo>
                  <a:lnTo>
                    <a:pt x="1087" y="0"/>
                  </a:lnTo>
                  <a:close/>
                </a:path>
              </a:pathLst>
            </a:custGeom>
            <a:solidFill>
              <a:srgbClr val="38761D"/>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40" name="Google Shape;1348;p48"/>
            <p:cNvSpPr/>
            <p:nvPr/>
          </p:nvSpPr>
          <p:spPr>
            <a:xfrm>
              <a:off x="5112694" y="6225382"/>
              <a:ext cx="237997" cy="33556"/>
            </a:xfrm>
            <a:custGeom>
              <a:avLst/>
              <a:gdLst/>
              <a:ahLst/>
              <a:cxnLst/>
              <a:rect l="l" t="t" r="r" b="b"/>
              <a:pathLst>
                <a:path w="1392" h="197" extrusionOk="0">
                  <a:moveTo>
                    <a:pt x="1392" y="0"/>
                  </a:moveTo>
                  <a:lnTo>
                    <a:pt x="781" y="197"/>
                  </a:lnTo>
                  <a:lnTo>
                    <a:pt x="0" y="197"/>
                  </a:lnTo>
                  <a:lnTo>
                    <a:pt x="306" y="0"/>
                  </a:lnTo>
                  <a:lnTo>
                    <a:pt x="1392" y="0"/>
                  </a:lnTo>
                  <a:close/>
                </a:path>
              </a:pathLst>
            </a:custGeom>
            <a:solidFill>
              <a:srgbClr val="351C75"/>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41" name="Google Shape;1349;p48"/>
            <p:cNvSpPr/>
            <p:nvPr/>
          </p:nvSpPr>
          <p:spPr>
            <a:xfrm>
              <a:off x="4978822" y="6225382"/>
              <a:ext cx="186192" cy="33556"/>
            </a:xfrm>
            <a:custGeom>
              <a:avLst/>
              <a:gdLst/>
              <a:ahLst/>
              <a:cxnLst/>
              <a:rect l="l" t="t" r="r" b="b"/>
              <a:pathLst>
                <a:path w="1089" h="197" extrusionOk="0">
                  <a:moveTo>
                    <a:pt x="0" y="0"/>
                  </a:moveTo>
                  <a:lnTo>
                    <a:pt x="0" y="197"/>
                  </a:lnTo>
                  <a:lnTo>
                    <a:pt x="783" y="197"/>
                  </a:lnTo>
                  <a:lnTo>
                    <a:pt x="1089" y="0"/>
                  </a:lnTo>
                  <a:lnTo>
                    <a:pt x="0" y="0"/>
                  </a:lnTo>
                  <a:close/>
                </a:path>
              </a:pathLst>
            </a:custGeom>
            <a:solidFill>
              <a:srgbClr val="1155C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grpSp>
      <p:grpSp>
        <p:nvGrpSpPr>
          <p:cNvPr id="42" name="Google Shape;1341;p48"/>
          <p:cNvGrpSpPr/>
          <p:nvPr/>
        </p:nvGrpSpPr>
        <p:grpSpPr>
          <a:xfrm>
            <a:off x="7315200" y="4267200"/>
            <a:ext cx="1219200" cy="826734"/>
            <a:chOff x="4607809" y="5664627"/>
            <a:chExt cx="742883" cy="594312"/>
          </a:xfrm>
        </p:grpSpPr>
        <p:sp>
          <p:nvSpPr>
            <p:cNvPr id="43" name="Google Shape;1342;p48"/>
            <p:cNvSpPr/>
            <p:nvPr/>
          </p:nvSpPr>
          <p:spPr>
            <a:xfrm>
              <a:off x="4607809" y="5824234"/>
              <a:ext cx="185166" cy="401151"/>
            </a:xfrm>
            <a:custGeom>
              <a:avLst/>
              <a:gdLst/>
              <a:ahLst/>
              <a:cxnLst/>
              <a:rect l="l" t="t" r="r" b="b"/>
              <a:pathLst>
                <a:path w="1083" h="2355" extrusionOk="0">
                  <a:moveTo>
                    <a:pt x="542" y="0"/>
                  </a:moveTo>
                  <a:lnTo>
                    <a:pt x="269" y="133"/>
                  </a:lnTo>
                  <a:lnTo>
                    <a:pt x="0" y="270"/>
                  </a:lnTo>
                  <a:lnTo>
                    <a:pt x="0" y="2355"/>
                  </a:lnTo>
                  <a:lnTo>
                    <a:pt x="1083" y="2355"/>
                  </a:lnTo>
                  <a:lnTo>
                    <a:pt x="1083" y="270"/>
                  </a:lnTo>
                  <a:lnTo>
                    <a:pt x="814" y="133"/>
                  </a:lnTo>
                  <a:lnTo>
                    <a:pt x="542" y="0"/>
                  </a:lnTo>
                  <a:close/>
                </a:path>
              </a:pathLst>
            </a:custGeom>
            <a:solidFill>
              <a:srgbClr val="F1C232"/>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44" name="Google Shape;1343;p48"/>
            <p:cNvSpPr/>
            <p:nvPr/>
          </p:nvSpPr>
          <p:spPr>
            <a:xfrm>
              <a:off x="4792974" y="5771259"/>
              <a:ext cx="185850" cy="454126"/>
            </a:xfrm>
            <a:custGeom>
              <a:avLst/>
              <a:gdLst/>
              <a:ahLst/>
              <a:cxnLst/>
              <a:rect l="l" t="t" r="r" b="b"/>
              <a:pathLst>
                <a:path w="1087" h="2666" extrusionOk="0">
                  <a:moveTo>
                    <a:pt x="545" y="0"/>
                  </a:moveTo>
                  <a:lnTo>
                    <a:pt x="273" y="133"/>
                  </a:lnTo>
                  <a:lnTo>
                    <a:pt x="0" y="266"/>
                  </a:lnTo>
                  <a:lnTo>
                    <a:pt x="0" y="2666"/>
                  </a:lnTo>
                  <a:lnTo>
                    <a:pt x="1087" y="2666"/>
                  </a:lnTo>
                  <a:lnTo>
                    <a:pt x="1087" y="266"/>
                  </a:lnTo>
                  <a:lnTo>
                    <a:pt x="814" y="133"/>
                  </a:lnTo>
                  <a:lnTo>
                    <a:pt x="545" y="0"/>
                  </a:lnTo>
                  <a:close/>
                </a:path>
              </a:pathLst>
            </a:custGeom>
            <a:solidFill>
              <a:srgbClr val="6AA84F"/>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45" name="Google Shape;1344;p48"/>
            <p:cNvSpPr/>
            <p:nvPr/>
          </p:nvSpPr>
          <p:spPr>
            <a:xfrm>
              <a:off x="4978822" y="5717602"/>
              <a:ext cx="185679" cy="507784"/>
            </a:xfrm>
            <a:custGeom>
              <a:avLst/>
              <a:gdLst/>
              <a:ahLst/>
              <a:cxnLst/>
              <a:rect l="l" t="t" r="r" b="b"/>
              <a:pathLst>
                <a:path w="1086" h="2981" extrusionOk="0">
                  <a:moveTo>
                    <a:pt x="541" y="0"/>
                  </a:moveTo>
                  <a:lnTo>
                    <a:pt x="272" y="137"/>
                  </a:lnTo>
                  <a:lnTo>
                    <a:pt x="0" y="270"/>
                  </a:lnTo>
                  <a:lnTo>
                    <a:pt x="0" y="2981"/>
                  </a:lnTo>
                  <a:lnTo>
                    <a:pt x="1086" y="2981"/>
                  </a:lnTo>
                  <a:lnTo>
                    <a:pt x="1086" y="270"/>
                  </a:lnTo>
                  <a:lnTo>
                    <a:pt x="814" y="137"/>
                  </a:lnTo>
                  <a:lnTo>
                    <a:pt x="541" y="0"/>
                  </a:lnTo>
                  <a:close/>
                </a:path>
              </a:pathLst>
            </a:custGeom>
            <a:solidFill>
              <a:srgbClr val="3C78D8"/>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46" name="Google Shape;1345;p48"/>
            <p:cNvSpPr/>
            <p:nvPr/>
          </p:nvSpPr>
          <p:spPr>
            <a:xfrm>
              <a:off x="5164499" y="5664627"/>
              <a:ext cx="185166" cy="560759"/>
            </a:xfrm>
            <a:custGeom>
              <a:avLst/>
              <a:gdLst/>
              <a:ahLst/>
              <a:cxnLst/>
              <a:rect l="l" t="t" r="r" b="b"/>
              <a:pathLst>
                <a:path w="1083" h="3292" extrusionOk="0">
                  <a:moveTo>
                    <a:pt x="269" y="133"/>
                  </a:moveTo>
                  <a:lnTo>
                    <a:pt x="0" y="267"/>
                  </a:lnTo>
                  <a:lnTo>
                    <a:pt x="0" y="3292"/>
                  </a:lnTo>
                  <a:lnTo>
                    <a:pt x="1083" y="3292"/>
                  </a:lnTo>
                  <a:lnTo>
                    <a:pt x="1083" y="267"/>
                  </a:lnTo>
                  <a:lnTo>
                    <a:pt x="814" y="133"/>
                  </a:lnTo>
                  <a:lnTo>
                    <a:pt x="542" y="0"/>
                  </a:lnTo>
                  <a:lnTo>
                    <a:pt x="269" y="133"/>
                  </a:lnTo>
                  <a:close/>
                </a:path>
              </a:pathLst>
            </a:custGeom>
            <a:solidFill>
              <a:srgbClr val="674EA7"/>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47" name="Google Shape;1346;p48"/>
            <p:cNvSpPr/>
            <p:nvPr/>
          </p:nvSpPr>
          <p:spPr>
            <a:xfrm>
              <a:off x="4607809" y="6225382"/>
              <a:ext cx="237484" cy="33556"/>
            </a:xfrm>
            <a:custGeom>
              <a:avLst/>
              <a:gdLst/>
              <a:ahLst/>
              <a:cxnLst/>
              <a:rect l="l" t="t" r="r" b="b"/>
              <a:pathLst>
                <a:path w="1389" h="197" extrusionOk="0">
                  <a:moveTo>
                    <a:pt x="0" y="0"/>
                  </a:moveTo>
                  <a:lnTo>
                    <a:pt x="608" y="197"/>
                  </a:lnTo>
                  <a:lnTo>
                    <a:pt x="1389" y="197"/>
                  </a:lnTo>
                  <a:lnTo>
                    <a:pt x="1083" y="0"/>
                  </a:lnTo>
                  <a:lnTo>
                    <a:pt x="0" y="0"/>
                  </a:lnTo>
                  <a:close/>
                </a:path>
              </a:pathLst>
            </a:custGeom>
            <a:solidFill>
              <a:srgbClr val="BF9000"/>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48" name="Google Shape;1347;p48"/>
            <p:cNvSpPr/>
            <p:nvPr/>
          </p:nvSpPr>
          <p:spPr>
            <a:xfrm>
              <a:off x="4792974" y="6225382"/>
              <a:ext cx="185850" cy="33556"/>
            </a:xfrm>
            <a:custGeom>
              <a:avLst/>
              <a:gdLst/>
              <a:ahLst/>
              <a:cxnLst/>
              <a:rect l="l" t="t" r="r" b="b"/>
              <a:pathLst>
                <a:path w="1087" h="197" extrusionOk="0">
                  <a:moveTo>
                    <a:pt x="1087" y="0"/>
                  </a:moveTo>
                  <a:lnTo>
                    <a:pt x="1087" y="197"/>
                  </a:lnTo>
                  <a:lnTo>
                    <a:pt x="306" y="197"/>
                  </a:lnTo>
                  <a:lnTo>
                    <a:pt x="0" y="0"/>
                  </a:lnTo>
                  <a:lnTo>
                    <a:pt x="1087" y="0"/>
                  </a:lnTo>
                  <a:close/>
                </a:path>
              </a:pathLst>
            </a:custGeom>
            <a:solidFill>
              <a:srgbClr val="38761D"/>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49" name="Google Shape;1348;p48"/>
            <p:cNvSpPr/>
            <p:nvPr/>
          </p:nvSpPr>
          <p:spPr>
            <a:xfrm>
              <a:off x="5112694" y="6225382"/>
              <a:ext cx="237997" cy="33556"/>
            </a:xfrm>
            <a:custGeom>
              <a:avLst/>
              <a:gdLst/>
              <a:ahLst/>
              <a:cxnLst/>
              <a:rect l="l" t="t" r="r" b="b"/>
              <a:pathLst>
                <a:path w="1392" h="197" extrusionOk="0">
                  <a:moveTo>
                    <a:pt x="1392" y="0"/>
                  </a:moveTo>
                  <a:lnTo>
                    <a:pt x="781" y="197"/>
                  </a:lnTo>
                  <a:lnTo>
                    <a:pt x="0" y="197"/>
                  </a:lnTo>
                  <a:lnTo>
                    <a:pt x="306" y="0"/>
                  </a:lnTo>
                  <a:lnTo>
                    <a:pt x="1392" y="0"/>
                  </a:lnTo>
                  <a:close/>
                </a:path>
              </a:pathLst>
            </a:custGeom>
            <a:solidFill>
              <a:srgbClr val="351C75"/>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50" name="Google Shape;1349;p48"/>
            <p:cNvSpPr/>
            <p:nvPr/>
          </p:nvSpPr>
          <p:spPr>
            <a:xfrm>
              <a:off x="4978822" y="6225382"/>
              <a:ext cx="186192" cy="33556"/>
            </a:xfrm>
            <a:custGeom>
              <a:avLst/>
              <a:gdLst/>
              <a:ahLst/>
              <a:cxnLst/>
              <a:rect l="l" t="t" r="r" b="b"/>
              <a:pathLst>
                <a:path w="1089" h="197" extrusionOk="0">
                  <a:moveTo>
                    <a:pt x="0" y="0"/>
                  </a:moveTo>
                  <a:lnTo>
                    <a:pt x="0" y="197"/>
                  </a:lnTo>
                  <a:lnTo>
                    <a:pt x="783" y="197"/>
                  </a:lnTo>
                  <a:lnTo>
                    <a:pt x="1089" y="0"/>
                  </a:lnTo>
                  <a:lnTo>
                    <a:pt x="0" y="0"/>
                  </a:lnTo>
                  <a:close/>
                </a:path>
              </a:pathLst>
            </a:custGeom>
            <a:solidFill>
              <a:srgbClr val="1155CC"/>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3">
                                            <p:txEl>
                                              <p:pRg st="0" end="0"/>
                                            </p:txEl>
                                          </p:spTgt>
                                        </p:tgtEl>
                                        <p:attrNameLst>
                                          <p:attrName>style.visibility</p:attrName>
                                        </p:attrNameLst>
                                      </p:cBhvr>
                                      <p:to>
                                        <p:strVal val="visible"/>
                                      </p:to>
                                    </p:set>
                                    <p:anim calcmode="lin" valueType="num">
                                      <p:cBhvr additive="base">
                                        <p:cTn id="7" dur="3000" fill="hold"/>
                                        <p:tgtEl>
                                          <p:spTgt spid="2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2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3">
                                            <p:txEl>
                                              <p:pRg st="1" end="1"/>
                                            </p:txEl>
                                          </p:spTgt>
                                        </p:tgtEl>
                                        <p:attrNameLst>
                                          <p:attrName>style.visibility</p:attrName>
                                        </p:attrNameLst>
                                      </p:cBhvr>
                                      <p:to>
                                        <p:strVal val="visible"/>
                                      </p:to>
                                    </p:set>
                                    <p:anim calcmode="lin" valueType="num">
                                      <p:cBhvr additive="base">
                                        <p:cTn id="11" dur="3000" fill="hold"/>
                                        <p:tgtEl>
                                          <p:spTgt spid="23">
                                            <p:txEl>
                                              <p:pRg st="1" end="1"/>
                                            </p:txEl>
                                          </p:spTgt>
                                        </p:tgtEl>
                                        <p:attrNameLst>
                                          <p:attrName>ppt_x</p:attrName>
                                        </p:attrNameLst>
                                      </p:cBhvr>
                                      <p:tavLst>
                                        <p:tav tm="0">
                                          <p:val>
                                            <p:strVal val="#ppt_x"/>
                                          </p:val>
                                        </p:tav>
                                        <p:tav tm="100000">
                                          <p:val>
                                            <p:strVal val="#ppt_x"/>
                                          </p:val>
                                        </p:tav>
                                      </p:tavLst>
                                    </p:anim>
                                    <p:anim calcmode="lin" valueType="num">
                                      <p:cBhvr additive="base">
                                        <p:cTn id="12" dur="3000" fill="hold"/>
                                        <p:tgtEl>
                                          <p:spTgt spid="2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3">
                                            <p:txEl>
                                              <p:pRg st="2" end="2"/>
                                            </p:txEl>
                                          </p:spTgt>
                                        </p:tgtEl>
                                        <p:attrNameLst>
                                          <p:attrName>style.visibility</p:attrName>
                                        </p:attrNameLst>
                                      </p:cBhvr>
                                      <p:to>
                                        <p:strVal val="visible"/>
                                      </p:to>
                                    </p:set>
                                    <p:anim calcmode="lin" valueType="num">
                                      <p:cBhvr additive="base">
                                        <p:cTn id="15" dur="3000" fill="hold"/>
                                        <p:tgtEl>
                                          <p:spTgt spid="23">
                                            <p:txEl>
                                              <p:pRg st="2" end="2"/>
                                            </p:txEl>
                                          </p:spTgt>
                                        </p:tgtEl>
                                        <p:attrNameLst>
                                          <p:attrName>ppt_x</p:attrName>
                                        </p:attrNameLst>
                                      </p:cBhvr>
                                      <p:tavLst>
                                        <p:tav tm="0">
                                          <p:val>
                                            <p:strVal val="#ppt_x"/>
                                          </p:val>
                                        </p:tav>
                                        <p:tav tm="100000">
                                          <p:val>
                                            <p:strVal val="#ppt_x"/>
                                          </p:val>
                                        </p:tav>
                                      </p:tavLst>
                                    </p:anim>
                                    <p:anim calcmode="lin" valueType="num">
                                      <p:cBhvr additive="base">
                                        <p:cTn id="16" dur="3000" fill="hold"/>
                                        <p:tgtEl>
                                          <p:spTgt spid="2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3">
                                            <p:txEl>
                                              <p:pRg st="3" end="3"/>
                                            </p:txEl>
                                          </p:spTgt>
                                        </p:tgtEl>
                                        <p:attrNameLst>
                                          <p:attrName>style.visibility</p:attrName>
                                        </p:attrNameLst>
                                      </p:cBhvr>
                                      <p:to>
                                        <p:strVal val="visible"/>
                                      </p:to>
                                    </p:set>
                                    <p:anim calcmode="lin" valueType="num">
                                      <p:cBhvr additive="base">
                                        <p:cTn id="19" dur="3000" fill="hold"/>
                                        <p:tgtEl>
                                          <p:spTgt spid="23">
                                            <p:txEl>
                                              <p:pRg st="3" end="3"/>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2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304800"/>
            <a:ext cx="8610600" cy="1569660"/>
          </a:xfrm>
          <a:prstGeom prst="rect">
            <a:avLst/>
          </a:prstGeom>
        </p:spPr>
        <p:txBody>
          <a:bodyPr wrap="square">
            <a:spAutoFit/>
          </a:bodyPr>
          <a:lstStyle/>
          <a:p>
            <a:pPr lvl="0" algn="just" fontAlgn="base">
              <a:spcBef>
                <a:spcPct val="0"/>
              </a:spcBef>
              <a:spcAft>
                <a:spcPct val="0"/>
              </a:spcAft>
            </a:pPr>
            <a:r>
              <a:rPr lang="en-US" sz="3200" b="1" u="sng" dirty="0" err="1" smtClean="0">
                <a:solidFill>
                  <a:srgbClr val="363636"/>
                </a:solidFill>
                <a:latin typeface="Times New Roman" pitchFamily="18" charset="0"/>
                <a:ea typeface="Times New Roman" pitchFamily="18" charset="0"/>
                <a:cs typeface="Times New Roman" pitchFamily="18" charset="0"/>
              </a:rPr>
              <a:t>Bài</a:t>
            </a:r>
            <a:r>
              <a:rPr lang="en-US" sz="3200" b="1" u="sng" dirty="0" smtClean="0">
                <a:solidFill>
                  <a:srgbClr val="363636"/>
                </a:solidFill>
                <a:latin typeface="Times New Roman" pitchFamily="18" charset="0"/>
                <a:ea typeface="Times New Roman" pitchFamily="18" charset="0"/>
                <a:cs typeface="Times New Roman" pitchFamily="18" charset="0"/>
              </a:rPr>
              <a:t> </a:t>
            </a:r>
            <a:r>
              <a:rPr lang="en-US" sz="3200" b="1" u="sng" dirty="0" err="1" smtClean="0">
                <a:solidFill>
                  <a:srgbClr val="363636"/>
                </a:solidFill>
                <a:latin typeface="Times New Roman" pitchFamily="18" charset="0"/>
                <a:ea typeface="Times New Roman" pitchFamily="18" charset="0"/>
                <a:cs typeface="Times New Roman" pitchFamily="18" charset="0"/>
              </a:rPr>
              <a:t>tập</a:t>
            </a:r>
            <a:endParaRPr lang="en-US" sz="3200" dirty="0" smtClean="0">
              <a:latin typeface="Times New Roman" pitchFamily="18" charset="0"/>
              <a:cs typeface="Times New Roman" pitchFamily="18" charset="0"/>
            </a:endParaRPr>
          </a:p>
          <a:p>
            <a:pPr lvl="0" algn="just" eaLnBrk="0" fontAlgn="base" hangingPunct="0">
              <a:spcBef>
                <a:spcPct val="0"/>
              </a:spcBef>
              <a:spcAft>
                <a:spcPct val="0"/>
              </a:spcAft>
            </a:pPr>
            <a:r>
              <a:rPr lang="en-US" sz="3200" b="1" dirty="0" err="1" smtClean="0">
                <a:solidFill>
                  <a:srgbClr val="363636"/>
                </a:solidFill>
                <a:latin typeface="Times New Roman" pitchFamily="18" charset="0"/>
                <a:ea typeface="Times New Roman" pitchFamily="18" charset="0"/>
                <a:cs typeface="Times New Roman" pitchFamily="18" charset="0"/>
              </a:rPr>
              <a:t>Bài</a:t>
            </a:r>
            <a:r>
              <a:rPr lang="en-US" sz="3200" b="1" dirty="0" smtClean="0">
                <a:solidFill>
                  <a:srgbClr val="363636"/>
                </a:solidFill>
                <a:latin typeface="Times New Roman" pitchFamily="18" charset="0"/>
                <a:ea typeface="Times New Roman" pitchFamily="18" charset="0"/>
                <a:cs typeface="Times New Roman" pitchFamily="18" charset="0"/>
              </a:rPr>
              <a:t> 1: </a:t>
            </a:r>
            <a:r>
              <a:rPr lang="en-US" sz="3200" dirty="0" err="1" smtClean="0">
                <a:solidFill>
                  <a:srgbClr val="4A4A4A"/>
                </a:solidFill>
                <a:latin typeface="Times New Roman" pitchFamily="18" charset="0"/>
                <a:ea typeface="Times New Roman" pitchFamily="18" charset="0"/>
                <a:cs typeface="Times New Roman" pitchFamily="18" charset="0"/>
              </a:rPr>
              <a:t>Tại</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sao</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phải</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xây</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dựng</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vườn</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ươm</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cây</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trồng</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Hãy</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nêu</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các</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yêu</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cầu</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khi</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chọn</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nơi</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làm</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vườn</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ươm</a:t>
            </a:r>
            <a:r>
              <a:rPr lang="en-US" sz="3200" dirty="0" smtClean="0">
                <a:solidFill>
                  <a:srgbClr val="4A4A4A"/>
                </a:solidFill>
                <a:latin typeface="Times New Roman" pitchFamily="18" charset="0"/>
                <a:ea typeface="Times New Roman" pitchFamily="18" charset="0"/>
                <a:cs typeface="Times New Roman" pitchFamily="18" charset="0"/>
              </a:rPr>
              <a:t>? </a:t>
            </a:r>
            <a:endParaRPr lang="en-US" sz="3200" dirty="0" smtClean="0">
              <a:latin typeface="Times New Roman" pitchFamily="18" charset="0"/>
              <a:cs typeface="Times New Roman" pitchFamily="18" charset="0"/>
            </a:endParaRPr>
          </a:p>
        </p:txBody>
      </p:sp>
      <p:sp>
        <p:nvSpPr>
          <p:cNvPr id="2051" name="Rectangle 3"/>
          <p:cNvSpPr>
            <a:spLocks noChangeArrowheads="1"/>
          </p:cNvSpPr>
          <p:nvPr/>
        </p:nvSpPr>
        <p:spPr bwMode="auto">
          <a:xfrm>
            <a:off x="609600" y="2133600"/>
            <a:ext cx="69342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Xây</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dựng</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vườn</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ươm</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để</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chăm</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sóc</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khi</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cây</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còn</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non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yếu</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cho</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đỡ</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thất</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thoát</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giống</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cây</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trồng</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do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sâu</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bệnh</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và</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tạo</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cho</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giống</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cây</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trồng</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có</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một</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sức</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khỏe</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đề</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kháng</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với</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môi</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trường</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thực</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địa</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Vì</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nếu</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không</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ươm</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cây</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chu</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đáo</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cây</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sẽ</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còi</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cọc</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khi</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trồng</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ra</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dễ</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chết</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phát</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triển</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trưởng</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thành</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rất</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rgbClr val="4A4A4A"/>
                </a:solidFill>
                <a:effectLst/>
                <a:latin typeface="Times New Roman" pitchFamily="18" charset="0"/>
                <a:ea typeface="Times New Roman" pitchFamily="18" charset="0"/>
                <a:cs typeface="Times New Roman" pitchFamily="18" charset="0"/>
              </a:rPr>
              <a:t>chậm</a:t>
            </a:r>
            <a:r>
              <a:rPr kumimoji="0" lang="en-US" sz="2800" b="0" i="0" u="none" strike="noStrike" cap="none" normalizeH="0" baseline="0" dirty="0" smtClean="0">
                <a:ln>
                  <a:noFill/>
                </a:ln>
                <a:solidFill>
                  <a:srgbClr val="4A4A4A"/>
                </a:solidFill>
                <a:effectLst/>
                <a:latin typeface="Times New Roman" pitchFamily="18" charset="0"/>
                <a:ea typeface="Times New Roman" pitchFamily="18" charset="0"/>
                <a:cs typeface="Times New Roman" pitchFamily="18" charset="0"/>
              </a:rPr>
              <a: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lide(fromBottom)">
                                      <p:cBhvr>
                                        <p:cTn id="7" dur="500"/>
                                        <p:tgtEl>
                                          <p:spTgt spid="6">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slide(fromBottom)">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2051">
                                            <p:txEl>
                                              <p:pRg st="0" end="0"/>
                                            </p:txEl>
                                          </p:spTgt>
                                        </p:tgtEl>
                                        <p:attrNameLst>
                                          <p:attrName>style.visibility</p:attrName>
                                        </p:attrNameLst>
                                      </p:cBhvr>
                                      <p:to>
                                        <p:strVal val="visible"/>
                                      </p:to>
                                    </p:set>
                                    <p:animEffect transition="in" filter="circle(in)">
                                      <p:cBhvr>
                                        <p:cTn id="15" dur="1000"/>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fontAlgn="t"/>
            <a:r>
              <a:rPr lang="en-US" b="1" dirty="0" err="1" smtClean="0"/>
              <a:t>hân</a:t>
            </a:r>
            <a:r>
              <a:rPr lang="en-US" b="1" dirty="0" smtClean="0"/>
              <a:t> </a:t>
            </a:r>
            <a:r>
              <a:rPr lang="en-US" b="1" dirty="0" err="1" smtClean="0"/>
              <a:t>giống</a:t>
            </a:r>
            <a:endParaRPr lang="en-US" dirty="0" smtClean="0"/>
          </a:p>
          <a:p>
            <a:pPr fontAlgn="t"/>
            <a:r>
              <a:rPr lang="vi-VN" b="1" dirty="0" smtClean="0"/>
              <a:t>Ưu điểm</a:t>
            </a:r>
            <a:endParaRPr lang="vi-VN" dirty="0" smtClean="0"/>
          </a:p>
          <a:p>
            <a:pPr fontAlgn="t"/>
            <a:r>
              <a:rPr lang="vi-VN" b="1" dirty="0" smtClean="0"/>
              <a:t>Nhược điểm</a:t>
            </a:r>
            <a:endParaRPr lang="vi-VN" dirty="0" smtClean="0"/>
          </a:p>
          <a:p>
            <a:pPr fontAlgn="t"/>
            <a:r>
              <a:rPr lang="en-US" dirty="0" err="1" smtClean="0"/>
              <a:t>Hữu</a:t>
            </a:r>
            <a:r>
              <a:rPr lang="en-US" dirty="0" smtClean="0"/>
              <a:t> </a:t>
            </a:r>
            <a:r>
              <a:rPr lang="en-US" dirty="0" err="1" smtClean="0"/>
              <a:t>tính</a:t>
            </a:r>
            <a:endParaRPr lang="en-US" dirty="0" smtClean="0"/>
          </a:p>
          <a:p>
            <a:pPr fontAlgn="t"/>
            <a:r>
              <a:rPr lang="vi-VN" dirty="0" smtClean="0"/>
              <a:t>Số lượng nhiều, nhanh, dễ thực hiện</a:t>
            </a:r>
            <a:endParaRPr lang="en-US" dirty="0" smtClean="0"/>
          </a:p>
          <a:p>
            <a:pPr fontAlgn="t"/>
            <a:r>
              <a:rPr lang="en-US" dirty="0" err="1" smtClean="0"/>
              <a:t>Cây</a:t>
            </a:r>
            <a:r>
              <a:rPr lang="en-US" dirty="0" smtClean="0"/>
              <a:t> con </a:t>
            </a:r>
            <a:r>
              <a:rPr lang="en-US" dirty="0" err="1" smtClean="0"/>
              <a:t>có</a:t>
            </a:r>
            <a:r>
              <a:rPr lang="en-US" dirty="0" smtClean="0"/>
              <a:t> </a:t>
            </a:r>
            <a:r>
              <a:rPr lang="en-US" dirty="0" err="1" smtClean="0"/>
              <a:t>thể</a:t>
            </a:r>
            <a:r>
              <a:rPr lang="en-US" dirty="0" smtClean="0"/>
              <a:t> </a:t>
            </a:r>
            <a:r>
              <a:rPr lang="en-US" dirty="0" err="1" smtClean="0"/>
              <a:t>khác</a:t>
            </a:r>
            <a:r>
              <a:rPr lang="en-US" dirty="0" smtClean="0"/>
              <a:t> </a:t>
            </a:r>
            <a:r>
              <a:rPr lang="en-US" dirty="0" err="1" smtClean="0"/>
              <a:t>cây</a:t>
            </a:r>
            <a:r>
              <a:rPr lang="en-US" dirty="0" smtClean="0"/>
              <a:t> </a:t>
            </a:r>
            <a:r>
              <a:rPr lang="en-US" dirty="0" err="1" smtClean="0"/>
              <a:t>mẹ</a:t>
            </a:r>
            <a:r>
              <a:rPr lang="en-US" dirty="0" smtClean="0"/>
              <a:t> </a:t>
            </a:r>
            <a:r>
              <a:rPr lang="en-US" dirty="0" err="1" smtClean="0"/>
              <a:t>về</a:t>
            </a:r>
            <a:r>
              <a:rPr lang="en-US" dirty="0" smtClean="0"/>
              <a:t> </a:t>
            </a:r>
            <a:r>
              <a:rPr lang="en-US" dirty="0" err="1" smtClean="0"/>
              <a:t>phẩm</a:t>
            </a:r>
            <a:r>
              <a:rPr lang="en-US" dirty="0" smtClean="0"/>
              <a:t> </a:t>
            </a:r>
            <a:r>
              <a:rPr lang="en-US" dirty="0" err="1" smtClean="0"/>
              <a:t>chất</a:t>
            </a:r>
            <a:r>
              <a:rPr lang="en-US" dirty="0" smtClean="0"/>
              <a:t> </a:t>
            </a:r>
            <a:r>
              <a:rPr lang="en-US" dirty="0" err="1" smtClean="0"/>
              <a:t>quả</a:t>
            </a:r>
            <a:r>
              <a:rPr lang="en-US" dirty="0" smtClean="0"/>
              <a:t>, </a:t>
            </a:r>
            <a:r>
              <a:rPr lang="en-US" dirty="0" err="1" smtClean="0"/>
              <a:t>lâu</a:t>
            </a:r>
            <a:r>
              <a:rPr lang="en-US" dirty="0" smtClean="0"/>
              <a:t> </a:t>
            </a:r>
            <a:r>
              <a:rPr lang="en-US" dirty="0" err="1" smtClean="0"/>
              <a:t>ra</a:t>
            </a:r>
            <a:r>
              <a:rPr lang="en-US" dirty="0" smtClean="0"/>
              <a:t> </a:t>
            </a:r>
            <a:r>
              <a:rPr lang="en-US" dirty="0" err="1" smtClean="0"/>
              <a:t>hoa</a:t>
            </a:r>
            <a:r>
              <a:rPr lang="en-US" dirty="0" smtClean="0"/>
              <a:t> </a:t>
            </a:r>
            <a:r>
              <a:rPr lang="en-US" dirty="0" err="1" smtClean="0"/>
              <a:t>và</a:t>
            </a:r>
            <a:r>
              <a:rPr lang="en-US" dirty="0" smtClean="0"/>
              <a:t> </a:t>
            </a:r>
            <a:r>
              <a:rPr lang="en-US" dirty="0" err="1" smtClean="0"/>
              <a:t>quả</a:t>
            </a:r>
            <a:r>
              <a:rPr lang="en-US" dirty="0" smtClean="0"/>
              <a:t>.</a:t>
            </a:r>
          </a:p>
          <a:p>
            <a:pPr fontAlgn="t"/>
            <a:r>
              <a:rPr lang="en-US" dirty="0" err="1" smtClean="0"/>
              <a:t>Vô</a:t>
            </a:r>
            <a:r>
              <a:rPr lang="en-US" dirty="0" smtClean="0"/>
              <a:t> </a:t>
            </a:r>
            <a:r>
              <a:rPr lang="en-US" dirty="0" err="1" smtClean="0"/>
              <a:t>tính</a:t>
            </a:r>
            <a:endParaRPr lang="en-US" dirty="0" smtClean="0"/>
          </a:p>
          <a:p>
            <a:pPr fontAlgn="t"/>
            <a:r>
              <a:rPr lang="vi-VN" dirty="0" smtClean="0"/>
              <a:t>Giữ đặc tính cây mẹ, ra hoa sớm, mau cho quả sớm</a:t>
            </a:r>
            <a:endParaRPr lang="en-US" dirty="0" smtClean="0"/>
          </a:p>
          <a:p>
            <a:pPr fontAlgn="t"/>
            <a:r>
              <a:rPr lang="en-US" dirty="0" err="1" smtClean="0"/>
              <a:t>Dễ</a:t>
            </a:r>
            <a:r>
              <a:rPr lang="en-US" dirty="0" smtClean="0"/>
              <a:t> </a:t>
            </a:r>
            <a:r>
              <a:rPr lang="en-US" dirty="0" err="1" smtClean="0"/>
              <a:t>bị</a:t>
            </a:r>
            <a:r>
              <a:rPr lang="en-US" dirty="0" smtClean="0"/>
              <a:t> </a:t>
            </a:r>
            <a:r>
              <a:rPr lang="en-US" dirty="0" err="1" smtClean="0"/>
              <a:t>thoái</a:t>
            </a:r>
            <a:r>
              <a:rPr lang="en-US" dirty="0" smtClean="0"/>
              <a:t> </a:t>
            </a:r>
            <a:r>
              <a:rPr lang="en-US" dirty="0" err="1" smtClean="0"/>
              <a:t>hoá</a:t>
            </a:r>
            <a:r>
              <a:rPr lang="en-US" dirty="0" smtClean="0"/>
              <a:t> </a:t>
            </a:r>
            <a:r>
              <a:rPr lang="en-US" dirty="0" err="1" smtClean="0"/>
              <a:t>giống</a:t>
            </a:r>
            <a:r>
              <a:rPr lang="en-US" dirty="0" smtClean="0"/>
              <a:t>, </a:t>
            </a:r>
            <a:r>
              <a:rPr lang="en-US" dirty="0" err="1" smtClean="0"/>
              <a:t>hệ</a:t>
            </a:r>
            <a:r>
              <a:rPr lang="en-US" dirty="0" smtClean="0"/>
              <a:t> </a:t>
            </a:r>
            <a:r>
              <a:rPr lang="en-US" dirty="0" err="1" smtClean="0"/>
              <a:t>số</a:t>
            </a:r>
            <a:r>
              <a:rPr lang="en-US" dirty="0" smtClean="0"/>
              <a:t> </a:t>
            </a:r>
            <a:r>
              <a:rPr lang="en-US" dirty="0" err="1" smtClean="0"/>
              <a:t>nhân</a:t>
            </a:r>
            <a:r>
              <a:rPr lang="en-US" dirty="0" smtClean="0"/>
              <a:t> </a:t>
            </a:r>
            <a:r>
              <a:rPr lang="en-US" dirty="0" err="1" smtClean="0"/>
              <a:t>giống</a:t>
            </a:r>
            <a:r>
              <a:rPr lang="en-US" dirty="0" smtClean="0"/>
              <a:t> </a:t>
            </a:r>
            <a:r>
              <a:rPr lang="en-US" dirty="0" err="1" smtClean="0"/>
              <a:t>thấp</a:t>
            </a:r>
            <a:r>
              <a:rPr lang="en-US" dirty="0" smtClean="0"/>
              <a:t>.</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09600" y="914400"/>
            <a:ext cx="8001000" cy="5016758"/>
          </a:xfrm>
          <a:prstGeom prst="rect">
            <a:avLst/>
          </a:prstGeom>
        </p:spPr>
        <p:txBody>
          <a:bodyPr wrap="square">
            <a:spAutoFit/>
          </a:bodyPr>
          <a:lstStyle/>
          <a:p>
            <a:pPr lvl="0" algn="just" eaLnBrk="0" fontAlgn="base" hangingPunct="0">
              <a:spcBef>
                <a:spcPct val="0"/>
              </a:spcBef>
              <a:spcAft>
                <a:spcPct val="0"/>
              </a:spcAft>
              <a:buFontTx/>
              <a:buChar char="•"/>
              <a:tabLst>
                <a:tab pos="914400" algn="l"/>
              </a:tabLst>
            </a:pPr>
            <a:r>
              <a:rPr lang="en-US" sz="3200" dirty="0" err="1" smtClean="0">
                <a:solidFill>
                  <a:srgbClr val="4A4A4A"/>
                </a:solidFill>
                <a:latin typeface="Times New Roman" pitchFamily="18" charset="0"/>
                <a:ea typeface="Times New Roman" pitchFamily="18" charset="0"/>
                <a:cs typeface="Times New Roman" pitchFamily="18" charset="0"/>
              </a:rPr>
              <a:t>Khi</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nhân</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giống</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cần</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chú</a:t>
            </a:r>
            <a:r>
              <a:rPr lang="en-US" sz="3200" dirty="0" smtClean="0">
                <a:solidFill>
                  <a:srgbClr val="4A4A4A"/>
                </a:solidFill>
                <a:latin typeface="Times New Roman" pitchFamily="18" charset="0"/>
                <a:ea typeface="Times New Roman" pitchFamily="18" charset="0"/>
                <a:cs typeface="Times New Roman" pitchFamily="18" charset="0"/>
              </a:rPr>
              <a:t> ý:</a:t>
            </a:r>
            <a:endParaRPr lang="en-US" sz="3200" dirty="0" smtClean="0">
              <a:latin typeface="Times New Roman" pitchFamily="18" charset="0"/>
              <a:cs typeface="Times New Roman" pitchFamily="18" charset="0"/>
            </a:endParaRPr>
          </a:p>
          <a:p>
            <a:pPr lvl="1" algn="just" eaLnBrk="0" fontAlgn="base" hangingPunct="0">
              <a:spcBef>
                <a:spcPct val="0"/>
              </a:spcBef>
              <a:spcAft>
                <a:spcPct val="0"/>
              </a:spcAft>
              <a:buFont typeface="Symbol" pitchFamily="18" charset="2"/>
              <a:buChar char=""/>
              <a:tabLst>
                <a:tab pos="914400" algn="l"/>
              </a:tabLst>
            </a:pPr>
            <a:r>
              <a:rPr lang="en-US" sz="3200" dirty="0" err="1" smtClean="0">
                <a:solidFill>
                  <a:srgbClr val="4A4A4A"/>
                </a:solidFill>
                <a:latin typeface="Times New Roman" pitchFamily="18" charset="0"/>
                <a:ea typeface="Times New Roman" pitchFamily="18" charset="0"/>
                <a:cs typeface="Times New Roman" pitchFamily="18" charset="0"/>
              </a:rPr>
              <a:t>Nắm</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được</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đặc</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tính</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của</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hạt</a:t>
            </a:r>
            <a:endParaRPr lang="en-US" sz="3200" dirty="0" smtClean="0">
              <a:latin typeface="Times New Roman" pitchFamily="18" charset="0"/>
              <a:cs typeface="Times New Roman" pitchFamily="18" charset="0"/>
            </a:endParaRPr>
          </a:p>
          <a:p>
            <a:pPr lvl="1" algn="just" eaLnBrk="0" fontAlgn="base" hangingPunct="0">
              <a:spcBef>
                <a:spcPct val="0"/>
              </a:spcBef>
              <a:spcAft>
                <a:spcPct val="0"/>
              </a:spcAft>
              <a:buFont typeface="Symbol" pitchFamily="18" charset="2"/>
              <a:buChar char=""/>
              <a:tabLst>
                <a:tab pos="914400" algn="l"/>
              </a:tabLst>
            </a:pPr>
            <a:r>
              <a:rPr lang="en-US" sz="3200" dirty="0" err="1" smtClean="0">
                <a:solidFill>
                  <a:srgbClr val="4A4A4A"/>
                </a:solidFill>
                <a:latin typeface="Times New Roman" pitchFamily="18" charset="0"/>
                <a:ea typeface="Times New Roman" pitchFamily="18" charset="0"/>
                <a:cs typeface="Times New Roman" pitchFamily="18" charset="0"/>
              </a:rPr>
              <a:t>Khi</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gieo</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hạt</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phải</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chú</a:t>
            </a:r>
            <a:r>
              <a:rPr lang="en-US" sz="3200" dirty="0" smtClean="0">
                <a:solidFill>
                  <a:srgbClr val="4A4A4A"/>
                </a:solidFill>
                <a:latin typeface="Times New Roman" pitchFamily="18" charset="0"/>
                <a:ea typeface="Times New Roman" pitchFamily="18" charset="0"/>
                <a:cs typeface="Times New Roman" pitchFamily="18" charset="0"/>
              </a:rPr>
              <a:t> ý </a:t>
            </a:r>
            <a:r>
              <a:rPr lang="en-US" sz="3200" dirty="0" err="1" smtClean="0">
                <a:solidFill>
                  <a:srgbClr val="4A4A4A"/>
                </a:solidFill>
                <a:latin typeface="Times New Roman" pitchFamily="18" charset="0"/>
                <a:ea typeface="Times New Roman" pitchFamily="18" charset="0"/>
                <a:cs typeface="Times New Roman" pitchFamily="18" charset="0"/>
              </a:rPr>
              <a:t>tưới</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nước</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và</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chăm</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sóc</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thường</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xuyên</a:t>
            </a:r>
            <a:r>
              <a:rPr lang="en-US" sz="3200" dirty="0" smtClean="0">
                <a:solidFill>
                  <a:srgbClr val="4A4A4A"/>
                </a:solidFill>
                <a:latin typeface="Times New Roman" pitchFamily="18" charset="0"/>
                <a:ea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914400" algn="l"/>
              </a:tabLst>
            </a:pPr>
            <a:r>
              <a:rPr lang="en-US" sz="3200" dirty="0" err="1" smtClean="0">
                <a:solidFill>
                  <a:srgbClr val="4A4A4A"/>
                </a:solidFill>
                <a:latin typeface="Times New Roman" pitchFamily="18" charset="0"/>
                <a:ea typeface="Times New Roman" pitchFamily="18" charset="0"/>
                <a:cs typeface="Times New Roman" pitchFamily="18" charset="0"/>
              </a:rPr>
              <a:t>Khó</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khăn</a:t>
            </a:r>
            <a:r>
              <a:rPr lang="en-US" sz="3200" dirty="0" smtClean="0">
                <a:solidFill>
                  <a:srgbClr val="4A4A4A"/>
                </a:solidFill>
                <a:latin typeface="Times New Roman" pitchFamily="18" charset="0"/>
                <a:ea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pPr lvl="1" algn="just" eaLnBrk="0" fontAlgn="base" hangingPunct="0">
              <a:spcBef>
                <a:spcPct val="0"/>
              </a:spcBef>
              <a:spcAft>
                <a:spcPct val="0"/>
              </a:spcAft>
              <a:buFont typeface="Symbol" pitchFamily="18" charset="2"/>
              <a:buChar char=""/>
              <a:tabLst>
                <a:tab pos="914400" algn="l"/>
              </a:tabLst>
            </a:pPr>
            <a:r>
              <a:rPr lang="en-US" sz="3200" dirty="0" err="1" smtClean="0">
                <a:solidFill>
                  <a:srgbClr val="4A4A4A"/>
                </a:solidFill>
                <a:latin typeface="Times New Roman" pitchFamily="18" charset="0"/>
                <a:ea typeface="Times New Roman" pitchFamily="18" charset="0"/>
                <a:cs typeface="Times New Roman" pitchFamily="18" charset="0"/>
              </a:rPr>
              <a:t>Dễ</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thoái</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hóa</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giống</a:t>
            </a:r>
            <a:endParaRPr lang="en-US" sz="3200" dirty="0" smtClean="0">
              <a:latin typeface="Times New Roman" pitchFamily="18" charset="0"/>
              <a:cs typeface="Times New Roman" pitchFamily="18" charset="0"/>
            </a:endParaRPr>
          </a:p>
          <a:p>
            <a:pPr lvl="1" algn="just" eaLnBrk="0" fontAlgn="base" hangingPunct="0">
              <a:spcBef>
                <a:spcPct val="0"/>
              </a:spcBef>
              <a:spcAft>
                <a:spcPct val="0"/>
              </a:spcAft>
              <a:buFont typeface="Symbol" pitchFamily="18" charset="2"/>
              <a:buChar char=""/>
              <a:tabLst>
                <a:tab pos="914400" algn="l"/>
              </a:tabLst>
            </a:pPr>
            <a:r>
              <a:rPr lang="en-US" sz="3200" dirty="0" err="1" smtClean="0">
                <a:solidFill>
                  <a:srgbClr val="4A4A4A"/>
                </a:solidFill>
                <a:latin typeface="Times New Roman" pitchFamily="18" charset="0"/>
                <a:ea typeface="Times New Roman" pitchFamily="18" charset="0"/>
                <a:cs typeface="Times New Roman" pitchFamily="18" charset="0"/>
              </a:rPr>
              <a:t>Khó</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kiểm</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soát</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được</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các</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phẩm</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chất</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của</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cây</a:t>
            </a:r>
            <a:r>
              <a:rPr lang="en-US" sz="3200" dirty="0" smtClean="0">
                <a:solidFill>
                  <a:srgbClr val="4A4A4A"/>
                </a:solidFill>
                <a:latin typeface="Times New Roman" pitchFamily="18" charset="0"/>
                <a:ea typeface="Times New Roman" pitchFamily="18" charset="0"/>
                <a:cs typeface="Times New Roman" pitchFamily="18" charset="0"/>
              </a:rPr>
              <a:t> con do </a:t>
            </a:r>
            <a:r>
              <a:rPr lang="en-US" sz="3200" dirty="0" err="1" smtClean="0">
                <a:solidFill>
                  <a:srgbClr val="4A4A4A"/>
                </a:solidFill>
                <a:latin typeface="Times New Roman" pitchFamily="18" charset="0"/>
                <a:ea typeface="Times New Roman" pitchFamily="18" charset="0"/>
                <a:cs typeface="Times New Roman" pitchFamily="18" charset="0"/>
              </a:rPr>
              <a:t>có</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thể</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có</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hiện</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tượng</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biến</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dị</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di</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truyền</a:t>
            </a:r>
            <a:r>
              <a:rPr lang="en-US" sz="3200" dirty="0" smtClean="0">
                <a:solidFill>
                  <a:srgbClr val="4A4A4A"/>
                </a:solidFill>
                <a:latin typeface="Times New Roman" pitchFamily="18" charset="0"/>
                <a:ea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pPr lvl="1" algn="just" eaLnBrk="0" fontAlgn="base" hangingPunct="0">
              <a:spcBef>
                <a:spcPct val="0"/>
              </a:spcBef>
              <a:spcAft>
                <a:spcPct val="0"/>
              </a:spcAft>
              <a:buFont typeface="Symbol" pitchFamily="18" charset="2"/>
              <a:buChar char=""/>
              <a:tabLst>
                <a:tab pos="914400" algn="l"/>
              </a:tabLst>
            </a:pPr>
            <a:r>
              <a:rPr lang="en-US" sz="3200" dirty="0" err="1" smtClean="0">
                <a:solidFill>
                  <a:srgbClr val="4A4A4A"/>
                </a:solidFill>
                <a:latin typeface="Times New Roman" pitchFamily="18" charset="0"/>
                <a:ea typeface="Times New Roman" pitchFamily="18" charset="0"/>
                <a:cs typeface="Times New Roman" pitchFamily="18" charset="0"/>
              </a:rPr>
              <a:t>Cây</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chậm</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ra</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hoa</a:t>
            </a:r>
            <a:r>
              <a:rPr lang="en-US" sz="3200" dirty="0" smtClean="0">
                <a:solidFill>
                  <a:srgbClr val="4A4A4A"/>
                </a:solidFill>
                <a:latin typeface="Times New Roman" pitchFamily="18" charset="0"/>
                <a:ea typeface="Times New Roman" pitchFamily="18" charset="0"/>
                <a:cs typeface="Times New Roman" pitchFamily="18" charset="0"/>
              </a:rPr>
              <a:t>, </a:t>
            </a:r>
            <a:r>
              <a:rPr lang="en-US" sz="3200" dirty="0" err="1" smtClean="0">
                <a:solidFill>
                  <a:srgbClr val="4A4A4A"/>
                </a:solidFill>
                <a:latin typeface="Times New Roman" pitchFamily="18" charset="0"/>
                <a:ea typeface="Times New Roman" pitchFamily="18" charset="0"/>
                <a:cs typeface="Times New Roman" pitchFamily="18" charset="0"/>
              </a:rPr>
              <a:t>quả</a:t>
            </a:r>
            <a:r>
              <a:rPr lang="en-US" sz="3200" dirty="0" smtClean="0">
                <a:solidFill>
                  <a:srgbClr val="4A4A4A"/>
                </a:solidFill>
                <a:latin typeface="Times New Roman" pitchFamily="18" charset="0"/>
                <a:ea typeface="Times New Roman" pitchFamily="18" charset="0"/>
                <a:cs typeface="Times New Roman" pitchFamily="18" charset="0"/>
              </a:rPr>
              <a:t> </a:t>
            </a:r>
            <a:endParaRPr lang="en-US" sz="32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lide(fromBottom)">
                                      <p:cBhvr>
                                        <p:cTn id="7" dur="1000"/>
                                        <p:tgtEl>
                                          <p:spTgt spid="6">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slide(fromBottom)">
                                      <p:cBhvr>
                                        <p:cTn id="10" dur="1000"/>
                                        <p:tgtEl>
                                          <p:spTgt spid="6">
                                            <p:txEl>
                                              <p:pRg st="1" end="1"/>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slide(fromBottom)">
                                      <p:cBhvr>
                                        <p:cTn id="13" dur="1000"/>
                                        <p:tgtEl>
                                          <p:spTgt spid="6">
                                            <p:txEl>
                                              <p:pRg st="2" end="2"/>
                                            </p:txEl>
                                          </p:spTgt>
                                        </p:tgtEl>
                                      </p:cBhvr>
                                    </p:animEffect>
                                  </p:childTnLst>
                                </p:cTn>
                              </p:par>
                              <p:par>
                                <p:cTn id="14" presetID="12" presetClass="entr" presetSubtype="4"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slide(fromBottom)">
                                      <p:cBhvr>
                                        <p:cTn id="16" dur="1000"/>
                                        <p:tgtEl>
                                          <p:spTgt spid="6">
                                            <p:txEl>
                                              <p:pRg st="3" end="3"/>
                                            </p:txEl>
                                          </p:spTgt>
                                        </p:tgtEl>
                                      </p:cBhvr>
                                    </p:animEffect>
                                  </p:childTnLst>
                                </p:cTn>
                              </p:par>
                              <p:par>
                                <p:cTn id="17" presetID="12" presetClass="entr" presetSubtype="4"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slide(fromBottom)">
                                      <p:cBhvr>
                                        <p:cTn id="19" dur="1000"/>
                                        <p:tgtEl>
                                          <p:spTgt spid="6">
                                            <p:txEl>
                                              <p:pRg st="4" end="4"/>
                                            </p:txEl>
                                          </p:spTgt>
                                        </p:tgtEl>
                                      </p:cBhvr>
                                    </p:animEffect>
                                  </p:childTnLst>
                                </p:cTn>
                              </p:par>
                              <p:par>
                                <p:cTn id="20" presetID="12" presetClass="entr" presetSubtype="4"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slide(fromBottom)">
                                      <p:cBhvr>
                                        <p:cTn id="22" dur="1000"/>
                                        <p:tgtEl>
                                          <p:spTgt spid="6">
                                            <p:txEl>
                                              <p:pRg st="5" end="5"/>
                                            </p:txEl>
                                          </p:spTgt>
                                        </p:tgtEl>
                                      </p:cBhvr>
                                    </p:animEffect>
                                  </p:childTnLst>
                                </p:cTn>
                              </p:par>
                              <p:par>
                                <p:cTn id="23" presetID="12" presetClass="entr" presetSubtype="4"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slide(fromBottom)">
                                      <p:cBhvr>
                                        <p:cTn id="25" dur="1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vi-VN" sz="3200" dirty="0" smtClean="0"/>
              <a:t>Tuy có những ưu điểm kể trên nhưng khi ghép nếu không chú ý chọn gốc ghép và mắt ghép sạch bệnh, nhất là bệnh vi rút, thì cây con giống sẽ bị lây truyền bệnh.</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02359"/>
            <a:ext cx="8763000" cy="6124754"/>
          </a:xfrm>
          <a:prstGeom prst="rect">
            <a:avLst/>
          </a:prstGeom>
        </p:spPr>
        <p:txBody>
          <a:bodyPr wrap="square">
            <a:spAutoFit/>
          </a:bodyPr>
          <a:lstStyle/>
          <a:p>
            <a:r>
              <a:rPr lang="vi-VN" sz="2800" b="1" dirty="0" smtClean="0"/>
              <a:t>Một số điểm kỹ thuật cần được quan tâm khi ghép:</a:t>
            </a:r>
            <a:endParaRPr lang="vi-VN" sz="2800" dirty="0" smtClean="0"/>
          </a:p>
          <a:p>
            <a:r>
              <a:rPr lang="vi-VN" sz="2800" dirty="0" smtClean="0"/>
              <a:t>– Phải có cành ghép tốt，gốc ghép sung sức, trước khi ghép nên tưới một lần nước phân đạm nồng độ 1% cho gốc ghép.</a:t>
            </a:r>
          </a:p>
          <a:p>
            <a:r>
              <a:rPr lang="vi-VN" sz="2800" dirty="0" smtClean="0"/>
              <a:t>– Người ghép phải thành thạo các thao tác, ghép nhanh, không để bị khô, bị ôxy hoá hoặc làm dính cát bụi vào mắt ghép và vết cắt ở gốc ghép.</a:t>
            </a:r>
          </a:p>
          <a:p>
            <a:r>
              <a:rPr lang="vi-VN" sz="2800" dirty="0" smtClean="0"/>
              <a:t>– Nên ghép vào buổi sáng, tránh ghép lúc mưa, lúc nắng to hay lúc lá còn ướt.</a:t>
            </a:r>
          </a:p>
          <a:p>
            <a:r>
              <a:rPr lang="vi-VN" sz="2800" dirty="0" smtClean="0"/>
              <a:t>– Dao ghép phải sắc, cắt ngọt, không làm xơ hoặc bầm dập mắt ghép.</a:t>
            </a:r>
          </a:p>
          <a:p>
            <a:r>
              <a:rPr lang="vi-VN" sz="2800" dirty="0" smtClean="0"/>
              <a:t>– Ghép xong phải buộc chặt và che kỹ, không để nước thấm vào mắt ghép.</a:t>
            </a:r>
          </a:p>
          <a:p>
            <a:r>
              <a:rPr lang="vi-VN" sz="2800" dirty="0" smtClean="0"/>
              <a:t>– Sau khi ghép sống, cắt cây, cần tưới nước giữ ẩm và vặt mầm phụ.</a:t>
            </a:r>
            <a:endParaRPr lang="vi-VN"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381001"/>
            <a:ext cx="7924800" cy="1569660"/>
          </a:xfrm>
          <a:prstGeom prst="rect">
            <a:avLst/>
          </a:prstGeom>
        </p:spPr>
        <p:txBody>
          <a:bodyPr wrap="square">
            <a:spAutoFit/>
          </a:bodyPr>
          <a:lstStyle/>
          <a:p>
            <a:pPr lvl="0" algn="just" fontAlgn="base">
              <a:spcBef>
                <a:spcPct val="0"/>
              </a:spcBef>
              <a:spcAft>
                <a:spcPct val="0"/>
              </a:spcAft>
              <a:tabLst>
                <a:tab pos="914400" algn="l"/>
              </a:tabLst>
            </a:pPr>
            <a:r>
              <a:rPr lang="en-US" sz="3200" b="1" dirty="0" smtClean="0">
                <a:solidFill>
                  <a:srgbClr val="363636"/>
                </a:solidFill>
                <a:latin typeface="Times New Roman" pitchFamily="18" charset="0"/>
                <a:ea typeface="Times New Roman" pitchFamily="18" charset="0"/>
                <a:cs typeface="Times New Roman" pitchFamily="18" charset="0"/>
              </a:rPr>
              <a:t>II. </a:t>
            </a:r>
            <a:r>
              <a:rPr lang="en-US" sz="3200" b="1" dirty="0" err="1" smtClean="0">
                <a:solidFill>
                  <a:srgbClr val="363636"/>
                </a:solidFill>
                <a:latin typeface="Times New Roman" pitchFamily="18" charset="0"/>
                <a:ea typeface="Times New Roman" pitchFamily="18" charset="0"/>
                <a:cs typeface="Times New Roman" pitchFamily="18" charset="0"/>
              </a:rPr>
              <a:t>Các</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phương</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pháp</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nhân</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giống</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cây</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ăn</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quả</a:t>
            </a:r>
            <a:endParaRPr lang="en-US" sz="3200" b="1" dirty="0" smtClean="0">
              <a:solidFill>
                <a:srgbClr val="363636"/>
              </a:solidFill>
              <a:latin typeface="Times New Roman" pitchFamily="18" charset="0"/>
              <a:ea typeface="Times New Roman" pitchFamily="18" charset="0"/>
              <a:cs typeface="Times New Roman" pitchFamily="18" charset="0"/>
            </a:endParaRPr>
          </a:p>
          <a:p>
            <a:pPr lvl="0" algn="just" fontAlgn="base">
              <a:spcBef>
                <a:spcPct val="0"/>
              </a:spcBef>
              <a:spcAft>
                <a:spcPct val="0"/>
              </a:spcAft>
              <a:tabLst>
                <a:tab pos="914400" algn="l"/>
              </a:tabLst>
            </a:pPr>
            <a:r>
              <a:rPr lang="en-US" sz="3200" b="1" dirty="0" smtClean="0">
                <a:solidFill>
                  <a:srgbClr val="363636"/>
                </a:solidFill>
                <a:latin typeface="Times New Roman" pitchFamily="18" charset="0"/>
                <a:ea typeface="Times New Roman" pitchFamily="18" charset="0"/>
                <a:cs typeface="Times New Roman" pitchFamily="18" charset="0"/>
              </a:rPr>
              <a:t>1. </a:t>
            </a:r>
            <a:r>
              <a:rPr lang="en-US" sz="3200" b="1" dirty="0" err="1" smtClean="0">
                <a:solidFill>
                  <a:srgbClr val="363636"/>
                </a:solidFill>
                <a:latin typeface="Times New Roman" pitchFamily="18" charset="0"/>
                <a:ea typeface="Times New Roman" pitchFamily="18" charset="0"/>
                <a:cs typeface="Times New Roman" pitchFamily="18" charset="0"/>
              </a:rPr>
              <a:t>Phương</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pháp</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nhân</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giống</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hữu</a:t>
            </a:r>
            <a:r>
              <a:rPr lang="en-US" sz="3200" b="1" dirty="0" smtClean="0">
                <a:solidFill>
                  <a:srgbClr val="363636"/>
                </a:solidFill>
                <a:latin typeface="Times New Roman" pitchFamily="18" charset="0"/>
                <a:ea typeface="Times New Roman" pitchFamily="18" charset="0"/>
                <a:cs typeface="Times New Roman" pitchFamily="18" charset="0"/>
              </a:rPr>
              <a:t> </a:t>
            </a:r>
            <a:r>
              <a:rPr lang="en-US" sz="3200" b="1" dirty="0" err="1" smtClean="0">
                <a:solidFill>
                  <a:srgbClr val="363636"/>
                </a:solidFill>
                <a:latin typeface="Times New Roman" pitchFamily="18" charset="0"/>
                <a:ea typeface="Times New Roman" pitchFamily="18" charset="0"/>
                <a:cs typeface="Times New Roman" pitchFamily="18" charset="0"/>
              </a:rPr>
              <a:t>tính</a:t>
            </a:r>
            <a:r>
              <a:rPr lang="en-US" sz="3200" b="1" dirty="0" smtClean="0">
                <a:solidFill>
                  <a:srgbClr val="363636"/>
                </a:solidFill>
                <a:latin typeface="Times New Roman" pitchFamily="18" charset="0"/>
                <a:ea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pPr lvl="0" algn="just" eaLnBrk="0" fontAlgn="base" hangingPunct="0">
              <a:spcBef>
                <a:spcPct val="0"/>
              </a:spcBef>
              <a:spcAft>
                <a:spcPct val="0"/>
              </a:spcAft>
              <a:tabLst>
                <a:tab pos="914400" algn="l"/>
              </a:tabLst>
            </a:pPr>
            <a:r>
              <a:rPr lang="en-US" sz="3200" dirty="0" smtClean="0">
                <a:solidFill>
                  <a:srgbClr val="4A4A4A"/>
                </a:solidFill>
                <a:latin typeface="Times New Roman" pitchFamily="18" charset="0"/>
                <a:ea typeface="Times New Roman" pitchFamily="18" charset="0"/>
                <a:cs typeface="Times New Roman" pitchFamily="18" charset="0"/>
              </a:rPr>
              <a:t>     </a:t>
            </a:r>
            <a:endParaRPr lang="en-US" sz="3200" dirty="0" smtClean="0">
              <a:latin typeface="Times New Roman" pitchFamily="18" charset="0"/>
              <a:cs typeface="Times New Roman" pitchFamily="18" charset="0"/>
            </a:endParaRPr>
          </a:p>
        </p:txBody>
      </p:sp>
      <p:pic>
        <p:nvPicPr>
          <p:cNvPr id="4" name="Picture 3" descr="C:\Users\Dell\Downloads\gieo hạt.jfif"/>
          <p:cNvPicPr>
            <a:picLocks noChangeAspect="1" noChangeArrowheads="1"/>
          </p:cNvPicPr>
          <p:nvPr/>
        </p:nvPicPr>
        <p:blipFill>
          <a:blip r:embed="rId2"/>
          <a:srcRect/>
          <a:stretch>
            <a:fillRect/>
          </a:stretch>
        </p:blipFill>
        <p:spPr bwMode="auto">
          <a:xfrm>
            <a:off x="1066800" y="2362200"/>
            <a:ext cx="6781800" cy="411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5"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21"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2"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1"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2000" fill="hold"/>
                                        <p:tgtEl>
                                          <p:spTgt spid="4"/>
                                        </p:tgtEl>
                                        <p:attrNameLst>
                                          <p:attrName>ppt_x</p:attrName>
                                        </p:attrNameLst>
                                      </p:cBhvr>
                                      <p:tavLst>
                                        <p:tav tm="0">
                                          <p:val>
                                            <p:strVal val="#ppt_x"/>
                                          </p:val>
                                        </p:tav>
                                        <p:tav tm="100000">
                                          <p:val>
                                            <p:strVal val="#ppt_x"/>
                                          </p:val>
                                        </p:tav>
                                      </p:tavLst>
                                    </p:anim>
                                    <p:anim calcmode="lin" valueType="num">
                                      <p:cBhvr additive="base">
                                        <p:cTn id="28" dur="20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descr="PoncFruitGnhsexat"/>
          <p:cNvPicPr>
            <a:picLocks noChangeAspect="1" noChangeArrowheads="1"/>
          </p:cNvPicPr>
          <p:nvPr/>
        </p:nvPicPr>
        <p:blipFill>
          <a:blip r:embed="rId3"/>
          <a:srcRect/>
          <a:stretch>
            <a:fillRect/>
          </a:stretch>
        </p:blipFill>
        <p:spPr bwMode="auto">
          <a:xfrm>
            <a:off x="0" y="0"/>
            <a:ext cx="2573338" cy="2743200"/>
          </a:xfrm>
          <a:prstGeom prst="rect">
            <a:avLst/>
          </a:prstGeom>
          <a:noFill/>
        </p:spPr>
      </p:pic>
      <p:pic>
        <p:nvPicPr>
          <p:cNvPr id="10" name="Picture 2" descr="PoncFruitGnhseCutxat"/>
          <p:cNvPicPr>
            <a:picLocks noChangeAspect="1" noChangeArrowheads="1"/>
          </p:cNvPicPr>
          <p:nvPr/>
        </p:nvPicPr>
        <p:blipFill>
          <a:blip r:embed="rId3"/>
          <a:srcRect/>
          <a:stretch>
            <a:fillRect/>
          </a:stretch>
        </p:blipFill>
        <p:spPr bwMode="auto">
          <a:xfrm>
            <a:off x="2590800" y="2286000"/>
            <a:ext cx="4114800" cy="2105025"/>
          </a:xfrm>
          <a:prstGeom prst="rect">
            <a:avLst/>
          </a:prstGeom>
          <a:noFill/>
        </p:spPr>
      </p:pic>
      <p:pic>
        <p:nvPicPr>
          <p:cNvPr id="11" name="Picture 3" descr="PoncGnhseSeedsxat"/>
          <p:cNvPicPr>
            <a:picLocks noChangeAspect="1" noChangeArrowheads="1"/>
          </p:cNvPicPr>
          <p:nvPr/>
        </p:nvPicPr>
        <p:blipFill>
          <a:blip r:embed="rId3"/>
          <a:srcRect/>
          <a:stretch>
            <a:fillRect/>
          </a:stretch>
        </p:blipFill>
        <p:spPr bwMode="auto">
          <a:xfrm>
            <a:off x="6629400" y="4343400"/>
            <a:ext cx="2514600" cy="2514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4)">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edge">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5"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2000"/>
                                        <p:tgtEl>
                                          <p:spTgt spid="11"/>
                                        </p:tgtEl>
                                      </p:cBhvr>
                                    </p:animEffect>
                                    <p:anim calcmode="lin" valueType="num">
                                      <p:cBhvr>
                                        <p:cTn id="18" dur="2000" fill="hold"/>
                                        <p:tgtEl>
                                          <p:spTgt spid="11"/>
                                        </p:tgtEl>
                                        <p:attrNameLst>
                                          <p:attrName>style.rotation</p:attrName>
                                        </p:attrNameLst>
                                      </p:cBhvr>
                                      <p:tavLst>
                                        <p:tav tm="0">
                                          <p:val>
                                            <p:fltVal val="720"/>
                                          </p:val>
                                        </p:tav>
                                        <p:tav tm="100000">
                                          <p:val>
                                            <p:fltVal val="0"/>
                                          </p:val>
                                        </p:tav>
                                      </p:tavLst>
                                    </p:anim>
                                    <p:anim calcmode="lin" valueType="num">
                                      <p:cBhvr>
                                        <p:cTn id="19" dur="2000" fill="hold"/>
                                        <p:tgtEl>
                                          <p:spTgt spid="11"/>
                                        </p:tgtEl>
                                        <p:attrNameLst>
                                          <p:attrName>ppt_h</p:attrName>
                                        </p:attrNameLst>
                                      </p:cBhvr>
                                      <p:tavLst>
                                        <p:tav tm="0">
                                          <p:val>
                                            <p:fltVal val="0"/>
                                          </p:val>
                                        </p:tav>
                                        <p:tav tm="100000">
                                          <p:val>
                                            <p:strVal val="#ppt_h"/>
                                          </p:val>
                                        </p:tav>
                                      </p:tavLst>
                                    </p:anim>
                                    <p:anim calcmode="lin" valueType="num">
                                      <p:cBhvr>
                                        <p:cTn id="20" dur="2000" fill="hold"/>
                                        <p:tgtEl>
                                          <p:spTgt spid="11"/>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1" descr="Kết quả hình ả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52400"/>
            <a:ext cx="3810000" cy="30480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0" descr="Kết quả hình ảnh cho hat buoi"/>
          <p:cNvPicPr>
            <a:picLocks noChangeAspect="1" noChangeArrowheads="1"/>
          </p:cNvPicPr>
          <p:nvPr/>
        </p:nvPicPr>
        <p:blipFill>
          <a:blip r:embed="rId2"/>
          <a:srcRect/>
          <a:stretch>
            <a:fillRect/>
          </a:stretch>
        </p:blipFill>
        <p:spPr bwMode="auto">
          <a:xfrm>
            <a:off x="5257800" y="3505200"/>
            <a:ext cx="3886200" cy="32004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2" name="Picture 2" descr="C:\Users\Dell\Downloads\dua-hau-4.jpg"/>
          <p:cNvPicPr>
            <a:picLocks noChangeAspect="1" noChangeArrowheads="1"/>
          </p:cNvPicPr>
          <p:nvPr/>
        </p:nvPicPr>
        <p:blipFill>
          <a:blip r:embed="rId2"/>
          <a:srcRect/>
          <a:stretch>
            <a:fillRect/>
          </a:stretch>
        </p:blipFill>
        <p:spPr bwMode="auto">
          <a:xfrm>
            <a:off x="0" y="3352800"/>
            <a:ext cx="5105400" cy="3324224"/>
          </a:xfrm>
          <a:prstGeom prst="rect">
            <a:avLst/>
          </a:prstGeom>
          <a:noFill/>
        </p:spPr>
      </p:pic>
      <p:sp>
        <p:nvSpPr>
          <p:cNvPr id="7" name="Rectangle 6"/>
          <p:cNvSpPr/>
          <p:nvPr/>
        </p:nvSpPr>
        <p:spPr>
          <a:xfrm>
            <a:off x="152400" y="1219200"/>
            <a:ext cx="4724400" cy="1077218"/>
          </a:xfrm>
          <a:prstGeom prst="rect">
            <a:avLst/>
          </a:prstGeom>
        </p:spPr>
        <p:txBody>
          <a:bodyPr wrap="square">
            <a:spAutoFit/>
          </a:bodyPr>
          <a:lstStyle/>
          <a:p>
            <a:r>
              <a:rPr lang="pt-BR" sz="2800" dirty="0" smtClean="0">
                <a:solidFill>
                  <a:srgbClr val="0070C0"/>
                </a:solidFill>
                <a:latin typeface="Times New Roman" pitchFamily="18" charset="0"/>
                <a:cs typeface="Times New Roman" pitchFamily="18" charset="0"/>
              </a:rPr>
              <a:t>- </a:t>
            </a:r>
            <a:r>
              <a:rPr lang="pt-BR" sz="3200" dirty="0" smtClean="0">
                <a:solidFill>
                  <a:srgbClr val="0070C0"/>
                </a:solidFill>
                <a:latin typeface="Times New Roman" pitchFamily="18" charset="0"/>
                <a:cs typeface="Times New Roman" pitchFamily="18" charset="0"/>
              </a:rPr>
              <a:t>Đây là phương pháp tạo cây con bằng hạt.</a:t>
            </a:r>
            <a:endParaRPr lang="en-US" sz="3200"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edg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30722"/>
                                        </p:tgtEl>
                                        <p:attrNameLst>
                                          <p:attrName>style.visibility</p:attrName>
                                        </p:attrNameLst>
                                      </p:cBhvr>
                                      <p:to>
                                        <p:strVal val="visible"/>
                                      </p:to>
                                    </p:set>
                                    <p:animEffect transition="in" filter="wheel(4)">
                                      <p:cBhvr>
                                        <p:cTn id="17" dur="2000"/>
                                        <p:tgtEl>
                                          <p:spTgt spid="30722"/>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 calcmode="lin" valueType="num">
                                      <p:cBhvr additive="base">
                                        <p:cTn id="22" dur="20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09600"/>
            <a:ext cx="9144000" cy="954107"/>
          </a:xfrm>
          <a:prstGeom prst="rect">
            <a:avLst/>
          </a:prstGeom>
        </p:spPr>
        <p:txBody>
          <a:bodyPr wrap="square">
            <a:spAutoFit/>
          </a:bodyPr>
          <a:lstStyle/>
          <a:p>
            <a:r>
              <a:rPr lang="pt-BR" sz="2800" b="1" dirty="0" smtClean="0">
                <a:solidFill>
                  <a:srgbClr val="0070C0"/>
                </a:solidFill>
                <a:latin typeface="Times New Roman" pitchFamily="18" charset="0"/>
                <a:cs typeface="Times New Roman" pitchFamily="18" charset="0"/>
              </a:rPr>
              <a:t> Các trường hợp sử dụng phương pháp nhân giống hữu tính.</a:t>
            </a:r>
            <a:endParaRPr lang="en-US" sz="2800" b="1" dirty="0">
              <a:solidFill>
                <a:srgbClr val="0070C0"/>
              </a:solidFill>
              <a:latin typeface="Times New Roman" pitchFamily="18" charset="0"/>
              <a:cs typeface="Times New Roman" pitchFamily="18" charset="0"/>
            </a:endParaRPr>
          </a:p>
        </p:txBody>
      </p:sp>
      <p:sp>
        <p:nvSpPr>
          <p:cNvPr id="5" name="Rectangle 4"/>
          <p:cNvSpPr/>
          <p:nvPr/>
        </p:nvSpPr>
        <p:spPr>
          <a:xfrm>
            <a:off x="533400" y="1600200"/>
            <a:ext cx="8077200" cy="1815882"/>
          </a:xfrm>
          <a:prstGeom prst="rect">
            <a:avLst/>
          </a:prstGeom>
        </p:spPr>
        <p:txBody>
          <a:bodyPr wrap="square">
            <a:spAutoFit/>
          </a:bodyPr>
          <a:lstStyle/>
          <a:p>
            <a:r>
              <a:rPr lang="pt-BR" sz="2800" i="1" dirty="0" smtClean="0">
                <a:latin typeface="Times New Roman" pitchFamily="18" charset="0"/>
                <a:cs typeface="Times New Roman" pitchFamily="18" charset="0"/>
              </a:rPr>
              <a:t>+ Gieo hạt lấy cây làm gốc ghép.</a:t>
            </a:r>
            <a:endParaRPr lang="en-US" sz="2800" dirty="0" smtClean="0">
              <a:latin typeface="Times New Roman" pitchFamily="18" charset="0"/>
              <a:cs typeface="Times New Roman" pitchFamily="18" charset="0"/>
            </a:endParaRPr>
          </a:p>
          <a:p>
            <a:r>
              <a:rPr lang="pt-BR" sz="2800" i="1" dirty="0" smtClean="0">
                <a:latin typeface="Times New Roman" pitchFamily="18" charset="0"/>
                <a:cs typeface="Times New Roman" pitchFamily="18" charset="0"/>
              </a:rPr>
              <a:t>+ Dùng đối với loại cây chưa có phương pháp nhân giống nào khác.</a:t>
            </a:r>
            <a:endParaRPr lang="en-US" sz="2800" dirty="0" smtClean="0">
              <a:latin typeface="Times New Roman" pitchFamily="18" charset="0"/>
              <a:cs typeface="Times New Roman" pitchFamily="18" charset="0"/>
            </a:endParaRPr>
          </a:p>
          <a:p>
            <a:r>
              <a:rPr lang="pt-BR" sz="2800" i="1" dirty="0" smtClean="0">
                <a:latin typeface="Times New Roman" pitchFamily="18" charset="0"/>
                <a:cs typeface="Times New Roman" pitchFamily="18" charset="0"/>
              </a:rPr>
              <a:t>+ Giống cây đa phôi để giữ được đặc tính của cây mẹ.</a:t>
            </a:r>
            <a:endParaRPr lang="en-US" sz="2800" dirty="0">
              <a:latin typeface="Times New Roman" pitchFamily="18" charset="0"/>
              <a:cs typeface="Times New Roman" pitchFamily="18" charset="0"/>
            </a:endParaRPr>
          </a:p>
        </p:txBody>
      </p:sp>
      <p:sp>
        <p:nvSpPr>
          <p:cNvPr id="6" name="Rectangle 5"/>
          <p:cNvSpPr/>
          <p:nvPr/>
        </p:nvSpPr>
        <p:spPr>
          <a:xfrm>
            <a:off x="304800" y="4038600"/>
            <a:ext cx="6992620" cy="523220"/>
          </a:xfrm>
          <a:prstGeom prst="rect">
            <a:avLst/>
          </a:prstGeom>
        </p:spPr>
        <p:txBody>
          <a:bodyPr wrap="none">
            <a:spAutoFit/>
          </a:bodyPr>
          <a:lstStyle/>
          <a:p>
            <a:r>
              <a:rPr lang="pt-BR" sz="2800" b="1" dirty="0" smtClean="0">
                <a:solidFill>
                  <a:srgbClr val="0070C0"/>
                </a:solidFill>
                <a:latin typeface="Times New Roman" pitchFamily="18" charset="0"/>
                <a:cs typeface="Times New Roman" pitchFamily="18" charset="0"/>
              </a:rPr>
              <a:t>Khi sử dụng phương pháp này cần lưu ý gì?</a:t>
            </a:r>
            <a:endParaRPr lang="en-US" sz="2800" b="1"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circle(in)">
                                      <p:cBhvr>
                                        <p:cTn id="15" dur="2000"/>
                                        <p:tgtEl>
                                          <p:spTgt spid="5">
                                            <p:txEl>
                                              <p:pRg st="0" end="0"/>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Effect transition="in" filter="circle(in)">
                                      <p:cBhvr>
                                        <p:cTn id="18" dur="2000"/>
                                        <p:tgtEl>
                                          <p:spTgt spid="5">
                                            <p:txEl>
                                              <p:pRg st="1" end="1"/>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circle(in)">
                                      <p:cBhvr>
                                        <p:cTn id="21" dur="2000"/>
                                        <p:tgtEl>
                                          <p:spTgt spid="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12" fill="hold" nodeType="clickEffect">
                                  <p:stCondLst>
                                    <p:cond delay="0"/>
                                  </p:stCondLst>
                                  <p:childTnLst>
                                    <p:set>
                                      <p:cBhvr>
                                        <p:cTn id="25" dur="1" fill="hold">
                                          <p:stCondLst>
                                            <p:cond delay="0"/>
                                          </p:stCondLst>
                                        </p:cTn>
                                        <p:tgtEl>
                                          <p:spTgt spid="6">
                                            <p:txEl>
                                              <p:pRg st="0" end="0"/>
                                            </p:txEl>
                                          </p:spTgt>
                                        </p:tgtEl>
                                        <p:attrNameLst>
                                          <p:attrName>style.visibility</p:attrName>
                                        </p:attrNameLst>
                                      </p:cBhvr>
                                      <p:to>
                                        <p:strVal val="visible"/>
                                      </p:to>
                                    </p:set>
                                    <p:anim calcmode="lin" valueType="num">
                                      <p:cBhvr additive="base">
                                        <p:cTn id="26" dur="10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27" dur="1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889844"/>
            <a:ext cx="8001000" cy="5632311"/>
          </a:xfrm>
          <a:prstGeom prst="rect">
            <a:avLst/>
          </a:prstGeom>
        </p:spPr>
        <p:txBody>
          <a:bodyPr wrap="square">
            <a:spAutoFit/>
          </a:bodyPr>
          <a:lstStyle/>
          <a:p>
            <a:r>
              <a:rPr lang="vi-VN" sz="2400" b="1" dirty="0" smtClean="0">
                <a:solidFill>
                  <a:srgbClr val="0070C0"/>
                </a:solidFill>
              </a:rPr>
              <a:t>Phải nắm được các đặc tính, sinh lý của hạt: một số hạt chín sinh lý sớm, nảy mầm ngay trong hạt (hạt mít, hạt bưởi); một số hạt có vỏ cứng cần xử lý hoá chất, bóc bỏ vỏ cứng trước khi gieo (hạt xoài, hạt mận) và một số hạt khi để lâu sẽ mất sức nảy mầm (hạt nhãn, hạt vải).</a:t>
            </a:r>
          </a:p>
          <a:p>
            <a:r>
              <a:rPr lang="vi-VN" sz="2400" b="1" dirty="0" smtClean="0">
                <a:solidFill>
                  <a:srgbClr val="0070C0"/>
                </a:solidFill>
              </a:rPr>
              <a:t>- Phải đảm bảo các điều kiện ngoại cảnh cho hạt nảy mầm tốt: nhiệt độ, không quá thấp hoặc quá cao, độ ẩm đất đảm bảo 70 - 80% độ ẩm bão hoà và đất gieo hạt phải tơi xốp, thoáng khí.</a:t>
            </a:r>
          </a:p>
          <a:p>
            <a:r>
              <a:rPr lang="vi-VN" sz="2400" b="1" dirty="0" smtClean="0">
                <a:solidFill>
                  <a:srgbClr val="0070C0"/>
                </a:solidFill>
              </a:rPr>
              <a:t>- Phải tuân thủ nghiêm ngặt các bước chọn lọc: chọn giống có khả năng sinh trưởng khoẻ, năng suất cao và phẩm chất tốt; chọn những cây mang đầy đủ các đặc điểm của giống muốn nhân; chọn những quả có hình dạng đặc trưng của giống; chọn những hạt to, mẩy, cân đối và chọn cây con to, khoẻ, sinh trưởng </a:t>
            </a:r>
            <a:r>
              <a:rPr lang="en-US" sz="2400" b="1" dirty="0" err="1" smtClean="0">
                <a:solidFill>
                  <a:srgbClr val="0070C0"/>
                </a:solidFill>
                <a:latin typeface="Times New Roman" pitchFamily="18" charset="0"/>
              </a:rPr>
              <a:t>tốt</a:t>
            </a:r>
            <a:r>
              <a:rPr lang="vi-VN" sz="2400" b="1" dirty="0" smtClean="0">
                <a:solidFill>
                  <a:srgbClr val="0070C0"/>
                </a:solidFill>
              </a:rPr>
              <a:t> </a:t>
            </a:r>
            <a:endParaRPr lang="en-US" sz="2400" b="1" dirty="0">
              <a:solidFill>
                <a:srgbClr val="0070C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3000"/>
                                        <p:tgtEl>
                                          <p:spTgt spid="4">
                                            <p:txEl>
                                              <p:pRg st="0" end="0"/>
                                            </p:txEl>
                                          </p:spTgt>
                                        </p:tgtEl>
                                      </p:cBhvr>
                                    </p:animEffect>
                                    <p:anim calcmode="lin" valueType="num">
                                      <p:cBhvr>
                                        <p:cTn id="8" dur="3000" fill="hold"/>
                                        <p:tgtEl>
                                          <p:spTgt spid="4">
                                            <p:txEl>
                                              <p:pRg st="0" end="0"/>
                                            </p:txEl>
                                          </p:spTgt>
                                        </p:tgtEl>
                                        <p:attrNameLst>
                                          <p:attrName>style.rotation</p:attrName>
                                        </p:attrNameLst>
                                      </p:cBhvr>
                                      <p:tavLst>
                                        <p:tav tm="0">
                                          <p:val>
                                            <p:fltVal val="720"/>
                                          </p:val>
                                        </p:tav>
                                        <p:tav tm="100000">
                                          <p:val>
                                            <p:fltVal val="0"/>
                                          </p:val>
                                        </p:tav>
                                      </p:tavLst>
                                    </p:anim>
                                    <p:anim calcmode="lin" valueType="num">
                                      <p:cBhvr>
                                        <p:cTn id="9" dur="3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10" dur="3000" fill="hold"/>
                                        <p:tgtEl>
                                          <p:spTgt spid="4">
                                            <p:txEl>
                                              <p:pRg st="0" end="0"/>
                                            </p:txEl>
                                          </p:spTgt>
                                        </p:tgtEl>
                                        <p:attrNameLst>
                                          <p:attrName>ppt_w</p:attrName>
                                        </p:attrNameLst>
                                      </p:cBhvr>
                                      <p:tavLst>
                                        <p:tav tm="0">
                                          <p:val>
                                            <p:fltVal val="0"/>
                                          </p:val>
                                        </p:tav>
                                        <p:tav tm="100000">
                                          <p:val>
                                            <p:strVal val="#ppt_w"/>
                                          </p:val>
                                        </p:tav>
                                      </p:tavLst>
                                    </p:anim>
                                  </p:childTnLst>
                                </p:cTn>
                              </p:par>
                              <p:par>
                                <p:cTn id="11" presetID="35"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3000"/>
                                        <p:tgtEl>
                                          <p:spTgt spid="4">
                                            <p:txEl>
                                              <p:pRg st="1" end="1"/>
                                            </p:txEl>
                                          </p:spTgt>
                                        </p:tgtEl>
                                      </p:cBhvr>
                                    </p:animEffect>
                                    <p:anim calcmode="lin" valueType="num">
                                      <p:cBhvr>
                                        <p:cTn id="14" dur="3000" fill="hold"/>
                                        <p:tgtEl>
                                          <p:spTgt spid="4">
                                            <p:txEl>
                                              <p:pRg st="1" end="1"/>
                                            </p:txEl>
                                          </p:spTgt>
                                        </p:tgtEl>
                                        <p:attrNameLst>
                                          <p:attrName>style.rotation</p:attrName>
                                        </p:attrNameLst>
                                      </p:cBhvr>
                                      <p:tavLst>
                                        <p:tav tm="0">
                                          <p:val>
                                            <p:fltVal val="720"/>
                                          </p:val>
                                        </p:tav>
                                        <p:tav tm="100000">
                                          <p:val>
                                            <p:fltVal val="0"/>
                                          </p:val>
                                        </p:tav>
                                      </p:tavLst>
                                    </p:anim>
                                    <p:anim calcmode="lin" valueType="num">
                                      <p:cBhvr>
                                        <p:cTn id="15" dur="3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6" dur="3000" fill="hold"/>
                                        <p:tgtEl>
                                          <p:spTgt spid="4">
                                            <p:txEl>
                                              <p:pRg st="1" end="1"/>
                                            </p:txEl>
                                          </p:spTgt>
                                        </p:tgtEl>
                                        <p:attrNameLst>
                                          <p:attrName>ppt_w</p:attrName>
                                        </p:attrNameLst>
                                      </p:cBhvr>
                                      <p:tavLst>
                                        <p:tav tm="0">
                                          <p:val>
                                            <p:fltVal val="0"/>
                                          </p:val>
                                        </p:tav>
                                        <p:tav tm="100000">
                                          <p:val>
                                            <p:strVal val="#ppt_w"/>
                                          </p:val>
                                        </p:tav>
                                      </p:tavLst>
                                    </p:anim>
                                  </p:childTnLst>
                                </p:cTn>
                              </p:par>
                              <p:par>
                                <p:cTn id="17" presetID="35" presetClass="entr" presetSubtype="0" fill="hold"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3000"/>
                                        <p:tgtEl>
                                          <p:spTgt spid="4">
                                            <p:txEl>
                                              <p:pRg st="2" end="2"/>
                                            </p:txEl>
                                          </p:spTgt>
                                        </p:tgtEl>
                                      </p:cBhvr>
                                    </p:animEffect>
                                    <p:anim calcmode="lin" valueType="num">
                                      <p:cBhvr>
                                        <p:cTn id="20" dur="3000" fill="hold"/>
                                        <p:tgtEl>
                                          <p:spTgt spid="4">
                                            <p:txEl>
                                              <p:pRg st="2" end="2"/>
                                            </p:txEl>
                                          </p:spTgt>
                                        </p:tgtEl>
                                        <p:attrNameLst>
                                          <p:attrName>style.rotation</p:attrName>
                                        </p:attrNameLst>
                                      </p:cBhvr>
                                      <p:tavLst>
                                        <p:tav tm="0">
                                          <p:val>
                                            <p:fltVal val="720"/>
                                          </p:val>
                                        </p:tav>
                                        <p:tav tm="100000">
                                          <p:val>
                                            <p:fltVal val="0"/>
                                          </p:val>
                                        </p:tav>
                                      </p:tavLst>
                                    </p:anim>
                                    <p:anim calcmode="lin" valueType="num">
                                      <p:cBhvr>
                                        <p:cTn id="21" dur="3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2" dur="3000" fill="hold"/>
                                        <p:tgtEl>
                                          <p:spTgt spid="4">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898</TotalTime>
  <Words>2060</Words>
  <Application>Microsoft Office PowerPoint</Application>
  <PresentationFormat>On-screen Show (4:3)</PresentationFormat>
  <Paragraphs>240</Paragraphs>
  <Slides>45</Slides>
  <Notes>2</Notes>
  <HiddenSlides>0</HiddenSlides>
  <MMClips>1</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gialoc.gltech@gmail.com</cp:lastModifiedBy>
  <cp:revision>131</cp:revision>
  <dcterms:created xsi:type="dcterms:W3CDTF">2021-08-31T06:28:35Z</dcterms:created>
  <dcterms:modified xsi:type="dcterms:W3CDTF">2022-10-02T06:28:09Z</dcterms:modified>
</cp:coreProperties>
</file>