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26" r:id="rId15"/>
    <p:sldId id="263" r:id="rId16"/>
    <p:sldId id="307"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26"/>
            <p14:sldId id="263"/>
            <p14:sldId id="307"/>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76" autoAdjust="0"/>
    <p:restoredTop sz="94660"/>
  </p:normalViewPr>
  <p:slideViewPr>
    <p:cSldViewPr snapToGrid="0">
      <p:cViewPr varScale="1">
        <p:scale>
          <a:sx n="87" d="100"/>
          <a:sy n="87" d="100"/>
        </p:scale>
        <p:origin x="254" y="5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F3492D-C008-4C7E-BDBC-6F13042A79DC}" type="presOf" srcId="{3D47400F-3736-424B-B982-34AFC752973A}" destId="{07F5D01C-35A5-42BB-A31C-AC6DA0DA129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7C0C74A3-FF5A-438E-9643-8C6282488EF7}" type="presOf" srcId="{CFFD7438-0D12-495C-A2B6-7F4FF4089EBA}" destId="{FB51FFAF-0816-4838-A43E-011152000716}" srcOrd="0" destOrd="0" presId="urn:microsoft.com/office/officeart/2005/8/layout/process1"/>
    <dgm:cxn modelId="{BF12776E-D130-4160-8F97-BBED02D8F204}" type="presOf" srcId="{634BDC12-B0CA-49A6-A407-60479C38DBDA}" destId="{7730E568-4139-4F88-9706-C8662CAB60B2}" srcOrd="0" destOrd="0" presId="urn:microsoft.com/office/officeart/2005/8/layout/process1"/>
    <dgm:cxn modelId="{70D070B7-A3C8-4BE0-9A00-75394B1FB57B}" type="presOf" srcId="{3D47400F-3736-424B-B982-34AFC752973A}" destId="{B085A710-4F1F-4D8F-9BAC-93F1B0EF3029}" srcOrd="1"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249EAF35-7BBF-49D1-A1E1-6AA439A46B2C}" srcId="{B1FD69A2-549A-492F-9C57-BCD5A93AF671}" destId="{634BDC12-B0CA-49A6-A407-60479C38DBDA}" srcOrd="1" destOrd="0" parTransId="{EFBB454B-E732-43D8-BBC1-3D61F511A171}" sibTransId="{3D47400F-3736-424B-B982-34AFC752973A}"/>
    <dgm:cxn modelId="{8053310B-3A6C-46BF-8145-A3380CD928D8}" type="presOf" srcId="{4BBECE99-1BA4-45AC-907F-5C7311B0A4B8}" destId="{2FDDDC94-D669-4C7C-A4C2-2901C12AD7F3}" srcOrd="1"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3E3FE300-5C2E-437C-9B50-EFB4AD1DF0F4}" type="presOf" srcId="{4E9C91EB-21D2-4B6E-8F6B-6A78408D62B5}" destId="{67EF1A71-FA84-483A-9EB0-052131C2DFD3}" srcOrd="0"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t>
        <a:bodyPr/>
        <a:lstStyle/>
        <a:p>
          <a:endParaRPr lang="en-US"/>
        </a:p>
      </dgm:t>
    </dgm:pt>
    <dgm:pt modelId="{8519DD65-A11F-174A-8C8D-38E5A45998AB}" type="pres">
      <dgm:prSet presAssocID="{4BBECE99-1BA4-45AC-907F-5C7311B0A4B8}" presName="sibTrans" presStyleLbl="sibTrans2D1" presStyleIdx="0" presStyleCnt="2"/>
      <dgm:spPr/>
      <dgm:t>
        <a:bodyPr/>
        <a:lstStyle/>
        <a:p>
          <a:endParaRPr lang="en-US"/>
        </a:p>
      </dgm:t>
    </dgm:pt>
    <dgm:pt modelId="{C85A7471-35EA-0E43-B277-2A7840FFA5B8}" type="pres">
      <dgm:prSet presAssocID="{4BBECE99-1BA4-45AC-907F-5C7311B0A4B8}" presName="connectorText" presStyleLbl="sibTrans2D1" presStyleIdx="0" presStyleCnt="2"/>
      <dgm:spPr/>
      <dgm:t>
        <a:bodyPr/>
        <a:lstStyle/>
        <a:p>
          <a:endParaRPr lang="en-US"/>
        </a:p>
      </dgm:t>
    </dgm:pt>
    <dgm:pt modelId="{7257A732-FAEE-9B43-B3D3-29CD000ACFF4}" type="pres">
      <dgm:prSet presAssocID="{634BDC12-B0CA-49A6-A407-60479C38DBDA}" presName="node" presStyleLbl="node1" presStyleIdx="1" presStyleCnt="3">
        <dgm:presLayoutVars>
          <dgm:bulletEnabled val="1"/>
        </dgm:presLayoutVars>
      </dgm:prSet>
      <dgm:spPr/>
      <dgm:t>
        <a:bodyPr/>
        <a:lstStyle/>
        <a:p>
          <a:endParaRPr lang="en-US"/>
        </a:p>
      </dgm:t>
    </dgm:pt>
    <dgm:pt modelId="{54B5943C-6EBF-374A-8E53-FF8AE4B662B3}" type="pres">
      <dgm:prSet presAssocID="{3D47400F-3736-424B-B982-34AFC752973A}" presName="sibTrans" presStyleLbl="sibTrans2D1" presStyleIdx="1" presStyleCnt="2"/>
      <dgm:spPr/>
      <dgm:t>
        <a:bodyPr/>
        <a:lstStyle/>
        <a:p>
          <a:endParaRPr lang="en-US"/>
        </a:p>
      </dgm:t>
    </dgm:pt>
    <dgm:pt modelId="{A43B66C2-EBD4-8C4C-85C7-D2BBB143E9E9}" type="pres">
      <dgm:prSet presAssocID="{3D47400F-3736-424B-B982-34AFC752973A}" presName="connectorText" presStyleLbl="sibTrans2D1" presStyleIdx="1" presStyleCnt="2"/>
      <dgm:spPr/>
      <dgm:t>
        <a:bodyPr/>
        <a:lstStyle/>
        <a:p>
          <a:endParaRPr lang="en-US"/>
        </a:p>
      </dgm:t>
    </dgm:pt>
    <dgm:pt modelId="{6D89F1BD-FF66-0E41-9A5D-1B1C85ACD7B7}"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528376-0685-EE40-963F-4E75530F2E45}" type="presOf" srcId="{4BBECE99-1BA4-45AC-907F-5C7311B0A4B8}" destId="{8519DD65-A11F-174A-8C8D-38E5A45998AB}" srcOrd="0"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2E8C755F-AFCA-474E-8BC6-58A6326F739A}" type="presOf" srcId="{3D47400F-3736-424B-B982-34AFC752973A}" destId="{A43B66C2-EBD4-8C4C-85C7-D2BBB143E9E9}" srcOrd="1" destOrd="0" presId="urn:microsoft.com/office/officeart/2005/8/layout/process1"/>
    <dgm:cxn modelId="{94EF5A4E-18C9-7B4F-A498-BDEED70A6938}" type="presOf" srcId="{634BDC12-B0CA-49A6-A407-60479C38DBDA}" destId="{7257A732-FAEE-9B43-B3D3-29CD000ACFF4}" srcOrd="0" destOrd="0" presId="urn:microsoft.com/office/officeart/2005/8/layout/process1"/>
    <dgm:cxn modelId="{AAFDACBF-FB9D-244A-803D-8D650E518F86}" type="presOf" srcId="{4BBECE99-1BA4-45AC-907F-5C7311B0A4B8}" destId="{C85A7471-35EA-0E43-B277-2A7840FFA5B8}" srcOrd="1" destOrd="0" presId="urn:microsoft.com/office/officeart/2005/8/layout/process1"/>
    <dgm:cxn modelId="{7260DF00-D5F7-5241-9B98-6A80FB3952CA}" type="presOf" srcId="{3D47400F-3736-424B-B982-34AFC752973A}" destId="{54B5943C-6EBF-374A-8E53-FF8AE4B662B3}"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2025/2/5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VN" altLang="en-VN"/>
          </a:p>
        </p:txBody>
      </p:sp>
      <p:sp>
        <p:nvSpPr>
          <p:cNvPr id="5124" name="Slide Number Placeholder 3">
            <a:extLst>
              <a:ext uri="{FF2B5EF4-FFF2-40B4-BE49-F238E27FC236}">
                <a16:creationId xmlns:a16="http://schemas.microsoft.com/office/drawing/2014/main"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9</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05/02/2025</a:t>
            </a:fld>
            <a:endParaRPr lang="en-US"/>
          </a:p>
        </p:txBody>
      </p:sp>
      <p:sp>
        <p:nvSpPr>
          <p:cNvPr id="5" name="Footer Placeholder 4">
            <a:extLst>
              <a:ext uri="{FF2B5EF4-FFF2-40B4-BE49-F238E27FC236}">
                <a16:creationId xmlns:a16="http://schemas.microsoft.com/office/drawing/2014/main"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05/02/2025</a:t>
            </a:fld>
            <a:endParaRPr lang="en-US"/>
          </a:p>
        </p:txBody>
      </p:sp>
      <p:sp>
        <p:nvSpPr>
          <p:cNvPr id="5" name="Footer Placeholder 4">
            <a:extLst>
              <a:ext uri="{FF2B5EF4-FFF2-40B4-BE49-F238E27FC236}">
                <a16:creationId xmlns:a16="http://schemas.microsoft.com/office/drawing/2014/main"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05/02/2025</a:t>
            </a:fld>
            <a:endParaRPr lang="en-US"/>
          </a:p>
        </p:txBody>
      </p:sp>
      <p:sp>
        <p:nvSpPr>
          <p:cNvPr id="5" name="Footer Placeholder 4">
            <a:extLst>
              <a:ext uri="{FF2B5EF4-FFF2-40B4-BE49-F238E27FC236}">
                <a16:creationId xmlns:a16="http://schemas.microsoft.com/office/drawing/2014/main"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05/02/2025</a:t>
            </a:fld>
            <a:endParaRPr lang="en-US"/>
          </a:p>
        </p:txBody>
      </p:sp>
      <p:sp>
        <p:nvSpPr>
          <p:cNvPr id="6" name="Footer Placeholder 4">
            <a:extLst>
              <a:ext uri="{FF2B5EF4-FFF2-40B4-BE49-F238E27FC236}">
                <a16:creationId xmlns:a16="http://schemas.microsoft.com/office/drawing/2014/main"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05/02/2025</a:t>
            </a:fld>
            <a:endParaRPr lang="en-US"/>
          </a:p>
        </p:txBody>
      </p:sp>
      <p:sp>
        <p:nvSpPr>
          <p:cNvPr id="8" name="Footer Placeholder 4">
            <a:extLst>
              <a:ext uri="{FF2B5EF4-FFF2-40B4-BE49-F238E27FC236}">
                <a16:creationId xmlns:a16="http://schemas.microsoft.com/office/drawing/2014/main"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05/02/2025</a:t>
            </a:fld>
            <a:endParaRPr lang="en-US"/>
          </a:p>
        </p:txBody>
      </p:sp>
      <p:sp>
        <p:nvSpPr>
          <p:cNvPr id="4" name="Footer Placeholder 4">
            <a:extLst>
              <a:ext uri="{FF2B5EF4-FFF2-40B4-BE49-F238E27FC236}">
                <a16:creationId xmlns:a16="http://schemas.microsoft.com/office/drawing/2014/main"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05/02/2025</a:t>
            </a:fld>
            <a:endParaRPr lang="en-US"/>
          </a:p>
        </p:txBody>
      </p:sp>
      <p:sp>
        <p:nvSpPr>
          <p:cNvPr id="3" name="Footer Placeholder 4">
            <a:extLst>
              <a:ext uri="{FF2B5EF4-FFF2-40B4-BE49-F238E27FC236}">
                <a16:creationId xmlns:a16="http://schemas.microsoft.com/office/drawing/2014/main"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05/02/2025</a:t>
            </a:fld>
            <a:endParaRPr lang="en-US"/>
          </a:p>
        </p:txBody>
      </p:sp>
      <p:sp>
        <p:nvSpPr>
          <p:cNvPr id="6" name="Footer Placeholder 4">
            <a:extLst>
              <a:ext uri="{FF2B5EF4-FFF2-40B4-BE49-F238E27FC236}">
                <a16:creationId xmlns:a16="http://schemas.microsoft.com/office/drawing/2014/main"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05/02/2025</a:t>
            </a:fld>
            <a:endParaRPr lang="en-US"/>
          </a:p>
        </p:txBody>
      </p:sp>
      <p:sp>
        <p:nvSpPr>
          <p:cNvPr id="6" name="Footer Placeholder 4">
            <a:extLst>
              <a:ext uri="{FF2B5EF4-FFF2-40B4-BE49-F238E27FC236}">
                <a16:creationId xmlns:a16="http://schemas.microsoft.com/office/drawing/2014/main"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05/02/2025</a:t>
            </a:fld>
            <a:endParaRPr lang="en-US"/>
          </a:p>
        </p:txBody>
      </p:sp>
      <p:sp>
        <p:nvSpPr>
          <p:cNvPr id="5" name="Footer Placeholder 4">
            <a:extLst>
              <a:ext uri="{FF2B5EF4-FFF2-40B4-BE49-F238E27FC236}">
                <a16:creationId xmlns:a16="http://schemas.microsoft.com/office/drawing/2014/main"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05/02/2025</a:t>
            </a:fld>
            <a:endParaRPr lang="en-US"/>
          </a:p>
        </p:txBody>
      </p:sp>
      <p:sp>
        <p:nvSpPr>
          <p:cNvPr id="5" name="Footer Placeholder 4">
            <a:extLst>
              <a:ext uri="{FF2B5EF4-FFF2-40B4-BE49-F238E27FC236}">
                <a16:creationId xmlns:a16="http://schemas.microsoft.com/office/drawing/2014/main"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05/02/2025</a:t>
            </a:fld>
            <a:endParaRPr lang="en-US"/>
          </a:p>
        </p:txBody>
      </p:sp>
      <p:sp>
        <p:nvSpPr>
          <p:cNvPr id="5" name="Footer Placeholder 4">
            <a:extLst>
              <a:ext uri="{FF2B5EF4-FFF2-40B4-BE49-F238E27FC236}">
                <a16:creationId xmlns:a16="http://schemas.microsoft.com/office/drawing/2014/main"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05/02/2025</a:t>
            </a:fld>
            <a:endParaRPr lang="en-US"/>
          </a:p>
        </p:txBody>
      </p:sp>
      <p:sp>
        <p:nvSpPr>
          <p:cNvPr id="5" name="Footer Placeholder 4">
            <a:extLst>
              <a:ext uri="{FF2B5EF4-FFF2-40B4-BE49-F238E27FC236}">
                <a16:creationId xmlns:a16="http://schemas.microsoft.com/office/drawing/2014/main"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05/02/2025</a:t>
            </a:fld>
            <a:endParaRPr lang="en-US"/>
          </a:p>
        </p:txBody>
      </p:sp>
      <p:sp>
        <p:nvSpPr>
          <p:cNvPr id="5" name="Footer Placeholder 4">
            <a:extLst>
              <a:ext uri="{FF2B5EF4-FFF2-40B4-BE49-F238E27FC236}">
                <a16:creationId xmlns:a16="http://schemas.microsoft.com/office/drawing/2014/main"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05/02/2025</a:t>
            </a:fld>
            <a:endParaRPr lang="en-US"/>
          </a:p>
        </p:txBody>
      </p:sp>
      <p:sp>
        <p:nvSpPr>
          <p:cNvPr id="6" name="Footer Placeholder 4">
            <a:extLst>
              <a:ext uri="{FF2B5EF4-FFF2-40B4-BE49-F238E27FC236}">
                <a16:creationId xmlns:a16="http://schemas.microsoft.com/office/drawing/2014/main"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05/02/2025</a:t>
            </a:fld>
            <a:endParaRPr lang="en-US"/>
          </a:p>
        </p:txBody>
      </p:sp>
      <p:sp>
        <p:nvSpPr>
          <p:cNvPr id="8" name="Footer Placeholder 4">
            <a:extLst>
              <a:ext uri="{FF2B5EF4-FFF2-40B4-BE49-F238E27FC236}">
                <a16:creationId xmlns:a16="http://schemas.microsoft.com/office/drawing/2014/main"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05/02/2025</a:t>
            </a:fld>
            <a:endParaRPr lang="en-US"/>
          </a:p>
        </p:txBody>
      </p:sp>
      <p:sp>
        <p:nvSpPr>
          <p:cNvPr id="4" name="Footer Placeholder 4">
            <a:extLst>
              <a:ext uri="{FF2B5EF4-FFF2-40B4-BE49-F238E27FC236}">
                <a16:creationId xmlns:a16="http://schemas.microsoft.com/office/drawing/2014/main"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05/02/2025</a:t>
            </a:fld>
            <a:endParaRPr lang="en-US"/>
          </a:p>
        </p:txBody>
      </p:sp>
      <p:sp>
        <p:nvSpPr>
          <p:cNvPr id="3" name="Footer Placeholder 4">
            <a:extLst>
              <a:ext uri="{FF2B5EF4-FFF2-40B4-BE49-F238E27FC236}">
                <a16:creationId xmlns:a16="http://schemas.microsoft.com/office/drawing/2014/main"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05/02/2025</a:t>
            </a:fld>
            <a:endParaRPr lang="en-US"/>
          </a:p>
        </p:txBody>
      </p:sp>
      <p:sp>
        <p:nvSpPr>
          <p:cNvPr id="6" name="Footer Placeholder 4">
            <a:extLst>
              <a:ext uri="{FF2B5EF4-FFF2-40B4-BE49-F238E27FC236}">
                <a16:creationId xmlns:a16="http://schemas.microsoft.com/office/drawing/2014/main"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05/02/2025</a:t>
            </a:fld>
            <a:endParaRPr lang="en-US"/>
          </a:p>
        </p:txBody>
      </p:sp>
      <p:sp>
        <p:nvSpPr>
          <p:cNvPr id="6" name="Footer Placeholder 4">
            <a:extLst>
              <a:ext uri="{FF2B5EF4-FFF2-40B4-BE49-F238E27FC236}">
                <a16:creationId xmlns:a16="http://schemas.microsoft.com/office/drawing/2014/main"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05/02/2025</a:t>
            </a:fld>
            <a:endParaRPr lang="en-US"/>
          </a:p>
        </p:txBody>
      </p:sp>
      <p:sp>
        <p:nvSpPr>
          <p:cNvPr id="5" name="Footer Placeholder 4">
            <a:extLst>
              <a:ext uri="{FF2B5EF4-FFF2-40B4-BE49-F238E27FC236}">
                <a16:creationId xmlns:a16="http://schemas.microsoft.com/office/drawing/2014/main"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05/02/2025</a:t>
            </a:fld>
            <a:endParaRPr lang="en-US"/>
          </a:p>
        </p:txBody>
      </p:sp>
      <p:sp>
        <p:nvSpPr>
          <p:cNvPr id="5" name="Footer Placeholder 4">
            <a:extLst>
              <a:ext uri="{FF2B5EF4-FFF2-40B4-BE49-F238E27FC236}">
                <a16:creationId xmlns:a16="http://schemas.microsoft.com/office/drawing/2014/main"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05/02/2025</a:t>
            </a:fld>
            <a:endParaRPr lang="en-US"/>
          </a:p>
        </p:txBody>
      </p:sp>
      <p:sp>
        <p:nvSpPr>
          <p:cNvPr id="5" name="Footer Placeholder 4">
            <a:extLst>
              <a:ext uri="{FF2B5EF4-FFF2-40B4-BE49-F238E27FC236}">
                <a16:creationId xmlns:a16="http://schemas.microsoft.com/office/drawing/2014/main"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en-VN"/>
              <a:pPr/>
              <a:t>‹#›</a:t>
            </a:fld>
            <a:endParaRPr lang="en-US" altLang="en-VN"/>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05/02/2025</a:t>
            </a:fld>
            <a:endParaRPr lang="en-US"/>
          </a:p>
        </p:txBody>
      </p:sp>
      <p:sp>
        <p:nvSpPr>
          <p:cNvPr id="5" name="Footer Placeholder 4">
            <a:extLst>
              <a:ext uri="{FF2B5EF4-FFF2-40B4-BE49-F238E27FC236}">
                <a16:creationId xmlns:a16="http://schemas.microsoft.com/office/drawing/2014/main"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en-VN"/>
              <a:pPr/>
              <a:t>‹#›</a:t>
            </a:fld>
            <a:endParaRPr lang="en-US" altLang="en-VN"/>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05/02/2025</a:t>
            </a:fld>
            <a:endParaRPr lang="en-US"/>
          </a:p>
        </p:txBody>
      </p:sp>
      <p:sp>
        <p:nvSpPr>
          <p:cNvPr id="5" name="Footer Placeholder 4">
            <a:extLst>
              <a:ext uri="{FF2B5EF4-FFF2-40B4-BE49-F238E27FC236}">
                <a16:creationId xmlns:a16="http://schemas.microsoft.com/office/drawing/2014/main"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en-VN"/>
              <a:pPr/>
              <a:t>‹#›</a:t>
            </a:fld>
            <a:endParaRPr lang="en-US" altLang="en-VN"/>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05/02/2025</a:t>
            </a:fld>
            <a:endParaRPr lang="en-US"/>
          </a:p>
        </p:txBody>
      </p:sp>
      <p:sp>
        <p:nvSpPr>
          <p:cNvPr id="6" name="Footer Placeholder 4">
            <a:extLst>
              <a:ext uri="{FF2B5EF4-FFF2-40B4-BE49-F238E27FC236}">
                <a16:creationId xmlns:a16="http://schemas.microsoft.com/office/drawing/2014/main"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en-VN"/>
              <a:pPr/>
              <a:t>‹#›</a:t>
            </a:fld>
            <a:endParaRPr lang="en-US" altLang="en-VN"/>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05/02/2025</a:t>
            </a:fld>
            <a:endParaRPr lang="en-US"/>
          </a:p>
        </p:txBody>
      </p:sp>
      <p:sp>
        <p:nvSpPr>
          <p:cNvPr id="8" name="Footer Placeholder 4">
            <a:extLst>
              <a:ext uri="{FF2B5EF4-FFF2-40B4-BE49-F238E27FC236}">
                <a16:creationId xmlns:a16="http://schemas.microsoft.com/office/drawing/2014/main"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en-VN"/>
              <a:pPr/>
              <a:t>‹#›</a:t>
            </a:fld>
            <a:endParaRPr lang="en-US" altLang="en-VN"/>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05/02/2025</a:t>
            </a:fld>
            <a:endParaRPr lang="en-US"/>
          </a:p>
        </p:txBody>
      </p:sp>
      <p:sp>
        <p:nvSpPr>
          <p:cNvPr id="4" name="Footer Placeholder 4">
            <a:extLst>
              <a:ext uri="{FF2B5EF4-FFF2-40B4-BE49-F238E27FC236}">
                <a16:creationId xmlns:a16="http://schemas.microsoft.com/office/drawing/2014/main"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en-VN"/>
              <a:pPr/>
              <a:t>‹#›</a:t>
            </a:fld>
            <a:endParaRPr lang="en-US" altLang="en-VN"/>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05/02/2025</a:t>
            </a:fld>
            <a:endParaRPr lang="en-US"/>
          </a:p>
        </p:txBody>
      </p:sp>
      <p:sp>
        <p:nvSpPr>
          <p:cNvPr id="3" name="Footer Placeholder 4">
            <a:extLst>
              <a:ext uri="{FF2B5EF4-FFF2-40B4-BE49-F238E27FC236}">
                <a16:creationId xmlns:a16="http://schemas.microsoft.com/office/drawing/2014/main"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en-VN"/>
              <a:pPr/>
              <a:t>‹#›</a:t>
            </a:fld>
            <a:endParaRPr lang="en-US" altLang="en-VN"/>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05/02/2025</a:t>
            </a:fld>
            <a:endParaRPr lang="en-US"/>
          </a:p>
        </p:txBody>
      </p:sp>
      <p:sp>
        <p:nvSpPr>
          <p:cNvPr id="6" name="Footer Placeholder 4">
            <a:extLst>
              <a:ext uri="{FF2B5EF4-FFF2-40B4-BE49-F238E27FC236}">
                <a16:creationId xmlns:a16="http://schemas.microsoft.com/office/drawing/2014/main"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en-VN"/>
              <a:pPr/>
              <a:t>‹#›</a:t>
            </a:fld>
            <a:endParaRPr lang="en-US" altLang="en-VN"/>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05/02/2025</a:t>
            </a:fld>
            <a:endParaRPr lang="en-US"/>
          </a:p>
        </p:txBody>
      </p:sp>
      <p:sp>
        <p:nvSpPr>
          <p:cNvPr id="6" name="Footer Placeholder 4">
            <a:extLst>
              <a:ext uri="{FF2B5EF4-FFF2-40B4-BE49-F238E27FC236}">
                <a16:creationId xmlns:a16="http://schemas.microsoft.com/office/drawing/2014/main"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en-VN"/>
              <a:pPr/>
              <a:t>‹#›</a:t>
            </a:fld>
            <a:endParaRPr lang="en-US" altLang="en-VN"/>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05/02/2025</a:t>
            </a:fld>
            <a:endParaRPr lang="en-US"/>
          </a:p>
        </p:txBody>
      </p:sp>
      <p:sp>
        <p:nvSpPr>
          <p:cNvPr id="5" name="Footer Placeholder 4">
            <a:extLst>
              <a:ext uri="{FF2B5EF4-FFF2-40B4-BE49-F238E27FC236}">
                <a16:creationId xmlns:a16="http://schemas.microsoft.com/office/drawing/2014/main"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en-VN"/>
              <a:pPr/>
              <a:t>‹#›</a:t>
            </a:fld>
            <a:endParaRPr lang="en-US" altLang="en-VN"/>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05/02/2025</a:t>
            </a:fld>
            <a:endParaRPr lang="en-US"/>
          </a:p>
        </p:txBody>
      </p:sp>
      <p:sp>
        <p:nvSpPr>
          <p:cNvPr id="5" name="Footer Placeholder 4">
            <a:extLst>
              <a:ext uri="{FF2B5EF4-FFF2-40B4-BE49-F238E27FC236}">
                <a16:creationId xmlns:a16="http://schemas.microsoft.com/office/drawing/2014/main"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en-VN"/>
              <a:pPr/>
              <a:t>‹#›</a:t>
            </a:fld>
            <a:endParaRPr lang="en-US" altLang="en-VN"/>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en-VN"/>
              <a:pPr/>
              <a:t>‹#›</a:t>
            </a:fld>
            <a:endParaRPr lang="en-US" altLang="en-VN"/>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05/02/2025</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05/02/2025</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05/02/2025</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05/02/2025</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A650C7-C88F-4FB1-BD0C-D380E4320149}"/>
              </a:ext>
            </a:extLst>
          </p:cNvPr>
          <p:cNvSpPr>
            <a:spLocks noGrp="1"/>
          </p:cNvSpPr>
          <p:nvPr>
            <p:ph type="dt" sz="half" idx="10"/>
          </p:nvPr>
        </p:nvSpPr>
        <p:spPr/>
        <p:txBody>
          <a:bodyPr/>
          <a:lstStyle/>
          <a:p>
            <a:fld id="{7867041F-F4B2-4603-8995-4CD4DE8B75BB}" type="datetimeFigureOut">
              <a:rPr lang="en-US" smtClean="0"/>
              <a:t>05/02/2025</a:t>
            </a:fld>
            <a:endParaRPr lang="en-US"/>
          </a:p>
        </p:txBody>
      </p:sp>
      <p:sp>
        <p:nvSpPr>
          <p:cNvPr id="5" name="Chỗ dành sẵn cho Chân trang 4">
            <a:extLst>
              <a:ext uri="{FF2B5EF4-FFF2-40B4-BE49-F238E27FC236}">
                <a16:creationId xmlns:a16="http://schemas.microsoft.com/office/drawing/2014/main"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05/02/2025</a:t>
            </a:fld>
            <a:endParaRPr lang="en-US"/>
          </a:p>
        </p:txBody>
      </p:sp>
      <p:sp>
        <p:nvSpPr>
          <p:cNvPr id="5" name="Footer Placeholder 4">
            <a:extLst>
              <a:ext uri="{FF2B5EF4-FFF2-40B4-BE49-F238E27FC236}">
                <a16:creationId xmlns:a16="http://schemas.microsoft.com/office/drawing/2014/main"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05/02/2025</a:t>
            </a:fld>
            <a:endParaRPr lang="en-US"/>
          </a:p>
        </p:txBody>
      </p:sp>
      <p:sp>
        <p:nvSpPr>
          <p:cNvPr id="5" name="Footer Placeholder 4">
            <a:extLst>
              <a:ext uri="{FF2B5EF4-FFF2-40B4-BE49-F238E27FC236}">
                <a16:creationId xmlns:a16="http://schemas.microsoft.com/office/drawing/2014/main"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05/02/2025</a:t>
            </a:fld>
            <a:endParaRPr lang="en-US"/>
          </a:p>
        </p:txBody>
      </p:sp>
      <p:sp>
        <p:nvSpPr>
          <p:cNvPr id="5" name="Footer Placeholder 4">
            <a:extLst>
              <a:ext uri="{FF2B5EF4-FFF2-40B4-BE49-F238E27FC236}">
                <a16:creationId xmlns:a16="http://schemas.microsoft.com/office/drawing/2014/main"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en-VN"/>
              <a:pPr/>
              <a:t>‹#›</a:t>
            </a:fld>
            <a:endParaRPr lang="en-US" altLang="en-VN"/>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87" name="Freeform 23">
                <a:extLst>
                  <a:ext uri="{FF2B5EF4-FFF2-40B4-BE49-F238E27FC236}">
                    <a16:creationId xmlns:a16="http://schemas.microsoft.com/office/drawing/2014/main"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744" name="Freeform 24">
                <a:extLst>
                  <a:ext uri="{FF2B5EF4-FFF2-40B4-BE49-F238E27FC236}">
                    <a16:creationId xmlns:a16="http://schemas.microsoft.com/office/drawing/2014/main"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3" name="Freeform 29">
                  <a:extLst>
                    <a:ext uri="{FF2B5EF4-FFF2-40B4-BE49-F238E27FC236}">
                      <a16:creationId xmlns:a16="http://schemas.microsoft.com/office/drawing/2014/main"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4" name="Freeform 30">
                  <a:extLst>
                    <a:ext uri="{FF2B5EF4-FFF2-40B4-BE49-F238E27FC236}">
                      <a16:creationId xmlns:a16="http://schemas.microsoft.com/office/drawing/2014/main"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5" name="Freeform 31">
                  <a:extLst>
                    <a:ext uri="{FF2B5EF4-FFF2-40B4-BE49-F238E27FC236}">
                      <a16:creationId xmlns:a16="http://schemas.microsoft.com/office/drawing/2014/main"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6" name="Freeform 32">
                  <a:extLst>
                    <a:ext uri="{FF2B5EF4-FFF2-40B4-BE49-F238E27FC236}">
                      <a16:creationId xmlns:a16="http://schemas.microsoft.com/office/drawing/2014/main"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7" name="Freeform 33">
                  <a:extLst>
                    <a:ext uri="{FF2B5EF4-FFF2-40B4-BE49-F238E27FC236}">
                      <a16:creationId xmlns:a16="http://schemas.microsoft.com/office/drawing/2014/main"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8" name="Freeform 34">
                  <a:extLst>
                    <a:ext uri="{FF2B5EF4-FFF2-40B4-BE49-F238E27FC236}">
                      <a16:creationId xmlns:a16="http://schemas.microsoft.com/office/drawing/2014/main"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9" name="Freeform 35">
                  <a:extLst>
                    <a:ext uri="{FF2B5EF4-FFF2-40B4-BE49-F238E27FC236}">
                      <a16:creationId xmlns:a16="http://schemas.microsoft.com/office/drawing/2014/main"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0" name="Freeform 36">
                  <a:extLst>
                    <a:ext uri="{FF2B5EF4-FFF2-40B4-BE49-F238E27FC236}">
                      <a16:creationId xmlns:a16="http://schemas.microsoft.com/office/drawing/2014/main"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1" name="Freeform 37">
                  <a:extLst>
                    <a:ext uri="{FF2B5EF4-FFF2-40B4-BE49-F238E27FC236}">
                      <a16:creationId xmlns:a16="http://schemas.microsoft.com/office/drawing/2014/main"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2" name="Freeform 38">
                  <a:extLst>
                    <a:ext uri="{FF2B5EF4-FFF2-40B4-BE49-F238E27FC236}">
                      <a16:creationId xmlns:a16="http://schemas.microsoft.com/office/drawing/2014/main"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3" name="Freeform 39">
                  <a:extLst>
                    <a:ext uri="{FF2B5EF4-FFF2-40B4-BE49-F238E27FC236}">
                      <a16:creationId xmlns:a16="http://schemas.microsoft.com/office/drawing/2014/main"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4" name="Freeform 40">
                  <a:extLst>
                    <a:ext uri="{FF2B5EF4-FFF2-40B4-BE49-F238E27FC236}">
                      <a16:creationId xmlns:a16="http://schemas.microsoft.com/office/drawing/2014/main"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5" name="Freeform 41">
                  <a:extLst>
                    <a:ext uri="{FF2B5EF4-FFF2-40B4-BE49-F238E27FC236}">
                      <a16:creationId xmlns:a16="http://schemas.microsoft.com/office/drawing/2014/main"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6" name="Freeform 42">
                  <a:extLst>
                    <a:ext uri="{FF2B5EF4-FFF2-40B4-BE49-F238E27FC236}">
                      <a16:creationId xmlns:a16="http://schemas.microsoft.com/office/drawing/2014/main"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7" name="Freeform 43">
                  <a:extLst>
                    <a:ext uri="{FF2B5EF4-FFF2-40B4-BE49-F238E27FC236}">
                      <a16:creationId xmlns:a16="http://schemas.microsoft.com/office/drawing/2014/main"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05/02/2025</a:t>
            </a:fld>
            <a:endParaRPr lang="en-US"/>
          </a:p>
        </p:txBody>
      </p:sp>
      <p:sp>
        <p:nvSpPr>
          <p:cNvPr id="5" name="Chỗ dành sẵn cho Chân trang 4">
            <a:extLst>
              <a:ext uri="{FF2B5EF4-FFF2-40B4-BE49-F238E27FC236}">
                <a16:creationId xmlns:a16="http://schemas.microsoft.com/office/drawing/2014/main"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05/02/2025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05/02/2025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0.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3.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gif"/><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0.jpg"/><Relationship Id="rId7" Type="http://schemas.openxmlformats.org/officeDocument/2006/relationships/diagramLayout" Target="../diagrams/layout2.xml"/><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3.jpg"/><Relationship Id="rId5" Type="http://schemas.openxmlformats.org/officeDocument/2006/relationships/image" Target="../media/image22.jpg"/><Relationship Id="rId10" Type="http://schemas.microsoft.com/office/2007/relationships/diagramDrawing" Target="../diagrams/drawing2.xml"/><Relationship Id="rId4" Type="http://schemas.openxmlformats.org/officeDocument/2006/relationships/image" Target="../media/image21.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pic>
        <p:nvPicPr>
          <p:cNvPr id="3" name="图片 2"/>
          <p:cNvPicPr>
            <a:picLocks noChangeAspect="1"/>
          </p:cNvPicPr>
          <p:nvPr/>
        </p:nvPicPr>
        <p:blipFill>
          <a:blip r:embed="rId3"/>
          <a:stretch>
            <a:fillRect/>
          </a:stretch>
        </p:blipFill>
        <p:spPr>
          <a:xfrm>
            <a:off x="-1" y="754380"/>
            <a:ext cx="12192001" cy="3451511"/>
          </a:xfrm>
          <a:prstGeom prst="rect">
            <a:avLst/>
          </a:prstGeom>
        </p:spPr>
      </p:pic>
      <p:cxnSp>
        <p:nvCxnSpPr>
          <p:cNvPr id="6" name="直接连接符 5"/>
          <p:cNvCxnSpPr/>
          <p:nvPr/>
        </p:nvCxnSpPr>
        <p:spPr>
          <a:xfrm>
            <a:off x="3265583" y="6348356"/>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3015285" y="5717560"/>
            <a:ext cx="564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VN" sz="2800" b="1" dirty="0" err="1">
                <a:solidFill>
                  <a:prstClr val="black"/>
                </a:solidFill>
                <a:latin typeface="Arial" panose="020B0604020202020204" pitchFamily="34" charset="0"/>
              </a:rPr>
              <a:t>Hoạt</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động</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nhóm</a:t>
            </a:r>
            <a:endParaRPr lang="en-US" altLang="en-VN"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en-VN" sz="2800" i="1" u="sng" dirty="0" err="1">
                <a:solidFill>
                  <a:prstClr val="black"/>
                </a:solidFill>
                <a:latin typeface="Arial" panose="020B0604020202020204" pitchFamily="34" charset="0"/>
              </a:rPr>
              <a:t>Yêu</a:t>
            </a:r>
            <a:r>
              <a:rPr lang="en-US" altLang="en-VN" sz="2800" i="1" u="sng" dirty="0">
                <a:solidFill>
                  <a:prstClr val="black"/>
                </a:solidFill>
                <a:latin typeface="Arial" panose="020B0604020202020204" pitchFamily="34" charset="0"/>
              </a:rPr>
              <a:t> </a:t>
            </a:r>
            <a:r>
              <a:rPr lang="en-US" altLang="en-VN" sz="2800" i="1" u="sng" dirty="0" err="1">
                <a:solidFill>
                  <a:prstClr val="black"/>
                </a:solidFill>
                <a:latin typeface="Arial" panose="020B0604020202020204" pitchFamily="34" charset="0"/>
              </a:rPr>
              <a:t>cầu</a:t>
            </a:r>
            <a:r>
              <a:rPr lang="en-US" altLang="en-VN" sz="2800" i="1" u="sng"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em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hãy</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nêu</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cách</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làm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để</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kiểm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tra</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trên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không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en-VN"/>
                    </a:p>
                  </a:txBody>
                  <a:tcPr/>
                </a:tc>
                <a:extLst>
                  <a:ext uri="{0D108BD9-81ED-4DB2-BD59-A6C34878D82A}">
                    <a16:rowId xmlns:a16="http://schemas.microsoft.com/office/drawing/2014/main"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en-VN"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123233"/>
                  </a:ext>
                </a:extLst>
              </a:tr>
            </a:tbl>
          </a:graphicData>
        </a:graphic>
      </p:graphicFrame>
      <p:graphicFrame>
        <p:nvGraphicFramePr>
          <p:cNvPr id="3" name="Table 2">
            <a:extLst>
              <a:ext uri="{FF2B5EF4-FFF2-40B4-BE49-F238E27FC236}">
                <a16:creationId xmlns:a16="http://schemas.microsoft.com/office/drawing/2014/main"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399694"/>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en-VN"/>
                    </a:p>
                  </a:txBody>
                  <a:tcPr/>
                </a:tc>
                <a:extLst>
                  <a:ext uri="{0D108BD9-81ED-4DB2-BD59-A6C34878D82A}">
                    <a16:rowId xmlns:a16="http://schemas.microsoft.com/office/drawing/2014/main"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en-VN"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en-VN"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9" name="ĐHồ-đếm-1 phút.mp4">
            <a:hlinkClick r:id="" action="ppaction://media"/>
            <a:extLst>
              <a:ext uri="{FF2B5EF4-FFF2-40B4-BE49-F238E27FC236}">
                <a16:creationId xmlns:a16="http://schemas.microsoft.com/office/drawing/2014/main"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en-VN"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en-VN"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en-VN"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en-VN"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en-VN"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en-VN"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en-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en-VN"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en-VN"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en-VN"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en-VN"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en-VN"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en-VN"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6-8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dirty="0">
                <a:solidFill>
                  <a:srgbClr val="33CC33"/>
                </a:solidFill>
                <a:latin typeface="Times New Roman" panose="02020603050405020304" pitchFamily="18" charset="0"/>
                <a:cs typeface="Arial" panose="020B0604020202020204" pitchFamily="34" charset="0"/>
              </a:rPr>
              <a:t>HƯỚNG DẪN </a:t>
            </a:r>
            <a:r>
              <a:rPr lang="en-US" altLang="en-US" sz="3600" b="1" u="sng" dirty="0" smtClean="0">
                <a:solidFill>
                  <a:srgbClr val="33CC33"/>
                </a:solidFill>
                <a:latin typeface="Times New Roman" panose="02020603050405020304" pitchFamily="18" charset="0"/>
                <a:cs typeface="Arial" panose="020B0604020202020204" pitchFamily="34" charset="0"/>
              </a:rPr>
              <a:t>TỰ HỌC</a:t>
            </a:r>
            <a:endParaRPr lang="en-US" altLang="en-US" sz="3600" b="1" u="sng" dirty="0">
              <a:solidFill>
                <a:srgbClr val="33CC33"/>
              </a:solidFill>
              <a:latin typeface="Times New Roman" panose="02020603050405020304" pitchFamily="18" charset="0"/>
              <a:cs typeface="Arial" panose="020B0604020202020204" pitchFamily="34" charset="0"/>
            </a:endParaRPr>
          </a:p>
        </p:txBody>
      </p:sp>
      <p:graphicFrame>
        <p:nvGraphicFramePr>
          <p:cNvPr id="5" name="Object 4">
            <a:extLst>
              <a:ext uri="{FF2B5EF4-FFF2-40B4-BE49-F238E27FC236}">
                <a16:creationId xmlns:a16="http://schemas.microsoft.com/office/drawing/2014/main"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spid="_x0000_s1028" name="Clip" r:id="rId4" imgW="12065000" imgH="14871700" progId="MS_ClipArt_Gallery.2">
                  <p:embed/>
                </p:oleObj>
              </mc:Choice>
              <mc:Fallback>
                <p:oleObj name="Clip" r:id="rId4" imgW="12065000" imgH="14871700" progId="MS_ClipArt_Gallery.2">
                  <p:embed/>
                  <p:pic>
                    <p:nvPicPr>
                      <p:cNvPr id="20484" name="Object 4">
                        <a:extLst>
                          <a:ext uri="{FF2B5EF4-FFF2-40B4-BE49-F238E27FC236}">
                            <a16:creationId xmlns:a16="http://schemas.microsoft.com/office/drawing/2014/main" id="{38ADFFAF-CB75-DBDD-29DA-1D55427F3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id="{33079D19-4685-962E-7169-41A108E9BA7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đèn điện chiếu sáng">
            <a:extLst>
              <a:ext uri="{FF2B5EF4-FFF2-40B4-BE49-F238E27FC236}">
                <a16:creationId xmlns:a16="http://schemas.microsoft.com/office/drawing/2014/main"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en-VN" sz="2800" dirty="0"/>
          </a:p>
        </p:txBody>
      </p:sp>
      <p:sp>
        <p:nvSpPr>
          <p:cNvPr id="7" name="Text Box 31" descr="Papyrus">
            <a:extLst>
              <a:ext uri="{FF2B5EF4-FFF2-40B4-BE49-F238E27FC236}">
                <a16:creationId xmlns:a16="http://schemas.microsoft.com/office/drawing/2014/main" id="{ACFA961D-3355-0B58-D461-5A9D52F78190}"/>
              </a:ext>
            </a:extLst>
          </p:cNvPr>
          <p:cNvSpPr txBox="1">
            <a:spLocks noChangeArrowheads="1"/>
          </p:cNvSpPr>
          <p:nvPr/>
        </p:nvSpPr>
        <p:spPr bwMode="auto">
          <a:xfrm>
            <a:off x="7878414" y="6130816"/>
            <a:ext cx="4130261" cy="554037"/>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976313" y="872333"/>
            <a:ext cx="10701338" cy="1887537"/>
          </a:xfrm>
        </p:spPr>
        <p:txBody>
          <a:bodyPr/>
          <a:lstStyle/>
          <a:p>
            <a:r>
              <a:rPr lang="en-US" altLang="zh-CN" b="1" dirty="0">
                <a:solidFill>
                  <a:schemeClr val="bg1"/>
                </a:solidFill>
                <a:latin typeface="Arial" panose="020B0604020202020204" pitchFamily="34" charset="0"/>
                <a:cs typeface="Arial" panose="020B0604020202020204" pitchFamily="34" charset="0"/>
              </a:rPr>
              <a:t>BÀI 21: DÒNG ĐIỆN –                  </a:t>
            </a:r>
            <a:br>
              <a:rPr lang="en-US"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NGUỒN ĐIỆN</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en-VN" dirty="0"/>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en-VN"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en-VN"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id="{F1EB3724-CC0E-B65D-41B0-D741CDFFB609}"/>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458744"/>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VN"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en-VN"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en-VN" sz="2400">
                        <a:solidFill>
                          <a:srgbClr val="000000"/>
                        </a:solidFill>
                        <a:effectLst/>
                      </a:endParaRPr>
                    </a:p>
                    <a:p>
                      <a:pPr indent="254000" algn="just">
                        <a:lnSpc>
                          <a:spcPct val="130000"/>
                        </a:lnSpc>
                        <a:spcAft>
                          <a:spcPts val="600"/>
                        </a:spcAft>
                      </a:pPr>
                      <a:r>
                        <a:rPr lang="en-VN" sz="2400">
                          <a:solidFill>
                            <a:srgbClr val="000000"/>
                          </a:solidFill>
                          <a:effectLst/>
                        </a:rPr>
                        <a:t>- </a:t>
                      </a:r>
                      <a:r>
                        <a:rPr lang="pt-BR" sz="2400" b="1">
                          <a:solidFill>
                            <a:srgbClr val="000000"/>
                          </a:solidFill>
                          <a:effectLst/>
                        </a:rPr>
                        <a:t>nhà máy xay xát lúa gạo</a:t>
                      </a:r>
                      <a:endParaRPr lang="en-VN"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7264152"/>
                  </a:ext>
                </a:extLst>
              </a:tr>
            </a:tbl>
          </a:graphicData>
        </a:graphic>
      </p:graphicFrame>
      <p:sp>
        <p:nvSpPr>
          <p:cNvPr id="7" name="Text Box 5">
            <a:extLst>
              <a:ext uri="{FF2B5EF4-FFF2-40B4-BE49-F238E27FC236}">
                <a16:creationId xmlns:a16="http://schemas.microsoft.com/office/drawing/2014/main"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6105144"/>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u="none" strike="noStrike" cap="none" normalizeH="0" baseline="0" dirty="0" err="1">
                          <a:ln>
                            <a:noFill/>
                          </a:ln>
                          <a:solidFill>
                            <a:schemeClr val="accent2">
                              <a:lumMod val="75000"/>
                            </a:schemeClr>
                          </a:solidFill>
                          <a:effectLst/>
                        </a:rPr>
                        <a:t>Phiếu</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học</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tập</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số</a:t>
                      </a:r>
                      <a:r>
                        <a:rPr kumimoji="0" lang="en-US" altLang="en-VN" sz="2400" b="1" u="none" strike="noStrike" cap="none" normalizeH="0" baseline="0" dirty="0">
                          <a:ln>
                            <a:noFill/>
                          </a:ln>
                          <a:solidFill>
                            <a:schemeClr val="accent2">
                              <a:lumMod val="75000"/>
                            </a:schemeClr>
                          </a:solidFill>
                          <a:effectLst/>
                        </a:rPr>
                        <a:t> 1.                                              </a:t>
                      </a:r>
                      <a:r>
                        <a:rPr kumimoji="0" lang="en-US" altLang="en-VN" sz="2400" b="1" u="none" strike="noStrike" cap="none" normalizeH="0" baseline="0" dirty="0" err="1">
                          <a:ln>
                            <a:noFill/>
                          </a:ln>
                          <a:solidFill>
                            <a:schemeClr val="accent2">
                              <a:lumMod val="75000"/>
                            </a:schemeClr>
                          </a:solidFill>
                          <a:effectLst/>
                        </a:rPr>
                        <a:t>Nhóm</a:t>
                      </a:r>
                      <a:r>
                        <a:rPr kumimoji="0" lang="en-US" altLang="en-VN" sz="2400" b="1" u="none" strike="noStrike" cap="none" normalizeH="0" baseline="0" dirty="0">
                          <a:ln>
                            <a:noFill/>
                          </a:ln>
                          <a:solidFill>
                            <a:schemeClr val="accent2">
                              <a:lumMod val="75000"/>
                            </a:schemeClr>
                          </a:solidFill>
                          <a:effectLst/>
                        </a:rPr>
                        <a:t>:..........</a:t>
                      </a:r>
                      <a:endParaRPr kumimoji="0" lang="en-US" altLang="en-VN"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en-VN"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en-VN" sz="2400" dirty="0">
                        <a:solidFill>
                          <a:srgbClr val="000000"/>
                        </a:solidFill>
                        <a:effectLst/>
                      </a:endParaRPr>
                    </a:p>
                    <a:p>
                      <a:pPr indent="254000" algn="just">
                        <a:lnSpc>
                          <a:spcPct val="150000"/>
                        </a:lnSpc>
                        <a:spcBef>
                          <a:spcPts val="600"/>
                        </a:spcBef>
                        <a:spcAft>
                          <a:spcPts val="600"/>
                        </a:spcAft>
                      </a:pPr>
                      <a:r>
                        <a:rPr lang="en-VN"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en-VN"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en-VN" sz="2400" dirty="0">
                          <a:solidFill>
                            <a:srgbClr val="A35318"/>
                          </a:solidFill>
                          <a:effectLst/>
                        </a:rPr>
                        <a:t> </a:t>
                      </a:r>
                      <a:endParaRPr lang="en-VN"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TotalTime>
  <Words>2187</Words>
  <Application>Microsoft Office PowerPoint</Application>
  <PresentationFormat>Widescreen</PresentationFormat>
  <Paragraphs>244</Paragraphs>
  <Slides>32</Slides>
  <Notes>11</Notes>
  <HiddenSlides>0</HiddenSlides>
  <MMClips>12</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6" baseType="lpstr">
      <vt:lpstr>微软雅黑</vt:lpstr>
      <vt:lpstr>微软雅黑</vt:lpstr>
      <vt:lpstr>宋体</vt:lpstr>
      <vt:lpstr>#9Slide03 Bebas Neue ZSmall ZSm</vt:lpstr>
      <vt:lpstr>.VnTime</vt:lpstr>
      <vt:lpstr>Arial</vt:lpstr>
      <vt:lpstr>Arial Narrow</vt:lpstr>
      <vt:lpstr>Calibri</vt:lpstr>
      <vt:lpstr>Calibri Light</vt:lpstr>
      <vt:lpstr>Courier New</vt:lpstr>
      <vt:lpstr>Monotype Corsiva</vt:lpstr>
      <vt:lpstr>Segoe UI</vt:lpstr>
      <vt:lpstr>Tahoma</vt:lpstr>
      <vt:lpstr>Times New Roman</vt:lpstr>
      <vt:lpstr>Yeseva One</vt: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21: DÒNG ĐIỆN –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dc:title>
  <dc:creator>liujianing</dc:creator>
  <cp:keywords>ppt</cp:keywords>
  <dc:description>ppt</dc:description>
  <cp:lastModifiedBy>GL</cp:lastModifiedBy>
  <cp:revision>149</cp:revision>
  <dcterms:created xsi:type="dcterms:W3CDTF">2016-05-01T01:23:24Z</dcterms:created>
  <dcterms:modified xsi:type="dcterms:W3CDTF">2025-02-05T08:37:53Z</dcterms:modified>
</cp:coreProperties>
</file>