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696" r:id="rId3"/>
    <p:sldMasterId id="2147483708" r:id="rId4"/>
    <p:sldMasterId id="2147483721" r:id="rId5"/>
    <p:sldMasterId id="2147483733" r:id="rId6"/>
    <p:sldMasterId id="2147483746" r:id="rId7"/>
    <p:sldMasterId id="2147483758" r:id="rId8"/>
  </p:sldMasterIdLst>
  <p:notesMasterIdLst>
    <p:notesMasterId r:id="rId46"/>
  </p:notesMasterIdLst>
  <p:sldIdLst>
    <p:sldId id="435" r:id="rId9"/>
    <p:sldId id="422" r:id="rId10"/>
    <p:sldId id="423" r:id="rId11"/>
    <p:sldId id="346" r:id="rId12"/>
    <p:sldId id="424" r:id="rId13"/>
    <p:sldId id="425" r:id="rId14"/>
    <p:sldId id="347" r:id="rId15"/>
    <p:sldId id="349" r:id="rId16"/>
    <p:sldId id="350" r:id="rId17"/>
    <p:sldId id="352" r:id="rId18"/>
    <p:sldId id="400" r:id="rId19"/>
    <p:sldId id="401" r:id="rId20"/>
    <p:sldId id="426" r:id="rId21"/>
    <p:sldId id="402" r:id="rId22"/>
    <p:sldId id="403" r:id="rId23"/>
    <p:sldId id="428" r:id="rId24"/>
    <p:sldId id="427" r:id="rId25"/>
    <p:sldId id="404" r:id="rId26"/>
    <p:sldId id="405" r:id="rId27"/>
    <p:sldId id="407" r:id="rId28"/>
    <p:sldId id="406" r:id="rId29"/>
    <p:sldId id="410" r:id="rId30"/>
    <p:sldId id="408" r:id="rId31"/>
    <p:sldId id="430" r:id="rId32"/>
    <p:sldId id="411" r:id="rId33"/>
    <p:sldId id="412" r:id="rId34"/>
    <p:sldId id="414" r:id="rId35"/>
    <p:sldId id="415" r:id="rId36"/>
    <p:sldId id="431" r:id="rId37"/>
    <p:sldId id="417" r:id="rId38"/>
    <p:sldId id="432" r:id="rId39"/>
    <p:sldId id="433" r:id="rId40"/>
    <p:sldId id="434" r:id="rId41"/>
    <p:sldId id="376" r:id="rId42"/>
    <p:sldId id="262" r:id="rId43"/>
    <p:sldId id="379" r:id="rId44"/>
    <p:sldId id="32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E3C4"/>
    <a:srgbClr val="8FD9D9"/>
    <a:srgbClr val="F8BD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15" autoAdjust="0"/>
    <p:restoredTop sz="94280" autoAdjust="0"/>
  </p:normalViewPr>
  <p:slideViewPr>
    <p:cSldViewPr snapToGrid="0">
      <p:cViewPr varScale="1">
        <p:scale>
          <a:sx n="70" d="100"/>
          <a:sy n="70" d="100"/>
        </p:scale>
        <p:origin x="15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83EBC1-8CFE-441F-96BD-1F445ACE0F97}" type="doc">
      <dgm:prSet loTypeId="urn:microsoft.com/office/officeart/2005/8/layout/hList7" loCatId="list" qsTypeId="urn:microsoft.com/office/officeart/2005/8/quickstyle/3d3" qsCatId="3D" csTypeId="urn:microsoft.com/office/officeart/2005/8/colors/colorful1" csCatId="colorful" phldr="1"/>
      <dgm:spPr/>
    </dgm:pt>
    <dgm:pt modelId="{FE1DF22D-F2DC-4770-818C-BAB3126C8922}">
      <dgm:prSet phldrT="[Văn bản]" custT="1"/>
      <dgm:spPr/>
      <dgm:t>
        <a:bodyPr/>
        <a:lstStyle/>
        <a:p>
          <a:r>
            <a:rPr lang="en-US" altLang="vi-VN" sz="3200" b="1" dirty="0">
              <a:latin typeface="Times New Roman" panose="02020603050405020304" pitchFamily="18" charset="0"/>
              <a:cs typeface="Times New Roman" panose="02020603050405020304" pitchFamily="18" charset="0"/>
            </a:rPr>
            <a:t>7 </a:t>
          </a:r>
          <a:r>
            <a:rPr lang="en-US" altLang="vi-VN" sz="3200" b="1" dirty="0" err="1">
              <a:latin typeface="Times New Roman" panose="02020603050405020304" pitchFamily="18" charset="0"/>
              <a:cs typeface="Times New Roman" panose="02020603050405020304" pitchFamily="18" charset="0"/>
            </a:rPr>
            <a:t>câu</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thơ</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đầu</a:t>
          </a:r>
          <a:r>
            <a:rPr lang="en-US" altLang="vi-VN" sz="3200" b="1" dirty="0">
              <a:latin typeface="Times New Roman" panose="02020603050405020304" pitchFamily="18" charset="0"/>
              <a:cs typeface="Times New Roman" panose="02020603050405020304" pitchFamily="18" charset="0"/>
            </a:rPr>
            <a:t>: </a:t>
          </a:r>
          <a:r>
            <a:rPr lang="vi-VN" altLang="vi-VN" sz="3200" b="1" dirty="0">
              <a:latin typeface="Times New Roman" panose="02020603050405020304" pitchFamily="18" charset="0"/>
              <a:cs typeface="Times New Roman" panose="02020603050405020304" pitchFamily="18" charset="0"/>
            </a:rPr>
            <a:t>Cơ sở của tình đồng chí.</a:t>
          </a:r>
          <a:endParaRPr lang="vi-VN" sz="3200" b="1" dirty="0">
            <a:latin typeface="Times New Roman" panose="02020603050405020304" pitchFamily="18" charset="0"/>
            <a:cs typeface="Times New Roman" panose="02020603050405020304" pitchFamily="18" charset="0"/>
          </a:endParaRPr>
        </a:p>
      </dgm:t>
    </dgm:pt>
    <dgm:pt modelId="{5A0BDE07-A036-4DA6-8782-5EDA06035BAE}" type="parTrans" cxnId="{CC88206C-D7C9-4E76-A0F2-6A38168F428D}">
      <dgm:prSet/>
      <dgm:spPr/>
      <dgm:t>
        <a:bodyPr/>
        <a:lstStyle/>
        <a:p>
          <a:endParaRPr lang="vi-VN"/>
        </a:p>
      </dgm:t>
    </dgm:pt>
    <dgm:pt modelId="{1CA7C1ED-DC7E-4781-A003-F118B0F11081}" type="sibTrans" cxnId="{CC88206C-D7C9-4E76-A0F2-6A38168F428D}">
      <dgm:prSet/>
      <dgm:spPr/>
      <dgm:t>
        <a:bodyPr/>
        <a:lstStyle/>
        <a:p>
          <a:endParaRPr lang="vi-VN"/>
        </a:p>
      </dgm:t>
    </dgm:pt>
    <dgm:pt modelId="{F002086C-BA15-4709-8080-EAA33152E57A}">
      <dgm:prSet phldrT="[Văn bản]"/>
      <dgm:spPr/>
      <dgm:t>
        <a:bodyPr/>
        <a:lstStyle/>
        <a:p>
          <a:r>
            <a:rPr lang="en-US" altLang="vi-VN" b="1" dirty="0">
              <a:latin typeface="Times New Roman" panose="02020603050405020304" pitchFamily="18" charset="0"/>
              <a:cs typeface="Times New Roman" panose="02020603050405020304" pitchFamily="18" charset="0"/>
            </a:rPr>
            <a:t>10 </a:t>
          </a:r>
          <a:r>
            <a:rPr lang="en-US" altLang="vi-VN" b="1" dirty="0" err="1">
              <a:latin typeface="Times New Roman" panose="02020603050405020304" pitchFamily="18" charset="0"/>
              <a:cs typeface="Times New Roman" panose="02020603050405020304" pitchFamily="18" charset="0"/>
            </a:rPr>
            <a:t>câu</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thơ</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tiếp</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Những</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biểu</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hiện</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của</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tình</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đồng</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chí</a:t>
          </a:r>
          <a:endParaRPr lang="vi-VN" b="1" dirty="0">
            <a:latin typeface="Times New Roman" panose="02020603050405020304" pitchFamily="18" charset="0"/>
            <a:cs typeface="Times New Roman" panose="02020603050405020304" pitchFamily="18" charset="0"/>
          </a:endParaRPr>
        </a:p>
      </dgm:t>
    </dgm:pt>
    <dgm:pt modelId="{45CEC0E2-E723-4517-96EE-A016F8E56A50}" type="parTrans" cxnId="{E4102B21-049F-46F8-8DA0-93401C0FBF77}">
      <dgm:prSet/>
      <dgm:spPr/>
      <dgm:t>
        <a:bodyPr/>
        <a:lstStyle/>
        <a:p>
          <a:endParaRPr lang="vi-VN"/>
        </a:p>
      </dgm:t>
    </dgm:pt>
    <dgm:pt modelId="{C78494BE-EE2F-4FB9-A57A-D7DEE0EB088E}" type="sibTrans" cxnId="{E4102B21-049F-46F8-8DA0-93401C0FBF77}">
      <dgm:prSet/>
      <dgm:spPr/>
      <dgm:t>
        <a:bodyPr/>
        <a:lstStyle/>
        <a:p>
          <a:endParaRPr lang="vi-VN"/>
        </a:p>
      </dgm:t>
    </dgm:pt>
    <dgm:pt modelId="{D3DA93BD-B238-4894-AF5F-46293FB6A23A}">
      <dgm:prSet phldrT="[Văn bản]"/>
      <dgm:spPr/>
      <dgm:t>
        <a:bodyPr/>
        <a:lstStyle/>
        <a:p>
          <a:r>
            <a:rPr lang="en-US" altLang="vi-VN" b="1" dirty="0">
              <a:latin typeface="Times New Roman" panose="02020603050405020304" pitchFamily="18" charset="0"/>
              <a:cs typeface="Times New Roman" panose="02020603050405020304" pitchFamily="18" charset="0"/>
            </a:rPr>
            <a:t>3 </a:t>
          </a:r>
          <a:r>
            <a:rPr lang="en-US" altLang="vi-VN" b="1" dirty="0" err="1">
              <a:latin typeface="Times New Roman" panose="02020603050405020304" pitchFamily="18" charset="0"/>
              <a:cs typeface="Times New Roman" panose="02020603050405020304" pitchFamily="18" charset="0"/>
            </a:rPr>
            <a:t>câu</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thơ</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cuối</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Bức</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tranh</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đẹp</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về</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người</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lính</a:t>
          </a:r>
          <a:endParaRPr lang="vi-VN" b="1" dirty="0">
            <a:latin typeface="Times New Roman" panose="02020603050405020304" pitchFamily="18" charset="0"/>
            <a:cs typeface="Times New Roman" panose="02020603050405020304" pitchFamily="18" charset="0"/>
          </a:endParaRPr>
        </a:p>
      </dgm:t>
    </dgm:pt>
    <dgm:pt modelId="{8FB87A0F-DB6A-463D-8500-62EB74F0FEB4}" type="parTrans" cxnId="{E74DB98A-3721-4DDC-9659-4319427BE13A}">
      <dgm:prSet/>
      <dgm:spPr/>
      <dgm:t>
        <a:bodyPr/>
        <a:lstStyle/>
        <a:p>
          <a:endParaRPr lang="vi-VN"/>
        </a:p>
      </dgm:t>
    </dgm:pt>
    <dgm:pt modelId="{B4C95537-A0A2-49E3-88BE-9F8B8D9E10B0}" type="sibTrans" cxnId="{E74DB98A-3721-4DDC-9659-4319427BE13A}">
      <dgm:prSet/>
      <dgm:spPr/>
      <dgm:t>
        <a:bodyPr/>
        <a:lstStyle/>
        <a:p>
          <a:endParaRPr lang="vi-VN"/>
        </a:p>
      </dgm:t>
    </dgm:pt>
    <dgm:pt modelId="{4DA10156-11BE-48D8-A154-04B996F93ECC}" type="pres">
      <dgm:prSet presAssocID="{0583EBC1-8CFE-441F-96BD-1F445ACE0F97}" presName="Name0" presStyleCnt="0">
        <dgm:presLayoutVars>
          <dgm:dir/>
          <dgm:resizeHandles val="exact"/>
        </dgm:presLayoutVars>
      </dgm:prSet>
      <dgm:spPr/>
    </dgm:pt>
    <dgm:pt modelId="{0E37BA1B-FE01-43E0-BF4C-88398507356E}" type="pres">
      <dgm:prSet presAssocID="{0583EBC1-8CFE-441F-96BD-1F445ACE0F97}" presName="fgShape" presStyleLbl="fgShp" presStyleIdx="0" presStyleCnt="1" custScaleY="166793" custLinFactNeighborX="7777" custLinFactNeighborY="11616"/>
      <dgm:spPr/>
    </dgm:pt>
    <dgm:pt modelId="{60F91DDE-7142-4337-9D52-3DA51DA6ACC9}" type="pres">
      <dgm:prSet presAssocID="{0583EBC1-8CFE-441F-96BD-1F445ACE0F97}" presName="linComp" presStyleCnt="0"/>
      <dgm:spPr/>
    </dgm:pt>
    <dgm:pt modelId="{85B42243-AA87-4CB2-8145-241F487ECB7A}" type="pres">
      <dgm:prSet presAssocID="{FE1DF22D-F2DC-4770-818C-BAB3126C8922}" presName="compNode" presStyleCnt="0"/>
      <dgm:spPr/>
    </dgm:pt>
    <dgm:pt modelId="{9FA19F0E-A44B-4B70-BE02-E0698D848660}" type="pres">
      <dgm:prSet presAssocID="{FE1DF22D-F2DC-4770-818C-BAB3126C8922}" presName="bkgdShape" presStyleLbl="node1" presStyleIdx="0" presStyleCnt="3"/>
      <dgm:spPr/>
    </dgm:pt>
    <dgm:pt modelId="{9D718E20-5588-477A-9029-081C74D6B4DD}" type="pres">
      <dgm:prSet presAssocID="{FE1DF22D-F2DC-4770-818C-BAB3126C8922}" presName="nodeTx" presStyleLbl="node1" presStyleIdx="0" presStyleCnt="3">
        <dgm:presLayoutVars>
          <dgm:bulletEnabled val="1"/>
        </dgm:presLayoutVars>
      </dgm:prSet>
      <dgm:spPr/>
    </dgm:pt>
    <dgm:pt modelId="{2212D0EE-F835-4B8F-A256-AB26686BE729}" type="pres">
      <dgm:prSet presAssocID="{FE1DF22D-F2DC-4770-818C-BAB3126C8922}" presName="invisiNode" presStyleLbl="node1" presStyleIdx="0" presStyleCnt="3"/>
      <dgm:spPr/>
    </dgm:pt>
    <dgm:pt modelId="{23ED1B28-093A-422A-9A9E-1D659C6475E9}" type="pres">
      <dgm:prSet presAssocID="{FE1DF22D-F2DC-4770-818C-BAB3126C8922}" presName="imagNode" presStyleLbl="fgImgPlace1" presStyleIdx="0" presStyleCnt="3" custScaleX="167087" custScaleY="128261"/>
      <dgm:spPr>
        <a:blipFill>
          <a:blip xmlns:r="http://schemas.openxmlformats.org/officeDocument/2006/relationships" r:embed="rId1"/>
          <a:srcRect/>
          <a:stretch>
            <a:fillRect l="-24000" r="-24000"/>
          </a:stretch>
        </a:blipFill>
      </dgm:spPr>
    </dgm:pt>
    <dgm:pt modelId="{AB10AB59-DEE4-4B9E-A016-43640FFF7A48}" type="pres">
      <dgm:prSet presAssocID="{1CA7C1ED-DC7E-4781-A003-F118B0F11081}" presName="sibTrans" presStyleLbl="sibTrans2D1" presStyleIdx="0" presStyleCnt="0"/>
      <dgm:spPr/>
    </dgm:pt>
    <dgm:pt modelId="{3BC8E174-AEA4-4941-8D38-C8CA57952630}" type="pres">
      <dgm:prSet presAssocID="{F002086C-BA15-4709-8080-EAA33152E57A}" presName="compNode" presStyleCnt="0"/>
      <dgm:spPr/>
    </dgm:pt>
    <dgm:pt modelId="{68556BA6-D448-44AE-9551-C634C6082337}" type="pres">
      <dgm:prSet presAssocID="{F002086C-BA15-4709-8080-EAA33152E57A}" presName="bkgdShape" presStyleLbl="node1" presStyleIdx="1" presStyleCnt="3"/>
      <dgm:spPr/>
    </dgm:pt>
    <dgm:pt modelId="{3EAD953C-CE29-4DF7-9784-EAF6E007349A}" type="pres">
      <dgm:prSet presAssocID="{F002086C-BA15-4709-8080-EAA33152E57A}" presName="nodeTx" presStyleLbl="node1" presStyleIdx="1" presStyleCnt="3">
        <dgm:presLayoutVars>
          <dgm:bulletEnabled val="1"/>
        </dgm:presLayoutVars>
      </dgm:prSet>
      <dgm:spPr/>
    </dgm:pt>
    <dgm:pt modelId="{EE44CDE2-7705-4490-99F5-C6B9052C67C1}" type="pres">
      <dgm:prSet presAssocID="{F002086C-BA15-4709-8080-EAA33152E57A}" presName="invisiNode" presStyleLbl="node1" presStyleIdx="1" presStyleCnt="3"/>
      <dgm:spPr/>
    </dgm:pt>
    <dgm:pt modelId="{FDA9B507-3EB9-4737-897A-97A628FD65F1}" type="pres">
      <dgm:prSet presAssocID="{F002086C-BA15-4709-8080-EAA33152E57A}" presName="imagNode" presStyleLbl="fgImgPlace1" presStyleIdx="1" presStyleCnt="3" custScaleX="164576" custScaleY="127204" custLinFactNeighborY="-1766"/>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BF2DA3AB-A2F9-46AC-9BFE-452A43D4A48C}" type="pres">
      <dgm:prSet presAssocID="{C78494BE-EE2F-4FB9-A57A-D7DEE0EB088E}" presName="sibTrans" presStyleLbl="sibTrans2D1" presStyleIdx="0" presStyleCnt="0"/>
      <dgm:spPr/>
    </dgm:pt>
    <dgm:pt modelId="{21A2E40B-2A44-480F-B028-599DDDEE2DA2}" type="pres">
      <dgm:prSet presAssocID="{D3DA93BD-B238-4894-AF5F-46293FB6A23A}" presName="compNode" presStyleCnt="0"/>
      <dgm:spPr/>
    </dgm:pt>
    <dgm:pt modelId="{CA319F24-389E-4525-B029-EEA088FBCAB5}" type="pres">
      <dgm:prSet presAssocID="{D3DA93BD-B238-4894-AF5F-46293FB6A23A}" presName="bkgdShape" presStyleLbl="node1" presStyleIdx="2" presStyleCnt="3"/>
      <dgm:spPr/>
    </dgm:pt>
    <dgm:pt modelId="{1F52E25A-F32D-49F8-9282-D947B76B787C}" type="pres">
      <dgm:prSet presAssocID="{D3DA93BD-B238-4894-AF5F-46293FB6A23A}" presName="nodeTx" presStyleLbl="node1" presStyleIdx="2" presStyleCnt="3">
        <dgm:presLayoutVars>
          <dgm:bulletEnabled val="1"/>
        </dgm:presLayoutVars>
      </dgm:prSet>
      <dgm:spPr/>
    </dgm:pt>
    <dgm:pt modelId="{04302DBA-8CF3-443D-B682-B04340123ADF}" type="pres">
      <dgm:prSet presAssocID="{D3DA93BD-B238-4894-AF5F-46293FB6A23A}" presName="invisiNode" presStyleLbl="node1" presStyleIdx="2" presStyleCnt="3"/>
      <dgm:spPr/>
    </dgm:pt>
    <dgm:pt modelId="{21484A38-3652-4889-9E71-ADEE8777B5C3}" type="pres">
      <dgm:prSet presAssocID="{D3DA93BD-B238-4894-AF5F-46293FB6A23A}" presName="imagNode" presStyleLbl="fgImgPlace1" presStyleIdx="2" presStyleCnt="3" custScaleX="166279" custScaleY="128970"/>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Lst>
  <dgm:cxnLst>
    <dgm:cxn modelId="{94F98E01-9C9C-4390-AEF4-65157136A8A9}" type="presOf" srcId="{C78494BE-EE2F-4FB9-A57A-D7DEE0EB088E}" destId="{BF2DA3AB-A2F9-46AC-9BFE-452A43D4A48C}" srcOrd="0" destOrd="0" presId="urn:microsoft.com/office/officeart/2005/8/layout/hList7"/>
    <dgm:cxn modelId="{394C7CA1-1EC3-4DE8-A847-EF50FC1E45A5}" type="presOf" srcId="{0583EBC1-8CFE-441F-96BD-1F445ACE0F97}" destId="{4DA10156-11BE-48D8-A154-04B996F93ECC}" srcOrd="0" destOrd="0" presId="urn:microsoft.com/office/officeart/2005/8/layout/hList7"/>
    <dgm:cxn modelId="{2CA49004-9052-4751-8558-7FAF1FF00CE0}" type="presOf" srcId="{F002086C-BA15-4709-8080-EAA33152E57A}" destId="{3EAD953C-CE29-4DF7-9784-EAF6E007349A}" srcOrd="1" destOrd="0" presId="urn:microsoft.com/office/officeart/2005/8/layout/hList7"/>
    <dgm:cxn modelId="{E0923F19-958F-4445-AE89-C36944812B43}" type="presOf" srcId="{D3DA93BD-B238-4894-AF5F-46293FB6A23A}" destId="{CA319F24-389E-4525-B029-EEA088FBCAB5}" srcOrd="0" destOrd="0" presId="urn:microsoft.com/office/officeart/2005/8/layout/hList7"/>
    <dgm:cxn modelId="{5CD1E5A7-21CC-44B1-9899-5F1040656FD7}" type="presOf" srcId="{FE1DF22D-F2DC-4770-818C-BAB3126C8922}" destId="{9D718E20-5588-477A-9029-081C74D6B4DD}" srcOrd="1" destOrd="0" presId="urn:microsoft.com/office/officeart/2005/8/layout/hList7"/>
    <dgm:cxn modelId="{0BC22714-55E2-4FC0-84BE-3240E41391BC}" type="presOf" srcId="{F002086C-BA15-4709-8080-EAA33152E57A}" destId="{68556BA6-D448-44AE-9551-C634C6082337}" srcOrd="0" destOrd="0" presId="urn:microsoft.com/office/officeart/2005/8/layout/hList7"/>
    <dgm:cxn modelId="{CC88206C-D7C9-4E76-A0F2-6A38168F428D}" srcId="{0583EBC1-8CFE-441F-96BD-1F445ACE0F97}" destId="{FE1DF22D-F2DC-4770-818C-BAB3126C8922}" srcOrd="0" destOrd="0" parTransId="{5A0BDE07-A036-4DA6-8782-5EDA06035BAE}" sibTransId="{1CA7C1ED-DC7E-4781-A003-F118B0F11081}"/>
    <dgm:cxn modelId="{92426CA3-9B4F-4D65-9F8A-C3697DCA21D9}" type="presOf" srcId="{1CA7C1ED-DC7E-4781-A003-F118B0F11081}" destId="{AB10AB59-DEE4-4B9E-A016-43640FFF7A48}" srcOrd="0" destOrd="0" presId="urn:microsoft.com/office/officeart/2005/8/layout/hList7"/>
    <dgm:cxn modelId="{461B64FF-5027-4ABC-9629-41A7EC821E56}" type="presOf" srcId="{FE1DF22D-F2DC-4770-818C-BAB3126C8922}" destId="{9FA19F0E-A44B-4B70-BE02-E0698D848660}" srcOrd="0" destOrd="0" presId="urn:microsoft.com/office/officeart/2005/8/layout/hList7"/>
    <dgm:cxn modelId="{E74DB98A-3721-4DDC-9659-4319427BE13A}" srcId="{0583EBC1-8CFE-441F-96BD-1F445ACE0F97}" destId="{D3DA93BD-B238-4894-AF5F-46293FB6A23A}" srcOrd="2" destOrd="0" parTransId="{8FB87A0F-DB6A-463D-8500-62EB74F0FEB4}" sibTransId="{B4C95537-A0A2-49E3-88BE-9F8B8D9E10B0}"/>
    <dgm:cxn modelId="{E4102B21-049F-46F8-8DA0-93401C0FBF77}" srcId="{0583EBC1-8CFE-441F-96BD-1F445ACE0F97}" destId="{F002086C-BA15-4709-8080-EAA33152E57A}" srcOrd="1" destOrd="0" parTransId="{45CEC0E2-E723-4517-96EE-A016F8E56A50}" sibTransId="{C78494BE-EE2F-4FB9-A57A-D7DEE0EB088E}"/>
    <dgm:cxn modelId="{C23CCA79-3A37-4F14-BA7E-21B77E51C496}" type="presOf" srcId="{D3DA93BD-B238-4894-AF5F-46293FB6A23A}" destId="{1F52E25A-F32D-49F8-9282-D947B76B787C}" srcOrd="1" destOrd="0" presId="urn:microsoft.com/office/officeart/2005/8/layout/hList7"/>
    <dgm:cxn modelId="{C109394A-679D-4471-AD3A-E44FF986AD67}" type="presParOf" srcId="{4DA10156-11BE-48D8-A154-04B996F93ECC}" destId="{0E37BA1B-FE01-43E0-BF4C-88398507356E}" srcOrd="0" destOrd="0" presId="urn:microsoft.com/office/officeart/2005/8/layout/hList7"/>
    <dgm:cxn modelId="{EA6BEB96-BA96-4DE4-9CCF-40B7FBEB7944}" type="presParOf" srcId="{4DA10156-11BE-48D8-A154-04B996F93ECC}" destId="{60F91DDE-7142-4337-9D52-3DA51DA6ACC9}" srcOrd="1" destOrd="0" presId="urn:microsoft.com/office/officeart/2005/8/layout/hList7"/>
    <dgm:cxn modelId="{A61C0D4F-36CB-4795-9E3F-B6B8A756FE5A}" type="presParOf" srcId="{60F91DDE-7142-4337-9D52-3DA51DA6ACC9}" destId="{85B42243-AA87-4CB2-8145-241F487ECB7A}" srcOrd="0" destOrd="0" presId="urn:microsoft.com/office/officeart/2005/8/layout/hList7"/>
    <dgm:cxn modelId="{4D6E0E2E-C04B-4E08-B5E9-28E60F8F945C}" type="presParOf" srcId="{85B42243-AA87-4CB2-8145-241F487ECB7A}" destId="{9FA19F0E-A44B-4B70-BE02-E0698D848660}" srcOrd="0" destOrd="0" presId="urn:microsoft.com/office/officeart/2005/8/layout/hList7"/>
    <dgm:cxn modelId="{027BE8A5-393A-47DD-ACC6-418A4A812D73}" type="presParOf" srcId="{85B42243-AA87-4CB2-8145-241F487ECB7A}" destId="{9D718E20-5588-477A-9029-081C74D6B4DD}" srcOrd="1" destOrd="0" presId="urn:microsoft.com/office/officeart/2005/8/layout/hList7"/>
    <dgm:cxn modelId="{CF296DB5-15A4-4AB9-A20A-35251F89890C}" type="presParOf" srcId="{85B42243-AA87-4CB2-8145-241F487ECB7A}" destId="{2212D0EE-F835-4B8F-A256-AB26686BE729}" srcOrd="2" destOrd="0" presId="urn:microsoft.com/office/officeart/2005/8/layout/hList7"/>
    <dgm:cxn modelId="{54C5BEC6-1D50-415B-9756-82DC1E4D5AA5}" type="presParOf" srcId="{85B42243-AA87-4CB2-8145-241F487ECB7A}" destId="{23ED1B28-093A-422A-9A9E-1D659C6475E9}" srcOrd="3" destOrd="0" presId="urn:microsoft.com/office/officeart/2005/8/layout/hList7"/>
    <dgm:cxn modelId="{E287BEED-6267-430F-AC17-96AD063628A2}" type="presParOf" srcId="{60F91DDE-7142-4337-9D52-3DA51DA6ACC9}" destId="{AB10AB59-DEE4-4B9E-A016-43640FFF7A48}" srcOrd="1" destOrd="0" presId="urn:microsoft.com/office/officeart/2005/8/layout/hList7"/>
    <dgm:cxn modelId="{3ADA6EC7-34CA-4D1B-A086-E96EF32E02DB}" type="presParOf" srcId="{60F91DDE-7142-4337-9D52-3DA51DA6ACC9}" destId="{3BC8E174-AEA4-4941-8D38-C8CA57952630}" srcOrd="2" destOrd="0" presId="urn:microsoft.com/office/officeart/2005/8/layout/hList7"/>
    <dgm:cxn modelId="{E112D830-E679-4D62-A401-F967EB45996A}" type="presParOf" srcId="{3BC8E174-AEA4-4941-8D38-C8CA57952630}" destId="{68556BA6-D448-44AE-9551-C634C6082337}" srcOrd="0" destOrd="0" presId="urn:microsoft.com/office/officeart/2005/8/layout/hList7"/>
    <dgm:cxn modelId="{16532105-5B3B-43AC-B0DC-1812AAF30410}" type="presParOf" srcId="{3BC8E174-AEA4-4941-8D38-C8CA57952630}" destId="{3EAD953C-CE29-4DF7-9784-EAF6E007349A}" srcOrd="1" destOrd="0" presId="urn:microsoft.com/office/officeart/2005/8/layout/hList7"/>
    <dgm:cxn modelId="{D69B3088-CCA1-4807-86FA-2316F7C513BC}" type="presParOf" srcId="{3BC8E174-AEA4-4941-8D38-C8CA57952630}" destId="{EE44CDE2-7705-4490-99F5-C6B9052C67C1}" srcOrd="2" destOrd="0" presId="urn:microsoft.com/office/officeart/2005/8/layout/hList7"/>
    <dgm:cxn modelId="{6081F8AB-B19E-43E0-8458-C3AD7F87EE5A}" type="presParOf" srcId="{3BC8E174-AEA4-4941-8D38-C8CA57952630}" destId="{FDA9B507-3EB9-4737-897A-97A628FD65F1}" srcOrd="3" destOrd="0" presId="urn:microsoft.com/office/officeart/2005/8/layout/hList7"/>
    <dgm:cxn modelId="{8E987A80-A3C3-450E-BA97-3123E4FAAFB4}" type="presParOf" srcId="{60F91DDE-7142-4337-9D52-3DA51DA6ACC9}" destId="{BF2DA3AB-A2F9-46AC-9BFE-452A43D4A48C}" srcOrd="3" destOrd="0" presId="urn:microsoft.com/office/officeart/2005/8/layout/hList7"/>
    <dgm:cxn modelId="{860AD359-942E-4751-BA04-B22214E6821D}" type="presParOf" srcId="{60F91DDE-7142-4337-9D52-3DA51DA6ACC9}" destId="{21A2E40B-2A44-480F-B028-599DDDEE2DA2}" srcOrd="4" destOrd="0" presId="urn:microsoft.com/office/officeart/2005/8/layout/hList7"/>
    <dgm:cxn modelId="{7B242470-3EDA-4C8C-A0B4-938B47F3A21F}" type="presParOf" srcId="{21A2E40B-2A44-480F-B028-599DDDEE2DA2}" destId="{CA319F24-389E-4525-B029-EEA088FBCAB5}" srcOrd="0" destOrd="0" presId="urn:microsoft.com/office/officeart/2005/8/layout/hList7"/>
    <dgm:cxn modelId="{3F5E522F-5E1E-4C88-AB59-A33211286A1C}" type="presParOf" srcId="{21A2E40B-2A44-480F-B028-599DDDEE2DA2}" destId="{1F52E25A-F32D-49F8-9282-D947B76B787C}" srcOrd="1" destOrd="0" presId="urn:microsoft.com/office/officeart/2005/8/layout/hList7"/>
    <dgm:cxn modelId="{095D697F-4D3A-45C1-8CBA-F3D9ECD7B93A}" type="presParOf" srcId="{21A2E40B-2A44-480F-B028-599DDDEE2DA2}" destId="{04302DBA-8CF3-443D-B682-B04340123ADF}" srcOrd="2" destOrd="0" presId="urn:microsoft.com/office/officeart/2005/8/layout/hList7"/>
    <dgm:cxn modelId="{1ADA58D0-635F-4768-B399-14044E80D413}" type="presParOf" srcId="{21A2E40B-2A44-480F-B028-599DDDEE2DA2}" destId="{21484A38-3652-4889-9E71-ADEE8777B5C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14CB1-AC02-4188-A04A-137A4020711B}" type="doc">
      <dgm:prSet loTypeId="urn:microsoft.com/office/officeart/2005/8/layout/hierarchy3" loCatId="hierarchy" qsTypeId="urn:microsoft.com/office/officeart/2005/8/quickstyle/simple5" qsCatId="simple" csTypeId="urn:microsoft.com/office/officeart/2005/8/colors/colorful2" csCatId="colorful" phldr="1"/>
      <dgm:spPr/>
      <dgm:t>
        <a:bodyPr/>
        <a:lstStyle/>
        <a:p>
          <a:endParaRPr lang="en-BZ"/>
        </a:p>
      </dgm:t>
    </dgm:pt>
    <dgm:pt modelId="{1FA75A3A-FA7C-466E-A6BB-345C3964DADA}">
      <dgm:prSet phldrT="[Văn bản]" custT="1"/>
      <dgm:spPr/>
      <dgm:t>
        <a:bodyPr/>
        <a:lstStyle/>
        <a:p>
          <a:r>
            <a:rPr lang="en-BZ" sz="4400" dirty="0" err="1">
              <a:latin typeface="Times New Roman" panose="02020603050405020304" pitchFamily="18" charset="0"/>
              <a:cs typeface="Times New Roman" panose="02020603050405020304" pitchFamily="18" charset="0"/>
            </a:rPr>
            <a:t>Súng</a:t>
          </a:r>
          <a:endParaRPr lang="en-BZ" sz="4400" dirty="0">
            <a:latin typeface="Times New Roman" panose="02020603050405020304" pitchFamily="18" charset="0"/>
            <a:cs typeface="Times New Roman" panose="02020603050405020304" pitchFamily="18" charset="0"/>
          </a:endParaRPr>
        </a:p>
      </dgm:t>
    </dgm:pt>
    <dgm:pt modelId="{84A98610-7AAB-41A8-A6E7-E84309BD26B3}" type="parTrans" cxnId="{62EACE7E-66AC-4DD4-9564-15C32DCF0A11}">
      <dgm:prSet/>
      <dgm:spPr/>
      <dgm:t>
        <a:bodyPr/>
        <a:lstStyle/>
        <a:p>
          <a:endParaRPr lang="en-BZ" sz="1400">
            <a:latin typeface="Times New Roman" panose="02020603050405020304" pitchFamily="18" charset="0"/>
            <a:cs typeface="Times New Roman" panose="02020603050405020304" pitchFamily="18" charset="0"/>
          </a:endParaRPr>
        </a:p>
      </dgm:t>
    </dgm:pt>
    <dgm:pt modelId="{51D93347-DD70-46A1-8621-986963C70FEA}" type="sibTrans" cxnId="{62EACE7E-66AC-4DD4-9564-15C32DCF0A11}">
      <dgm:prSet/>
      <dgm:spPr/>
      <dgm:t>
        <a:bodyPr/>
        <a:lstStyle/>
        <a:p>
          <a:endParaRPr lang="en-BZ" sz="1400">
            <a:latin typeface="Times New Roman" panose="02020603050405020304" pitchFamily="18" charset="0"/>
            <a:cs typeface="Times New Roman" panose="02020603050405020304" pitchFamily="18" charset="0"/>
          </a:endParaRPr>
        </a:p>
      </dgm:t>
    </dgm:pt>
    <dgm:pt modelId="{1E5F2718-81E7-4583-B41E-8DC5E0FFFE2E}">
      <dgm:prSet phldrT="[Văn bản]" custT="1"/>
      <dgm:spPr>
        <a:solidFill>
          <a:schemeClr val="accent2">
            <a:lumMod val="60000"/>
            <a:lumOff val="40000"/>
            <a:alpha val="90000"/>
          </a:schemeClr>
        </a:solidFill>
      </dgm:spPr>
      <dgm:t>
        <a:bodyPr/>
        <a:lstStyle/>
        <a:p>
          <a:r>
            <a:rPr lang="en-BZ" sz="2400" dirty="0" err="1">
              <a:latin typeface="Times New Roman" panose="02020603050405020304" pitchFamily="18" charset="0"/>
              <a:cs typeface="Times New Roman" panose="02020603050405020304" pitchFamily="18" charset="0"/>
            </a:rPr>
            <a:t>Chiến</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sĩ</a:t>
          </a:r>
          <a:endParaRPr lang="en-BZ" sz="2400" dirty="0">
            <a:latin typeface="Times New Roman" panose="02020603050405020304" pitchFamily="18" charset="0"/>
            <a:cs typeface="Times New Roman" panose="02020603050405020304" pitchFamily="18" charset="0"/>
          </a:endParaRPr>
        </a:p>
      </dgm:t>
    </dgm:pt>
    <dgm:pt modelId="{ADE8A4C4-1DBD-45E1-8292-7949CA341A2E}" type="parTrans" cxnId="{2678A384-31B5-4D1F-8745-E274B9E37650}">
      <dgm:prSet/>
      <dgm:spPr/>
      <dgm:t>
        <a:bodyPr/>
        <a:lstStyle/>
        <a:p>
          <a:endParaRPr lang="en-BZ" sz="1400">
            <a:latin typeface="Times New Roman" panose="02020603050405020304" pitchFamily="18" charset="0"/>
            <a:cs typeface="Times New Roman" panose="02020603050405020304" pitchFamily="18" charset="0"/>
          </a:endParaRPr>
        </a:p>
      </dgm:t>
    </dgm:pt>
    <dgm:pt modelId="{6C6AE45E-26C4-4B60-ABF7-65177D1D28FC}" type="sibTrans" cxnId="{2678A384-31B5-4D1F-8745-E274B9E37650}">
      <dgm:prSet/>
      <dgm:spPr/>
      <dgm:t>
        <a:bodyPr/>
        <a:lstStyle/>
        <a:p>
          <a:endParaRPr lang="en-BZ" sz="1400">
            <a:latin typeface="Times New Roman" panose="02020603050405020304" pitchFamily="18" charset="0"/>
            <a:cs typeface="Times New Roman" panose="02020603050405020304" pitchFamily="18" charset="0"/>
          </a:endParaRPr>
        </a:p>
      </dgm:t>
    </dgm:pt>
    <dgm:pt modelId="{B22323A0-81B2-4BDC-8426-7F16054F12A6}">
      <dgm:prSet phldrT="[Văn bản]" custT="1"/>
      <dgm:spPr>
        <a:solidFill>
          <a:schemeClr val="accent2">
            <a:lumMod val="60000"/>
            <a:lumOff val="40000"/>
            <a:alpha val="90000"/>
          </a:schemeClr>
        </a:solidFill>
      </dgm:spPr>
      <dgm:t>
        <a:bodyPr/>
        <a:lstStyle/>
        <a:p>
          <a:r>
            <a:rPr lang="en-BZ" sz="2400" dirty="0" err="1">
              <a:latin typeface="Times New Roman" panose="02020603050405020304" pitchFamily="18" charset="0"/>
              <a:cs typeface="Times New Roman" panose="02020603050405020304" pitchFamily="18" charset="0"/>
            </a:rPr>
            <a:t>Hiện</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thực</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khốc</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liệt</a:t>
          </a:r>
          <a:endParaRPr lang="en-BZ" sz="2400" dirty="0">
            <a:latin typeface="Times New Roman" panose="02020603050405020304" pitchFamily="18" charset="0"/>
            <a:cs typeface="Times New Roman" panose="02020603050405020304" pitchFamily="18" charset="0"/>
          </a:endParaRPr>
        </a:p>
      </dgm:t>
    </dgm:pt>
    <dgm:pt modelId="{8D338069-3CAC-4D17-873E-E3D4FBAF3D04}" type="parTrans" cxnId="{A86204AF-717F-4009-8445-B7477CAB3CD3}">
      <dgm:prSet/>
      <dgm:spPr/>
      <dgm:t>
        <a:bodyPr/>
        <a:lstStyle/>
        <a:p>
          <a:endParaRPr lang="en-BZ" sz="1400">
            <a:latin typeface="Times New Roman" panose="02020603050405020304" pitchFamily="18" charset="0"/>
            <a:cs typeface="Times New Roman" panose="02020603050405020304" pitchFamily="18" charset="0"/>
          </a:endParaRPr>
        </a:p>
      </dgm:t>
    </dgm:pt>
    <dgm:pt modelId="{FAA12E84-2E9A-47D7-9FF7-7021D2CE8535}" type="sibTrans" cxnId="{A86204AF-717F-4009-8445-B7477CAB3CD3}">
      <dgm:prSet/>
      <dgm:spPr/>
      <dgm:t>
        <a:bodyPr/>
        <a:lstStyle/>
        <a:p>
          <a:endParaRPr lang="en-BZ" sz="1400">
            <a:latin typeface="Times New Roman" panose="02020603050405020304" pitchFamily="18" charset="0"/>
            <a:cs typeface="Times New Roman" panose="02020603050405020304" pitchFamily="18" charset="0"/>
          </a:endParaRPr>
        </a:p>
      </dgm:t>
    </dgm:pt>
    <dgm:pt modelId="{224F7C10-BEE9-4F0C-B31E-C40896580AA9}">
      <dgm:prSet phldrT="[Văn bản]" custT="1"/>
      <dgm:spPr/>
      <dgm:t>
        <a:bodyPr/>
        <a:lstStyle/>
        <a:p>
          <a:r>
            <a:rPr lang="en-BZ" sz="4400" dirty="0" err="1">
              <a:latin typeface="Times New Roman" panose="02020603050405020304" pitchFamily="18" charset="0"/>
              <a:cs typeface="Times New Roman" panose="02020603050405020304" pitchFamily="18" charset="0"/>
            </a:rPr>
            <a:t>Trăng</a:t>
          </a:r>
          <a:endParaRPr lang="en-BZ" sz="4400" dirty="0">
            <a:latin typeface="Times New Roman" panose="02020603050405020304" pitchFamily="18" charset="0"/>
            <a:cs typeface="Times New Roman" panose="02020603050405020304" pitchFamily="18" charset="0"/>
          </a:endParaRPr>
        </a:p>
      </dgm:t>
    </dgm:pt>
    <dgm:pt modelId="{FDB71D8F-9330-4498-989D-2178F0143B0E}" type="parTrans" cxnId="{032E4E67-4FE5-4022-946B-C548184F1F95}">
      <dgm:prSet/>
      <dgm:spPr/>
      <dgm:t>
        <a:bodyPr/>
        <a:lstStyle/>
        <a:p>
          <a:endParaRPr lang="en-BZ" sz="1400">
            <a:latin typeface="Times New Roman" panose="02020603050405020304" pitchFamily="18" charset="0"/>
            <a:cs typeface="Times New Roman" panose="02020603050405020304" pitchFamily="18" charset="0"/>
          </a:endParaRPr>
        </a:p>
      </dgm:t>
    </dgm:pt>
    <dgm:pt modelId="{C70C2A5D-8B63-4E25-B159-D764957DC01C}" type="sibTrans" cxnId="{032E4E67-4FE5-4022-946B-C548184F1F95}">
      <dgm:prSet/>
      <dgm:spPr/>
      <dgm:t>
        <a:bodyPr/>
        <a:lstStyle/>
        <a:p>
          <a:endParaRPr lang="en-BZ" sz="1400">
            <a:latin typeface="Times New Roman" panose="02020603050405020304" pitchFamily="18" charset="0"/>
            <a:cs typeface="Times New Roman" panose="02020603050405020304" pitchFamily="18" charset="0"/>
          </a:endParaRPr>
        </a:p>
      </dgm:t>
    </dgm:pt>
    <dgm:pt modelId="{0AD28C63-152F-449A-B469-BA7C38DFAE66}">
      <dgm:prSet phldrT="[Văn bản]" custT="1"/>
      <dgm:spPr>
        <a:solidFill>
          <a:schemeClr val="accent2">
            <a:lumMod val="60000"/>
            <a:lumOff val="40000"/>
            <a:alpha val="90000"/>
          </a:schemeClr>
        </a:solidFill>
      </dgm:spPr>
      <dgm:t>
        <a:bodyPr/>
        <a:lstStyle/>
        <a:p>
          <a:r>
            <a:rPr lang="en-BZ" sz="2400" dirty="0" err="1">
              <a:latin typeface="Times New Roman" panose="02020603050405020304" pitchFamily="18" charset="0"/>
              <a:cs typeface="Times New Roman" panose="02020603050405020304" pitchFamily="18" charset="0"/>
            </a:rPr>
            <a:t>Thi</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sĩ</a:t>
          </a:r>
          <a:endParaRPr lang="en-BZ" sz="2400" dirty="0">
            <a:latin typeface="Times New Roman" panose="02020603050405020304" pitchFamily="18" charset="0"/>
            <a:cs typeface="Times New Roman" panose="02020603050405020304" pitchFamily="18" charset="0"/>
          </a:endParaRPr>
        </a:p>
      </dgm:t>
    </dgm:pt>
    <dgm:pt modelId="{D2B55BCC-D772-49B4-B56D-7A8EF5F4F19E}" type="parTrans" cxnId="{FD6E6677-6493-44CF-99EA-2B9C875A0F74}">
      <dgm:prSet/>
      <dgm:spPr/>
      <dgm:t>
        <a:bodyPr/>
        <a:lstStyle/>
        <a:p>
          <a:endParaRPr lang="en-BZ" sz="1400">
            <a:latin typeface="Times New Roman" panose="02020603050405020304" pitchFamily="18" charset="0"/>
            <a:cs typeface="Times New Roman" panose="02020603050405020304" pitchFamily="18" charset="0"/>
          </a:endParaRPr>
        </a:p>
      </dgm:t>
    </dgm:pt>
    <dgm:pt modelId="{DCD8501F-781A-461B-99A9-A4B23FA3E220}" type="sibTrans" cxnId="{FD6E6677-6493-44CF-99EA-2B9C875A0F74}">
      <dgm:prSet/>
      <dgm:spPr/>
      <dgm:t>
        <a:bodyPr/>
        <a:lstStyle/>
        <a:p>
          <a:endParaRPr lang="en-BZ" sz="1400">
            <a:latin typeface="Times New Roman" panose="02020603050405020304" pitchFamily="18" charset="0"/>
            <a:cs typeface="Times New Roman" panose="02020603050405020304" pitchFamily="18" charset="0"/>
          </a:endParaRPr>
        </a:p>
      </dgm:t>
    </dgm:pt>
    <dgm:pt modelId="{4E90379A-DC42-4937-9608-BC75574B0B80}">
      <dgm:prSet phldrT="[Văn bản]" custT="1"/>
      <dgm:spPr>
        <a:solidFill>
          <a:schemeClr val="accent2">
            <a:lumMod val="60000"/>
            <a:lumOff val="40000"/>
            <a:alpha val="90000"/>
          </a:schemeClr>
        </a:solidFill>
      </dgm:spPr>
      <dgm:t>
        <a:bodyPr/>
        <a:lstStyle/>
        <a:p>
          <a:r>
            <a:rPr lang="en-BZ" sz="2400" dirty="0" err="1">
              <a:latin typeface="Times New Roman" panose="02020603050405020304" pitchFamily="18" charset="0"/>
              <a:cs typeface="Times New Roman" panose="02020603050405020304" pitchFamily="18" charset="0"/>
            </a:rPr>
            <a:t>Tâm</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hồn</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lãng</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mạn</a:t>
          </a:r>
          <a:endParaRPr lang="en-BZ" sz="2400" dirty="0">
            <a:latin typeface="Times New Roman" panose="02020603050405020304" pitchFamily="18" charset="0"/>
            <a:cs typeface="Times New Roman" panose="02020603050405020304" pitchFamily="18" charset="0"/>
          </a:endParaRPr>
        </a:p>
      </dgm:t>
    </dgm:pt>
    <dgm:pt modelId="{BD545530-F526-4031-8CB4-1CE3D5C531DD}" type="parTrans" cxnId="{7DF9677A-2EAD-4FFF-8B8A-AC1EAA09A65D}">
      <dgm:prSet/>
      <dgm:spPr/>
      <dgm:t>
        <a:bodyPr/>
        <a:lstStyle/>
        <a:p>
          <a:endParaRPr lang="en-BZ" sz="1400">
            <a:latin typeface="Times New Roman" panose="02020603050405020304" pitchFamily="18" charset="0"/>
            <a:cs typeface="Times New Roman" panose="02020603050405020304" pitchFamily="18" charset="0"/>
          </a:endParaRPr>
        </a:p>
      </dgm:t>
    </dgm:pt>
    <dgm:pt modelId="{BA6A1E04-431C-4223-971B-85686F3B092A}" type="sibTrans" cxnId="{7DF9677A-2EAD-4FFF-8B8A-AC1EAA09A65D}">
      <dgm:prSet/>
      <dgm:spPr/>
      <dgm:t>
        <a:bodyPr/>
        <a:lstStyle/>
        <a:p>
          <a:endParaRPr lang="en-BZ" sz="1400">
            <a:latin typeface="Times New Roman" panose="02020603050405020304" pitchFamily="18" charset="0"/>
            <a:cs typeface="Times New Roman" panose="02020603050405020304" pitchFamily="18" charset="0"/>
          </a:endParaRPr>
        </a:p>
      </dgm:t>
    </dgm:pt>
    <dgm:pt modelId="{22D3E0DC-16E3-47EC-8E59-B55FCBFC881B}">
      <dgm:prSet phldrT="[Văn bản]" custT="1"/>
      <dgm:spPr>
        <a:solidFill>
          <a:schemeClr val="accent2">
            <a:lumMod val="60000"/>
            <a:lumOff val="40000"/>
            <a:alpha val="90000"/>
          </a:schemeClr>
        </a:solidFill>
      </dgm:spPr>
      <dgm:t>
        <a:bodyPr/>
        <a:lstStyle/>
        <a:p>
          <a:r>
            <a:rPr lang="en-BZ" sz="2400" dirty="0" err="1">
              <a:latin typeface="Times New Roman" panose="02020603050405020304" pitchFamily="18" charset="0"/>
              <a:cs typeface="Times New Roman" panose="02020603050405020304" pitchFamily="18" charset="0"/>
            </a:rPr>
            <a:t>Gần</a:t>
          </a:r>
          <a:endParaRPr lang="en-BZ" sz="2400" dirty="0">
            <a:latin typeface="Times New Roman" panose="02020603050405020304" pitchFamily="18" charset="0"/>
            <a:cs typeface="Times New Roman" panose="02020603050405020304" pitchFamily="18" charset="0"/>
          </a:endParaRPr>
        </a:p>
      </dgm:t>
    </dgm:pt>
    <dgm:pt modelId="{1BF6AF9B-84FC-40C3-B91D-1D0F434CB3B2}" type="parTrans" cxnId="{8E5B9F94-93E9-49AA-A1DB-5AEF97B2910A}">
      <dgm:prSet/>
      <dgm:spPr/>
      <dgm:t>
        <a:bodyPr/>
        <a:lstStyle/>
        <a:p>
          <a:endParaRPr lang="en-SG">
            <a:latin typeface="Times New Roman" panose="02020603050405020304" pitchFamily="18" charset="0"/>
            <a:cs typeface="Times New Roman" panose="02020603050405020304" pitchFamily="18" charset="0"/>
          </a:endParaRPr>
        </a:p>
      </dgm:t>
    </dgm:pt>
    <dgm:pt modelId="{5F9A6EA5-7188-467B-A0ED-2AC4D73BB742}" type="sibTrans" cxnId="{8E5B9F94-93E9-49AA-A1DB-5AEF97B2910A}">
      <dgm:prSet/>
      <dgm:spPr/>
      <dgm:t>
        <a:bodyPr/>
        <a:lstStyle/>
        <a:p>
          <a:endParaRPr lang="en-SG">
            <a:latin typeface="Times New Roman" panose="02020603050405020304" pitchFamily="18" charset="0"/>
            <a:cs typeface="Times New Roman" panose="02020603050405020304" pitchFamily="18" charset="0"/>
          </a:endParaRPr>
        </a:p>
      </dgm:t>
    </dgm:pt>
    <dgm:pt modelId="{8879B9D4-7683-4474-B1C4-BAA973E5DF7D}">
      <dgm:prSet phldrT="[Văn bản]" custT="1"/>
      <dgm:spPr>
        <a:solidFill>
          <a:schemeClr val="accent2">
            <a:lumMod val="60000"/>
            <a:lumOff val="40000"/>
            <a:alpha val="90000"/>
          </a:schemeClr>
        </a:solidFill>
      </dgm:spPr>
      <dgm:t>
        <a:bodyPr/>
        <a:lstStyle/>
        <a:p>
          <a:r>
            <a:rPr lang="en-BZ" sz="2400" dirty="0">
              <a:latin typeface="Times New Roman" panose="02020603050405020304" pitchFamily="18" charset="0"/>
              <a:cs typeface="Times New Roman" panose="02020603050405020304" pitchFamily="18" charset="0"/>
            </a:rPr>
            <a:t>Ý </a:t>
          </a:r>
          <a:r>
            <a:rPr lang="en-BZ" sz="2400" dirty="0" err="1">
              <a:latin typeface="Times New Roman" panose="02020603050405020304" pitchFamily="18" charset="0"/>
              <a:cs typeface="Times New Roman" panose="02020603050405020304" pitchFamily="18" charset="0"/>
            </a:rPr>
            <a:t>chí</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chiến</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đấu</a:t>
          </a:r>
          <a:endParaRPr lang="en-BZ" sz="2400" dirty="0">
            <a:latin typeface="Times New Roman" panose="02020603050405020304" pitchFamily="18" charset="0"/>
            <a:cs typeface="Times New Roman" panose="02020603050405020304" pitchFamily="18" charset="0"/>
          </a:endParaRPr>
        </a:p>
      </dgm:t>
    </dgm:pt>
    <dgm:pt modelId="{CC66E328-1863-4C7D-BCDD-770F0231D7E7}" type="parTrans" cxnId="{AF187456-2E9C-4A20-89F6-CCE864520239}">
      <dgm:prSet/>
      <dgm:spPr/>
      <dgm:t>
        <a:bodyPr/>
        <a:lstStyle/>
        <a:p>
          <a:endParaRPr lang="en-SG">
            <a:latin typeface="Times New Roman" panose="02020603050405020304" pitchFamily="18" charset="0"/>
            <a:cs typeface="Times New Roman" panose="02020603050405020304" pitchFamily="18" charset="0"/>
          </a:endParaRPr>
        </a:p>
      </dgm:t>
    </dgm:pt>
    <dgm:pt modelId="{BBE5E685-A0CA-4C9A-BA96-4E675D27CB2C}" type="sibTrans" cxnId="{AF187456-2E9C-4A20-89F6-CCE864520239}">
      <dgm:prSet/>
      <dgm:spPr/>
      <dgm:t>
        <a:bodyPr/>
        <a:lstStyle/>
        <a:p>
          <a:endParaRPr lang="en-SG">
            <a:latin typeface="Times New Roman" panose="02020603050405020304" pitchFamily="18" charset="0"/>
            <a:cs typeface="Times New Roman" panose="02020603050405020304" pitchFamily="18" charset="0"/>
          </a:endParaRPr>
        </a:p>
      </dgm:t>
    </dgm:pt>
    <dgm:pt modelId="{E418AB11-187D-4218-8457-904F0C3558C7}">
      <dgm:prSet phldrT="[Văn bản]" custT="1"/>
      <dgm:spPr>
        <a:solidFill>
          <a:schemeClr val="accent2">
            <a:lumMod val="60000"/>
            <a:lumOff val="40000"/>
            <a:alpha val="90000"/>
          </a:schemeClr>
        </a:solidFill>
      </dgm:spPr>
      <dgm:t>
        <a:bodyPr/>
        <a:lstStyle/>
        <a:p>
          <a:r>
            <a:rPr lang="en-BZ" sz="2400" dirty="0" err="1">
              <a:latin typeface="Times New Roman" panose="02020603050405020304" pitchFamily="18" charset="0"/>
              <a:cs typeface="Times New Roman" panose="02020603050405020304" pitchFamily="18" charset="0"/>
            </a:rPr>
            <a:t>Xa</a:t>
          </a:r>
          <a:endParaRPr lang="en-BZ" sz="2400" dirty="0">
            <a:latin typeface="Times New Roman" panose="02020603050405020304" pitchFamily="18" charset="0"/>
            <a:cs typeface="Times New Roman" panose="02020603050405020304" pitchFamily="18" charset="0"/>
          </a:endParaRPr>
        </a:p>
      </dgm:t>
    </dgm:pt>
    <dgm:pt modelId="{C706133F-2A8E-4D8F-896B-34C7B65ED6B2}" type="parTrans" cxnId="{2AB6AF56-A6D7-450E-8851-09D3C1117FFC}">
      <dgm:prSet/>
      <dgm:spPr/>
      <dgm:t>
        <a:bodyPr/>
        <a:lstStyle/>
        <a:p>
          <a:endParaRPr lang="en-SG">
            <a:latin typeface="Times New Roman" panose="02020603050405020304" pitchFamily="18" charset="0"/>
            <a:cs typeface="Times New Roman" panose="02020603050405020304" pitchFamily="18" charset="0"/>
          </a:endParaRPr>
        </a:p>
      </dgm:t>
    </dgm:pt>
    <dgm:pt modelId="{4889777B-5FFC-4B24-8915-EA0AF9649360}" type="sibTrans" cxnId="{2AB6AF56-A6D7-450E-8851-09D3C1117FFC}">
      <dgm:prSet/>
      <dgm:spPr/>
      <dgm:t>
        <a:bodyPr/>
        <a:lstStyle/>
        <a:p>
          <a:endParaRPr lang="en-SG">
            <a:latin typeface="Times New Roman" panose="02020603050405020304" pitchFamily="18" charset="0"/>
            <a:cs typeface="Times New Roman" panose="02020603050405020304" pitchFamily="18" charset="0"/>
          </a:endParaRPr>
        </a:p>
      </dgm:t>
    </dgm:pt>
    <dgm:pt modelId="{DBBA0C51-78B4-49DB-92AB-588ED940BFEB}">
      <dgm:prSet phldrT="[Văn bản]" custT="1"/>
      <dgm:spPr>
        <a:solidFill>
          <a:schemeClr val="accent2">
            <a:lumMod val="60000"/>
            <a:lumOff val="40000"/>
            <a:alpha val="90000"/>
          </a:schemeClr>
        </a:solidFill>
      </dgm:spPr>
      <dgm:t>
        <a:bodyPr/>
        <a:lstStyle/>
        <a:p>
          <a:r>
            <a:rPr lang="en-BZ" sz="2400" dirty="0" err="1">
              <a:latin typeface="Times New Roman" panose="02020603050405020304" pitchFamily="18" charset="0"/>
              <a:cs typeface="Times New Roman" panose="02020603050405020304" pitchFamily="18" charset="0"/>
            </a:rPr>
            <a:t>Khát</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vọng</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hòa</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bình</a:t>
          </a:r>
          <a:endParaRPr lang="en-BZ" sz="2400" dirty="0">
            <a:latin typeface="Times New Roman" panose="02020603050405020304" pitchFamily="18" charset="0"/>
            <a:cs typeface="Times New Roman" panose="02020603050405020304" pitchFamily="18" charset="0"/>
          </a:endParaRPr>
        </a:p>
      </dgm:t>
    </dgm:pt>
    <dgm:pt modelId="{707C3451-3A85-45C6-A1B4-5517913F802F}" type="parTrans" cxnId="{9502F20B-A5BA-42EA-AB78-1866FEA6BDC8}">
      <dgm:prSet/>
      <dgm:spPr/>
      <dgm:t>
        <a:bodyPr/>
        <a:lstStyle/>
        <a:p>
          <a:endParaRPr lang="en-SG">
            <a:latin typeface="Times New Roman" panose="02020603050405020304" pitchFamily="18" charset="0"/>
            <a:cs typeface="Times New Roman" panose="02020603050405020304" pitchFamily="18" charset="0"/>
          </a:endParaRPr>
        </a:p>
      </dgm:t>
    </dgm:pt>
    <dgm:pt modelId="{0AB98118-CB66-455D-8D74-DFC9D0041DD3}" type="sibTrans" cxnId="{9502F20B-A5BA-42EA-AB78-1866FEA6BDC8}">
      <dgm:prSet/>
      <dgm:spPr/>
      <dgm:t>
        <a:bodyPr/>
        <a:lstStyle/>
        <a:p>
          <a:endParaRPr lang="en-SG">
            <a:latin typeface="Times New Roman" panose="02020603050405020304" pitchFamily="18" charset="0"/>
            <a:cs typeface="Times New Roman" panose="02020603050405020304" pitchFamily="18" charset="0"/>
          </a:endParaRPr>
        </a:p>
      </dgm:t>
    </dgm:pt>
    <dgm:pt modelId="{4739237A-DFD7-45A3-AAC2-C5307485F371}" type="pres">
      <dgm:prSet presAssocID="{EA914CB1-AC02-4188-A04A-137A4020711B}" presName="diagram" presStyleCnt="0">
        <dgm:presLayoutVars>
          <dgm:chPref val="1"/>
          <dgm:dir/>
          <dgm:animOne val="branch"/>
          <dgm:animLvl val="lvl"/>
          <dgm:resizeHandles/>
        </dgm:presLayoutVars>
      </dgm:prSet>
      <dgm:spPr/>
    </dgm:pt>
    <dgm:pt modelId="{32AD2737-8105-4496-9C56-B42268B9C552}" type="pres">
      <dgm:prSet presAssocID="{1FA75A3A-FA7C-466E-A6BB-345C3964DADA}" presName="root" presStyleCnt="0"/>
      <dgm:spPr/>
    </dgm:pt>
    <dgm:pt modelId="{CAB46076-AC11-471E-87D9-A7669D832CBC}" type="pres">
      <dgm:prSet presAssocID="{1FA75A3A-FA7C-466E-A6BB-345C3964DADA}" presName="rootComposite" presStyleCnt="0"/>
      <dgm:spPr/>
    </dgm:pt>
    <dgm:pt modelId="{63970251-56EF-4D84-8E7D-4DD6F02E9A99}" type="pres">
      <dgm:prSet presAssocID="{1FA75A3A-FA7C-466E-A6BB-345C3964DADA}" presName="rootText" presStyleLbl="node1" presStyleIdx="0" presStyleCnt="2" custScaleX="196156" custScaleY="99388"/>
      <dgm:spPr/>
    </dgm:pt>
    <dgm:pt modelId="{246D3AD6-D3D1-494D-AB0D-F4F070983344}" type="pres">
      <dgm:prSet presAssocID="{1FA75A3A-FA7C-466E-A6BB-345C3964DADA}" presName="rootConnector" presStyleLbl="node1" presStyleIdx="0" presStyleCnt="2"/>
      <dgm:spPr/>
    </dgm:pt>
    <dgm:pt modelId="{A7171687-67B1-42F9-8809-EB0BC2ADC02E}" type="pres">
      <dgm:prSet presAssocID="{1FA75A3A-FA7C-466E-A6BB-345C3964DADA}" presName="childShape" presStyleCnt="0"/>
      <dgm:spPr/>
    </dgm:pt>
    <dgm:pt modelId="{EF794EF1-C6BF-4D5E-BF3A-628F412FA28B}" type="pres">
      <dgm:prSet presAssocID="{ADE8A4C4-1DBD-45E1-8292-7949CA341A2E}" presName="Name13" presStyleLbl="parChTrans1D2" presStyleIdx="0" presStyleCnt="8"/>
      <dgm:spPr/>
    </dgm:pt>
    <dgm:pt modelId="{6EB8BAB1-3D70-4860-9D97-68A82BB7B7BF}" type="pres">
      <dgm:prSet presAssocID="{1E5F2718-81E7-4583-B41E-8DC5E0FFFE2E}" presName="childText" presStyleLbl="bgAcc1" presStyleIdx="0" presStyleCnt="8" custScaleX="196156">
        <dgm:presLayoutVars>
          <dgm:bulletEnabled val="1"/>
        </dgm:presLayoutVars>
      </dgm:prSet>
      <dgm:spPr/>
    </dgm:pt>
    <dgm:pt modelId="{53BEA869-2C28-4323-800F-AA3CBA0B43DD}" type="pres">
      <dgm:prSet presAssocID="{1BF6AF9B-84FC-40C3-B91D-1D0F434CB3B2}" presName="Name13" presStyleLbl="parChTrans1D2" presStyleIdx="1" presStyleCnt="8"/>
      <dgm:spPr/>
    </dgm:pt>
    <dgm:pt modelId="{E45282FE-2173-414D-9297-283087B6F82F}" type="pres">
      <dgm:prSet presAssocID="{22D3E0DC-16E3-47EC-8E59-B55FCBFC881B}" presName="childText" presStyleLbl="bgAcc1" presStyleIdx="1" presStyleCnt="8" custScaleX="196156">
        <dgm:presLayoutVars>
          <dgm:bulletEnabled val="1"/>
        </dgm:presLayoutVars>
      </dgm:prSet>
      <dgm:spPr/>
    </dgm:pt>
    <dgm:pt modelId="{540BFA0B-11AC-436A-B91B-0968D80F8869}" type="pres">
      <dgm:prSet presAssocID="{CC66E328-1863-4C7D-BCDD-770F0231D7E7}" presName="Name13" presStyleLbl="parChTrans1D2" presStyleIdx="2" presStyleCnt="8"/>
      <dgm:spPr/>
    </dgm:pt>
    <dgm:pt modelId="{A930D567-283B-43E1-AF71-5723B9D3C989}" type="pres">
      <dgm:prSet presAssocID="{8879B9D4-7683-4474-B1C4-BAA973E5DF7D}" presName="childText" presStyleLbl="bgAcc1" presStyleIdx="2" presStyleCnt="8" custScaleX="196156">
        <dgm:presLayoutVars>
          <dgm:bulletEnabled val="1"/>
        </dgm:presLayoutVars>
      </dgm:prSet>
      <dgm:spPr/>
    </dgm:pt>
    <dgm:pt modelId="{31FD5115-9B6F-4557-B02D-EA295FE71E54}" type="pres">
      <dgm:prSet presAssocID="{8D338069-3CAC-4D17-873E-E3D4FBAF3D04}" presName="Name13" presStyleLbl="parChTrans1D2" presStyleIdx="3" presStyleCnt="8"/>
      <dgm:spPr/>
    </dgm:pt>
    <dgm:pt modelId="{0B760DBB-4A2C-40F2-9A2C-90C5F0427122}" type="pres">
      <dgm:prSet presAssocID="{B22323A0-81B2-4BDC-8426-7F16054F12A6}" presName="childText" presStyleLbl="bgAcc1" presStyleIdx="3" presStyleCnt="8" custScaleX="196156">
        <dgm:presLayoutVars>
          <dgm:bulletEnabled val="1"/>
        </dgm:presLayoutVars>
      </dgm:prSet>
      <dgm:spPr/>
    </dgm:pt>
    <dgm:pt modelId="{30BFC2D7-C17A-4FF4-AF78-1DB49EB5217D}" type="pres">
      <dgm:prSet presAssocID="{224F7C10-BEE9-4F0C-B31E-C40896580AA9}" presName="root" presStyleCnt="0"/>
      <dgm:spPr/>
    </dgm:pt>
    <dgm:pt modelId="{A23DE6BA-AEF9-42C3-9C12-FAC5E4F882D0}" type="pres">
      <dgm:prSet presAssocID="{224F7C10-BEE9-4F0C-B31E-C40896580AA9}" presName="rootComposite" presStyleCnt="0"/>
      <dgm:spPr/>
    </dgm:pt>
    <dgm:pt modelId="{0AC1A8CA-F51F-4943-8D18-DEA05A37D9A8}" type="pres">
      <dgm:prSet presAssocID="{224F7C10-BEE9-4F0C-B31E-C40896580AA9}" presName="rootText" presStyleLbl="node1" presStyleIdx="1" presStyleCnt="2" custScaleX="196156" custScaleY="99388"/>
      <dgm:spPr/>
    </dgm:pt>
    <dgm:pt modelId="{642A19FD-7734-4644-8166-5CE4D4BD24A0}" type="pres">
      <dgm:prSet presAssocID="{224F7C10-BEE9-4F0C-B31E-C40896580AA9}" presName="rootConnector" presStyleLbl="node1" presStyleIdx="1" presStyleCnt="2"/>
      <dgm:spPr/>
    </dgm:pt>
    <dgm:pt modelId="{3A308B3D-0CE2-433C-B893-55659E8284E0}" type="pres">
      <dgm:prSet presAssocID="{224F7C10-BEE9-4F0C-B31E-C40896580AA9}" presName="childShape" presStyleCnt="0"/>
      <dgm:spPr/>
    </dgm:pt>
    <dgm:pt modelId="{7A9889DD-FEA4-4EF1-BE9C-BCEBC71C2B48}" type="pres">
      <dgm:prSet presAssocID="{D2B55BCC-D772-49B4-B56D-7A8EF5F4F19E}" presName="Name13" presStyleLbl="parChTrans1D2" presStyleIdx="4" presStyleCnt="8"/>
      <dgm:spPr/>
    </dgm:pt>
    <dgm:pt modelId="{E9C57FE2-7C41-4442-86D5-BD1BDA25FFA1}" type="pres">
      <dgm:prSet presAssocID="{0AD28C63-152F-449A-B469-BA7C38DFAE66}" presName="childText" presStyleLbl="bgAcc1" presStyleIdx="4" presStyleCnt="8" custScaleX="196156">
        <dgm:presLayoutVars>
          <dgm:bulletEnabled val="1"/>
        </dgm:presLayoutVars>
      </dgm:prSet>
      <dgm:spPr/>
    </dgm:pt>
    <dgm:pt modelId="{22E4C7BC-D3AF-4D89-A529-D49F23DBD9DA}" type="pres">
      <dgm:prSet presAssocID="{C706133F-2A8E-4D8F-896B-34C7B65ED6B2}" presName="Name13" presStyleLbl="parChTrans1D2" presStyleIdx="5" presStyleCnt="8"/>
      <dgm:spPr/>
    </dgm:pt>
    <dgm:pt modelId="{913D4153-85C9-443F-94F1-D7B9195EB5EE}" type="pres">
      <dgm:prSet presAssocID="{E418AB11-187D-4218-8457-904F0C3558C7}" presName="childText" presStyleLbl="bgAcc1" presStyleIdx="5" presStyleCnt="8" custScaleX="196156">
        <dgm:presLayoutVars>
          <dgm:bulletEnabled val="1"/>
        </dgm:presLayoutVars>
      </dgm:prSet>
      <dgm:spPr/>
    </dgm:pt>
    <dgm:pt modelId="{0E6D322F-0779-4011-933F-F5743828E40E}" type="pres">
      <dgm:prSet presAssocID="{707C3451-3A85-45C6-A1B4-5517913F802F}" presName="Name13" presStyleLbl="parChTrans1D2" presStyleIdx="6" presStyleCnt="8"/>
      <dgm:spPr/>
    </dgm:pt>
    <dgm:pt modelId="{AF4BD5E6-59F0-475D-A839-4EE1A4A30647}" type="pres">
      <dgm:prSet presAssocID="{DBBA0C51-78B4-49DB-92AB-588ED940BFEB}" presName="childText" presStyleLbl="bgAcc1" presStyleIdx="6" presStyleCnt="8" custScaleX="196156">
        <dgm:presLayoutVars>
          <dgm:bulletEnabled val="1"/>
        </dgm:presLayoutVars>
      </dgm:prSet>
      <dgm:spPr/>
    </dgm:pt>
    <dgm:pt modelId="{CC2316DC-82E4-4129-A9F7-1BC7614BBF9A}" type="pres">
      <dgm:prSet presAssocID="{BD545530-F526-4031-8CB4-1CE3D5C531DD}" presName="Name13" presStyleLbl="parChTrans1D2" presStyleIdx="7" presStyleCnt="8"/>
      <dgm:spPr/>
    </dgm:pt>
    <dgm:pt modelId="{4AB5E8DB-B8C9-4918-B0CB-E2DA7C8A3E95}" type="pres">
      <dgm:prSet presAssocID="{4E90379A-DC42-4937-9608-BC75574B0B80}" presName="childText" presStyleLbl="bgAcc1" presStyleIdx="7" presStyleCnt="8" custScaleX="196156">
        <dgm:presLayoutVars>
          <dgm:bulletEnabled val="1"/>
        </dgm:presLayoutVars>
      </dgm:prSet>
      <dgm:spPr/>
    </dgm:pt>
  </dgm:ptLst>
  <dgm:cxnLst>
    <dgm:cxn modelId="{4BA97CB2-749E-4897-A05E-1C09C04382BF}" type="presOf" srcId="{BD545530-F526-4031-8CB4-1CE3D5C531DD}" destId="{CC2316DC-82E4-4129-A9F7-1BC7614BBF9A}" srcOrd="0" destOrd="0" presId="urn:microsoft.com/office/officeart/2005/8/layout/hierarchy3"/>
    <dgm:cxn modelId="{03098F2A-3ADC-4C55-934C-41B4DB3D16C5}" type="presOf" srcId="{8879B9D4-7683-4474-B1C4-BAA973E5DF7D}" destId="{A930D567-283B-43E1-AF71-5723B9D3C989}" srcOrd="0" destOrd="0" presId="urn:microsoft.com/office/officeart/2005/8/layout/hierarchy3"/>
    <dgm:cxn modelId="{BA10A5B2-80F9-4D5A-8BB2-D5969AEE971F}" type="presOf" srcId="{1BF6AF9B-84FC-40C3-B91D-1D0F434CB3B2}" destId="{53BEA869-2C28-4323-800F-AA3CBA0B43DD}" srcOrd="0" destOrd="0" presId="urn:microsoft.com/office/officeart/2005/8/layout/hierarchy3"/>
    <dgm:cxn modelId="{032E4E67-4FE5-4022-946B-C548184F1F95}" srcId="{EA914CB1-AC02-4188-A04A-137A4020711B}" destId="{224F7C10-BEE9-4F0C-B31E-C40896580AA9}" srcOrd="1" destOrd="0" parTransId="{FDB71D8F-9330-4498-989D-2178F0143B0E}" sibTransId="{C70C2A5D-8B63-4E25-B159-D764957DC01C}"/>
    <dgm:cxn modelId="{A776F706-F137-42ED-971D-60F11C4E1DA1}" type="presOf" srcId="{D2B55BCC-D772-49B4-B56D-7A8EF5F4F19E}" destId="{7A9889DD-FEA4-4EF1-BE9C-BCEBC71C2B48}" srcOrd="0" destOrd="0" presId="urn:microsoft.com/office/officeart/2005/8/layout/hierarchy3"/>
    <dgm:cxn modelId="{92945F92-C5E9-4975-99AB-AD0F3DB66473}" type="presOf" srcId="{ADE8A4C4-1DBD-45E1-8292-7949CA341A2E}" destId="{EF794EF1-C6BF-4D5E-BF3A-628F412FA28B}" srcOrd="0" destOrd="0" presId="urn:microsoft.com/office/officeart/2005/8/layout/hierarchy3"/>
    <dgm:cxn modelId="{E53FF7CC-FCAD-4C1D-9606-2869BD94D24D}" type="presOf" srcId="{707C3451-3A85-45C6-A1B4-5517913F802F}" destId="{0E6D322F-0779-4011-933F-F5743828E40E}" srcOrd="0" destOrd="0" presId="urn:microsoft.com/office/officeart/2005/8/layout/hierarchy3"/>
    <dgm:cxn modelId="{2AB6AF56-A6D7-450E-8851-09D3C1117FFC}" srcId="{224F7C10-BEE9-4F0C-B31E-C40896580AA9}" destId="{E418AB11-187D-4218-8457-904F0C3558C7}" srcOrd="1" destOrd="0" parTransId="{C706133F-2A8E-4D8F-896B-34C7B65ED6B2}" sibTransId="{4889777B-5FFC-4B24-8915-EA0AF9649360}"/>
    <dgm:cxn modelId="{8E5B9F94-93E9-49AA-A1DB-5AEF97B2910A}" srcId="{1FA75A3A-FA7C-466E-A6BB-345C3964DADA}" destId="{22D3E0DC-16E3-47EC-8E59-B55FCBFC881B}" srcOrd="1" destOrd="0" parTransId="{1BF6AF9B-84FC-40C3-B91D-1D0F434CB3B2}" sibTransId="{5F9A6EA5-7188-467B-A0ED-2AC4D73BB742}"/>
    <dgm:cxn modelId="{356AE10E-4606-4A3E-BF85-43EDB518D314}" type="presOf" srcId="{DBBA0C51-78B4-49DB-92AB-588ED940BFEB}" destId="{AF4BD5E6-59F0-475D-A839-4EE1A4A30647}" srcOrd="0" destOrd="0" presId="urn:microsoft.com/office/officeart/2005/8/layout/hierarchy3"/>
    <dgm:cxn modelId="{A86204AF-717F-4009-8445-B7477CAB3CD3}" srcId="{1FA75A3A-FA7C-466E-A6BB-345C3964DADA}" destId="{B22323A0-81B2-4BDC-8426-7F16054F12A6}" srcOrd="3" destOrd="0" parTransId="{8D338069-3CAC-4D17-873E-E3D4FBAF3D04}" sibTransId="{FAA12E84-2E9A-47D7-9FF7-7021D2CE8535}"/>
    <dgm:cxn modelId="{737D3CC2-8055-4F68-84A5-520ACC6BA6B2}" type="presOf" srcId="{22D3E0DC-16E3-47EC-8E59-B55FCBFC881B}" destId="{E45282FE-2173-414D-9297-283087B6F82F}" srcOrd="0" destOrd="0" presId="urn:microsoft.com/office/officeart/2005/8/layout/hierarchy3"/>
    <dgm:cxn modelId="{AF187456-2E9C-4A20-89F6-CCE864520239}" srcId="{1FA75A3A-FA7C-466E-A6BB-345C3964DADA}" destId="{8879B9D4-7683-4474-B1C4-BAA973E5DF7D}" srcOrd="2" destOrd="0" parTransId="{CC66E328-1863-4C7D-BCDD-770F0231D7E7}" sibTransId="{BBE5E685-A0CA-4C9A-BA96-4E675D27CB2C}"/>
    <dgm:cxn modelId="{82F897EB-ECC3-4459-87D3-5EB9E6A304FD}" type="presOf" srcId="{0AD28C63-152F-449A-B469-BA7C38DFAE66}" destId="{E9C57FE2-7C41-4442-86D5-BD1BDA25FFA1}" srcOrd="0" destOrd="0" presId="urn:microsoft.com/office/officeart/2005/8/layout/hierarchy3"/>
    <dgm:cxn modelId="{62EACE7E-66AC-4DD4-9564-15C32DCF0A11}" srcId="{EA914CB1-AC02-4188-A04A-137A4020711B}" destId="{1FA75A3A-FA7C-466E-A6BB-345C3964DADA}" srcOrd="0" destOrd="0" parTransId="{84A98610-7AAB-41A8-A6E7-E84309BD26B3}" sibTransId="{51D93347-DD70-46A1-8621-986963C70FEA}"/>
    <dgm:cxn modelId="{16D54EEA-5B6D-442A-8C65-903FA58A43B8}" type="presOf" srcId="{8D338069-3CAC-4D17-873E-E3D4FBAF3D04}" destId="{31FD5115-9B6F-4557-B02D-EA295FE71E54}" srcOrd="0" destOrd="0" presId="urn:microsoft.com/office/officeart/2005/8/layout/hierarchy3"/>
    <dgm:cxn modelId="{9502F20B-A5BA-42EA-AB78-1866FEA6BDC8}" srcId="{224F7C10-BEE9-4F0C-B31E-C40896580AA9}" destId="{DBBA0C51-78B4-49DB-92AB-588ED940BFEB}" srcOrd="2" destOrd="0" parTransId="{707C3451-3A85-45C6-A1B4-5517913F802F}" sibTransId="{0AB98118-CB66-455D-8D74-DFC9D0041DD3}"/>
    <dgm:cxn modelId="{B6F0E54A-66FE-4D2F-A428-A44DF17DD245}" type="presOf" srcId="{1FA75A3A-FA7C-466E-A6BB-345C3964DADA}" destId="{246D3AD6-D3D1-494D-AB0D-F4F070983344}" srcOrd="1" destOrd="0" presId="urn:microsoft.com/office/officeart/2005/8/layout/hierarchy3"/>
    <dgm:cxn modelId="{ED742BDA-975A-4E1F-96AB-A9F9CC245CDB}" type="presOf" srcId="{C706133F-2A8E-4D8F-896B-34C7B65ED6B2}" destId="{22E4C7BC-D3AF-4D89-A529-D49F23DBD9DA}" srcOrd="0" destOrd="0" presId="urn:microsoft.com/office/officeart/2005/8/layout/hierarchy3"/>
    <dgm:cxn modelId="{3261F708-2050-43D0-A144-8F8192FB941D}" type="presOf" srcId="{224F7C10-BEE9-4F0C-B31E-C40896580AA9}" destId="{642A19FD-7734-4644-8166-5CE4D4BD24A0}" srcOrd="1" destOrd="0" presId="urn:microsoft.com/office/officeart/2005/8/layout/hierarchy3"/>
    <dgm:cxn modelId="{2678A384-31B5-4D1F-8745-E274B9E37650}" srcId="{1FA75A3A-FA7C-466E-A6BB-345C3964DADA}" destId="{1E5F2718-81E7-4583-B41E-8DC5E0FFFE2E}" srcOrd="0" destOrd="0" parTransId="{ADE8A4C4-1DBD-45E1-8292-7949CA341A2E}" sibTransId="{6C6AE45E-26C4-4B60-ABF7-65177D1D28FC}"/>
    <dgm:cxn modelId="{4AE9D757-448E-4239-B87C-A70ABED91DA3}" type="presOf" srcId="{E418AB11-187D-4218-8457-904F0C3558C7}" destId="{913D4153-85C9-443F-94F1-D7B9195EB5EE}" srcOrd="0" destOrd="0" presId="urn:microsoft.com/office/officeart/2005/8/layout/hierarchy3"/>
    <dgm:cxn modelId="{7DF9677A-2EAD-4FFF-8B8A-AC1EAA09A65D}" srcId="{224F7C10-BEE9-4F0C-B31E-C40896580AA9}" destId="{4E90379A-DC42-4937-9608-BC75574B0B80}" srcOrd="3" destOrd="0" parTransId="{BD545530-F526-4031-8CB4-1CE3D5C531DD}" sibTransId="{BA6A1E04-431C-4223-971B-85686F3B092A}"/>
    <dgm:cxn modelId="{DC1FE590-2287-4424-AA6D-8C4A2C846962}" type="presOf" srcId="{224F7C10-BEE9-4F0C-B31E-C40896580AA9}" destId="{0AC1A8CA-F51F-4943-8D18-DEA05A37D9A8}" srcOrd="0" destOrd="0" presId="urn:microsoft.com/office/officeart/2005/8/layout/hierarchy3"/>
    <dgm:cxn modelId="{FD6E6677-6493-44CF-99EA-2B9C875A0F74}" srcId="{224F7C10-BEE9-4F0C-B31E-C40896580AA9}" destId="{0AD28C63-152F-449A-B469-BA7C38DFAE66}" srcOrd="0" destOrd="0" parTransId="{D2B55BCC-D772-49B4-B56D-7A8EF5F4F19E}" sibTransId="{DCD8501F-781A-461B-99A9-A4B23FA3E220}"/>
    <dgm:cxn modelId="{20A310DD-3E2C-4E22-B226-4CEC3AF65897}" type="presOf" srcId="{EA914CB1-AC02-4188-A04A-137A4020711B}" destId="{4739237A-DFD7-45A3-AAC2-C5307485F371}" srcOrd="0" destOrd="0" presId="urn:microsoft.com/office/officeart/2005/8/layout/hierarchy3"/>
    <dgm:cxn modelId="{8E9FAB6E-F6D0-4D58-9137-9FD7C0D12525}" type="presOf" srcId="{4E90379A-DC42-4937-9608-BC75574B0B80}" destId="{4AB5E8DB-B8C9-4918-B0CB-E2DA7C8A3E95}" srcOrd="0" destOrd="0" presId="urn:microsoft.com/office/officeart/2005/8/layout/hierarchy3"/>
    <dgm:cxn modelId="{392CF621-D9BB-41F2-9AB5-1DC7031C2E0A}" type="presOf" srcId="{1FA75A3A-FA7C-466E-A6BB-345C3964DADA}" destId="{63970251-56EF-4D84-8E7D-4DD6F02E9A99}" srcOrd="0" destOrd="0" presId="urn:microsoft.com/office/officeart/2005/8/layout/hierarchy3"/>
    <dgm:cxn modelId="{F89A765D-A313-4046-AEA1-DF7063018475}" type="presOf" srcId="{1E5F2718-81E7-4583-B41E-8DC5E0FFFE2E}" destId="{6EB8BAB1-3D70-4860-9D97-68A82BB7B7BF}" srcOrd="0" destOrd="0" presId="urn:microsoft.com/office/officeart/2005/8/layout/hierarchy3"/>
    <dgm:cxn modelId="{E9D33219-51C3-4C8D-8C89-1973B5AE9D04}" type="presOf" srcId="{CC66E328-1863-4C7D-BCDD-770F0231D7E7}" destId="{540BFA0B-11AC-436A-B91B-0968D80F8869}" srcOrd="0" destOrd="0" presId="urn:microsoft.com/office/officeart/2005/8/layout/hierarchy3"/>
    <dgm:cxn modelId="{A7CD2ED4-F07D-4006-8060-12151F32AC73}" type="presOf" srcId="{B22323A0-81B2-4BDC-8426-7F16054F12A6}" destId="{0B760DBB-4A2C-40F2-9A2C-90C5F0427122}" srcOrd="0" destOrd="0" presId="urn:microsoft.com/office/officeart/2005/8/layout/hierarchy3"/>
    <dgm:cxn modelId="{1E1A28DC-CE50-44B9-A18C-AB96B9F1EC50}" type="presParOf" srcId="{4739237A-DFD7-45A3-AAC2-C5307485F371}" destId="{32AD2737-8105-4496-9C56-B42268B9C552}" srcOrd="0" destOrd="0" presId="urn:microsoft.com/office/officeart/2005/8/layout/hierarchy3"/>
    <dgm:cxn modelId="{6B78741C-EE73-4A34-9EE5-52486D739A62}" type="presParOf" srcId="{32AD2737-8105-4496-9C56-B42268B9C552}" destId="{CAB46076-AC11-471E-87D9-A7669D832CBC}" srcOrd="0" destOrd="0" presId="urn:microsoft.com/office/officeart/2005/8/layout/hierarchy3"/>
    <dgm:cxn modelId="{E64415DD-99FE-4F03-B670-825E9992A44D}" type="presParOf" srcId="{CAB46076-AC11-471E-87D9-A7669D832CBC}" destId="{63970251-56EF-4D84-8E7D-4DD6F02E9A99}" srcOrd="0" destOrd="0" presId="urn:microsoft.com/office/officeart/2005/8/layout/hierarchy3"/>
    <dgm:cxn modelId="{FAAA2444-30FB-4D28-8339-A4A9AC4DE07F}" type="presParOf" srcId="{CAB46076-AC11-471E-87D9-A7669D832CBC}" destId="{246D3AD6-D3D1-494D-AB0D-F4F070983344}" srcOrd="1" destOrd="0" presId="urn:microsoft.com/office/officeart/2005/8/layout/hierarchy3"/>
    <dgm:cxn modelId="{A584F3F6-A619-4E7B-86A9-483F775AC8B5}" type="presParOf" srcId="{32AD2737-8105-4496-9C56-B42268B9C552}" destId="{A7171687-67B1-42F9-8809-EB0BC2ADC02E}" srcOrd="1" destOrd="0" presId="urn:microsoft.com/office/officeart/2005/8/layout/hierarchy3"/>
    <dgm:cxn modelId="{3E983A10-8620-4783-AA6F-33BF11319D96}" type="presParOf" srcId="{A7171687-67B1-42F9-8809-EB0BC2ADC02E}" destId="{EF794EF1-C6BF-4D5E-BF3A-628F412FA28B}" srcOrd="0" destOrd="0" presId="urn:microsoft.com/office/officeart/2005/8/layout/hierarchy3"/>
    <dgm:cxn modelId="{7A95CD53-2922-4FFC-B7DF-3882D42E303F}" type="presParOf" srcId="{A7171687-67B1-42F9-8809-EB0BC2ADC02E}" destId="{6EB8BAB1-3D70-4860-9D97-68A82BB7B7BF}" srcOrd="1" destOrd="0" presId="urn:microsoft.com/office/officeart/2005/8/layout/hierarchy3"/>
    <dgm:cxn modelId="{7C069A00-6D69-4A23-98DE-DF6236C60E8D}" type="presParOf" srcId="{A7171687-67B1-42F9-8809-EB0BC2ADC02E}" destId="{53BEA869-2C28-4323-800F-AA3CBA0B43DD}" srcOrd="2" destOrd="0" presId="urn:microsoft.com/office/officeart/2005/8/layout/hierarchy3"/>
    <dgm:cxn modelId="{9EBD3C23-5CD4-4066-AA80-CF70FF51AA73}" type="presParOf" srcId="{A7171687-67B1-42F9-8809-EB0BC2ADC02E}" destId="{E45282FE-2173-414D-9297-283087B6F82F}" srcOrd="3" destOrd="0" presId="urn:microsoft.com/office/officeart/2005/8/layout/hierarchy3"/>
    <dgm:cxn modelId="{B1EDA7AD-7400-4C7F-9B6B-922F6B648236}" type="presParOf" srcId="{A7171687-67B1-42F9-8809-EB0BC2ADC02E}" destId="{540BFA0B-11AC-436A-B91B-0968D80F8869}" srcOrd="4" destOrd="0" presId="urn:microsoft.com/office/officeart/2005/8/layout/hierarchy3"/>
    <dgm:cxn modelId="{4C26ABDF-8A26-41BC-BF0C-DF2CDEC11A2A}" type="presParOf" srcId="{A7171687-67B1-42F9-8809-EB0BC2ADC02E}" destId="{A930D567-283B-43E1-AF71-5723B9D3C989}" srcOrd="5" destOrd="0" presId="urn:microsoft.com/office/officeart/2005/8/layout/hierarchy3"/>
    <dgm:cxn modelId="{7003056C-D576-4B95-9ED3-3E8B4D70E1B9}" type="presParOf" srcId="{A7171687-67B1-42F9-8809-EB0BC2ADC02E}" destId="{31FD5115-9B6F-4557-B02D-EA295FE71E54}" srcOrd="6" destOrd="0" presId="urn:microsoft.com/office/officeart/2005/8/layout/hierarchy3"/>
    <dgm:cxn modelId="{47206C72-F33E-4812-A83D-1F7C61B8A100}" type="presParOf" srcId="{A7171687-67B1-42F9-8809-EB0BC2ADC02E}" destId="{0B760DBB-4A2C-40F2-9A2C-90C5F0427122}" srcOrd="7" destOrd="0" presId="urn:microsoft.com/office/officeart/2005/8/layout/hierarchy3"/>
    <dgm:cxn modelId="{B422DD2A-0944-409D-8274-84C20A3265FB}" type="presParOf" srcId="{4739237A-DFD7-45A3-AAC2-C5307485F371}" destId="{30BFC2D7-C17A-4FF4-AF78-1DB49EB5217D}" srcOrd="1" destOrd="0" presId="urn:microsoft.com/office/officeart/2005/8/layout/hierarchy3"/>
    <dgm:cxn modelId="{CD005537-402B-46FE-8297-1B8A00766A08}" type="presParOf" srcId="{30BFC2D7-C17A-4FF4-AF78-1DB49EB5217D}" destId="{A23DE6BA-AEF9-42C3-9C12-FAC5E4F882D0}" srcOrd="0" destOrd="0" presId="urn:microsoft.com/office/officeart/2005/8/layout/hierarchy3"/>
    <dgm:cxn modelId="{C53386F1-4FBB-40C3-8341-6DB5FB4A30A4}" type="presParOf" srcId="{A23DE6BA-AEF9-42C3-9C12-FAC5E4F882D0}" destId="{0AC1A8CA-F51F-4943-8D18-DEA05A37D9A8}" srcOrd="0" destOrd="0" presId="urn:microsoft.com/office/officeart/2005/8/layout/hierarchy3"/>
    <dgm:cxn modelId="{505156E3-7154-48CB-BD27-B2292B9FDC33}" type="presParOf" srcId="{A23DE6BA-AEF9-42C3-9C12-FAC5E4F882D0}" destId="{642A19FD-7734-4644-8166-5CE4D4BD24A0}" srcOrd="1" destOrd="0" presId="urn:microsoft.com/office/officeart/2005/8/layout/hierarchy3"/>
    <dgm:cxn modelId="{BEDE9952-1CA2-4815-A436-ADA6BB382695}" type="presParOf" srcId="{30BFC2D7-C17A-4FF4-AF78-1DB49EB5217D}" destId="{3A308B3D-0CE2-433C-B893-55659E8284E0}" srcOrd="1" destOrd="0" presId="urn:microsoft.com/office/officeart/2005/8/layout/hierarchy3"/>
    <dgm:cxn modelId="{A5C014BE-6EAD-4464-BE26-4C2C72B5512F}" type="presParOf" srcId="{3A308B3D-0CE2-433C-B893-55659E8284E0}" destId="{7A9889DD-FEA4-4EF1-BE9C-BCEBC71C2B48}" srcOrd="0" destOrd="0" presId="urn:microsoft.com/office/officeart/2005/8/layout/hierarchy3"/>
    <dgm:cxn modelId="{84C9C263-6140-4C1D-8FFE-BF73B56AA43D}" type="presParOf" srcId="{3A308B3D-0CE2-433C-B893-55659E8284E0}" destId="{E9C57FE2-7C41-4442-86D5-BD1BDA25FFA1}" srcOrd="1" destOrd="0" presId="urn:microsoft.com/office/officeart/2005/8/layout/hierarchy3"/>
    <dgm:cxn modelId="{8D1B8E49-2E3B-4180-8232-62887886B319}" type="presParOf" srcId="{3A308B3D-0CE2-433C-B893-55659E8284E0}" destId="{22E4C7BC-D3AF-4D89-A529-D49F23DBD9DA}" srcOrd="2" destOrd="0" presId="urn:microsoft.com/office/officeart/2005/8/layout/hierarchy3"/>
    <dgm:cxn modelId="{6040E869-AD8E-4B31-9EFE-B93B227DF7C3}" type="presParOf" srcId="{3A308B3D-0CE2-433C-B893-55659E8284E0}" destId="{913D4153-85C9-443F-94F1-D7B9195EB5EE}" srcOrd="3" destOrd="0" presId="urn:microsoft.com/office/officeart/2005/8/layout/hierarchy3"/>
    <dgm:cxn modelId="{A9C48F3C-85F7-49C8-9410-E9EADF87968F}" type="presParOf" srcId="{3A308B3D-0CE2-433C-B893-55659E8284E0}" destId="{0E6D322F-0779-4011-933F-F5743828E40E}" srcOrd="4" destOrd="0" presId="urn:microsoft.com/office/officeart/2005/8/layout/hierarchy3"/>
    <dgm:cxn modelId="{FC60DF77-FC87-4788-A141-B9B71FA181A8}" type="presParOf" srcId="{3A308B3D-0CE2-433C-B893-55659E8284E0}" destId="{AF4BD5E6-59F0-475D-A839-4EE1A4A30647}" srcOrd="5" destOrd="0" presId="urn:microsoft.com/office/officeart/2005/8/layout/hierarchy3"/>
    <dgm:cxn modelId="{BB4E8BA3-8C75-4AE7-9803-DA6668FC0763}" type="presParOf" srcId="{3A308B3D-0CE2-433C-B893-55659E8284E0}" destId="{CC2316DC-82E4-4129-A9F7-1BC7614BBF9A}" srcOrd="6" destOrd="0" presId="urn:microsoft.com/office/officeart/2005/8/layout/hierarchy3"/>
    <dgm:cxn modelId="{D0DEEF0A-E88A-4E84-9EE6-8E743A120FF2}" type="presParOf" srcId="{3A308B3D-0CE2-433C-B893-55659E8284E0}" destId="{4AB5E8DB-B8C9-4918-B0CB-E2DA7C8A3E95}"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19F0E-A44B-4B70-BE02-E0698D848660}">
      <dsp:nvSpPr>
        <dsp:cNvPr id="0" name=""/>
        <dsp:cNvSpPr/>
      </dsp:nvSpPr>
      <dsp:spPr>
        <a:xfrm>
          <a:off x="2207" y="-283"/>
          <a:ext cx="3435027" cy="5978769"/>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altLang="vi-VN" sz="3200" b="1" kern="1200" dirty="0">
              <a:latin typeface="Times New Roman" panose="02020603050405020304" pitchFamily="18" charset="0"/>
              <a:cs typeface="Times New Roman" panose="02020603050405020304" pitchFamily="18" charset="0"/>
            </a:rPr>
            <a:t>7 </a:t>
          </a:r>
          <a:r>
            <a:rPr lang="en-US" altLang="vi-VN" sz="3200" b="1" kern="1200" dirty="0" err="1">
              <a:latin typeface="Times New Roman" panose="02020603050405020304" pitchFamily="18" charset="0"/>
              <a:cs typeface="Times New Roman" panose="02020603050405020304" pitchFamily="18" charset="0"/>
            </a:rPr>
            <a:t>câu</a:t>
          </a:r>
          <a:r>
            <a:rPr lang="en-US" altLang="vi-VN" sz="3200" b="1" kern="1200" dirty="0">
              <a:latin typeface="Times New Roman" panose="02020603050405020304" pitchFamily="18" charset="0"/>
              <a:cs typeface="Times New Roman" panose="02020603050405020304" pitchFamily="18" charset="0"/>
            </a:rPr>
            <a:t> </a:t>
          </a:r>
          <a:r>
            <a:rPr lang="en-US" altLang="vi-VN" sz="3200" b="1" kern="1200" dirty="0" err="1">
              <a:latin typeface="Times New Roman" panose="02020603050405020304" pitchFamily="18" charset="0"/>
              <a:cs typeface="Times New Roman" panose="02020603050405020304" pitchFamily="18" charset="0"/>
            </a:rPr>
            <a:t>thơ</a:t>
          </a:r>
          <a:r>
            <a:rPr lang="en-US" altLang="vi-VN" sz="3200" b="1" kern="1200" dirty="0">
              <a:latin typeface="Times New Roman" panose="02020603050405020304" pitchFamily="18" charset="0"/>
              <a:cs typeface="Times New Roman" panose="02020603050405020304" pitchFamily="18" charset="0"/>
            </a:rPr>
            <a:t> </a:t>
          </a:r>
          <a:r>
            <a:rPr lang="en-US" altLang="vi-VN" sz="3200" b="1" kern="1200" dirty="0" err="1">
              <a:latin typeface="Times New Roman" panose="02020603050405020304" pitchFamily="18" charset="0"/>
              <a:cs typeface="Times New Roman" panose="02020603050405020304" pitchFamily="18" charset="0"/>
            </a:rPr>
            <a:t>đầu</a:t>
          </a:r>
          <a:r>
            <a:rPr lang="en-US" altLang="vi-VN" sz="3200" b="1" kern="1200" dirty="0">
              <a:latin typeface="Times New Roman" panose="02020603050405020304" pitchFamily="18" charset="0"/>
              <a:cs typeface="Times New Roman" panose="02020603050405020304" pitchFamily="18" charset="0"/>
            </a:rPr>
            <a:t>: </a:t>
          </a:r>
          <a:r>
            <a:rPr lang="vi-VN" altLang="vi-VN" sz="3200" b="1" kern="1200" dirty="0">
              <a:latin typeface="Times New Roman" panose="02020603050405020304" pitchFamily="18" charset="0"/>
              <a:cs typeface="Times New Roman" panose="02020603050405020304" pitchFamily="18" charset="0"/>
            </a:rPr>
            <a:t>Cơ sở của tình đồng chí.</a:t>
          </a:r>
          <a:endParaRPr lang="vi-VN" sz="3200" b="1" kern="1200" dirty="0">
            <a:latin typeface="Times New Roman" panose="02020603050405020304" pitchFamily="18" charset="0"/>
            <a:cs typeface="Times New Roman" panose="02020603050405020304" pitchFamily="18" charset="0"/>
          </a:endParaRPr>
        </a:p>
      </dsp:txBody>
      <dsp:txXfrm>
        <a:off x="2207" y="2391224"/>
        <a:ext cx="3435027" cy="2391507"/>
      </dsp:txXfrm>
    </dsp:sp>
    <dsp:sp modelId="{23ED1B28-093A-422A-9A9E-1D659C6475E9}">
      <dsp:nvSpPr>
        <dsp:cNvPr id="0" name=""/>
        <dsp:cNvSpPr/>
      </dsp:nvSpPr>
      <dsp:spPr>
        <a:xfrm>
          <a:off x="56428" y="77114"/>
          <a:ext cx="3326585" cy="2553586"/>
        </a:xfrm>
        <a:prstGeom prst="ellipse">
          <a:avLst/>
        </a:prstGeom>
        <a:blipFill>
          <a:blip xmlns:r="http://schemas.openxmlformats.org/officeDocument/2006/relationships" r:embed="rId1"/>
          <a:srcRect/>
          <a:stretch>
            <a:fillRect l="-24000" r="-2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8556BA6-D448-44AE-9551-C634C6082337}">
      <dsp:nvSpPr>
        <dsp:cNvPr id="0" name=""/>
        <dsp:cNvSpPr/>
      </dsp:nvSpPr>
      <dsp:spPr>
        <a:xfrm>
          <a:off x="3540286" y="-283"/>
          <a:ext cx="3435027" cy="5978769"/>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altLang="vi-VN" sz="3500" b="1" kern="1200" dirty="0">
              <a:latin typeface="Times New Roman" panose="02020603050405020304" pitchFamily="18" charset="0"/>
              <a:cs typeface="Times New Roman" panose="02020603050405020304" pitchFamily="18" charset="0"/>
            </a:rPr>
            <a:t>10 </a:t>
          </a:r>
          <a:r>
            <a:rPr lang="en-US" altLang="vi-VN" sz="3500" b="1" kern="1200" dirty="0" err="1">
              <a:latin typeface="Times New Roman" panose="02020603050405020304" pitchFamily="18" charset="0"/>
              <a:cs typeface="Times New Roman" panose="02020603050405020304" pitchFamily="18" charset="0"/>
            </a:rPr>
            <a:t>câu</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thơ</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tiếp</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Những</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biểu</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hiện</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của</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tình</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đồng</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chí</a:t>
          </a:r>
          <a:endParaRPr lang="vi-VN" sz="3500" b="1" kern="1200" dirty="0">
            <a:latin typeface="Times New Roman" panose="02020603050405020304" pitchFamily="18" charset="0"/>
            <a:cs typeface="Times New Roman" panose="02020603050405020304" pitchFamily="18" charset="0"/>
          </a:endParaRPr>
        </a:p>
      </dsp:txBody>
      <dsp:txXfrm>
        <a:off x="3540286" y="2391224"/>
        <a:ext cx="3435027" cy="2391507"/>
      </dsp:txXfrm>
    </dsp:sp>
    <dsp:sp modelId="{FDA9B507-3EB9-4737-897A-97A628FD65F1}">
      <dsp:nvSpPr>
        <dsp:cNvPr id="0" name=""/>
        <dsp:cNvSpPr/>
      </dsp:nvSpPr>
      <dsp:spPr>
        <a:xfrm>
          <a:off x="3619503" y="52476"/>
          <a:ext cx="3276593" cy="253254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A319F24-389E-4525-B029-EEA088FBCAB5}">
      <dsp:nvSpPr>
        <dsp:cNvPr id="0" name=""/>
        <dsp:cNvSpPr/>
      </dsp:nvSpPr>
      <dsp:spPr>
        <a:xfrm>
          <a:off x="7078364" y="-283"/>
          <a:ext cx="3435027" cy="5978769"/>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altLang="vi-VN" sz="3500" b="1" kern="1200" dirty="0">
              <a:latin typeface="Times New Roman" panose="02020603050405020304" pitchFamily="18" charset="0"/>
              <a:cs typeface="Times New Roman" panose="02020603050405020304" pitchFamily="18" charset="0"/>
            </a:rPr>
            <a:t>3 </a:t>
          </a:r>
          <a:r>
            <a:rPr lang="en-US" altLang="vi-VN" sz="3500" b="1" kern="1200" dirty="0" err="1">
              <a:latin typeface="Times New Roman" panose="02020603050405020304" pitchFamily="18" charset="0"/>
              <a:cs typeface="Times New Roman" panose="02020603050405020304" pitchFamily="18" charset="0"/>
            </a:rPr>
            <a:t>câu</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thơ</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cuối</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Bức</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tranh</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đẹp</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về</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người</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lính</a:t>
          </a:r>
          <a:endParaRPr lang="vi-VN" sz="3500" b="1" kern="1200" dirty="0">
            <a:latin typeface="Times New Roman" panose="02020603050405020304" pitchFamily="18" charset="0"/>
            <a:cs typeface="Times New Roman" panose="02020603050405020304" pitchFamily="18" charset="0"/>
          </a:endParaRPr>
        </a:p>
      </dsp:txBody>
      <dsp:txXfrm>
        <a:off x="7078364" y="2391224"/>
        <a:ext cx="3435027" cy="2391507"/>
      </dsp:txXfrm>
    </dsp:sp>
    <dsp:sp modelId="{21484A38-3652-4889-9E71-ADEE8777B5C3}">
      <dsp:nvSpPr>
        <dsp:cNvPr id="0" name=""/>
        <dsp:cNvSpPr/>
      </dsp:nvSpPr>
      <dsp:spPr>
        <a:xfrm>
          <a:off x="7140629" y="70056"/>
          <a:ext cx="3310498" cy="256770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E37BA1B-FE01-43E0-BF4C-88398507356E}">
      <dsp:nvSpPr>
        <dsp:cNvPr id="0" name=""/>
        <dsp:cNvSpPr/>
      </dsp:nvSpPr>
      <dsp:spPr>
        <a:xfrm>
          <a:off x="841247" y="4483227"/>
          <a:ext cx="9674352" cy="1495825"/>
        </a:xfrm>
        <a:prstGeom prst="leftRight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70251-56EF-4D84-8E7D-4DD6F02E9A99}">
      <dsp:nvSpPr>
        <dsp:cNvPr id="0" name=""/>
        <dsp:cNvSpPr/>
      </dsp:nvSpPr>
      <dsp:spPr>
        <a:xfrm>
          <a:off x="1928" y="74974"/>
          <a:ext cx="3420676" cy="86659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BZ" sz="4400" kern="1200" dirty="0" err="1">
              <a:latin typeface="Times New Roman" panose="02020603050405020304" pitchFamily="18" charset="0"/>
              <a:cs typeface="Times New Roman" panose="02020603050405020304" pitchFamily="18" charset="0"/>
            </a:rPr>
            <a:t>Súng</a:t>
          </a:r>
          <a:endParaRPr lang="en-BZ" sz="4400" kern="1200" dirty="0">
            <a:latin typeface="Times New Roman" panose="02020603050405020304" pitchFamily="18" charset="0"/>
            <a:cs typeface="Times New Roman" panose="02020603050405020304" pitchFamily="18" charset="0"/>
          </a:endParaRPr>
        </a:p>
      </dsp:txBody>
      <dsp:txXfrm>
        <a:off x="27310" y="100356"/>
        <a:ext cx="3369912" cy="815827"/>
      </dsp:txXfrm>
    </dsp:sp>
    <dsp:sp modelId="{EF794EF1-C6BF-4D5E-BF3A-628F412FA28B}">
      <dsp:nvSpPr>
        <dsp:cNvPr id="0" name=""/>
        <dsp:cNvSpPr/>
      </dsp:nvSpPr>
      <dsp:spPr>
        <a:xfrm>
          <a:off x="343995" y="941565"/>
          <a:ext cx="342067" cy="653945"/>
        </a:xfrm>
        <a:custGeom>
          <a:avLst/>
          <a:gdLst/>
          <a:ahLst/>
          <a:cxnLst/>
          <a:rect l="0" t="0" r="0" b="0"/>
          <a:pathLst>
            <a:path>
              <a:moveTo>
                <a:pt x="0" y="0"/>
              </a:moveTo>
              <a:lnTo>
                <a:pt x="0" y="653945"/>
              </a:lnTo>
              <a:lnTo>
                <a:pt x="342067" y="65394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B8BAB1-3D70-4860-9D97-68A82BB7B7BF}">
      <dsp:nvSpPr>
        <dsp:cNvPr id="0" name=""/>
        <dsp:cNvSpPr/>
      </dsp:nvSpPr>
      <dsp:spPr>
        <a:xfrm>
          <a:off x="686063" y="1159547"/>
          <a:ext cx="2736540" cy="871927"/>
        </a:xfrm>
        <a:prstGeom prst="roundRect">
          <a:avLst>
            <a:gd name="adj" fmla="val 10000"/>
          </a:avLst>
        </a:prstGeom>
        <a:solidFill>
          <a:schemeClr val="accent2">
            <a:lumMod val="60000"/>
            <a:lumOff val="40000"/>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BZ" sz="2400" kern="1200" dirty="0" err="1">
              <a:latin typeface="Times New Roman" panose="02020603050405020304" pitchFamily="18" charset="0"/>
              <a:cs typeface="Times New Roman" panose="02020603050405020304" pitchFamily="18" charset="0"/>
            </a:rPr>
            <a:t>Chiến</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sĩ</a:t>
          </a:r>
          <a:endParaRPr lang="en-BZ" sz="2400" kern="1200" dirty="0">
            <a:latin typeface="Times New Roman" panose="02020603050405020304" pitchFamily="18" charset="0"/>
            <a:cs typeface="Times New Roman" panose="02020603050405020304" pitchFamily="18" charset="0"/>
          </a:endParaRPr>
        </a:p>
      </dsp:txBody>
      <dsp:txXfrm>
        <a:off x="711601" y="1185085"/>
        <a:ext cx="2685464" cy="820851"/>
      </dsp:txXfrm>
    </dsp:sp>
    <dsp:sp modelId="{53BEA869-2C28-4323-800F-AA3CBA0B43DD}">
      <dsp:nvSpPr>
        <dsp:cNvPr id="0" name=""/>
        <dsp:cNvSpPr/>
      </dsp:nvSpPr>
      <dsp:spPr>
        <a:xfrm>
          <a:off x="343995" y="941565"/>
          <a:ext cx="342067" cy="1743854"/>
        </a:xfrm>
        <a:custGeom>
          <a:avLst/>
          <a:gdLst/>
          <a:ahLst/>
          <a:cxnLst/>
          <a:rect l="0" t="0" r="0" b="0"/>
          <a:pathLst>
            <a:path>
              <a:moveTo>
                <a:pt x="0" y="0"/>
              </a:moveTo>
              <a:lnTo>
                <a:pt x="0" y="1743854"/>
              </a:lnTo>
              <a:lnTo>
                <a:pt x="342067" y="174385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5282FE-2173-414D-9297-283087B6F82F}">
      <dsp:nvSpPr>
        <dsp:cNvPr id="0" name=""/>
        <dsp:cNvSpPr/>
      </dsp:nvSpPr>
      <dsp:spPr>
        <a:xfrm>
          <a:off x="686063" y="2249457"/>
          <a:ext cx="2736540" cy="871927"/>
        </a:xfrm>
        <a:prstGeom prst="roundRect">
          <a:avLst>
            <a:gd name="adj" fmla="val 10000"/>
          </a:avLst>
        </a:prstGeom>
        <a:solidFill>
          <a:schemeClr val="accent2">
            <a:lumMod val="60000"/>
            <a:lumOff val="40000"/>
            <a:alpha val="90000"/>
          </a:schemeClr>
        </a:solidFill>
        <a:ln w="6350" cap="flat" cmpd="sng" algn="ctr">
          <a:solidFill>
            <a:schemeClr val="accent2">
              <a:hueOff val="-207909"/>
              <a:satOff val="-11990"/>
              <a:lumOff val="123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BZ" sz="2400" kern="1200" dirty="0" err="1">
              <a:latin typeface="Times New Roman" panose="02020603050405020304" pitchFamily="18" charset="0"/>
              <a:cs typeface="Times New Roman" panose="02020603050405020304" pitchFamily="18" charset="0"/>
            </a:rPr>
            <a:t>Gần</a:t>
          </a:r>
          <a:endParaRPr lang="en-BZ" sz="2400" kern="1200" dirty="0">
            <a:latin typeface="Times New Roman" panose="02020603050405020304" pitchFamily="18" charset="0"/>
            <a:cs typeface="Times New Roman" panose="02020603050405020304" pitchFamily="18" charset="0"/>
          </a:endParaRPr>
        </a:p>
      </dsp:txBody>
      <dsp:txXfrm>
        <a:off x="711601" y="2274995"/>
        <a:ext cx="2685464" cy="820851"/>
      </dsp:txXfrm>
    </dsp:sp>
    <dsp:sp modelId="{540BFA0B-11AC-436A-B91B-0968D80F8869}">
      <dsp:nvSpPr>
        <dsp:cNvPr id="0" name=""/>
        <dsp:cNvSpPr/>
      </dsp:nvSpPr>
      <dsp:spPr>
        <a:xfrm>
          <a:off x="343995" y="941565"/>
          <a:ext cx="342067" cy="2833764"/>
        </a:xfrm>
        <a:custGeom>
          <a:avLst/>
          <a:gdLst/>
          <a:ahLst/>
          <a:cxnLst/>
          <a:rect l="0" t="0" r="0" b="0"/>
          <a:pathLst>
            <a:path>
              <a:moveTo>
                <a:pt x="0" y="0"/>
              </a:moveTo>
              <a:lnTo>
                <a:pt x="0" y="2833764"/>
              </a:lnTo>
              <a:lnTo>
                <a:pt x="342067" y="283376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30D567-283B-43E1-AF71-5723B9D3C989}">
      <dsp:nvSpPr>
        <dsp:cNvPr id="0" name=""/>
        <dsp:cNvSpPr/>
      </dsp:nvSpPr>
      <dsp:spPr>
        <a:xfrm>
          <a:off x="686063" y="3339366"/>
          <a:ext cx="2736540" cy="871927"/>
        </a:xfrm>
        <a:prstGeom prst="roundRect">
          <a:avLst>
            <a:gd name="adj" fmla="val 10000"/>
          </a:avLst>
        </a:prstGeom>
        <a:solidFill>
          <a:schemeClr val="accent2">
            <a:lumMod val="60000"/>
            <a:lumOff val="40000"/>
            <a:alpha val="90000"/>
          </a:schemeClr>
        </a:solidFill>
        <a:ln w="6350" cap="flat" cmpd="sng" algn="ctr">
          <a:solidFill>
            <a:schemeClr val="accent2">
              <a:hueOff val="-415818"/>
              <a:satOff val="-23979"/>
              <a:lumOff val="24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BZ" sz="2400" kern="1200" dirty="0">
              <a:latin typeface="Times New Roman" panose="02020603050405020304" pitchFamily="18" charset="0"/>
              <a:cs typeface="Times New Roman" panose="02020603050405020304" pitchFamily="18" charset="0"/>
            </a:rPr>
            <a:t>Ý </a:t>
          </a:r>
          <a:r>
            <a:rPr lang="en-BZ" sz="2400" kern="1200" dirty="0" err="1">
              <a:latin typeface="Times New Roman" panose="02020603050405020304" pitchFamily="18" charset="0"/>
              <a:cs typeface="Times New Roman" panose="02020603050405020304" pitchFamily="18" charset="0"/>
            </a:rPr>
            <a:t>chí</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chiến</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đấu</a:t>
          </a:r>
          <a:endParaRPr lang="en-BZ" sz="2400" kern="1200" dirty="0">
            <a:latin typeface="Times New Roman" panose="02020603050405020304" pitchFamily="18" charset="0"/>
            <a:cs typeface="Times New Roman" panose="02020603050405020304" pitchFamily="18" charset="0"/>
          </a:endParaRPr>
        </a:p>
      </dsp:txBody>
      <dsp:txXfrm>
        <a:off x="711601" y="3364904"/>
        <a:ext cx="2685464" cy="820851"/>
      </dsp:txXfrm>
    </dsp:sp>
    <dsp:sp modelId="{31FD5115-9B6F-4557-B02D-EA295FE71E54}">
      <dsp:nvSpPr>
        <dsp:cNvPr id="0" name=""/>
        <dsp:cNvSpPr/>
      </dsp:nvSpPr>
      <dsp:spPr>
        <a:xfrm>
          <a:off x="343995" y="941565"/>
          <a:ext cx="342067" cy="3923673"/>
        </a:xfrm>
        <a:custGeom>
          <a:avLst/>
          <a:gdLst/>
          <a:ahLst/>
          <a:cxnLst/>
          <a:rect l="0" t="0" r="0" b="0"/>
          <a:pathLst>
            <a:path>
              <a:moveTo>
                <a:pt x="0" y="0"/>
              </a:moveTo>
              <a:lnTo>
                <a:pt x="0" y="3923673"/>
              </a:lnTo>
              <a:lnTo>
                <a:pt x="342067" y="39236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760DBB-4A2C-40F2-9A2C-90C5F0427122}">
      <dsp:nvSpPr>
        <dsp:cNvPr id="0" name=""/>
        <dsp:cNvSpPr/>
      </dsp:nvSpPr>
      <dsp:spPr>
        <a:xfrm>
          <a:off x="686063" y="4429275"/>
          <a:ext cx="2736540" cy="871927"/>
        </a:xfrm>
        <a:prstGeom prst="roundRect">
          <a:avLst>
            <a:gd name="adj" fmla="val 10000"/>
          </a:avLst>
        </a:prstGeom>
        <a:solidFill>
          <a:schemeClr val="accent2">
            <a:lumMod val="60000"/>
            <a:lumOff val="40000"/>
            <a:alpha val="90000"/>
          </a:schemeClr>
        </a:solidFill>
        <a:ln w="6350" cap="flat" cmpd="sng" algn="ctr">
          <a:solidFill>
            <a:schemeClr val="accent2">
              <a:hueOff val="-623727"/>
              <a:satOff val="-35969"/>
              <a:lumOff val="369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BZ" sz="2400" kern="1200" dirty="0" err="1">
              <a:latin typeface="Times New Roman" panose="02020603050405020304" pitchFamily="18" charset="0"/>
              <a:cs typeface="Times New Roman" panose="02020603050405020304" pitchFamily="18" charset="0"/>
            </a:rPr>
            <a:t>Hiện</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thực</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khốc</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liệt</a:t>
          </a:r>
          <a:endParaRPr lang="en-BZ" sz="2400" kern="1200" dirty="0">
            <a:latin typeface="Times New Roman" panose="02020603050405020304" pitchFamily="18" charset="0"/>
            <a:cs typeface="Times New Roman" panose="02020603050405020304" pitchFamily="18" charset="0"/>
          </a:endParaRPr>
        </a:p>
      </dsp:txBody>
      <dsp:txXfrm>
        <a:off x="711601" y="4454813"/>
        <a:ext cx="2685464" cy="820851"/>
      </dsp:txXfrm>
    </dsp:sp>
    <dsp:sp modelId="{0AC1A8CA-F51F-4943-8D18-DEA05A37D9A8}">
      <dsp:nvSpPr>
        <dsp:cNvPr id="0" name=""/>
        <dsp:cNvSpPr/>
      </dsp:nvSpPr>
      <dsp:spPr>
        <a:xfrm>
          <a:off x="3858567" y="74974"/>
          <a:ext cx="3420676" cy="866591"/>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BZ" sz="4400" kern="1200" dirty="0" err="1">
              <a:latin typeface="Times New Roman" panose="02020603050405020304" pitchFamily="18" charset="0"/>
              <a:cs typeface="Times New Roman" panose="02020603050405020304" pitchFamily="18" charset="0"/>
            </a:rPr>
            <a:t>Trăng</a:t>
          </a:r>
          <a:endParaRPr lang="en-BZ" sz="4400" kern="1200" dirty="0">
            <a:latin typeface="Times New Roman" panose="02020603050405020304" pitchFamily="18" charset="0"/>
            <a:cs typeface="Times New Roman" panose="02020603050405020304" pitchFamily="18" charset="0"/>
          </a:endParaRPr>
        </a:p>
      </dsp:txBody>
      <dsp:txXfrm>
        <a:off x="3883949" y="100356"/>
        <a:ext cx="3369912" cy="815827"/>
      </dsp:txXfrm>
    </dsp:sp>
    <dsp:sp modelId="{7A9889DD-FEA4-4EF1-BE9C-BCEBC71C2B48}">
      <dsp:nvSpPr>
        <dsp:cNvPr id="0" name=""/>
        <dsp:cNvSpPr/>
      </dsp:nvSpPr>
      <dsp:spPr>
        <a:xfrm>
          <a:off x="4200635" y="941565"/>
          <a:ext cx="342067" cy="653945"/>
        </a:xfrm>
        <a:custGeom>
          <a:avLst/>
          <a:gdLst/>
          <a:ahLst/>
          <a:cxnLst/>
          <a:rect l="0" t="0" r="0" b="0"/>
          <a:pathLst>
            <a:path>
              <a:moveTo>
                <a:pt x="0" y="0"/>
              </a:moveTo>
              <a:lnTo>
                <a:pt x="0" y="653945"/>
              </a:lnTo>
              <a:lnTo>
                <a:pt x="342067" y="65394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C57FE2-7C41-4442-86D5-BD1BDA25FFA1}">
      <dsp:nvSpPr>
        <dsp:cNvPr id="0" name=""/>
        <dsp:cNvSpPr/>
      </dsp:nvSpPr>
      <dsp:spPr>
        <a:xfrm>
          <a:off x="4542703" y="1159547"/>
          <a:ext cx="2736540" cy="871927"/>
        </a:xfrm>
        <a:prstGeom prst="roundRect">
          <a:avLst>
            <a:gd name="adj" fmla="val 10000"/>
          </a:avLst>
        </a:prstGeom>
        <a:solidFill>
          <a:schemeClr val="accent2">
            <a:lumMod val="60000"/>
            <a:lumOff val="40000"/>
            <a:alpha val="90000"/>
          </a:schemeClr>
        </a:solidFill>
        <a:ln w="6350" cap="flat" cmpd="sng" algn="ctr">
          <a:solidFill>
            <a:schemeClr val="accent2">
              <a:hueOff val="-831636"/>
              <a:satOff val="-47959"/>
              <a:lumOff val="493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BZ" sz="2400" kern="1200" dirty="0" err="1">
              <a:latin typeface="Times New Roman" panose="02020603050405020304" pitchFamily="18" charset="0"/>
              <a:cs typeface="Times New Roman" panose="02020603050405020304" pitchFamily="18" charset="0"/>
            </a:rPr>
            <a:t>Thi</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sĩ</a:t>
          </a:r>
          <a:endParaRPr lang="en-BZ" sz="2400" kern="1200" dirty="0">
            <a:latin typeface="Times New Roman" panose="02020603050405020304" pitchFamily="18" charset="0"/>
            <a:cs typeface="Times New Roman" panose="02020603050405020304" pitchFamily="18" charset="0"/>
          </a:endParaRPr>
        </a:p>
      </dsp:txBody>
      <dsp:txXfrm>
        <a:off x="4568241" y="1185085"/>
        <a:ext cx="2685464" cy="820851"/>
      </dsp:txXfrm>
    </dsp:sp>
    <dsp:sp modelId="{22E4C7BC-D3AF-4D89-A529-D49F23DBD9DA}">
      <dsp:nvSpPr>
        <dsp:cNvPr id="0" name=""/>
        <dsp:cNvSpPr/>
      </dsp:nvSpPr>
      <dsp:spPr>
        <a:xfrm>
          <a:off x="4200635" y="941565"/>
          <a:ext cx="342067" cy="1743854"/>
        </a:xfrm>
        <a:custGeom>
          <a:avLst/>
          <a:gdLst/>
          <a:ahLst/>
          <a:cxnLst/>
          <a:rect l="0" t="0" r="0" b="0"/>
          <a:pathLst>
            <a:path>
              <a:moveTo>
                <a:pt x="0" y="0"/>
              </a:moveTo>
              <a:lnTo>
                <a:pt x="0" y="1743854"/>
              </a:lnTo>
              <a:lnTo>
                <a:pt x="342067" y="174385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3D4153-85C9-443F-94F1-D7B9195EB5EE}">
      <dsp:nvSpPr>
        <dsp:cNvPr id="0" name=""/>
        <dsp:cNvSpPr/>
      </dsp:nvSpPr>
      <dsp:spPr>
        <a:xfrm>
          <a:off x="4542703" y="2249457"/>
          <a:ext cx="2736540" cy="871927"/>
        </a:xfrm>
        <a:prstGeom prst="roundRect">
          <a:avLst>
            <a:gd name="adj" fmla="val 10000"/>
          </a:avLst>
        </a:prstGeom>
        <a:solidFill>
          <a:schemeClr val="accent2">
            <a:lumMod val="60000"/>
            <a:lumOff val="40000"/>
            <a:alpha val="90000"/>
          </a:schemeClr>
        </a:solidFill>
        <a:ln w="6350" cap="flat" cmpd="sng" algn="ctr">
          <a:solidFill>
            <a:schemeClr val="accent2">
              <a:hueOff val="-1039545"/>
              <a:satOff val="-59949"/>
              <a:lumOff val="616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BZ" sz="2400" kern="1200" dirty="0" err="1">
              <a:latin typeface="Times New Roman" panose="02020603050405020304" pitchFamily="18" charset="0"/>
              <a:cs typeface="Times New Roman" panose="02020603050405020304" pitchFamily="18" charset="0"/>
            </a:rPr>
            <a:t>Xa</a:t>
          </a:r>
          <a:endParaRPr lang="en-BZ" sz="2400" kern="1200" dirty="0">
            <a:latin typeface="Times New Roman" panose="02020603050405020304" pitchFamily="18" charset="0"/>
            <a:cs typeface="Times New Roman" panose="02020603050405020304" pitchFamily="18" charset="0"/>
          </a:endParaRPr>
        </a:p>
      </dsp:txBody>
      <dsp:txXfrm>
        <a:off x="4568241" y="2274995"/>
        <a:ext cx="2685464" cy="820851"/>
      </dsp:txXfrm>
    </dsp:sp>
    <dsp:sp modelId="{0E6D322F-0779-4011-933F-F5743828E40E}">
      <dsp:nvSpPr>
        <dsp:cNvPr id="0" name=""/>
        <dsp:cNvSpPr/>
      </dsp:nvSpPr>
      <dsp:spPr>
        <a:xfrm>
          <a:off x="4200635" y="941565"/>
          <a:ext cx="342067" cy="2833764"/>
        </a:xfrm>
        <a:custGeom>
          <a:avLst/>
          <a:gdLst/>
          <a:ahLst/>
          <a:cxnLst/>
          <a:rect l="0" t="0" r="0" b="0"/>
          <a:pathLst>
            <a:path>
              <a:moveTo>
                <a:pt x="0" y="0"/>
              </a:moveTo>
              <a:lnTo>
                <a:pt x="0" y="2833764"/>
              </a:lnTo>
              <a:lnTo>
                <a:pt x="342067" y="283376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4BD5E6-59F0-475D-A839-4EE1A4A30647}">
      <dsp:nvSpPr>
        <dsp:cNvPr id="0" name=""/>
        <dsp:cNvSpPr/>
      </dsp:nvSpPr>
      <dsp:spPr>
        <a:xfrm>
          <a:off x="4542703" y="3339366"/>
          <a:ext cx="2736540" cy="871927"/>
        </a:xfrm>
        <a:prstGeom prst="roundRect">
          <a:avLst>
            <a:gd name="adj" fmla="val 10000"/>
          </a:avLst>
        </a:prstGeom>
        <a:solidFill>
          <a:schemeClr val="accent2">
            <a:lumMod val="60000"/>
            <a:lumOff val="40000"/>
            <a:alpha val="90000"/>
          </a:schemeClr>
        </a:solidFill>
        <a:ln w="6350" cap="flat" cmpd="sng" algn="ctr">
          <a:solidFill>
            <a:schemeClr val="accent2">
              <a:hueOff val="-1247454"/>
              <a:satOff val="-71938"/>
              <a:lumOff val="739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BZ" sz="2400" kern="1200" dirty="0" err="1">
              <a:latin typeface="Times New Roman" panose="02020603050405020304" pitchFamily="18" charset="0"/>
              <a:cs typeface="Times New Roman" panose="02020603050405020304" pitchFamily="18" charset="0"/>
            </a:rPr>
            <a:t>Khát</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vọng</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hòa</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bình</a:t>
          </a:r>
          <a:endParaRPr lang="en-BZ" sz="2400" kern="1200" dirty="0">
            <a:latin typeface="Times New Roman" panose="02020603050405020304" pitchFamily="18" charset="0"/>
            <a:cs typeface="Times New Roman" panose="02020603050405020304" pitchFamily="18" charset="0"/>
          </a:endParaRPr>
        </a:p>
      </dsp:txBody>
      <dsp:txXfrm>
        <a:off x="4568241" y="3364904"/>
        <a:ext cx="2685464" cy="820851"/>
      </dsp:txXfrm>
    </dsp:sp>
    <dsp:sp modelId="{CC2316DC-82E4-4129-A9F7-1BC7614BBF9A}">
      <dsp:nvSpPr>
        <dsp:cNvPr id="0" name=""/>
        <dsp:cNvSpPr/>
      </dsp:nvSpPr>
      <dsp:spPr>
        <a:xfrm>
          <a:off x="4200635" y="941565"/>
          <a:ext cx="342067" cy="3923673"/>
        </a:xfrm>
        <a:custGeom>
          <a:avLst/>
          <a:gdLst/>
          <a:ahLst/>
          <a:cxnLst/>
          <a:rect l="0" t="0" r="0" b="0"/>
          <a:pathLst>
            <a:path>
              <a:moveTo>
                <a:pt x="0" y="0"/>
              </a:moveTo>
              <a:lnTo>
                <a:pt x="0" y="3923673"/>
              </a:lnTo>
              <a:lnTo>
                <a:pt x="342067" y="39236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B5E8DB-B8C9-4918-B0CB-E2DA7C8A3E95}">
      <dsp:nvSpPr>
        <dsp:cNvPr id="0" name=""/>
        <dsp:cNvSpPr/>
      </dsp:nvSpPr>
      <dsp:spPr>
        <a:xfrm>
          <a:off x="4542703" y="4429275"/>
          <a:ext cx="2736540" cy="871927"/>
        </a:xfrm>
        <a:prstGeom prst="roundRect">
          <a:avLst>
            <a:gd name="adj" fmla="val 10000"/>
          </a:avLst>
        </a:prstGeom>
        <a:solidFill>
          <a:schemeClr val="accent2">
            <a:lumMod val="60000"/>
            <a:lumOff val="40000"/>
            <a:alpha val="9000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BZ" sz="2400" kern="1200" dirty="0" err="1">
              <a:latin typeface="Times New Roman" panose="02020603050405020304" pitchFamily="18" charset="0"/>
              <a:cs typeface="Times New Roman" panose="02020603050405020304" pitchFamily="18" charset="0"/>
            </a:rPr>
            <a:t>Tâm</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hồn</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lãng</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mạn</a:t>
          </a:r>
          <a:endParaRPr lang="en-BZ" sz="2400" kern="1200" dirty="0">
            <a:latin typeface="Times New Roman" panose="02020603050405020304" pitchFamily="18" charset="0"/>
            <a:cs typeface="Times New Roman" panose="02020603050405020304" pitchFamily="18" charset="0"/>
          </a:endParaRPr>
        </a:p>
      </dsp:txBody>
      <dsp:txXfrm>
        <a:off x="4568241" y="4454813"/>
        <a:ext cx="2685464" cy="820851"/>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30CDD-F59F-4506-B63C-F256CBC20A12}" type="datetimeFigureOut">
              <a:rPr lang="en-US" smtClean="0"/>
              <a:t>28/10/2021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6DA8F9-1012-4BDD-B12E-2292623FF331}" type="slidenum">
              <a:rPr lang="en-US" smtClean="0"/>
              <a:t>‹#›</a:t>
            </a:fld>
            <a:endParaRPr lang="en-US"/>
          </a:p>
        </p:txBody>
      </p:sp>
    </p:spTree>
    <p:extLst>
      <p:ext uri="{BB962C8B-B14F-4D97-AF65-F5344CB8AC3E}">
        <p14:creationId xmlns:p14="http://schemas.microsoft.com/office/powerpoint/2010/main" val="1641381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C39A319-8CFE-44C7-A2F5-03CEEEE5578D}" type="slidenum">
              <a:rPr lang="en-US" altLang="en-US"/>
              <a:pPr/>
              <a:t>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865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4EE6160-6371-4B80-866A-5C34060DFE91}" type="slidenum">
              <a:rPr kumimoji="0" lang="vi-VN"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vi-VN"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5860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1508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8371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86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9684f9cd4_0_38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9684f9cd4_0_38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8a4e8b8b1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8a4e8b8b1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894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8a4e8b8b1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8a4e8b8b1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8949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96EAA-2CEC-4ED3-A39F-D14C7F7128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EE8B7F-D700-4A02-BEB3-6F0B26832E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F2D8A9-4BA0-472A-B498-275F358EDF72}"/>
              </a:ext>
            </a:extLst>
          </p:cNvPr>
          <p:cNvSpPr>
            <a:spLocks noGrp="1"/>
          </p:cNvSpPr>
          <p:nvPr>
            <p:ph type="dt" sz="half" idx="10"/>
          </p:nvPr>
        </p:nvSpPr>
        <p:spPr/>
        <p:txBody>
          <a:bodyPr/>
          <a:lstStyle/>
          <a:p>
            <a:fld id="{BB9CEDB4-8C22-45E8-B921-19A62476A5B0}" type="datetimeFigureOut">
              <a:rPr lang="en-US" smtClean="0"/>
              <a:t>28/10/2021</a:t>
            </a:fld>
            <a:endParaRPr lang="en-US"/>
          </a:p>
        </p:txBody>
      </p:sp>
      <p:sp>
        <p:nvSpPr>
          <p:cNvPr id="5" name="Footer Placeholder 4">
            <a:extLst>
              <a:ext uri="{FF2B5EF4-FFF2-40B4-BE49-F238E27FC236}">
                <a16:creationId xmlns:a16="http://schemas.microsoft.com/office/drawing/2014/main" id="{F012F8CA-744B-4A4A-B88B-2D719774F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D6842C-6FD5-4B29-99F8-D9F5D10C7593}"/>
              </a:ext>
            </a:extLst>
          </p:cNvPr>
          <p:cNvSpPr>
            <a:spLocks noGrp="1"/>
          </p:cNvSpPr>
          <p:nvPr>
            <p:ph type="sldNum" sz="quarter" idx="12"/>
          </p:nvPr>
        </p:nvSpPr>
        <p:spPr/>
        <p:txBody>
          <a:bodyPr/>
          <a:lstStyle/>
          <a:p>
            <a:fld id="{3C8644AC-B14B-42D4-8CD6-59F31DACDA3E}" type="slidenum">
              <a:rPr lang="en-US" smtClean="0"/>
              <a:t>‹#›</a:t>
            </a:fld>
            <a:endParaRPr lang="en-US"/>
          </a:p>
        </p:txBody>
      </p:sp>
    </p:spTree>
    <p:extLst>
      <p:ext uri="{BB962C8B-B14F-4D97-AF65-F5344CB8AC3E}">
        <p14:creationId xmlns:p14="http://schemas.microsoft.com/office/powerpoint/2010/main" val="356720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A3AB5-315B-4DFE-8B85-4CD76410FE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05501C-46DF-4300-A61E-C412242903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EED64-8767-4960-8DA5-09E4463D91F6}"/>
              </a:ext>
            </a:extLst>
          </p:cNvPr>
          <p:cNvSpPr>
            <a:spLocks noGrp="1"/>
          </p:cNvSpPr>
          <p:nvPr>
            <p:ph type="dt" sz="half" idx="10"/>
          </p:nvPr>
        </p:nvSpPr>
        <p:spPr/>
        <p:txBody>
          <a:bodyPr/>
          <a:lstStyle/>
          <a:p>
            <a:fld id="{BB9CEDB4-8C22-45E8-B921-19A62476A5B0}" type="datetimeFigureOut">
              <a:rPr lang="en-US" smtClean="0"/>
              <a:t>28/10/2021</a:t>
            </a:fld>
            <a:endParaRPr lang="en-US"/>
          </a:p>
        </p:txBody>
      </p:sp>
      <p:sp>
        <p:nvSpPr>
          <p:cNvPr id="5" name="Footer Placeholder 4">
            <a:extLst>
              <a:ext uri="{FF2B5EF4-FFF2-40B4-BE49-F238E27FC236}">
                <a16:creationId xmlns:a16="http://schemas.microsoft.com/office/drawing/2014/main" id="{B6C62837-1917-4B5B-82A7-714C2549F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F3DD5-26AC-4FF7-B929-16CB19E826BC}"/>
              </a:ext>
            </a:extLst>
          </p:cNvPr>
          <p:cNvSpPr>
            <a:spLocks noGrp="1"/>
          </p:cNvSpPr>
          <p:nvPr>
            <p:ph type="sldNum" sz="quarter" idx="12"/>
          </p:nvPr>
        </p:nvSpPr>
        <p:spPr/>
        <p:txBody>
          <a:bodyPr/>
          <a:lstStyle/>
          <a:p>
            <a:fld id="{3C8644AC-B14B-42D4-8CD6-59F31DACDA3E}" type="slidenum">
              <a:rPr lang="en-US" smtClean="0"/>
              <a:t>‹#›</a:t>
            </a:fld>
            <a:endParaRPr lang="en-US"/>
          </a:p>
        </p:txBody>
      </p:sp>
    </p:spTree>
    <p:extLst>
      <p:ext uri="{BB962C8B-B14F-4D97-AF65-F5344CB8AC3E}">
        <p14:creationId xmlns:p14="http://schemas.microsoft.com/office/powerpoint/2010/main" val="794829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DC1A2-C7C1-4654-8ABD-F74519EF02CE}"/>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ADF87C-3A70-4840-A71D-14AA145BF86E}"/>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47ECC-1424-4E8A-923D-291F303AEED7}"/>
              </a:ext>
            </a:extLst>
          </p:cNvPr>
          <p:cNvSpPr>
            <a:spLocks noGrp="1"/>
          </p:cNvSpPr>
          <p:nvPr>
            <p:ph type="dt" sz="half" idx="10"/>
          </p:nvPr>
        </p:nvSpPr>
        <p:spPr/>
        <p:txBody>
          <a:bodyPr/>
          <a:lstStyle/>
          <a:p>
            <a:fld id="{BB9CEDB4-8C22-45E8-B921-19A62476A5B0}" type="datetimeFigureOut">
              <a:rPr lang="en-US" smtClean="0"/>
              <a:t>28/10/2021</a:t>
            </a:fld>
            <a:endParaRPr lang="en-US"/>
          </a:p>
        </p:txBody>
      </p:sp>
      <p:sp>
        <p:nvSpPr>
          <p:cNvPr id="5" name="Footer Placeholder 4">
            <a:extLst>
              <a:ext uri="{FF2B5EF4-FFF2-40B4-BE49-F238E27FC236}">
                <a16:creationId xmlns:a16="http://schemas.microsoft.com/office/drawing/2014/main" id="{18A08FB1-39E0-46E6-B14A-93B87ACB6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1130C-CAA7-4FDF-B4E4-DDC9E487C7A1}"/>
              </a:ext>
            </a:extLst>
          </p:cNvPr>
          <p:cNvSpPr>
            <a:spLocks noGrp="1"/>
          </p:cNvSpPr>
          <p:nvPr>
            <p:ph type="sldNum" sz="quarter" idx="12"/>
          </p:nvPr>
        </p:nvSpPr>
        <p:spPr/>
        <p:txBody>
          <a:bodyPr/>
          <a:lstStyle/>
          <a:p>
            <a:fld id="{3C8644AC-B14B-42D4-8CD6-59F31DACDA3E}" type="slidenum">
              <a:rPr lang="en-US" smtClean="0"/>
              <a:t>‹#›</a:t>
            </a:fld>
            <a:endParaRPr lang="en-US"/>
          </a:p>
        </p:txBody>
      </p:sp>
    </p:spTree>
    <p:extLst>
      <p:ext uri="{BB962C8B-B14F-4D97-AF65-F5344CB8AC3E}">
        <p14:creationId xmlns:p14="http://schemas.microsoft.com/office/powerpoint/2010/main" val="26569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SUBTITLE + ILLUSTRATION 1">
  <p:cSld name="TITLE + SUBTITLE + ILLUSTRATION 1">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6477633" y="2921300"/>
            <a:ext cx="4753600" cy="1441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4" name="Google Shape;84;p17"/>
          <p:cNvSpPr txBox="1">
            <a:spLocks noGrp="1"/>
          </p:cNvSpPr>
          <p:nvPr>
            <p:ph type="subTitle" idx="1"/>
          </p:nvPr>
        </p:nvSpPr>
        <p:spPr>
          <a:xfrm>
            <a:off x="6436240" y="3995233"/>
            <a:ext cx="4033200" cy="2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600">
                <a:solidFill>
                  <a:srgbClr val="999999"/>
                </a:solidFill>
                <a:latin typeface="Arial Nova" panose="020B0604020202020204" pitchFamily="34" charset="0"/>
                <a:ea typeface="Arial Nova" panose="020B0604020202020204" pitchFamily="34" charset="0"/>
                <a:cs typeface="Arial" panose="020B0604020202020204" pitchFamily="34" charset="0"/>
                <a:sym typeface="Merriweather Light"/>
              </a:defRPr>
            </a:lvl1pPr>
            <a:lvl2pPr lvl="1"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9pPr>
          </a:lstStyle>
          <a:p>
            <a:endParaRPr dirty="0"/>
          </a:p>
        </p:txBody>
      </p:sp>
    </p:spTree>
    <p:extLst>
      <p:ext uri="{BB962C8B-B14F-4D97-AF65-F5344CB8AC3E}">
        <p14:creationId xmlns:p14="http://schemas.microsoft.com/office/powerpoint/2010/main" val="3716489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23"/>
        <p:cNvGrpSpPr/>
        <p:nvPr/>
      </p:nvGrpSpPr>
      <p:grpSpPr>
        <a:xfrm>
          <a:off x="0" y="0"/>
          <a:ext cx="0" cy="0"/>
          <a:chOff x="0" y="0"/>
          <a:chExt cx="0" cy="0"/>
        </a:xfrm>
      </p:grpSpPr>
      <p:pic>
        <p:nvPicPr>
          <p:cNvPr id="124" name="Google Shape;124;p20"/>
          <p:cNvPicPr preferRelativeResize="0"/>
          <p:nvPr/>
        </p:nvPicPr>
        <p:blipFill>
          <a:blip r:embed="rId2">
            <a:alphaModFix/>
          </a:blip>
          <a:stretch>
            <a:fillRect/>
          </a:stretch>
        </p:blipFill>
        <p:spPr>
          <a:xfrm rot="10800000">
            <a:off x="5842002" y="-134534"/>
            <a:ext cx="9194033" cy="8951467"/>
          </a:xfrm>
          <a:prstGeom prst="rect">
            <a:avLst/>
          </a:prstGeom>
          <a:noFill/>
          <a:ln>
            <a:noFill/>
          </a:ln>
        </p:spPr>
      </p:pic>
      <p:pic>
        <p:nvPicPr>
          <p:cNvPr id="125" name="Google Shape;125;p20"/>
          <p:cNvPicPr preferRelativeResize="0"/>
          <p:nvPr/>
        </p:nvPicPr>
        <p:blipFill>
          <a:blip r:embed="rId2">
            <a:alphaModFix/>
          </a:blip>
          <a:stretch>
            <a:fillRect/>
          </a:stretch>
        </p:blipFill>
        <p:spPr>
          <a:xfrm>
            <a:off x="-2692398" y="-2322067"/>
            <a:ext cx="9194033" cy="8951467"/>
          </a:xfrm>
          <a:prstGeom prst="rect">
            <a:avLst/>
          </a:prstGeom>
          <a:noFill/>
          <a:ln>
            <a:noFill/>
          </a:ln>
        </p:spPr>
      </p:pic>
      <p:sp>
        <p:nvSpPr>
          <p:cNvPr id="126" name="Google Shape;126;p20"/>
          <p:cNvSpPr txBox="1">
            <a:spLocks noGrp="1"/>
          </p:cNvSpPr>
          <p:nvPr>
            <p:ph type="ctrTitle"/>
          </p:nvPr>
        </p:nvSpPr>
        <p:spPr>
          <a:xfrm>
            <a:off x="2236600" y="1149500"/>
            <a:ext cx="7718800" cy="121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6C503E"/>
              </a:buClr>
              <a:buSzPts val="5200"/>
              <a:buFont typeface="PT Serif"/>
              <a:buNone/>
              <a:defRPr sz="6933">
                <a:solidFill>
                  <a:srgbClr val="6C503E"/>
                </a:solidFill>
                <a:latin typeface="PT Serif"/>
                <a:ea typeface="PT Serif"/>
                <a:cs typeface="PT Serif"/>
                <a:sym typeface="PT Serif"/>
              </a:defRPr>
            </a:lvl1pPr>
            <a:lvl2pPr lvl="1" algn="ctr" rtl="0">
              <a:spcBef>
                <a:spcPts val="0"/>
              </a:spcBef>
              <a:spcAft>
                <a:spcPts val="0"/>
              </a:spcAft>
              <a:buSzPts val="4500"/>
              <a:buFont typeface="PT Serif"/>
              <a:buNone/>
              <a:defRPr sz="6000">
                <a:latin typeface="PT Serif"/>
                <a:ea typeface="PT Serif"/>
                <a:cs typeface="PT Serif"/>
                <a:sym typeface="PT Serif"/>
              </a:defRPr>
            </a:lvl2pPr>
            <a:lvl3pPr lvl="2" algn="ctr" rtl="0">
              <a:spcBef>
                <a:spcPts val="0"/>
              </a:spcBef>
              <a:spcAft>
                <a:spcPts val="0"/>
              </a:spcAft>
              <a:buSzPts val="4500"/>
              <a:buFont typeface="PT Serif"/>
              <a:buNone/>
              <a:defRPr sz="6000">
                <a:latin typeface="PT Serif"/>
                <a:ea typeface="PT Serif"/>
                <a:cs typeface="PT Serif"/>
                <a:sym typeface="PT Serif"/>
              </a:defRPr>
            </a:lvl3pPr>
            <a:lvl4pPr lvl="3" algn="ctr" rtl="0">
              <a:spcBef>
                <a:spcPts val="0"/>
              </a:spcBef>
              <a:spcAft>
                <a:spcPts val="0"/>
              </a:spcAft>
              <a:buSzPts val="4500"/>
              <a:buFont typeface="PT Serif"/>
              <a:buNone/>
              <a:defRPr sz="6000">
                <a:latin typeface="PT Serif"/>
                <a:ea typeface="PT Serif"/>
                <a:cs typeface="PT Serif"/>
                <a:sym typeface="PT Serif"/>
              </a:defRPr>
            </a:lvl4pPr>
            <a:lvl5pPr lvl="4" algn="ctr" rtl="0">
              <a:spcBef>
                <a:spcPts val="0"/>
              </a:spcBef>
              <a:spcAft>
                <a:spcPts val="0"/>
              </a:spcAft>
              <a:buSzPts val="4500"/>
              <a:buFont typeface="PT Serif"/>
              <a:buNone/>
              <a:defRPr sz="6000">
                <a:latin typeface="PT Serif"/>
                <a:ea typeface="PT Serif"/>
                <a:cs typeface="PT Serif"/>
                <a:sym typeface="PT Serif"/>
              </a:defRPr>
            </a:lvl5pPr>
            <a:lvl6pPr lvl="5" algn="ctr" rtl="0">
              <a:spcBef>
                <a:spcPts val="0"/>
              </a:spcBef>
              <a:spcAft>
                <a:spcPts val="0"/>
              </a:spcAft>
              <a:buSzPts val="4500"/>
              <a:buFont typeface="PT Serif"/>
              <a:buNone/>
              <a:defRPr sz="6000">
                <a:latin typeface="PT Serif"/>
                <a:ea typeface="PT Serif"/>
                <a:cs typeface="PT Serif"/>
                <a:sym typeface="PT Serif"/>
              </a:defRPr>
            </a:lvl6pPr>
            <a:lvl7pPr lvl="6" algn="ctr" rtl="0">
              <a:spcBef>
                <a:spcPts val="0"/>
              </a:spcBef>
              <a:spcAft>
                <a:spcPts val="0"/>
              </a:spcAft>
              <a:buSzPts val="4500"/>
              <a:buFont typeface="PT Serif"/>
              <a:buNone/>
              <a:defRPr sz="6000">
                <a:latin typeface="PT Serif"/>
                <a:ea typeface="PT Serif"/>
                <a:cs typeface="PT Serif"/>
                <a:sym typeface="PT Serif"/>
              </a:defRPr>
            </a:lvl7pPr>
            <a:lvl8pPr lvl="7" algn="ctr" rtl="0">
              <a:spcBef>
                <a:spcPts val="0"/>
              </a:spcBef>
              <a:spcAft>
                <a:spcPts val="0"/>
              </a:spcAft>
              <a:buSzPts val="4500"/>
              <a:buFont typeface="PT Serif"/>
              <a:buNone/>
              <a:defRPr sz="6000">
                <a:latin typeface="PT Serif"/>
                <a:ea typeface="PT Serif"/>
                <a:cs typeface="PT Serif"/>
                <a:sym typeface="PT Serif"/>
              </a:defRPr>
            </a:lvl8pPr>
            <a:lvl9pPr lvl="8" algn="ctr" rtl="0">
              <a:spcBef>
                <a:spcPts val="0"/>
              </a:spcBef>
              <a:spcAft>
                <a:spcPts val="0"/>
              </a:spcAft>
              <a:buSzPts val="4500"/>
              <a:buFont typeface="PT Serif"/>
              <a:buNone/>
              <a:defRPr sz="6000">
                <a:latin typeface="PT Serif"/>
                <a:ea typeface="PT Serif"/>
                <a:cs typeface="PT Serif"/>
                <a:sym typeface="PT Serif"/>
              </a:defRPr>
            </a:lvl9pPr>
          </a:lstStyle>
          <a:p>
            <a:endParaRPr/>
          </a:p>
        </p:txBody>
      </p:sp>
      <p:sp>
        <p:nvSpPr>
          <p:cNvPr id="127" name="Google Shape;127;p20"/>
          <p:cNvSpPr txBox="1">
            <a:spLocks noGrp="1"/>
          </p:cNvSpPr>
          <p:nvPr>
            <p:ph type="subTitle" idx="1"/>
          </p:nvPr>
        </p:nvSpPr>
        <p:spPr>
          <a:xfrm>
            <a:off x="2981800" y="2315700"/>
            <a:ext cx="6228400" cy="15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46652"/>
              </a:buClr>
              <a:buSzPts val="1600"/>
              <a:buNone/>
              <a:defRPr sz="2133">
                <a:solidFill>
                  <a:srgbClr val="446652"/>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8" name="Google Shape;128;p20"/>
          <p:cNvSpPr txBox="1"/>
          <p:nvPr/>
        </p:nvSpPr>
        <p:spPr>
          <a:xfrm>
            <a:off x="3886200" y="4774100"/>
            <a:ext cx="4419600" cy="9916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rgbClr val="6C503E"/>
                </a:solidFill>
                <a:latin typeface="Chivo"/>
                <a:ea typeface="Chivo"/>
                <a:cs typeface="Chivo"/>
                <a:sym typeface="Chivo"/>
              </a:rPr>
              <a:t>CREDITS: This presentation template was created by </a:t>
            </a:r>
            <a:r>
              <a:rPr lang="en" sz="1333" b="1">
                <a:solidFill>
                  <a:srgbClr val="6C503E"/>
                </a:solidFill>
                <a:uFill>
                  <a:noFill/>
                </a:uFill>
                <a:latin typeface="Chivo"/>
                <a:ea typeface="Chivo"/>
                <a:cs typeface="Chivo"/>
                <a:sym typeface="Chivo"/>
                <a:hlinkClick r:id="rId3">
                  <a:extLst>
                    <a:ext uri="{A12FA001-AC4F-418D-AE19-62706E023703}">
                      <ahyp:hlinkClr xmlns:ahyp="http://schemas.microsoft.com/office/drawing/2018/hyperlinkcolor" xmlns="" val="tx"/>
                    </a:ext>
                  </a:extLst>
                </a:hlinkClick>
              </a:rPr>
              <a:t>Slidesgo</a:t>
            </a:r>
            <a:r>
              <a:rPr lang="en" sz="1333" b="1">
                <a:solidFill>
                  <a:srgbClr val="6C503E"/>
                </a:solidFill>
                <a:latin typeface="Chivo"/>
                <a:ea typeface="Chivo"/>
                <a:cs typeface="Chivo"/>
                <a:sym typeface="Chivo"/>
              </a:rPr>
              <a:t>,</a:t>
            </a:r>
            <a:r>
              <a:rPr lang="en" sz="1333">
                <a:solidFill>
                  <a:srgbClr val="6C503E"/>
                </a:solidFill>
                <a:latin typeface="Chivo"/>
                <a:ea typeface="Chivo"/>
                <a:cs typeface="Chivo"/>
                <a:sym typeface="Chivo"/>
              </a:rPr>
              <a:t> including icons by </a:t>
            </a:r>
            <a:r>
              <a:rPr lang="en" sz="1333" b="1">
                <a:solidFill>
                  <a:srgbClr val="6C503E"/>
                </a:solidFill>
                <a:uFill>
                  <a:noFill/>
                </a:uFill>
                <a:latin typeface="Chivo"/>
                <a:ea typeface="Chivo"/>
                <a:cs typeface="Chivo"/>
                <a:sym typeface="Chivo"/>
                <a:hlinkClick r:id="rId4">
                  <a:extLst>
                    <a:ext uri="{A12FA001-AC4F-418D-AE19-62706E023703}">
                      <ahyp:hlinkClr xmlns:ahyp="http://schemas.microsoft.com/office/drawing/2018/hyperlinkcolor" xmlns="" val="tx"/>
                    </a:ext>
                  </a:extLst>
                </a:hlinkClick>
              </a:rPr>
              <a:t>Flaticon</a:t>
            </a:r>
            <a:r>
              <a:rPr lang="en" sz="1333">
                <a:solidFill>
                  <a:srgbClr val="6C503E"/>
                </a:solidFill>
                <a:latin typeface="Chivo"/>
                <a:ea typeface="Chivo"/>
                <a:cs typeface="Chivo"/>
                <a:sym typeface="Chivo"/>
              </a:rPr>
              <a:t>, and infographics &amp; images by </a:t>
            </a:r>
            <a:r>
              <a:rPr lang="en" sz="1333" b="1">
                <a:solidFill>
                  <a:srgbClr val="6C503E"/>
                </a:solidFill>
                <a:uFill>
                  <a:noFill/>
                </a:uFill>
                <a:latin typeface="Chivo"/>
                <a:ea typeface="Chivo"/>
                <a:cs typeface="Chivo"/>
                <a:sym typeface="Chivo"/>
                <a:hlinkClick r:id="rId5">
                  <a:extLst>
                    <a:ext uri="{A12FA001-AC4F-418D-AE19-62706E023703}">
                      <ahyp:hlinkClr xmlns:ahyp="http://schemas.microsoft.com/office/drawing/2018/hyperlinkcolor" xmlns="" val="tx"/>
                    </a:ext>
                  </a:extLst>
                </a:hlinkClick>
              </a:rPr>
              <a:t>Freepik</a:t>
            </a:r>
            <a:endParaRPr sz="1333" b="1">
              <a:solidFill>
                <a:srgbClr val="6C503E"/>
              </a:solidFill>
              <a:latin typeface="Chivo"/>
              <a:ea typeface="Chivo"/>
              <a:cs typeface="Chivo"/>
              <a:sym typeface="Chivo"/>
            </a:endParaRPr>
          </a:p>
        </p:txBody>
      </p:sp>
    </p:spTree>
    <p:extLst>
      <p:ext uri="{BB962C8B-B14F-4D97-AF65-F5344CB8AC3E}">
        <p14:creationId xmlns:p14="http://schemas.microsoft.com/office/powerpoint/2010/main" val="1077646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117600" y="19050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400800" y="1905000"/>
            <a:ext cx="5080000" cy="4114800"/>
          </a:xfrm>
        </p:spPr>
        <p:txBody>
          <a:bodyPr/>
          <a:lstStyle/>
          <a:p>
            <a:pPr lvl="0"/>
            <a:endParaRPr lang="en-US" noProof="0"/>
          </a:p>
        </p:txBody>
      </p:sp>
      <p:sp>
        <p:nvSpPr>
          <p:cNvPr id="5" name="Rectangle 65"/>
          <p:cNvSpPr>
            <a:spLocks noGrp="1" noChangeArrowheads="1"/>
          </p:cNvSpPr>
          <p:nvPr>
            <p:ph type="dt" sz="half" idx="10"/>
          </p:nvPr>
        </p:nvSpPr>
        <p:spPr/>
        <p:txBody>
          <a:bodyPr/>
          <a:lstStyle>
            <a:lvl1pPr>
              <a:defRPr/>
            </a:lvl1pPr>
          </a:lstStyle>
          <a:p>
            <a:pPr>
              <a:defRPr/>
            </a:pPr>
            <a:endParaRPr lang="en-US"/>
          </a:p>
        </p:txBody>
      </p:sp>
      <p:sp>
        <p:nvSpPr>
          <p:cNvPr id="6" name="Rectangle 66"/>
          <p:cNvSpPr>
            <a:spLocks noGrp="1" noChangeArrowheads="1"/>
          </p:cNvSpPr>
          <p:nvPr>
            <p:ph type="ftr" sz="quarter" idx="11"/>
          </p:nvPr>
        </p:nvSpPr>
        <p:spPr/>
        <p:txBody>
          <a:bodyPr/>
          <a:lstStyle>
            <a:lvl1pPr>
              <a:defRPr/>
            </a:lvl1pPr>
          </a:lstStyle>
          <a:p>
            <a:pPr>
              <a:defRPr/>
            </a:pPr>
            <a:endParaRPr lang="en-US"/>
          </a:p>
        </p:txBody>
      </p:sp>
      <p:sp>
        <p:nvSpPr>
          <p:cNvPr id="7" name="Rectangle 67"/>
          <p:cNvSpPr>
            <a:spLocks noGrp="1" noChangeArrowheads="1"/>
          </p:cNvSpPr>
          <p:nvPr>
            <p:ph type="sldNum" sz="quarter" idx="12"/>
          </p:nvPr>
        </p:nvSpPr>
        <p:spPr/>
        <p:txBody>
          <a:bodyPr/>
          <a:lstStyle>
            <a:lvl1pPr>
              <a:defRPr/>
            </a:lvl1pPr>
          </a:lstStyle>
          <a:p>
            <a:fld id="{96303AA8-D136-4A75-9FC1-5360988AE322}" type="slidenum">
              <a:rPr lang="en-US"/>
              <a:pPr/>
              <a:t>‹#›</a:t>
            </a:fld>
            <a:endParaRPr lang="en-US"/>
          </a:p>
        </p:txBody>
      </p:sp>
    </p:spTree>
    <p:extLst>
      <p:ext uri="{BB962C8B-B14F-4D97-AF65-F5344CB8AC3E}">
        <p14:creationId xmlns:p14="http://schemas.microsoft.com/office/powerpoint/2010/main" val="3426415721"/>
      </p:ext>
    </p:extLst>
  </p:cSld>
  <p:clrMapOvr>
    <a:masterClrMapping/>
  </p:clrMapOvr>
  <p:transition spd="med">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77D8CB-A642-4EEC-A4AC-A82B447E501F}" type="slidenum">
              <a:rPr lang="en-US" altLang="en-US"/>
              <a:pPr>
                <a:defRPr/>
              </a:pPr>
              <a:t>‹#›</a:t>
            </a:fld>
            <a:endParaRPr lang="en-US" altLang="en-US"/>
          </a:p>
        </p:txBody>
      </p:sp>
    </p:spTree>
    <p:extLst>
      <p:ext uri="{BB962C8B-B14F-4D97-AF65-F5344CB8AC3E}">
        <p14:creationId xmlns:p14="http://schemas.microsoft.com/office/powerpoint/2010/main" val="2580693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794F75-81D7-4960-B453-27729014A49B}" type="slidenum">
              <a:rPr lang="en-US" altLang="en-US"/>
              <a:pPr>
                <a:defRPr/>
              </a:pPr>
              <a:t>‹#›</a:t>
            </a:fld>
            <a:endParaRPr lang="en-US" altLang="en-US"/>
          </a:p>
        </p:txBody>
      </p:sp>
    </p:spTree>
    <p:extLst>
      <p:ext uri="{BB962C8B-B14F-4D97-AF65-F5344CB8AC3E}">
        <p14:creationId xmlns:p14="http://schemas.microsoft.com/office/powerpoint/2010/main" val="2501163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FD64F1-74F9-489D-AC91-D42983556E8B}" type="slidenum">
              <a:rPr lang="en-US" altLang="en-US"/>
              <a:pPr>
                <a:defRPr/>
              </a:pPr>
              <a:t>‹#›</a:t>
            </a:fld>
            <a:endParaRPr lang="en-US" altLang="en-US"/>
          </a:p>
        </p:txBody>
      </p:sp>
    </p:spTree>
    <p:extLst>
      <p:ext uri="{BB962C8B-B14F-4D97-AF65-F5344CB8AC3E}">
        <p14:creationId xmlns:p14="http://schemas.microsoft.com/office/powerpoint/2010/main" val="1540990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4835A7-5A33-4F75-BCF8-1DCD0A3813B4}" type="slidenum">
              <a:rPr lang="en-US" altLang="en-US"/>
              <a:pPr>
                <a:defRPr/>
              </a:pPr>
              <a:t>‹#›</a:t>
            </a:fld>
            <a:endParaRPr lang="en-US" altLang="en-US"/>
          </a:p>
        </p:txBody>
      </p:sp>
    </p:spTree>
    <p:extLst>
      <p:ext uri="{BB962C8B-B14F-4D97-AF65-F5344CB8AC3E}">
        <p14:creationId xmlns:p14="http://schemas.microsoft.com/office/powerpoint/2010/main" val="51832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A7E4CD-719E-4C1F-A573-4315FADE28F3}" type="slidenum">
              <a:rPr lang="en-US" altLang="en-US"/>
              <a:pPr>
                <a:defRPr/>
              </a:pPr>
              <a:t>‹#›</a:t>
            </a:fld>
            <a:endParaRPr lang="en-US" altLang="en-US"/>
          </a:p>
        </p:txBody>
      </p:sp>
    </p:spTree>
    <p:extLst>
      <p:ext uri="{BB962C8B-B14F-4D97-AF65-F5344CB8AC3E}">
        <p14:creationId xmlns:p14="http://schemas.microsoft.com/office/powerpoint/2010/main" val="122671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EDE51-246A-480E-AB49-799FE0AA77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F49890-FADD-4D0F-B540-EEA13429AB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21930-9D12-455E-AED3-D3EC40F80170}"/>
              </a:ext>
            </a:extLst>
          </p:cNvPr>
          <p:cNvSpPr>
            <a:spLocks noGrp="1"/>
          </p:cNvSpPr>
          <p:nvPr>
            <p:ph type="dt" sz="half" idx="10"/>
          </p:nvPr>
        </p:nvSpPr>
        <p:spPr/>
        <p:txBody>
          <a:bodyPr/>
          <a:lstStyle/>
          <a:p>
            <a:fld id="{BB9CEDB4-8C22-45E8-B921-19A62476A5B0}" type="datetimeFigureOut">
              <a:rPr lang="en-US" smtClean="0"/>
              <a:t>28/10/2021</a:t>
            </a:fld>
            <a:endParaRPr lang="en-US"/>
          </a:p>
        </p:txBody>
      </p:sp>
      <p:sp>
        <p:nvSpPr>
          <p:cNvPr id="5" name="Footer Placeholder 4">
            <a:extLst>
              <a:ext uri="{FF2B5EF4-FFF2-40B4-BE49-F238E27FC236}">
                <a16:creationId xmlns:a16="http://schemas.microsoft.com/office/drawing/2014/main" id="{B9E94774-9A74-4D39-9E7F-9F6891AF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88FCD-3B80-4922-BDCE-22C889EA831D}"/>
              </a:ext>
            </a:extLst>
          </p:cNvPr>
          <p:cNvSpPr>
            <a:spLocks noGrp="1"/>
          </p:cNvSpPr>
          <p:nvPr>
            <p:ph type="sldNum" sz="quarter" idx="12"/>
          </p:nvPr>
        </p:nvSpPr>
        <p:spPr/>
        <p:txBody>
          <a:bodyPr/>
          <a:lstStyle/>
          <a:p>
            <a:fld id="{3C8644AC-B14B-42D4-8CD6-59F31DACDA3E}" type="slidenum">
              <a:rPr lang="en-US" smtClean="0"/>
              <a:t>‹#›</a:t>
            </a:fld>
            <a:endParaRPr lang="en-US"/>
          </a:p>
        </p:txBody>
      </p:sp>
    </p:spTree>
    <p:extLst>
      <p:ext uri="{BB962C8B-B14F-4D97-AF65-F5344CB8AC3E}">
        <p14:creationId xmlns:p14="http://schemas.microsoft.com/office/powerpoint/2010/main" val="395902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BB5A6A-E4FA-4346-A462-7F44A7562202}" type="slidenum">
              <a:rPr lang="en-US" altLang="en-US"/>
              <a:pPr>
                <a:defRPr/>
              </a:pPr>
              <a:t>‹#›</a:t>
            </a:fld>
            <a:endParaRPr lang="en-US" altLang="en-US"/>
          </a:p>
        </p:txBody>
      </p:sp>
    </p:spTree>
    <p:extLst>
      <p:ext uri="{BB962C8B-B14F-4D97-AF65-F5344CB8AC3E}">
        <p14:creationId xmlns:p14="http://schemas.microsoft.com/office/powerpoint/2010/main" val="3670112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3539B7-F85E-45B8-9945-E35138277859}" type="slidenum">
              <a:rPr lang="en-US" altLang="en-US"/>
              <a:pPr>
                <a:defRPr/>
              </a:pPr>
              <a:t>‹#›</a:t>
            </a:fld>
            <a:endParaRPr lang="en-US" altLang="en-US"/>
          </a:p>
        </p:txBody>
      </p:sp>
    </p:spTree>
    <p:extLst>
      <p:ext uri="{BB962C8B-B14F-4D97-AF65-F5344CB8AC3E}">
        <p14:creationId xmlns:p14="http://schemas.microsoft.com/office/powerpoint/2010/main" val="2926125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CE74BC-C33C-429A-82C5-E50ADF2B1190}" type="slidenum">
              <a:rPr lang="en-US" altLang="en-US"/>
              <a:pPr>
                <a:defRPr/>
              </a:pPr>
              <a:t>‹#›</a:t>
            </a:fld>
            <a:endParaRPr lang="en-US" altLang="en-US"/>
          </a:p>
        </p:txBody>
      </p:sp>
    </p:spTree>
    <p:extLst>
      <p:ext uri="{BB962C8B-B14F-4D97-AF65-F5344CB8AC3E}">
        <p14:creationId xmlns:p14="http://schemas.microsoft.com/office/powerpoint/2010/main" val="74436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7EA7CC-3650-4B76-B2DD-C54C3F34B035}" type="slidenum">
              <a:rPr lang="en-US" altLang="en-US"/>
              <a:pPr>
                <a:defRPr/>
              </a:pPr>
              <a:t>‹#›</a:t>
            </a:fld>
            <a:endParaRPr lang="en-US" altLang="en-US"/>
          </a:p>
        </p:txBody>
      </p:sp>
    </p:spTree>
    <p:extLst>
      <p:ext uri="{BB962C8B-B14F-4D97-AF65-F5344CB8AC3E}">
        <p14:creationId xmlns:p14="http://schemas.microsoft.com/office/powerpoint/2010/main" val="322782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4B5C29-5FDC-4A68-987A-B9D15D0B06DC}" type="slidenum">
              <a:rPr lang="en-US" altLang="en-US"/>
              <a:pPr>
                <a:defRPr/>
              </a:pPr>
              <a:t>‹#›</a:t>
            </a:fld>
            <a:endParaRPr lang="en-US" altLang="en-US"/>
          </a:p>
        </p:txBody>
      </p:sp>
    </p:spTree>
    <p:extLst>
      <p:ext uri="{BB962C8B-B14F-4D97-AF65-F5344CB8AC3E}">
        <p14:creationId xmlns:p14="http://schemas.microsoft.com/office/powerpoint/2010/main" val="2819492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84DC91-CF89-4085-8205-81CA6BD390A9}" type="slidenum">
              <a:rPr lang="en-US" altLang="en-US"/>
              <a:pPr>
                <a:defRPr/>
              </a:pPr>
              <a:t>‹#›</a:t>
            </a:fld>
            <a:endParaRPr lang="en-US" altLang="en-US"/>
          </a:p>
        </p:txBody>
      </p:sp>
    </p:spTree>
    <p:extLst>
      <p:ext uri="{BB962C8B-B14F-4D97-AF65-F5344CB8AC3E}">
        <p14:creationId xmlns:p14="http://schemas.microsoft.com/office/powerpoint/2010/main" val="4209477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166A69-2632-4BAC-A60C-15066ABD8D30}" type="slidenum">
              <a:rPr lang="en-US" altLang="en-US"/>
              <a:pPr>
                <a:defRPr/>
              </a:pPr>
              <a:t>‹#›</a:t>
            </a:fld>
            <a:endParaRPr lang="en-US" altLang="en-US"/>
          </a:p>
        </p:txBody>
      </p:sp>
    </p:spTree>
    <p:extLst>
      <p:ext uri="{BB962C8B-B14F-4D97-AF65-F5344CB8AC3E}">
        <p14:creationId xmlns:p14="http://schemas.microsoft.com/office/powerpoint/2010/main" val="4067713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altLang="en-US" noProof="0"/>
              <a:t>Click to edit Master title style</a:t>
            </a:r>
          </a:p>
        </p:txBody>
      </p:sp>
      <p:sp>
        <p:nvSpPr>
          <p:cNvPr id="21507"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21508" name="Rectangle 4"/>
          <p:cNvSpPr>
            <a:spLocks noGrp="1" noChangeArrowheads="1"/>
          </p:cNvSpPr>
          <p:nvPr>
            <p:ph type="dt" sz="quarter" idx="2"/>
          </p:nvPr>
        </p:nvSpPr>
        <p:spPr/>
        <p:txBody>
          <a:bodyPr/>
          <a:lstStyle>
            <a:lvl1pPr>
              <a:defRPr/>
            </a:lvl1pPr>
          </a:lstStyle>
          <a:p>
            <a:endParaRPr lang="en-US" altLang="en-US"/>
          </a:p>
        </p:txBody>
      </p:sp>
      <p:sp>
        <p:nvSpPr>
          <p:cNvPr id="21509" name="Rectangle 5"/>
          <p:cNvSpPr>
            <a:spLocks noGrp="1" noChangeArrowheads="1"/>
          </p:cNvSpPr>
          <p:nvPr>
            <p:ph type="ftr" sz="quarter" idx="3"/>
          </p:nvPr>
        </p:nvSpPr>
        <p:spPr/>
        <p:txBody>
          <a:bodyPr/>
          <a:lstStyle>
            <a:lvl1pPr>
              <a:defRPr/>
            </a:lvl1pPr>
          </a:lstStyle>
          <a:p>
            <a:r>
              <a:rPr lang="en-US" altLang="en-US"/>
              <a:t>Kim Lan</a:t>
            </a:r>
          </a:p>
        </p:txBody>
      </p:sp>
      <p:sp>
        <p:nvSpPr>
          <p:cNvPr id="21510" name="Rectangle 6"/>
          <p:cNvSpPr>
            <a:spLocks noGrp="1" noChangeArrowheads="1"/>
          </p:cNvSpPr>
          <p:nvPr>
            <p:ph type="sldNum" sz="quarter" idx="4"/>
          </p:nvPr>
        </p:nvSpPr>
        <p:spPr/>
        <p:txBody>
          <a:bodyPr/>
          <a:lstStyle>
            <a:lvl1pPr>
              <a:defRPr/>
            </a:lvl1pPr>
          </a:lstStyle>
          <a:p>
            <a:fld id="{CDCE251E-D023-4FDB-8B74-FC108330EE82}" type="slidenum">
              <a:rPr lang="en-US" altLang="en-US"/>
              <a:pPr/>
              <a:t>‹#›</a:t>
            </a:fld>
            <a:endParaRPr lang="en-US" altLang="en-US"/>
          </a:p>
        </p:txBody>
      </p:sp>
    </p:spTree>
    <p:extLst>
      <p:ext uri="{BB962C8B-B14F-4D97-AF65-F5344CB8AC3E}">
        <p14:creationId xmlns:p14="http://schemas.microsoft.com/office/powerpoint/2010/main" val="3984495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Kim Lan</a:t>
            </a:r>
          </a:p>
        </p:txBody>
      </p:sp>
      <p:sp>
        <p:nvSpPr>
          <p:cNvPr id="6" name="Slide Number Placeholder 5"/>
          <p:cNvSpPr>
            <a:spLocks noGrp="1"/>
          </p:cNvSpPr>
          <p:nvPr>
            <p:ph type="sldNum" sz="quarter" idx="12"/>
          </p:nvPr>
        </p:nvSpPr>
        <p:spPr/>
        <p:txBody>
          <a:bodyPr/>
          <a:lstStyle>
            <a:lvl1pPr>
              <a:defRPr/>
            </a:lvl1pPr>
          </a:lstStyle>
          <a:p>
            <a:fld id="{6D5AB137-964C-4B85-9AAF-ED8EF6C4F8A9}" type="slidenum">
              <a:rPr lang="en-US" altLang="en-US"/>
              <a:pPr/>
              <a:t>‹#›</a:t>
            </a:fld>
            <a:endParaRPr lang="en-US" altLang="en-US"/>
          </a:p>
        </p:txBody>
      </p:sp>
    </p:spTree>
    <p:extLst>
      <p:ext uri="{BB962C8B-B14F-4D97-AF65-F5344CB8AC3E}">
        <p14:creationId xmlns:p14="http://schemas.microsoft.com/office/powerpoint/2010/main" val="739131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Kim Lan</a:t>
            </a:r>
          </a:p>
        </p:txBody>
      </p:sp>
      <p:sp>
        <p:nvSpPr>
          <p:cNvPr id="6" name="Slide Number Placeholder 5"/>
          <p:cNvSpPr>
            <a:spLocks noGrp="1"/>
          </p:cNvSpPr>
          <p:nvPr>
            <p:ph type="sldNum" sz="quarter" idx="12"/>
          </p:nvPr>
        </p:nvSpPr>
        <p:spPr/>
        <p:txBody>
          <a:bodyPr/>
          <a:lstStyle>
            <a:lvl1pPr>
              <a:defRPr/>
            </a:lvl1pPr>
          </a:lstStyle>
          <a:p>
            <a:fld id="{96D6086D-27AF-4C32-81F3-29114186F244}" type="slidenum">
              <a:rPr lang="en-US" altLang="en-US"/>
              <a:pPr/>
              <a:t>‹#›</a:t>
            </a:fld>
            <a:endParaRPr lang="en-US" altLang="en-US"/>
          </a:p>
        </p:txBody>
      </p:sp>
    </p:spTree>
    <p:extLst>
      <p:ext uri="{BB962C8B-B14F-4D97-AF65-F5344CB8AC3E}">
        <p14:creationId xmlns:p14="http://schemas.microsoft.com/office/powerpoint/2010/main" val="2581771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68FB-6233-4DF5-A77D-F910E3BE2E2F}"/>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78E060-7CDF-4470-8A97-B0645E4C8C8B}"/>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617BD4-7DED-437D-A3DB-42A781EDC512}"/>
              </a:ext>
            </a:extLst>
          </p:cNvPr>
          <p:cNvSpPr>
            <a:spLocks noGrp="1"/>
          </p:cNvSpPr>
          <p:nvPr>
            <p:ph type="dt" sz="half" idx="10"/>
          </p:nvPr>
        </p:nvSpPr>
        <p:spPr/>
        <p:txBody>
          <a:bodyPr/>
          <a:lstStyle/>
          <a:p>
            <a:fld id="{BB9CEDB4-8C22-45E8-B921-19A62476A5B0}" type="datetimeFigureOut">
              <a:rPr lang="en-US" smtClean="0"/>
              <a:t>28/10/2021</a:t>
            </a:fld>
            <a:endParaRPr lang="en-US"/>
          </a:p>
        </p:txBody>
      </p:sp>
      <p:sp>
        <p:nvSpPr>
          <p:cNvPr id="5" name="Footer Placeholder 4">
            <a:extLst>
              <a:ext uri="{FF2B5EF4-FFF2-40B4-BE49-F238E27FC236}">
                <a16:creationId xmlns:a16="http://schemas.microsoft.com/office/drawing/2014/main" id="{8EAAAD84-57F5-4E17-9E1A-96D3B25CB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2810D-CDFA-4812-A1B3-1A3E921AD197}"/>
              </a:ext>
            </a:extLst>
          </p:cNvPr>
          <p:cNvSpPr>
            <a:spLocks noGrp="1"/>
          </p:cNvSpPr>
          <p:nvPr>
            <p:ph type="sldNum" sz="quarter" idx="12"/>
          </p:nvPr>
        </p:nvSpPr>
        <p:spPr/>
        <p:txBody>
          <a:bodyPr/>
          <a:lstStyle/>
          <a:p>
            <a:fld id="{3C8644AC-B14B-42D4-8CD6-59F31DACDA3E}" type="slidenum">
              <a:rPr lang="en-US" smtClean="0"/>
              <a:t>‹#›</a:t>
            </a:fld>
            <a:endParaRPr lang="en-US"/>
          </a:p>
        </p:txBody>
      </p:sp>
    </p:spTree>
    <p:extLst>
      <p:ext uri="{BB962C8B-B14F-4D97-AF65-F5344CB8AC3E}">
        <p14:creationId xmlns:p14="http://schemas.microsoft.com/office/powerpoint/2010/main" val="3536874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Kim Lan</a:t>
            </a:r>
          </a:p>
        </p:txBody>
      </p:sp>
      <p:sp>
        <p:nvSpPr>
          <p:cNvPr id="7" name="Slide Number Placeholder 6"/>
          <p:cNvSpPr>
            <a:spLocks noGrp="1"/>
          </p:cNvSpPr>
          <p:nvPr>
            <p:ph type="sldNum" sz="quarter" idx="12"/>
          </p:nvPr>
        </p:nvSpPr>
        <p:spPr/>
        <p:txBody>
          <a:bodyPr/>
          <a:lstStyle>
            <a:lvl1pPr>
              <a:defRPr/>
            </a:lvl1pPr>
          </a:lstStyle>
          <a:p>
            <a:fld id="{3847B293-E2F6-496A-8EEB-6C0D4A805E4F}" type="slidenum">
              <a:rPr lang="en-US" altLang="en-US"/>
              <a:pPr/>
              <a:t>‹#›</a:t>
            </a:fld>
            <a:endParaRPr lang="en-US" altLang="en-US"/>
          </a:p>
        </p:txBody>
      </p:sp>
    </p:spTree>
    <p:extLst>
      <p:ext uri="{BB962C8B-B14F-4D97-AF65-F5344CB8AC3E}">
        <p14:creationId xmlns:p14="http://schemas.microsoft.com/office/powerpoint/2010/main" val="619232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Kim Lan</a:t>
            </a:r>
          </a:p>
        </p:txBody>
      </p:sp>
      <p:sp>
        <p:nvSpPr>
          <p:cNvPr id="9" name="Slide Number Placeholder 8"/>
          <p:cNvSpPr>
            <a:spLocks noGrp="1"/>
          </p:cNvSpPr>
          <p:nvPr>
            <p:ph type="sldNum" sz="quarter" idx="12"/>
          </p:nvPr>
        </p:nvSpPr>
        <p:spPr/>
        <p:txBody>
          <a:bodyPr/>
          <a:lstStyle>
            <a:lvl1pPr>
              <a:defRPr/>
            </a:lvl1pPr>
          </a:lstStyle>
          <a:p>
            <a:fld id="{E58CD7F3-83BB-497A-9689-A4AB6A585204}" type="slidenum">
              <a:rPr lang="en-US" altLang="en-US"/>
              <a:pPr/>
              <a:t>‹#›</a:t>
            </a:fld>
            <a:endParaRPr lang="en-US" altLang="en-US"/>
          </a:p>
        </p:txBody>
      </p:sp>
    </p:spTree>
    <p:extLst>
      <p:ext uri="{BB962C8B-B14F-4D97-AF65-F5344CB8AC3E}">
        <p14:creationId xmlns:p14="http://schemas.microsoft.com/office/powerpoint/2010/main" val="3978616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Kim Lan</a:t>
            </a:r>
          </a:p>
        </p:txBody>
      </p:sp>
      <p:sp>
        <p:nvSpPr>
          <p:cNvPr id="5" name="Slide Number Placeholder 4"/>
          <p:cNvSpPr>
            <a:spLocks noGrp="1"/>
          </p:cNvSpPr>
          <p:nvPr>
            <p:ph type="sldNum" sz="quarter" idx="12"/>
          </p:nvPr>
        </p:nvSpPr>
        <p:spPr/>
        <p:txBody>
          <a:bodyPr/>
          <a:lstStyle>
            <a:lvl1pPr>
              <a:defRPr/>
            </a:lvl1pPr>
          </a:lstStyle>
          <a:p>
            <a:fld id="{1C2A9193-A615-4317-88B3-D125D4A62DF6}" type="slidenum">
              <a:rPr lang="en-US" altLang="en-US"/>
              <a:pPr/>
              <a:t>‹#›</a:t>
            </a:fld>
            <a:endParaRPr lang="en-US" altLang="en-US"/>
          </a:p>
        </p:txBody>
      </p:sp>
    </p:spTree>
    <p:extLst>
      <p:ext uri="{BB962C8B-B14F-4D97-AF65-F5344CB8AC3E}">
        <p14:creationId xmlns:p14="http://schemas.microsoft.com/office/powerpoint/2010/main" val="1844714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Kim Lan</a:t>
            </a:r>
          </a:p>
        </p:txBody>
      </p:sp>
      <p:sp>
        <p:nvSpPr>
          <p:cNvPr id="4" name="Slide Number Placeholder 3"/>
          <p:cNvSpPr>
            <a:spLocks noGrp="1"/>
          </p:cNvSpPr>
          <p:nvPr>
            <p:ph type="sldNum" sz="quarter" idx="12"/>
          </p:nvPr>
        </p:nvSpPr>
        <p:spPr/>
        <p:txBody>
          <a:bodyPr/>
          <a:lstStyle>
            <a:lvl1pPr>
              <a:defRPr/>
            </a:lvl1pPr>
          </a:lstStyle>
          <a:p>
            <a:fld id="{54964270-A70C-4F52-9E64-F8F4B78E34A9}" type="slidenum">
              <a:rPr lang="en-US" altLang="en-US"/>
              <a:pPr/>
              <a:t>‹#›</a:t>
            </a:fld>
            <a:endParaRPr lang="en-US" altLang="en-US"/>
          </a:p>
        </p:txBody>
      </p:sp>
    </p:spTree>
    <p:extLst>
      <p:ext uri="{BB962C8B-B14F-4D97-AF65-F5344CB8AC3E}">
        <p14:creationId xmlns:p14="http://schemas.microsoft.com/office/powerpoint/2010/main" val="272580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Kim Lan</a:t>
            </a:r>
          </a:p>
        </p:txBody>
      </p:sp>
      <p:sp>
        <p:nvSpPr>
          <p:cNvPr id="7" name="Slide Number Placeholder 6"/>
          <p:cNvSpPr>
            <a:spLocks noGrp="1"/>
          </p:cNvSpPr>
          <p:nvPr>
            <p:ph type="sldNum" sz="quarter" idx="12"/>
          </p:nvPr>
        </p:nvSpPr>
        <p:spPr/>
        <p:txBody>
          <a:bodyPr/>
          <a:lstStyle>
            <a:lvl1pPr>
              <a:defRPr/>
            </a:lvl1pPr>
          </a:lstStyle>
          <a:p>
            <a:fld id="{240B7B84-EA3D-47DC-BA5C-B66709D109E5}" type="slidenum">
              <a:rPr lang="en-US" altLang="en-US"/>
              <a:pPr/>
              <a:t>‹#›</a:t>
            </a:fld>
            <a:endParaRPr lang="en-US" altLang="en-US"/>
          </a:p>
        </p:txBody>
      </p:sp>
    </p:spTree>
    <p:extLst>
      <p:ext uri="{BB962C8B-B14F-4D97-AF65-F5344CB8AC3E}">
        <p14:creationId xmlns:p14="http://schemas.microsoft.com/office/powerpoint/2010/main" val="1254245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Kim Lan</a:t>
            </a:r>
          </a:p>
        </p:txBody>
      </p:sp>
      <p:sp>
        <p:nvSpPr>
          <p:cNvPr id="7" name="Slide Number Placeholder 6"/>
          <p:cNvSpPr>
            <a:spLocks noGrp="1"/>
          </p:cNvSpPr>
          <p:nvPr>
            <p:ph type="sldNum" sz="quarter" idx="12"/>
          </p:nvPr>
        </p:nvSpPr>
        <p:spPr/>
        <p:txBody>
          <a:bodyPr/>
          <a:lstStyle>
            <a:lvl1pPr>
              <a:defRPr/>
            </a:lvl1pPr>
          </a:lstStyle>
          <a:p>
            <a:fld id="{85437E0F-543E-41CB-90B0-2952771355DF}" type="slidenum">
              <a:rPr lang="en-US" altLang="en-US"/>
              <a:pPr/>
              <a:t>‹#›</a:t>
            </a:fld>
            <a:endParaRPr lang="en-US" altLang="en-US"/>
          </a:p>
        </p:txBody>
      </p:sp>
    </p:spTree>
    <p:extLst>
      <p:ext uri="{BB962C8B-B14F-4D97-AF65-F5344CB8AC3E}">
        <p14:creationId xmlns:p14="http://schemas.microsoft.com/office/powerpoint/2010/main" val="1733877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Kim Lan</a:t>
            </a:r>
          </a:p>
        </p:txBody>
      </p:sp>
      <p:sp>
        <p:nvSpPr>
          <p:cNvPr id="6" name="Slide Number Placeholder 5"/>
          <p:cNvSpPr>
            <a:spLocks noGrp="1"/>
          </p:cNvSpPr>
          <p:nvPr>
            <p:ph type="sldNum" sz="quarter" idx="12"/>
          </p:nvPr>
        </p:nvSpPr>
        <p:spPr/>
        <p:txBody>
          <a:bodyPr/>
          <a:lstStyle>
            <a:lvl1pPr>
              <a:defRPr/>
            </a:lvl1pPr>
          </a:lstStyle>
          <a:p>
            <a:fld id="{ADAD29F5-A5F5-4791-B30C-89F2015A7EB7}" type="slidenum">
              <a:rPr lang="en-US" altLang="en-US"/>
              <a:pPr/>
              <a:t>‹#›</a:t>
            </a:fld>
            <a:endParaRPr lang="en-US" altLang="en-US"/>
          </a:p>
        </p:txBody>
      </p:sp>
    </p:spTree>
    <p:extLst>
      <p:ext uri="{BB962C8B-B14F-4D97-AF65-F5344CB8AC3E}">
        <p14:creationId xmlns:p14="http://schemas.microsoft.com/office/powerpoint/2010/main" val="3422065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Kim Lan</a:t>
            </a:r>
          </a:p>
        </p:txBody>
      </p:sp>
      <p:sp>
        <p:nvSpPr>
          <p:cNvPr id="6" name="Slide Number Placeholder 5"/>
          <p:cNvSpPr>
            <a:spLocks noGrp="1"/>
          </p:cNvSpPr>
          <p:nvPr>
            <p:ph type="sldNum" sz="quarter" idx="12"/>
          </p:nvPr>
        </p:nvSpPr>
        <p:spPr/>
        <p:txBody>
          <a:bodyPr/>
          <a:lstStyle>
            <a:lvl1pPr>
              <a:defRPr/>
            </a:lvl1pPr>
          </a:lstStyle>
          <a:p>
            <a:fld id="{F11940C2-B6CC-4A81-928A-C9D5D2523074}" type="slidenum">
              <a:rPr lang="en-US" altLang="en-US"/>
              <a:pPr/>
              <a:t>‹#›</a:t>
            </a:fld>
            <a:endParaRPr lang="en-US" altLang="en-US"/>
          </a:p>
        </p:txBody>
      </p:sp>
    </p:spTree>
    <p:extLst>
      <p:ext uri="{BB962C8B-B14F-4D97-AF65-F5344CB8AC3E}">
        <p14:creationId xmlns:p14="http://schemas.microsoft.com/office/powerpoint/2010/main" val="1516147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46B710-B0A4-41A0-9A53-7749A45D88F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9798101-E6E1-4F65-BEAE-8C590576A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694FC72-CAC9-44BF-A7E1-23703A8DEE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D0CDA41-C322-4166-87E3-8EBCF8E90B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0D045B3-6C8F-4A6F-A86A-68F6245D72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7553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6EB1383-D1A2-4C40-BD61-FBF8B815AFE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90F1D83-78DF-4A55-98D1-F7BA989F760B}"/>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1493B5E-7DC2-426B-BF21-C420907E30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7E8E49A-B6C9-46C5-B284-3B7A6DBF2B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83EC2972-6533-4793-8126-B7B32D72B3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154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D8C65-624C-4726-BBDD-0E87C44712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0B61E5-E0AC-4C62-9002-1B580E1B85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5EBE0D-60D3-44C7-AB6B-253D8201C3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936491-9E5C-42C8-A2B8-29159D5B8994}"/>
              </a:ext>
            </a:extLst>
          </p:cNvPr>
          <p:cNvSpPr>
            <a:spLocks noGrp="1"/>
          </p:cNvSpPr>
          <p:nvPr>
            <p:ph type="dt" sz="half" idx="10"/>
          </p:nvPr>
        </p:nvSpPr>
        <p:spPr/>
        <p:txBody>
          <a:bodyPr/>
          <a:lstStyle/>
          <a:p>
            <a:fld id="{BB9CEDB4-8C22-45E8-B921-19A62476A5B0}" type="datetimeFigureOut">
              <a:rPr lang="en-US" smtClean="0"/>
              <a:t>28/10/2021</a:t>
            </a:fld>
            <a:endParaRPr lang="en-US"/>
          </a:p>
        </p:txBody>
      </p:sp>
      <p:sp>
        <p:nvSpPr>
          <p:cNvPr id="6" name="Footer Placeholder 5">
            <a:extLst>
              <a:ext uri="{FF2B5EF4-FFF2-40B4-BE49-F238E27FC236}">
                <a16:creationId xmlns:a16="http://schemas.microsoft.com/office/drawing/2014/main" id="{3E6A1BBF-9E78-4D2A-8BBB-6867F8AE65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B7770C-92C4-4A34-A226-DA34C136DD0A}"/>
              </a:ext>
            </a:extLst>
          </p:cNvPr>
          <p:cNvSpPr>
            <a:spLocks noGrp="1"/>
          </p:cNvSpPr>
          <p:nvPr>
            <p:ph type="sldNum" sz="quarter" idx="12"/>
          </p:nvPr>
        </p:nvSpPr>
        <p:spPr/>
        <p:txBody>
          <a:bodyPr/>
          <a:lstStyle/>
          <a:p>
            <a:fld id="{3C8644AC-B14B-42D4-8CD6-59F31DACDA3E}" type="slidenum">
              <a:rPr lang="en-US" smtClean="0"/>
              <a:t>‹#›</a:t>
            </a:fld>
            <a:endParaRPr lang="en-US"/>
          </a:p>
        </p:txBody>
      </p:sp>
    </p:spTree>
    <p:extLst>
      <p:ext uri="{BB962C8B-B14F-4D97-AF65-F5344CB8AC3E}">
        <p14:creationId xmlns:p14="http://schemas.microsoft.com/office/powerpoint/2010/main" val="15752731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73D332-F538-4923-ACBB-873DDF5A260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EA15C92-6648-4DCD-B1A5-6AE7A4202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5D25FE43-5A46-4DF2-8695-E9A937DDEC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2986C46B-9819-4F17-8379-67D154444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E19C4A9-7F12-4B5F-BB3F-26F450EC35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13087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FD3484-ACBE-442E-992B-5FBF22BEDB7E}"/>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FFAEF57-9710-4196-BBA4-C6FCBF74CA42}"/>
              </a:ext>
            </a:extLst>
          </p:cNvPr>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7656540-15A5-48AF-905D-BE95A7E473A6}"/>
              </a:ext>
            </a:extLst>
          </p:cNvPr>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5303036-D6EC-4133-9428-3C473F6DDC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A8947847-90F6-4C34-98E3-D8E321023E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3EF37BF2-D1BF-46F9-8D5A-97C8274D0D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90390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C861C9-27B4-4EA6-BE46-70DD1D2D298B}"/>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8D90972-B3D6-462F-AD70-A3C1D01BE0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86BF8A2F-24FA-43A9-8BDC-E72445DA602C}"/>
              </a:ext>
            </a:extLst>
          </p:cNvPr>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0E4C793B-6B57-4BD6-8CF5-2BCA56389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E936F325-C98C-42B5-9E19-70F84E1FA521}"/>
              </a:ext>
            </a:extLst>
          </p:cNvPr>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B0131B6A-09C8-42D8-8B90-199814E07E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Chỗ dành sẵn cho Chân trang 7">
            <a:extLst>
              <a:ext uri="{FF2B5EF4-FFF2-40B4-BE49-F238E27FC236}">
                <a16:creationId xmlns:a16="http://schemas.microsoft.com/office/drawing/2014/main" id="{9ED9DB26-E72E-43BE-AE09-381FEC2336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Chỗ dành sẵn cho Số hiệu Bản chiếu 8">
            <a:extLst>
              <a:ext uri="{FF2B5EF4-FFF2-40B4-BE49-F238E27FC236}">
                <a16:creationId xmlns:a16="http://schemas.microsoft.com/office/drawing/2014/main" id="{B51A0BC0-E090-4B6D-BD0D-51CFF77092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9975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BE0C30-2C82-4A20-822A-DF6CE4144960}"/>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6A37CB2-BDEF-4E4E-A00D-97A7C98C82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Chân trang 3">
            <a:extLst>
              <a:ext uri="{FF2B5EF4-FFF2-40B4-BE49-F238E27FC236}">
                <a16:creationId xmlns:a16="http://schemas.microsoft.com/office/drawing/2014/main" id="{6E551423-7363-4189-A160-578E0E3648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Số hiệu Bản chiếu 4">
            <a:extLst>
              <a:ext uri="{FF2B5EF4-FFF2-40B4-BE49-F238E27FC236}">
                <a16:creationId xmlns:a16="http://schemas.microsoft.com/office/drawing/2014/main" id="{3A208713-384F-4685-A267-B37339B3DD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00049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48C1FE2-241B-4E01-BDA6-67D550F258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Chỗ dành sẵn cho Chân trang 2">
            <a:extLst>
              <a:ext uri="{FF2B5EF4-FFF2-40B4-BE49-F238E27FC236}">
                <a16:creationId xmlns:a16="http://schemas.microsoft.com/office/drawing/2014/main" id="{93F06B85-AE9D-4612-976A-56DE7C2D8A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Số hiệu Bản chiếu 3">
            <a:extLst>
              <a:ext uri="{FF2B5EF4-FFF2-40B4-BE49-F238E27FC236}">
                <a16:creationId xmlns:a16="http://schemas.microsoft.com/office/drawing/2014/main" id="{34775FE2-F1E9-4DDC-8022-39D0648DAF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60537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EBF9F7-DB01-4B8F-8070-F62920E4DF5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C74823DE-0855-47E4-9434-D6077A4FD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3532262-84DB-428C-B4BD-AE677CC6E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61CC244F-540A-4587-9230-FB24A01174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20571CF7-66BA-48ED-8E01-48081FC81A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4DE01E77-F3DF-4656-AC6B-5E7323D639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76944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195E95-3E6B-41A4-9B73-CD77A67FAE3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D5574432-7C8F-44C1-8183-B94322B15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586662B-1B97-4E87-B718-1A6DF1E7F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F75D5F81-2959-4939-B478-F73F63240D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C99F8D36-2F2C-4F2F-8CCC-6EADCC7519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75ECEF2B-C460-4E03-9E97-37C9B003F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51161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6C169A-FC86-458E-9F70-4B42390A05AE}"/>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FB8B6CE-B4F0-4559-A259-3B53C4476D09}"/>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C9823D8-FC79-4C7C-8D2F-56ECDE5370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B5586F6-DFF0-48A6-B34C-85C4A05830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A64E2DA6-1195-41E9-A6B3-B8F1A8AE9B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61619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A3039D-F6F0-4485-A58D-94ACF51DFA68}"/>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60A5581-0E3E-40DF-8277-E19FFC71C87E}"/>
              </a:ext>
            </a:extLst>
          </p:cNvPr>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4620043-1BF4-4902-9251-FFFE6F5D8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1791E6A3-A4E3-4A0C-8F35-D7485B3CB0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591F39AC-F022-43C3-86EC-8A82B6A331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17148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80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23" name="组合 22"/>
          <p:cNvGrpSpPr/>
          <p:nvPr userDrawn="1"/>
        </p:nvGrpSpPr>
        <p:grpSpPr>
          <a:xfrm>
            <a:off x="9410700" y="5930900"/>
            <a:ext cx="2781300" cy="927100"/>
            <a:chOff x="-648236" y="3541690"/>
            <a:chExt cx="5538957" cy="1687133"/>
          </a:xfrm>
        </p:grpSpPr>
        <p:sp>
          <p:nvSpPr>
            <p:cNvPr id="25" name="任意多边形 24"/>
            <p:cNvSpPr/>
            <p:nvPr/>
          </p:nvSpPr>
          <p:spPr>
            <a:xfrm>
              <a:off x="180304" y="3787345"/>
              <a:ext cx="1593058" cy="1415720"/>
            </a:xfrm>
            <a:custGeom>
              <a:avLst/>
              <a:gdLst>
                <a:gd name="connsiteX0" fmla="*/ 694272 w 1593058"/>
                <a:gd name="connsiteY0" fmla="*/ 0 h 1415720"/>
                <a:gd name="connsiteX1" fmla="*/ 742314 w 1593058"/>
                <a:gd name="connsiteY1" fmla="*/ 12253 h 1415720"/>
                <a:gd name="connsiteX2" fmla="*/ 1593058 w 1593058"/>
                <a:gd name="connsiteY2" fmla="*/ 1159215 h 1415720"/>
                <a:gd name="connsiteX3" fmla="*/ 1568459 w 1593058"/>
                <a:gd name="connsiteY3" fmla="*/ 1401249 h 1415720"/>
                <a:gd name="connsiteX4" fmla="*/ 1564708 w 1593058"/>
                <a:gd name="connsiteY4" fmla="*/ 1415720 h 1415720"/>
                <a:gd name="connsiteX5" fmla="*/ 5901 w 1593058"/>
                <a:gd name="connsiteY5" fmla="*/ 1415720 h 1415720"/>
                <a:gd name="connsiteX6" fmla="*/ 0 w 1593058"/>
                <a:gd name="connsiteY6" fmla="*/ 1299810 h 1415720"/>
                <a:gd name="connsiteX7" fmla="*/ 576466 w 1593058"/>
                <a:gd name="connsiteY7" fmla="*/ 87378 h 1415720"/>
                <a:gd name="connsiteX8" fmla="*/ 694272 w 1593058"/>
                <a:gd name="connsiteY8" fmla="*/ 0 h 141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058" h="1415720">
                  <a:moveTo>
                    <a:pt x="694272" y="0"/>
                  </a:moveTo>
                  <a:lnTo>
                    <a:pt x="742314" y="12253"/>
                  </a:lnTo>
                  <a:cubicBezTo>
                    <a:pt x="1235192" y="164307"/>
                    <a:pt x="1593058" y="620309"/>
                    <a:pt x="1593058" y="1159215"/>
                  </a:cubicBezTo>
                  <a:cubicBezTo>
                    <a:pt x="1593058" y="1242123"/>
                    <a:pt x="1584588" y="1323070"/>
                    <a:pt x="1568459" y="1401249"/>
                  </a:cubicBezTo>
                  <a:lnTo>
                    <a:pt x="1564708" y="1415720"/>
                  </a:lnTo>
                  <a:lnTo>
                    <a:pt x="5901" y="1415720"/>
                  </a:lnTo>
                  <a:lnTo>
                    <a:pt x="0" y="1299810"/>
                  </a:lnTo>
                  <a:cubicBezTo>
                    <a:pt x="0" y="811693"/>
                    <a:pt x="224404" y="375563"/>
                    <a:pt x="576466" y="87378"/>
                  </a:cubicBezTo>
                  <a:lnTo>
                    <a:pt x="694272" y="0"/>
                  </a:lnTo>
                  <a:close/>
                </a:path>
              </a:pathLst>
            </a:custGeom>
            <a:solidFill>
              <a:srgbClr val="3C4D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6" name="任意多边形 25"/>
            <p:cNvSpPr/>
            <p:nvPr/>
          </p:nvSpPr>
          <p:spPr>
            <a:xfrm>
              <a:off x="2472073" y="4197123"/>
              <a:ext cx="876435" cy="1005942"/>
            </a:xfrm>
            <a:custGeom>
              <a:avLst/>
              <a:gdLst>
                <a:gd name="connsiteX0" fmla="*/ 597190 w 876435"/>
                <a:gd name="connsiteY0" fmla="*/ 0 h 1005942"/>
                <a:gd name="connsiteX1" fmla="*/ 605895 w 876435"/>
                <a:gd name="connsiteY1" fmla="*/ 11546 h 1005942"/>
                <a:gd name="connsiteX2" fmla="*/ 876435 w 876435"/>
                <a:gd name="connsiteY2" fmla="*/ 890032 h 1005942"/>
                <a:gd name="connsiteX3" fmla="*/ 870534 w 876435"/>
                <a:gd name="connsiteY3" fmla="*/ 1005942 h 1005942"/>
                <a:gd name="connsiteX4" fmla="*/ 0 w 876435"/>
                <a:gd name="connsiteY4" fmla="*/ 1005942 h 1005942"/>
                <a:gd name="connsiteX5" fmla="*/ 4776 w 876435"/>
                <a:gd name="connsiteY5" fmla="*/ 912128 h 1005942"/>
                <a:gd name="connsiteX6" fmla="*/ 532355 w 876435"/>
                <a:gd name="connsiteY6" fmla="*/ 39068 h 1005942"/>
                <a:gd name="connsiteX7" fmla="*/ 597190 w 876435"/>
                <a:gd name="connsiteY7" fmla="*/ 0 h 100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435" h="1005942">
                  <a:moveTo>
                    <a:pt x="597190" y="0"/>
                  </a:moveTo>
                  <a:lnTo>
                    <a:pt x="605895" y="11546"/>
                  </a:lnTo>
                  <a:cubicBezTo>
                    <a:pt x="776700" y="262315"/>
                    <a:pt x="876435" y="564621"/>
                    <a:pt x="876435" y="890032"/>
                  </a:cubicBezTo>
                  <a:lnTo>
                    <a:pt x="870534" y="1005942"/>
                  </a:lnTo>
                  <a:lnTo>
                    <a:pt x="0" y="1005942"/>
                  </a:lnTo>
                  <a:lnTo>
                    <a:pt x="4776" y="912128"/>
                  </a:lnTo>
                  <a:cubicBezTo>
                    <a:pt x="41979" y="548775"/>
                    <a:pt x="242488" y="233306"/>
                    <a:pt x="532355" y="39068"/>
                  </a:cubicBezTo>
                  <a:lnTo>
                    <a:pt x="597190"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7" name="任意多边形 26"/>
            <p:cNvSpPr/>
            <p:nvPr/>
          </p:nvSpPr>
          <p:spPr>
            <a:xfrm>
              <a:off x="861697" y="3541690"/>
              <a:ext cx="2194687" cy="1687133"/>
            </a:xfrm>
            <a:custGeom>
              <a:avLst/>
              <a:gdLst>
                <a:gd name="connsiteX0" fmla="*/ 889830 w 2194687"/>
                <a:gd name="connsiteY0" fmla="*/ 0 h 1687133"/>
                <a:gd name="connsiteX1" fmla="*/ 2112200 w 2194687"/>
                <a:gd name="connsiteY1" fmla="*/ 571779 h 1687133"/>
                <a:gd name="connsiteX2" fmla="*/ 2194687 w 2194687"/>
                <a:gd name="connsiteY2" fmla="*/ 681191 h 1687133"/>
                <a:gd name="connsiteX3" fmla="*/ 2129852 w 2194687"/>
                <a:gd name="connsiteY3" fmla="*/ 720259 h 1687133"/>
                <a:gd name="connsiteX4" fmla="*/ 1602273 w 2194687"/>
                <a:gd name="connsiteY4" fmla="*/ 1593319 h 1687133"/>
                <a:gd name="connsiteX5" fmla="*/ 1597497 w 2194687"/>
                <a:gd name="connsiteY5" fmla="*/ 1687133 h 1687133"/>
                <a:gd name="connsiteX6" fmla="*/ 870436 w 2194687"/>
                <a:gd name="connsiteY6" fmla="*/ 1687133 h 1687133"/>
                <a:gd name="connsiteX7" fmla="*/ 874187 w 2194687"/>
                <a:gd name="connsiteY7" fmla="*/ 1672662 h 1687133"/>
                <a:gd name="connsiteX8" fmla="*/ 898786 w 2194687"/>
                <a:gd name="connsiteY8" fmla="*/ 1430628 h 1687133"/>
                <a:gd name="connsiteX9" fmla="*/ 48042 w 2194687"/>
                <a:gd name="connsiteY9" fmla="*/ 283666 h 1687133"/>
                <a:gd name="connsiteX10" fmla="*/ 0 w 2194687"/>
                <a:gd name="connsiteY10" fmla="*/ 271413 h 1687133"/>
                <a:gd name="connsiteX11" fmla="*/ 4144 w 2194687"/>
                <a:gd name="connsiteY11" fmla="*/ 268340 h 1687133"/>
                <a:gd name="connsiteX12" fmla="*/ 889830 w 2194687"/>
                <a:gd name="connsiteY12" fmla="*/ 0 h 168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687" h="1687133">
                  <a:moveTo>
                    <a:pt x="889830" y="0"/>
                  </a:moveTo>
                  <a:cubicBezTo>
                    <a:pt x="1381947" y="0"/>
                    <a:pt x="1821652" y="222579"/>
                    <a:pt x="2112200" y="571779"/>
                  </a:cubicBezTo>
                  <a:lnTo>
                    <a:pt x="2194687" y="681191"/>
                  </a:lnTo>
                  <a:lnTo>
                    <a:pt x="2129852" y="720259"/>
                  </a:lnTo>
                  <a:cubicBezTo>
                    <a:pt x="1839985" y="914497"/>
                    <a:pt x="1639476" y="1229966"/>
                    <a:pt x="1602273" y="1593319"/>
                  </a:cubicBezTo>
                  <a:lnTo>
                    <a:pt x="1597497" y="1687133"/>
                  </a:lnTo>
                  <a:lnTo>
                    <a:pt x="870436" y="1687133"/>
                  </a:lnTo>
                  <a:lnTo>
                    <a:pt x="874187" y="1672662"/>
                  </a:lnTo>
                  <a:cubicBezTo>
                    <a:pt x="890316" y="1594483"/>
                    <a:pt x="898786" y="1513536"/>
                    <a:pt x="898786" y="1430628"/>
                  </a:cubicBezTo>
                  <a:cubicBezTo>
                    <a:pt x="898786" y="891722"/>
                    <a:pt x="540920" y="435720"/>
                    <a:pt x="48042" y="283666"/>
                  </a:cubicBezTo>
                  <a:lnTo>
                    <a:pt x="0" y="271413"/>
                  </a:lnTo>
                  <a:lnTo>
                    <a:pt x="4144" y="268340"/>
                  </a:lnTo>
                  <a:cubicBezTo>
                    <a:pt x="256968" y="98924"/>
                    <a:pt x="561752" y="0"/>
                    <a:pt x="889830"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8" name="任意多边形 27"/>
            <p:cNvSpPr/>
            <p:nvPr/>
          </p:nvSpPr>
          <p:spPr>
            <a:xfrm>
              <a:off x="-648236" y="3745605"/>
              <a:ext cx="1522812" cy="1457460"/>
            </a:xfrm>
            <a:custGeom>
              <a:avLst/>
              <a:gdLst>
                <a:gd name="connsiteX0" fmla="*/ 1210799 w 1522812"/>
                <a:gd name="connsiteY0" fmla="*/ 0 h 1457460"/>
                <a:gd name="connsiteX1" fmla="*/ 1454817 w 1522812"/>
                <a:gd name="connsiteY1" fmla="*/ 24399 h 1457460"/>
                <a:gd name="connsiteX2" fmla="*/ 1522812 w 1522812"/>
                <a:gd name="connsiteY2" fmla="*/ 41740 h 1457460"/>
                <a:gd name="connsiteX3" fmla="*/ 1405006 w 1522812"/>
                <a:gd name="connsiteY3" fmla="*/ 129118 h 1457460"/>
                <a:gd name="connsiteX4" fmla="*/ 828540 w 1522812"/>
                <a:gd name="connsiteY4" fmla="*/ 1341550 h 1457460"/>
                <a:gd name="connsiteX5" fmla="*/ 834441 w 1522812"/>
                <a:gd name="connsiteY5" fmla="*/ 1457460 h 1457460"/>
                <a:gd name="connsiteX6" fmla="*/ 28350 w 1522812"/>
                <a:gd name="connsiteY6" fmla="*/ 1457460 h 1457460"/>
                <a:gd name="connsiteX7" fmla="*/ 24599 w 1522812"/>
                <a:gd name="connsiteY7" fmla="*/ 1442989 h 1457460"/>
                <a:gd name="connsiteX8" fmla="*/ 0 w 1522812"/>
                <a:gd name="connsiteY8" fmla="*/ 1200955 h 1457460"/>
                <a:gd name="connsiteX9" fmla="*/ 1210799 w 1522812"/>
                <a:gd name="connsiteY9" fmla="*/ 0 h 145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812" h="1457460">
                  <a:moveTo>
                    <a:pt x="1210799" y="0"/>
                  </a:moveTo>
                  <a:cubicBezTo>
                    <a:pt x="1294387" y="0"/>
                    <a:pt x="1375997" y="8401"/>
                    <a:pt x="1454817" y="24399"/>
                  </a:cubicBezTo>
                  <a:lnTo>
                    <a:pt x="1522812" y="41740"/>
                  </a:lnTo>
                  <a:lnTo>
                    <a:pt x="1405006" y="129118"/>
                  </a:lnTo>
                  <a:cubicBezTo>
                    <a:pt x="1052944" y="417303"/>
                    <a:pt x="828540" y="853433"/>
                    <a:pt x="828540" y="1341550"/>
                  </a:cubicBezTo>
                  <a:lnTo>
                    <a:pt x="834441" y="1457460"/>
                  </a:lnTo>
                  <a:lnTo>
                    <a:pt x="28350" y="1457460"/>
                  </a:lnTo>
                  <a:lnTo>
                    <a:pt x="24599" y="1442989"/>
                  </a:lnTo>
                  <a:cubicBezTo>
                    <a:pt x="8470" y="1364810"/>
                    <a:pt x="0" y="1283863"/>
                    <a:pt x="0" y="1200955"/>
                  </a:cubicBezTo>
                  <a:cubicBezTo>
                    <a:pt x="0" y="537686"/>
                    <a:pt x="542093" y="0"/>
                    <a:pt x="1210799" y="0"/>
                  </a:cubicBezTo>
                  <a:close/>
                </a:path>
              </a:pathLst>
            </a:custGeom>
            <a:solidFill>
              <a:srgbClr val="F6CF80"/>
            </a:solidFill>
            <a:ln>
              <a:solidFill>
                <a:srgbClr val="F6C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9" name="任意多边形 28"/>
            <p:cNvSpPr/>
            <p:nvPr/>
          </p:nvSpPr>
          <p:spPr>
            <a:xfrm>
              <a:off x="3069263" y="4031087"/>
              <a:ext cx="1821458" cy="1171978"/>
            </a:xfrm>
            <a:custGeom>
              <a:avLst/>
              <a:gdLst>
                <a:gd name="connsiteX0" fmla="*/ 612134 w 1821458"/>
                <a:gd name="connsiteY0" fmla="*/ 0 h 1171978"/>
                <a:gd name="connsiteX1" fmla="*/ 1816682 w 1821458"/>
                <a:gd name="connsiteY1" fmla="*/ 1078164 h 1171978"/>
                <a:gd name="connsiteX2" fmla="*/ 1821458 w 1821458"/>
                <a:gd name="connsiteY2" fmla="*/ 1171978 h 1171978"/>
                <a:gd name="connsiteX3" fmla="*/ 273344 w 1821458"/>
                <a:gd name="connsiteY3" fmla="*/ 1171978 h 1171978"/>
                <a:gd name="connsiteX4" fmla="*/ 279245 w 1821458"/>
                <a:gd name="connsiteY4" fmla="*/ 1056068 h 1171978"/>
                <a:gd name="connsiteX5" fmla="*/ 8705 w 1821458"/>
                <a:gd name="connsiteY5" fmla="*/ 177582 h 1171978"/>
                <a:gd name="connsiteX6" fmla="*/ 0 w 1821458"/>
                <a:gd name="connsiteY6" fmla="*/ 166036 h 1171978"/>
                <a:gd name="connsiteX7" fmla="*/ 34995 w 1821458"/>
                <a:gd name="connsiteY7" fmla="*/ 144949 h 1171978"/>
                <a:gd name="connsiteX8" fmla="*/ 612134 w 1821458"/>
                <a:gd name="connsiteY8" fmla="*/ 0 h 117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58" h="1171978">
                  <a:moveTo>
                    <a:pt x="612134" y="0"/>
                  </a:moveTo>
                  <a:cubicBezTo>
                    <a:pt x="1239046" y="0"/>
                    <a:pt x="1754677" y="472575"/>
                    <a:pt x="1816682" y="1078164"/>
                  </a:cubicBezTo>
                  <a:lnTo>
                    <a:pt x="1821458" y="1171978"/>
                  </a:lnTo>
                  <a:lnTo>
                    <a:pt x="273344" y="1171978"/>
                  </a:lnTo>
                  <a:lnTo>
                    <a:pt x="279245" y="1056068"/>
                  </a:lnTo>
                  <a:cubicBezTo>
                    <a:pt x="279245" y="730657"/>
                    <a:pt x="179510" y="428351"/>
                    <a:pt x="8705" y="177582"/>
                  </a:cubicBezTo>
                  <a:lnTo>
                    <a:pt x="0" y="166036"/>
                  </a:lnTo>
                  <a:lnTo>
                    <a:pt x="34995" y="144949"/>
                  </a:lnTo>
                  <a:cubicBezTo>
                    <a:pt x="206557" y="52508"/>
                    <a:pt x="403164" y="0"/>
                    <a:pt x="612134"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grpSp>
        <p:nvGrpSpPr>
          <p:cNvPr id="2" name="组合 1"/>
          <p:cNvGrpSpPr/>
          <p:nvPr userDrawn="1"/>
        </p:nvGrpSpPr>
        <p:grpSpPr>
          <a:xfrm rot="10800000">
            <a:off x="0" y="0"/>
            <a:ext cx="3314700" cy="1498600"/>
            <a:chOff x="5299712" y="1852232"/>
            <a:chExt cx="3659346" cy="1560491"/>
          </a:xfrm>
        </p:grpSpPr>
        <p:sp>
          <p:nvSpPr>
            <p:cNvPr id="30" name="任意多边形 29"/>
            <p:cNvSpPr/>
            <p:nvPr userDrawn="1"/>
          </p:nvSpPr>
          <p:spPr>
            <a:xfrm>
              <a:off x="6537460" y="2681285"/>
              <a:ext cx="726884" cy="731438"/>
            </a:xfrm>
            <a:custGeom>
              <a:avLst/>
              <a:gdLst>
                <a:gd name="connsiteX0" fmla="*/ 59887 w 726884"/>
                <a:gd name="connsiteY0" fmla="*/ 0 h 731438"/>
                <a:gd name="connsiteX1" fmla="*/ 136420 w 726884"/>
                <a:gd name="connsiteY1" fmla="*/ 27784 h 731438"/>
                <a:gd name="connsiteX2" fmla="*/ 706007 w 726884"/>
                <a:gd name="connsiteY2" fmla="*/ 650903 h 731438"/>
                <a:gd name="connsiteX3" fmla="*/ 726884 w 726884"/>
                <a:gd name="connsiteY3" fmla="*/ 731438 h 731438"/>
                <a:gd name="connsiteX4" fmla="*/ 55324 w 726884"/>
                <a:gd name="connsiteY4" fmla="*/ 731438 h 731438"/>
                <a:gd name="connsiteX5" fmla="*/ 54435 w 726884"/>
                <a:gd name="connsiteY5" fmla="*/ 729029 h 731438"/>
                <a:gd name="connsiteX6" fmla="*/ 0 w 726884"/>
                <a:gd name="connsiteY6" fmla="*/ 371902 h 731438"/>
                <a:gd name="connsiteX7" fmla="*/ 54435 w 726884"/>
                <a:gd name="connsiteY7" fmla="*/ 14775 h 731438"/>
                <a:gd name="connsiteX8" fmla="*/ 59887 w 726884"/>
                <a:gd name="connsiteY8" fmla="*/ 0 h 73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884" h="731438">
                  <a:moveTo>
                    <a:pt x="59887" y="0"/>
                  </a:moveTo>
                  <a:lnTo>
                    <a:pt x="136420" y="27784"/>
                  </a:lnTo>
                  <a:cubicBezTo>
                    <a:pt x="407410" y="141471"/>
                    <a:pt x="617766" y="369504"/>
                    <a:pt x="706007" y="650903"/>
                  </a:cubicBezTo>
                  <a:lnTo>
                    <a:pt x="726884" y="731438"/>
                  </a:lnTo>
                  <a:lnTo>
                    <a:pt x="55324" y="731438"/>
                  </a:lnTo>
                  <a:lnTo>
                    <a:pt x="54435" y="729029"/>
                  </a:lnTo>
                  <a:cubicBezTo>
                    <a:pt x="19058" y="616213"/>
                    <a:pt x="0" y="496265"/>
                    <a:pt x="0" y="371902"/>
                  </a:cubicBezTo>
                  <a:cubicBezTo>
                    <a:pt x="0" y="247539"/>
                    <a:pt x="19058" y="127591"/>
                    <a:pt x="54435" y="14775"/>
                  </a:cubicBezTo>
                  <a:lnTo>
                    <a:pt x="59887"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1" name="任意多边形 30"/>
            <p:cNvSpPr/>
            <p:nvPr userDrawn="1"/>
          </p:nvSpPr>
          <p:spPr>
            <a:xfrm>
              <a:off x="6597347" y="1852232"/>
              <a:ext cx="2361711" cy="1560491"/>
            </a:xfrm>
            <a:custGeom>
              <a:avLst/>
              <a:gdLst>
                <a:gd name="connsiteX0" fmla="*/ 1150912 w 2361711"/>
                <a:gd name="connsiteY0" fmla="*/ 0 h 1560491"/>
                <a:gd name="connsiteX1" fmla="*/ 2361711 w 2361711"/>
                <a:gd name="connsiteY1" fmla="*/ 1200955 h 1560491"/>
                <a:gd name="connsiteX2" fmla="*/ 2307276 w 2361711"/>
                <a:gd name="connsiteY2" fmla="*/ 1558082 h 1560491"/>
                <a:gd name="connsiteX3" fmla="*/ 2306387 w 2361711"/>
                <a:gd name="connsiteY3" fmla="*/ 1560491 h 1560491"/>
                <a:gd name="connsiteX4" fmla="*/ 666997 w 2361711"/>
                <a:gd name="connsiteY4" fmla="*/ 1560491 h 1560491"/>
                <a:gd name="connsiteX5" fmla="*/ 646120 w 2361711"/>
                <a:gd name="connsiteY5" fmla="*/ 1479956 h 1560491"/>
                <a:gd name="connsiteX6" fmla="*/ 76533 w 2361711"/>
                <a:gd name="connsiteY6" fmla="*/ 856837 h 1560491"/>
                <a:gd name="connsiteX7" fmla="*/ 0 w 2361711"/>
                <a:gd name="connsiteY7" fmla="*/ 829053 h 1560491"/>
                <a:gd name="connsiteX8" fmla="*/ 35264 w 2361711"/>
                <a:gd name="connsiteY8" fmla="*/ 733489 h 1560491"/>
                <a:gd name="connsiteX9" fmla="*/ 1150912 w 2361711"/>
                <a:gd name="connsiteY9" fmla="*/ 0 h 15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711" h="1560491">
                  <a:moveTo>
                    <a:pt x="1150912" y="0"/>
                  </a:moveTo>
                  <a:cubicBezTo>
                    <a:pt x="1819618" y="0"/>
                    <a:pt x="2361711" y="537686"/>
                    <a:pt x="2361711" y="1200955"/>
                  </a:cubicBezTo>
                  <a:cubicBezTo>
                    <a:pt x="2361711" y="1325318"/>
                    <a:pt x="2342653" y="1445266"/>
                    <a:pt x="2307276" y="1558082"/>
                  </a:cubicBezTo>
                  <a:lnTo>
                    <a:pt x="2306387" y="1560491"/>
                  </a:lnTo>
                  <a:lnTo>
                    <a:pt x="666997" y="1560491"/>
                  </a:lnTo>
                  <a:lnTo>
                    <a:pt x="646120" y="1479956"/>
                  </a:lnTo>
                  <a:cubicBezTo>
                    <a:pt x="557879" y="1198557"/>
                    <a:pt x="347523" y="970524"/>
                    <a:pt x="76533" y="856837"/>
                  </a:cubicBezTo>
                  <a:lnTo>
                    <a:pt x="0" y="829053"/>
                  </a:lnTo>
                  <a:lnTo>
                    <a:pt x="35264" y="733489"/>
                  </a:lnTo>
                  <a:cubicBezTo>
                    <a:pt x="219073" y="302448"/>
                    <a:pt x="649383" y="0"/>
                    <a:pt x="115091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2" name="任意多边形 31"/>
            <p:cNvSpPr/>
            <p:nvPr userDrawn="1"/>
          </p:nvSpPr>
          <p:spPr>
            <a:xfrm>
              <a:off x="5299712" y="2630601"/>
              <a:ext cx="1297635" cy="782122"/>
            </a:xfrm>
            <a:custGeom>
              <a:avLst/>
              <a:gdLst>
                <a:gd name="connsiteX0" fmla="*/ 982316 w 1297635"/>
                <a:gd name="connsiteY0" fmla="*/ 0 h 782122"/>
                <a:gd name="connsiteX1" fmla="*/ 1281677 w 1297635"/>
                <a:gd name="connsiteY1" fmla="*/ 44891 h 782122"/>
                <a:gd name="connsiteX2" fmla="*/ 1297635 w 1297635"/>
                <a:gd name="connsiteY2" fmla="*/ 50684 h 782122"/>
                <a:gd name="connsiteX3" fmla="*/ 1292183 w 1297635"/>
                <a:gd name="connsiteY3" fmla="*/ 65459 h 782122"/>
                <a:gd name="connsiteX4" fmla="*/ 1237748 w 1297635"/>
                <a:gd name="connsiteY4" fmla="*/ 422586 h 782122"/>
                <a:gd name="connsiteX5" fmla="*/ 1292183 w 1297635"/>
                <a:gd name="connsiteY5" fmla="*/ 779713 h 782122"/>
                <a:gd name="connsiteX6" fmla="*/ 1293072 w 1297635"/>
                <a:gd name="connsiteY6" fmla="*/ 782122 h 782122"/>
                <a:gd name="connsiteX7" fmla="*/ 0 w 1297635"/>
                <a:gd name="connsiteY7" fmla="*/ 782122 h 782122"/>
                <a:gd name="connsiteX8" fmla="*/ 20877 w 1297635"/>
                <a:gd name="connsiteY8" fmla="*/ 701587 h 782122"/>
                <a:gd name="connsiteX9" fmla="*/ 982316 w 1297635"/>
                <a:gd name="connsiteY9" fmla="*/ 0 h 78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635" h="782122">
                  <a:moveTo>
                    <a:pt x="982316" y="0"/>
                  </a:moveTo>
                  <a:cubicBezTo>
                    <a:pt x="1086563" y="0"/>
                    <a:pt x="1187109" y="15716"/>
                    <a:pt x="1281677" y="44891"/>
                  </a:cubicBezTo>
                  <a:lnTo>
                    <a:pt x="1297635" y="50684"/>
                  </a:lnTo>
                  <a:lnTo>
                    <a:pt x="1292183" y="65459"/>
                  </a:lnTo>
                  <a:cubicBezTo>
                    <a:pt x="1256806" y="178275"/>
                    <a:pt x="1237748" y="298223"/>
                    <a:pt x="1237748" y="422586"/>
                  </a:cubicBezTo>
                  <a:cubicBezTo>
                    <a:pt x="1237748" y="546949"/>
                    <a:pt x="1256806" y="666897"/>
                    <a:pt x="1292183" y="779713"/>
                  </a:cubicBezTo>
                  <a:lnTo>
                    <a:pt x="1293072" y="782122"/>
                  </a:lnTo>
                  <a:lnTo>
                    <a:pt x="0" y="782122"/>
                  </a:lnTo>
                  <a:lnTo>
                    <a:pt x="20877" y="701587"/>
                  </a:lnTo>
                  <a:cubicBezTo>
                    <a:pt x="148337" y="295123"/>
                    <a:pt x="530579" y="0"/>
                    <a:pt x="982316"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spTree>
    <p:extLst>
      <p:ext uri="{BB962C8B-B14F-4D97-AF65-F5344CB8AC3E}">
        <p14:creationId xmlns:p14="http://schemas.microsoft.com/office/powerpoint/2010/main" val="136000154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E43F-EBB3-430C-BA24-BC32CD8459B3}"/>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B20544-4546-4C16-8A79-E73D0F7A7746}"/>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142EE3-B463-4FF2-951E-B84AB3E37D3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CB836B-77A1-439E-A373-4A194699194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D99265-F4E0-406D-B2DF-6909422024BA}"/>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6095BC-3D73-4A40-BA84-242E00DAA21F}"/>
              </a:ext>
            </a:extLst>
          </p:cNvPr>
          <p:cNvSpPr>
            <a:spLocks noGrp="1"/>
          </p:cNvSpPr>
          <p:nvPr>
            <p:ph type="dt" sz="half" idx="10"/>
          </p:nvPr>
        </p:nvSpPr>
        <p:spPr/>
        <p:txBody>
          <a:bodyPr/>
          <a:lstStyle/>
          <a:p>
            <a:fld id="{BB9CEDB4-8C22-45E8-B921-19A62476A5B0}" type="datetimeFigureOut">
              <a:rPr lang="en-US" smtClean="0"/>
              <a:t>28/10/2021</a:t>
            </a:fld>
            <a:endParaRPr lang="en-US"/>
          </a:p>
        </p:txBody>
      </p:sp>
      <p:sp>
        <p:nvSpPr>
          <p:cNvPr id="8" name="Footer Placeholder 7">
            <a:extLst>
              <a:ext uri="{FF2B5EF4-FFF2-40B4-BE49-F238E27FC236}">
                <a16:creationId xmlns:a16="http://schemas.microsoft.com/office/drawing/2014/main" id="{7A9A6C72-1DE5-4DB8-869C-098F30C531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84A290-85BB-43E3-B6B7-C9CAA6CEB91B}"/>
              </a:ext>
            </a:extLst>
          </p:cNvPr>
          <p:cNvSpPr>
            <a:spLocks noGrp="1"/>
          </p:cNvSpPr>
          <p:nvPr>
            <p:ph type="sldNum" sz="quarter" idx="12"/>
          </p:nvPr>
        </p:nvSpPr>
        <p:spPr/>
        <p:txBody>
          <a:bodyPr/>
          <a:lstStyle/>
          <a:p>
            <a:fld id="{3C8644AC-B14B-42D4-8CD6-59F31DACDA3E}" type="slidenum">
              <a:rPr lang="en-US" smtClean="0"/>
              <a:t>‹#›</a:t>
            </a:fld>
            <a:endParaRPr lang="en-US"/>
          </a:p>
        </p:txBody>
      </p:sp>
    </p:spTree>
    <p:extLst>
      <p:ext uri="{BB962C8B-B14F-4D97-AF65-F5344CB8AC3E}">
        <p14:creationId xmlns:p14="http://schemas.microsoft.com/office/powerpoint/2010/main" val="34319936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9753600" y="1066461"/>
            <a:ext cx="0" cy="44954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929"/>
          </a:p>
        </p:txBody>
      </p:sp>
      <p:grpSp>
        <p:nvGrpSpPr>
          <p:cNvPr id="5" name="Group 8"/>
          <p:cNvGrpSpPr>
            <a:grpSpLocks/>
          </p:cNvGrpSpPr>
          <p:nvPr/>
        </p:nvGrpSpPr>
        <p:grpSpPr bwMode="auto">
          <a:xfrm>
            <a:off x="9991708" y="2991871"/>
            <a:ext cx="1783604" cy="2189049"/>
            <a:chOff x="4704" y="1885"/>
            <a:chExt cx="843" cy="1379"/>
          </a:xfrm>
        </p:grpSpPr>
        <p:sp>
          <p:nvSpPr>
            <p:cNvPr id="6" name="Oval 9"/>
            <p:cNvSpPr>
              <a:spLocks noChangeArrowheads="1"/>
            </p:cNvSpPr>
            <p:nvPr/>
          </p:nvSpPr>
          <p:spPr bwMode="auto">
            <a:xfrm>
              <a:off x="4704" y="1885"/>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7" name="Oval 10"/>
            <p:cNvSpPr>
              <a:spLocks noChangeArrowheads="1"/>
            </p:cNvSpPr>
            <p:nvPr/>
          </p:nvSpPr>
          <p:spPr bwMode="auto">
            <a:xfrm>
              <a:off x="4883" y="1885"/>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8" name="Oval 11"/>
            <p:cNvSpPr>
              <a:spLocks noChangeArrowheads="1"/>
            </p:cNvSpPr>
            <p:nvPr/>
          </p:nvSpPr>
          <p:spPr bwMode="auto">
            <a:xfrm>
              <a:off x="5062" y="1885"/>
              <a:ext cx="125"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9" name="Oval 12"/>
            <p:cNvSpPr>
              <a:spLocks noChangeArrowheads="1"/>
            </p:cNvSpPr>
            <p:nvPr/>
          </p:nvSpPr>
          <p:spPr bwMode="auto">
            <a:xfrm>
              <a:off x="4704" y="2064"/>
              <a:ext cx="127" cy="12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10" name="Oval 13"/>
            <p:cNvSpPr>
              <a:spLocks noChangeArrowheads="1"/>
            </p:cNvSpPr>
            <p:nvPr/>
          </p:nvSpPr>
          <p:spPr bwMode="auto">
            <a:xfrm>
              <a:off x="4883" y="2064"/>
              <a:ext cx="127" cy="12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11" name="Oval 14"/>
            <p:cNvSpPr>
              <a:spLocks noChangeArrowheads="1"/>
            </p:cNvSpPr>
            <p:nvPr/>
          </p:nvSpPr>
          <p:spPr bwMode="auto">
            <a:xfrm>
              <a:off x="5062" y="2064"/>
              <a:ext cx="125" cy="12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12" name="Oval 15"/>
            <p:cNvSpPr>
              <a:spLocks noChangeArrowheads="1"/>
            </p:cNvSpPr>
            <p:nvPr/>
          </p:nvSpPr>
          <p:spPr bwMode="auto">
            <a:xfrm>
              <a:off x="5241" y="2064"/>
              <a:ext cx="127" cy="12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13" name="Oval 16"/>
            <p:cNvSpPr>
              <a:spLocks noChangeArrowheads="1"/>
            </p:cNvSpPr>
            <p:nvPr/>
          </p:nvSpPr>
          <p:spPr bwMode="auto">
            <a:xfrm>
              <a:off x="4704" y="2243"/>
              <a:ext cx="127" cy="13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14" name="Oval 17"/>
            <p:cNvSpPr>
              <a:spLocks noChangeArrowheads="1"/>
            </p:cNvSpPr>
            <p:nvPr/>
          </p:nvSpPr>
          <p:spPr bwMode="auto">
            <a:xfrm>
              <a:off x="4883" y="2243"/>
              <a:ext cx="127" cy="13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15" name="Oval 18"/>
            <p:cNvSpPr>
              <a:spLocks noChangeArrowheads="1"/>
            </p:cNvSpPr>
            <p:nvPr/>
          </p:nvSpPr>
          <p:spPr bwMode="auto">
            <a:xfrm>
              <a:off x="5062" y="2243"/>
              <a:ext cx="125" cy="13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16" name="Oval 19"/>
            <p:cNvSpPr>
              <a:spLocks noChangeArrowheads="1"/>
            </p:cNvSpPr>
            <p:nvPr/>
          </p:nvSpPr>
          <p:spPr bwMode="auto">
            <a:xfrm>
              <a:off x="5241" y="2243"/>
              <a:ext cx="127" cy="13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17" name="Oval 20"/>
            <p:cNvSpPr>
              <a:spLocks noChangeArrowheads="1"/>
            </p:cNvSpPr>
            <p:nvPr/>
          </p:nvSpPr>
          <p:spPr bwMode="auto">
            <a:xfrm>
              <a:off x="5420" y="2243"/>
              <a:ext cx="127" cy="13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18" name="Oval 21"/>
            <p:cNvSpPr>
              <a:spLocks noChangeArrowheads="1"/>
            </p:cNvSpPr>
            <p:nvPr/>
          </p:nvSpPr>
          <p:spPr bwMode="auto">
            <a:xfrm>
              <a:off x="4704" y="2421"/>
              <a:ext cx="127" cy="13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19" name="Oval 22"/>
            <p:cNvSpPr>
              <a:spLocks noChangeArrowheads="1"/>
            </p:cNvSpPr>
            <p:nvPr/>
          </p:nvSpPr>
          <p:spPr bwMode="auto">
            <a:xfrm>
              <a:off x="4883" y="2421"/>
              <a:ext cx="127" cy="13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 name="Oval 23"/>
            <p:cNvSpPr>
              <a:spLocks noChangeArrowheads="1"/>
            </p:cNvSpPr>
            <p:nvPr/>
          </p:nvSpPr>
          <p:spPr bwMode="auto">
            <a:xfrm>
              <a:off x="5062" y="2421"/>
              <a:ext cx="125" cy="13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1" name="Oval 24"/>
            <p:cNvSpPr>
              <a:spLocks noChangeArrowheads="1"/>
            </p:cNvSpPr>
            <p:nvPr/>
          </p:nvSpPr>
          <p:spPr bwMode="auto">
            <a:xfrm>
              <a:off x="5241" y="2421"/>
              <a:ext cx="127" cy="13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2" name="Oval 25"/>
            <p:cNvSpPr>
              <a:spLocks noChangeArrowheads="1"/>
            </p:cNvSpPr>
            <p:nvPr/>
          </p:nvSpPr>
          <p:spPr bwMode="auto">
            <a:xfrm>
              <a:off x="4704" y="2600"/>
              <a:ext cx="127" cy="13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3" name="Oval 26"/>
            <p:cNvSpPr>
              <a:spLocks noChangeArrowheads="1"/>
            </p:cNvSpPr>
            <p:nvPr/>
          </p:nvSpPr>
          <p:spPr bwMode="auto">
            <a:xfrm>
              <a:off x="4883" y="2600"/>
              <a:ext cx="127" cy="13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4" name="Oval 27"/>
            <p:cNvSpPr>
              <a:spLocks noChangeArrowheads="1"/>
            </p:cNvSpPr>
            <p:nvPr/>
          </p:nvSpPr>
          <p:spPr bwMode="auto">
            <a:xfrm>
              <a:off x="5062" y="2600"/>
              <a:ext cx="125" cy="13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5" name="Oval 28"/>
            <p:cNvSpPr>
              <a:spLocks noChangeArrowheads="1"/>
            </p:cNvSpPr>
            <p:nvPr/>
          </p:nvSpPr>
          <p:spPr bwMode="auto">
            <a:xfrm>
              <a:off x="5241" y="2600"/>
              <a:ext cx="127" cy="13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6" name="Oval 29"/>
            <p:cNvSpPr>
              <a:spLocks noChangeArrowheads="1"/>
            </p:cNvSpPr>
            <p:nvPr/>
          </p:nvSpPr>
          <p:spPr bwMode="auto">
            <a:xfrm>
              <a:off x="5420" y="2600"/>
              <a:ext cx="127" cy="132"/>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7" name="Oval 30"/>
            <p:cNvSpPr>
              <a:spLocks noChangeArrowheads="1"/>
            </p:cNvSpPr>
            <p:nvPr/>
          </p:nvSpPr>
          <p:spPr bwMode="auto">
            <a:xfrm>
              <a:off x="4704" y="2779"/>
              <a:ext cx="127" cy="131"/>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8" name="Oval 31"/>
            <p:cNvSpPr>
              <a:spLocks noChangeArrowheads="1"/>
            </p:cNvSpPr>
            <p:nvPr/>
          </p:nvSpPr>
          <p:spPr bwMode="auto">
            <a:xfrm>
              <a:off x="4883" y="2779"/>
              <a:ext cx="127" cy="13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9" name="Oval 32"/>
            <p:cNvSpPr>
              <a:spLocks noChangeArrowheads="1"/>
            </p:cNvSpPr>
            <p:nvPr/>
          </p:nvSpPr>
          <p:spPr bwMode="auto">
            <a:xfrm>
              <a:off x="5062" y="2779"/>
              <a:ext cx="125" cy="13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30" name="Oval 33"/>
            <p:cNvSpPr>
              <a:spLocks noChangeArrowheads="1"/>
            </p:cNvSpPr>
            <p:nvPr/>
          </p:nvSpPr>
          <p:spPr bwMode="auto">
            <a:xfrm>
              <a:off x="5241" y="2779"/>
              <a:ext cx="127" cy="131"/>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31" name="Oval 34"/>
            <p:cNvSpPr>
              <a:spLocks noChangeArrowheads="1"/>
            </p:cNvSpPr>
            <p:nvPr/>
          </p:nvSpPr>
          <p:spPr bwMode="auto">
            <a:xfrm>
              <a:off x="4704" y="2958"/>
              <a:ext cx="127" cy="13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32" name="Oval 35"/>
            <p:cNvSpPr>
              <a:spLocks noChangeArrowheads="1"/>
            </p:cNvSpPr>
            <p:nvPr/>
          </p:nvSpPr>
          <p:spPr bwMode="auto">
            <a:xfrm>
              <a:off x="4883" y="2958"/>
              <a:ext cx="127" cy="13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33" name="Oval 36"/>
            <p:cNvSpPr>
              <a:spLocks noChangeArrowheads="1"/>
            </p:cNvSpPr>
            <p:nvPr/>
          </p:nvSpPr>
          <p:spPr bwMode="auto">
            <a:xfrm>
              <a:off x="5062" y="2958"/>
              <a:ext cx="125" cy="131"/>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34" name="Oval 37"/>
            <p:cNvSpPr>
              <a:spLocks noChangeArrowheads="1"/>
            </p:cNvSpPr>
            <p:nvPr/>
          </p:nvSpPr>
          <p:spPr bwMode="auto">
            <a:xfrm>
              <a:off x="5241" y="2958"/>
              <a:ext cx="127" cy="131"/>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35" name="Oval 38"/>
            <p:cNvSpPr>
              <a:spLocks noChangeArrowheads="1"/>
            </p:cNvSpPr>
            <p:nvPr/>
          </p:nvSpPr>
          <p:spPr bwMode="auto">
            <a:xfrm>
              <a:off x="4883" y="3136"/>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36" name="Oval 39"/>
            <p:cNvSpPr>
              <a:spLocks noChangeArrowheads="1"/>
            </p:cNvSpPr>
            <p:nvPr/>
          </p:nvSpPr>
          <p:spPr bwMode="auto">
            <a:xfrm>
              <a:off x="5241" y="3136"/>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grpSp>
      <p:sp>
        <p:nvSpPr>
          <p:cNvPr id="37" name="Line 40"/>
          <p:cNvSpPr>
            <a:spLocks noChangeShapeType="1"/>
          </p:cNvSpPr>
          <p:nvPr/>
        </p:nvSpPr>
        <p:spPr bwMode="auto">
          <a:xfrm>
            <a:off x="405665" y="2820080"/>
            <a:ext cx="10972801"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929"/>
          </a:p>
        </p:txBody>
      </p:sp>
      <p:sp>
        <p:nvSpPr>
          <p:cNvPr id="32771" name="Rectangle 3"/>
          <p:cNvSpPr>
            <a:spLocks noGrp="1" noChangeArrowheads="1"/>
          </p:cNvSpPr>
          <p:nvPr>
            <p:ph type="ctrTitle"/>
          </p:nvPr>
        </p:nvSpPr>
        <p:spPr>
          <a:xfrm>
            <a:off x="421217" y="466725"/>
            <a:ext cx="9042400" cy="2133600"/>
          </a:xfrm>
        </p:spPr>
        <p:txBody>
          <a:bodyPr/>
          <a:lstStyle>
            <a:lvl1pPr algn="r">
              <a:defRPr sz="4800"/>
            </a:lvl1pPr>
          </a:lstStyle>
          <a:p>
            <a:r>
              <a:rPr lang="en-US" altLang="en-US"/>
              <a:t>Click to edit Master title style</a:t>
            </a:r>
          </a:p>
        </p:txBody>
      </p:sp>
      <p:sp>
        <p:nvSpPr>
          <p:cNvPr id="32772"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BEFECAD9-7570-47BC-9F54-46B613836497}" type="slidenum">
              <a:rPr lang="en-US" altLang="en-US"/>
              <a:pPr>
                <a:defRPr/>
              </a:pPr>
              <a:t>‹#›</a:t>
            </a:fld>
            <a:endParaRPr lang="en-US" altLang="en-US"/>
          </a:p>
        </p:txBody>
      </p:sp>
    </p:spTree>
    <p:extLst>
      <p:ext uri="{BB962C8B-B14F-4D97-AF65-F5344CB8AC3E}">
        <p14:creationId xmlns:p14="http://schemas.microsoft.com/office/powerpoint/2010/main" val="39152806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5CE88F16-C3B5-498E-9473-FAB26261804B}" type="slidenum">
              <a:rPr lang="en-US" altLang="en-US"/>
              <a:pPr>
                <a:defRPr/>
              </a:pPr>
              <a:t>‹#›</a:t>
            </a:fld>
            <a:endParaRPr lang="en-US" altLang="en-US"/>
          </a:p>
        </p:txBody>
      </p:sp>
    </p:spTree>
    <p:extLst>
      <p:ext uri="{BB962C8B-B14F-4D97-AF65-F5344CB8AC3E}">
        <p14:creationId xmlns:p14="http://schemas.microsoft.com/office/powerpoint/2010/main" val="1856707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8"/>
          </a:xfrm>
        </p:spPr>
        <p:txBody>
          <a:bodyPr anchor="b"/>
          <a:lstStyle>
            <a:lvl1pPr marL="0" indent="0">
              <a:buNone/>
              <a:defRPr sz="2000"/>
            </a:lvl1pPr>
            <a:lvl2pPr marL="457172" indent="0">
              <a:buNone/>
              <a:defRPr sz="1800"/>
            </a:lvl2pPr>
            <a:lvl3pPr marL="914343" indent="0">
              <a:buNone/>
              <a:defRPr sz="1600"/>
            </a:lvl3pPr>
            <a:lvl4pPr marL="1371514" indent="0">
              <a:buNone/>
              <a:defRPr sz="1400"/>
            </a:lvl4pPr>
            <a:lvl5pPr marL="1828686" indent="0">
              <a:buNone/>
              <a:defRPr sz="1400"/>
            </a:lvl5pPr>
            <a:lvl6pPr marL="2285858" indent="0">
              <a:buNone/>
              <a:defRPr sz="1400"/>
            </a:lvl6pPr>
            <a:lvl7pPr marL="2743029" indent="0">
              <a:buNone/>
              <a:defRPr sz="1400"/>
            </a:lvl7pPr>
            <a:lvl8pPr marL="3200200" indent="0">
              <a:buNone/>
              <a:defRPr sz="1400"/>
            </a:lvl8pPr>
            <a:lvl9pPr marL="3657372"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CF293635-1E5E-4FDD-BAB6-92963875BCA5}" type="slidenum">
              <a:rPr lang="en-US" altLang="en-US"/>
              <a:pPr>
                <a:defRPr/>
              </a:pPr>
              <a:t>‹#›</a:t>
            </a:fld>
            <a:endParaRPr lang="en-US" altLang="en-US"/>
          </a:p>
        </p:txBody>
      </p:sp>
    </p:spTree>
    <p:extLst>
      <p:ext uri="{BB962C8B-B14F-4D97-AF65-F5344CB8AC3E}">
        <p14:creationId xmlns:p14="http://schemas.microsoft.com/office/powerpoint/2010/main" val="300671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719264"/>
            <a:ext cx="5384799"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4"/>
            <a:ext cx="5384799"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80DFC52B-F2FB-4015-ADDF-07BF14A222B5}" type="slidenum">
              <a:rPr lang="en-US" altLang="en-US"/>
              <a:pPr>
                <a:defRPr/>
              </a:pPr>
              <a:t>‹#›</a:t>
            </a:fld>
            <a:endParaRPr lang="en-US" altLang="en-US"/>
          </a:p>
        </p:txBody>
      </p:sp>
    </p:spTree>
    <p:extLst>
      <p:ext uri="{BB962C8B-B14F-4D97-AF65-F5344CB8AC3E}">
        <p14:creationId xmlns:p14="http://schemas.microsoft.com/office/powerpoint/2010/main" val="27469257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2" indent="0">
              <a:buNone/>
              <a:defRPr sz="2000" b="1"/>
            </a:lvl2pPr>
            <a:lvl3pPr marL="914343" indent="0">
              <a:buNone/>
              <a:defRPr sz="1800" b="1"/>
            </a:lvl3pPr>
            <a:lvl4pPr marL="1371514" indent="0">
              <a:buNone/>
              <a:defRPr sz="1600" b="1"/>
            </a:lvl4pPr>
            <a:lvl5pPr marL="1828686" indent="0">
              <a:buNone/>
              <a:defRPr sz="1600" b="1"/>
            </a:lvl5pPr>
            <a:lvl6pPr marL="2285858" indent="0">
              <a:buNone/>
              <a:defRPr sz="1600" b="1"/>
            </a:lvl6pPr>
            <a:lvl7pPr marL="2743029" indent="0">
              <a:buNone/>
              <a:defRPr sz="1600" b="1"/>
            </a:lvl7pPr>
            <a:lvl8pPr marL="3200200" indent="0">
              <a:buNone/>
              <a:defRPr sz="1600" b="1"/>
            </a:lvl8pPr>
            <a:lvl9pPr marL="365737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4" cy="639762"/>
          </a:xfrm>
        </p:spPr>
        <p:txBody>
          <a:bodyPr anchor="b"/>
          <a:lstStyle>
            <a:lvl1pPr marL="0" indent="0">
              <a:buNone/>
              <a:defRPr sz="2400" b="1"/>
            </a:lvl1pPr>
            <a:lvl2pPr marL="457172" indent="0">
              <a:buNone/>
              <a:defRPr sz="2000" b="1"/>
            </a:lvl2pPr>
            <a:lvl3pPr marL="914343" indent="0">
              <a:buNone/>
              <a:defRPr sz="1800" b="1"/>
            </a:lvl3pPr>
            <a:lvl4pPr marL="1371514" indent="0">
              <a:buNone/>
              <a:defRPr sz="1600" b="1"/>
            </a:lvl4pPr>
            <a:lvl5pPr marL="1828686" indent="0">
              <a:buNone/>
              <a:defRPr sz="1600" b="1"/>
            </a:lvl5pPr>
            <a:lvl6pPr marL="2285858" indent="0">
              <a:buNone/>
              <a:defRPr sz="1600" b="1"/>
            </a:lvl6pPr>
            <a:lvl7pPr marL="2743029" indent="0">
              <a:buNone/>
              <a:defRPr sz="1600" b="1"/>
            </a:lvl7pPr>
            <a:lvl8pPr marL="3200200" indent="0">
              <a:buNone/>
              <a:defRPr sz="1600" b="1"/>
            </a:lvl8pPr>
            <a:lvl9pPr marL="36573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2A170127-8C05-4735-AA82-C463E01E199E}" type="slidenum">
              <a:rPr lang="en-US" altLang="en-US"/>
              <a:pPr>
                <a:defRPr/>
              </a:pPr>
              <a:t>‹#›</a:t>
            </a:fld>
            <a:endParaRPr lang="en-US" altLang="en-US"/>
          </a:p>
        </p:txBody>
      </p:sp>
    </p:spTree>
    <p:extLst>
      <p:ext uri="{BB962C8B-B14F-4D97-AF65-F5344CB8AC3E}">
        <p14:creationId xmlns:p14="http://schemas.microsoft.com/office/powerpoint/2010/main" val="36094188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D48C2243-4DBD-4B9F-847D-35F87A48DCD5}" type="slidenum">
              <a:rPr lang="en-US" altLang="en-US"/>
              <a:pPr>
                <a:defRPr/>
              </a:pPr>
              <a:t>‹#›</a:t>
            </a:fld>
            <a:endParaRPr lang="en-US" altLang="en-US"/>
          </a:p>
        </p:txBody>
      </p:sp>
    </p:spTree>
    <p:extLst>
      <p:ext uri="{BB962C8B-B14F-4D97-AF65-F5344CB8AC3E}">
        <p14:creationId xmlns:p14="http://schemas.microsoft.com/office/powerpoint/2010/main" val="35020740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1A93E424-EAAC-4E92-A296-958C70780450}" type="slidenum">
              <a:rPr lang="en-US" altLang="en-US"/>
              <a:pPr>
                <a:defRPr/>
              </a:pPr>
              <a:t>‹#›</a:t>
            </a:fld>
            <a:endParaRPr lang="en-US" altLang="en-US"/>
          </a:p>
        </p:txBody>
      </p:sp>
    </p:spTree>
    <p:extLst>
      <p:ext uri="{BB962C8B-B14F-4D97-AF65-F5344CB8AC3E}">
        <p14:creationId xmlns:p14="http://schemas.microsoft.com/office/powerpoint/2010/main" val="32370584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3" cy="4691063"/>
          </a:xfrm>
        </p:spPr>
        <p:txBody>
          <a:bodyPr/>
          <a:lstStyle>
            <a:lvl1pPr marL="0" indent="0">
              <a:buNone/>
              <a:defRPr sz="1400"/>
            </a:lvl1pPr>
            <a:lvl2pPr marL="457172" indent="0">
              <a:buNone/>
              <a:defRPr sz="1200"/>
            </a:lvl2pPr>
            <a:lvl3pPr marL="914343" indent="0">
              <a:buNone/>
              <a:defRPr sz="1000"/>
            </a:lvl3pPr>
            <a:lvl4pPr marL="1371514" indent="0">
              <a:buNone/>
              <a:defRPr sz="900"/>
            </a:lvl4pPr>
            <a:lvl5pPr marL="1828686" indent="0">
              <a:buNone/>
              <a:defRPr sz="900"/>
            </a:lvl5pPr>
            <a:lvl6pPr marL="2285858" indent="0">
              <a:buNone/>
              <a:defRPr sz="900"/>
            </a:lvl6pPr>
            <a:lvl7pPr marL="2743029" indent="0">
              <a:buNone/>
              <a:defRPr sz="900"/>
            </a:lvl7pPr>
            <a:lvl8pPr marL="3200200" indent="0">
              <a:buNone/>
              <a:defRPr sz="900"/>
            </a:lvl8pPr>
            <a:lvl9pPr marL="3657372"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5CA1053B-096C-46FF-938B-56E5239C82DC}" type="slidenum">
              <a:rPr lang="en-US" altLang="en-US"/>
              <a:pPr>
                <a:defRPr/>
              </a:pPr>
              <a:t>‹#›</a:t>
            </a:fld>
            <a:endParaRPr lang="en-US" altLang="en-US"/>
          </a:p>
        </p:txBody>
      </p:sp>
    </p:spTree>
    <p:extLst>
      <p:ext uri="{BB962C8B-B14F-4D97-AF65-F5344CB8AC3E}">
        <p14:creationId xmlns:p14="http://schemas.microsoft.com/office/powerpoint/2010/main" val="21325514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172" indent="0">
              <a:buNone/>
              <a:defRPr sz="2800"/>
            </a:lvl2pPr>
            <a:lvl3pPr marL="914343" indent="0">
              <a:buNone/>
              <a:defRPr sz="2400"/>
            </a:lvl3pPr>
            <a:lvl4pPr marL="1371514" indent="0">
              <a:buNone/>
              <a:defRPr sz="2000"/>
            </a:lvl4pPr>
            <a:lvl5pPr marL="1828686" indent="0">
              <a:buNone/>
              <a:defRPr sz="2000"/>
            </a:lvl5pPr>
            <a:lvl6pPr marL="2285858" indent="0">
              <a:buNone/>
              <a:defRPr sz="2000"/>
            </a:lvl6pPr>
            <a:lvl7pPr marL="2743029" indent="0">
              <a:buNone/>
              <a:defRPr sz="2000"/>
            </a:lvl7pPr>
            <a:lvl8pPr marL="3200200" indent="0">
              <a:buNone/>
              <a:defRPr sz="2000"/>
            </a:lvl8pPr>
            <a:lvl9pPr marL="3657372" indent="0">
              <a:buNone/>
              <a:defRPr sz="2000"/>
            </a:lvl9pPr>
          </a:lstStyle>
          <a:p>
            <a:pPr lvl="0"/>
            <a:endParaRPr lang="en-US" noProof="0"/>
          </a:p>
        </p:txBody>
      </p:sp>
      <p:sp>
        <p:nvSpPr>
          <p:cNvPr id="4" name="Text Placeholder 3"/>
          <p:cNvSpPr>
            <a:spLocks noGrp="1"/>
          </p:cNvSpPr>
          <p:nvPr>
            <p:ph type="body" sz="half" idx="2"/>
          </p:nvPr>
        </p:nvSpPr>
        <p:spPr>
          <a:xfrm>
            <a:off x="2389718" y="5367338"/>
            <a:ext cx="7315200" cy="804863"/>
          </a:xfrm>
        </p:spPr>
        <p:txBody>
          <a:bodyPr/>
          <a:lstStyle>
            <a:lvl1pPr marL="0" indent="0">
              <a:buNone/>
              <a:defRPr sz="1400"/>
            </a:lvl1pPr>
            <a:lvl2pPr marL="457172" indent="0">
              <a:buNone/>
              <a:defRPr sz="1200"/>
            </a:lvl2pPr>
            <a:lvl3pPr marL="914343" indent="0">
              <a:buNone/>
              <a:defRPr sz="1000"/>
            </a:lvl3pPr>
            <a:lvl4pPr marL="1371514" indent="0">
              <a:buNone/>
              <a:defRPr sz="900"/>
            </a:lvl4pPr>
            <a:lvl5pPr marL="1828686" indent="0">
              <a:buNone/>
              <a:defRPr sz="900"/>
            </a:lvl5pPr>
            <a:lvl6pPr marL="2285858" indent="0">
              <a:buNone/>
              <a:defRPr sz="900"/>
            </a:lvl6pPr>
            <a:lvl7pPr marL="2743029" indent="0">
              <a:buNone/>
              <a:defRPr sz="900"/>
            </a:lvl7pPr>
            <a:lvl8pPr marL="3200200" indent="0">
              <a:buNone/>
              <a:defRPr sz="900"/>
            </a:lvl8pPr>
            <a:lvl9pPr marL="3657372"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C4C87623-5C45-4F33-B31D-DCBE2B9C4B8C}" type="slidenum">
              <a:rPr lang="en-US" altLang="en-US"/>
              <a:pPr>
                <a:defRPr/>
              </a:pPr>
              <a:t>‹#›</a:t>
            </a:fld>
            <a:endParaRPr lang="en-US" altLang="en-US"/>
          </a:p>
        </p:txBody>
      </p:sp>
    </p:spTree>
    <p:extLst>
      <p:ext uri="{BB962C8B-B14F-4D97-AF65-F5344CB8AC3E}">
        <p14:creationId xmlns:p14="http://schemas.microsoft.com/office/powerpoint/2010/main" val="28439316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7DF65690-5AF9-4336-9A83-B745D85EB0F8}" type="slidenum">
              <a:rPr lang="en-US" altLang="en-US"/>
              <a:pPr>
                <a:defRPr/>
              </a:pPr>
              <a:t>‹#›</a:t>
            </a:fld>
            <a:endParaRPr lang="en-US" altLang="en-US"/>
          </a:p>
        </p:txBody>
      </p:sp>
    </p:spTree>
    <p:extLst>
      <p:ext uri="{BB962C8B-B14F-4D97-AF65-F5344CB8AC3E}">
        <p14:creationId xmlns:p14="http://schemas.microsoft.com/office/powerpoint/2010/main" val="167273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A62F-C319-4062-AC39-D7053A815B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90C8EE-B60E-4207-AA15-8A850F9DD39D}"/>
              </a:ext>
            </a:extLst>
          </p:cNvPr>
          <p:cNvSpPr>
            <a:spLocks noGrp="1"/>
          </p:cNvSpPr>
          <p:nvPr>
            <p:ph type="dt" sz="half" idx="10"/>
          </p:nvPr>
        </p:nvSpPr>
        <p:spPr/>
        <p:txBody>
          <a:bodyPr/>
          <a:lstStyle/>
          <a:p>
            <a:fld id="{BB9CEDB4-8C22-45E8-B921-19A62476A5B0}" type="datetimeFigureOut">
              <a:rPr lang="en-US" smtClean="0"/>
              <a:t>28/10/2021</a:t>
            </a:fld>
            <a:endParaRPr lang="en-US"/>
          </a:p>
        </p:txBody>
      </p:sp>
      <p:sp>
        <p:nvSpPr>
          <p:cNvPr id="4" name="Footer Placeholder 3">
            <a:extLst>
              <a:ext uri="{FF2B5EF4-FFF2-40B4-BE49-F238E27FC236}">
                <a16:creationId xmlns:a16="http://schemas.microsoft.com/office/drawing/2014/main" id="{557ABE12-405C-4B53-A8A0-F3636AFF4C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826010-AD75-42A1-B62C-33DD81F28B40}"/>
              </a:ext>
            </a:extLst>
          </p:cNvPr>
          <p:cNvSpPr>
            <a:spLocks noGrp="1"/>
          </p:cNvSpPr>
          <p:nvPr>
            <p:ph type="sldNum" sz="quarter" idx="12"/>
          </p:nvPr>
        </p:nvSpPr>
        <p:spPr/>
        <p:txBody>
          <a:bodyPr/>
          <a:lstStyle/>
          <a:p>
            <a:fld id="{3C8644AC-B14B-42D4-8CD6-59F31DACDA3E}" type="slidenum">
              <a:rPr lang="en-US" smtClean="0"/>
              <a:t>‹#›</a:t>
            </a:fld>
            <a:endParaRPr lang="en-US"/>
          </a:p>
        </p:txBody>
      </p:sp>
    </p:spTree>
    <p:extLst>
      <p:ext uri="{BB962C8B-B14F-4D97-AF65-F5344CB8AC3E}">
        <p14:creationId xmlns:p14="http://schemas.microsoft.com/office/powerpoint/2010/main" val="22131614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2238"/>
            <a:ext cx="27432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2238"/>
            <a:ext cx="80264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639AE856-D025-4EB9-AA9B-092F8E1E894F}" type="slidenum">
              <a:rPr lang="en-US" altLang="en-US"/>
              <a:pPr>
                <a:defRPr/>
              </a:pPr>
              <a:t>‹#›</a:t>
            </a:fld>
            <a:endParaRPr lang="en-US" altLang="en-US"/>
          </a:p>
        </p:txBody>
      </p:sp>
    </p:spTree>
    <p:extLst>
      <p:ext uri="{BB962C8B-B14F-4D97-AF65-F5344CB8AC3E}">
        <p14:creationId xmlns:p14="http://schemas.microsoft.com/office/powerpoint/2010/main" val="36116938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7213F1A-085B-449B-BDCE-FFE7FFF6F0C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C5C12A5-2BDB-42F5-A049-27AD0F4328E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395248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70DFA87-133B-4FC1-9D90-B6010232628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EEB771-8E47-4D72-A926-4BAC1690A11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980011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81A2A1-29C8-4707-8F3A-90CE20CD0E6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8C836D-4148-4C42-A9B6-32D3D126C0F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618556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0AAD705-32FF-4740-A75D-E8A7EA83767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7E76B6A-2DD8-4D15-AE46-A3AC48B41D6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136621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99CEBAB-D435-44DE-AD6C-4C8469262C8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99D174-F304-4DA5-B320-8D74A350DCB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668849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FAA7D3-611F-4E4C-969C-7EE9D0D4E87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09DB964-A82A-432B-8183-3AECA63E70F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918183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DCEAAC-5844-4974-88B5-1A1C1715B8A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BF77053-B14B-40B1-BF02-B7629AF2345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417159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1D64CD-62E6-40D0-B692-07D214BF392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A76863-B1DE-4622-9B3F-747E0A9C8CA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659671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F17F39B-E3CB-4978-9AC1-880F37FBD1C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DE779F8-31AA-46A6-A2CF-3DEEE24782E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6923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1BDE6-50DB-4715-9C35-EE167D74D3D7}"/>
              </a:ext>
            </a:extLst>
          </p:cNvPr>
          <p:cNvSpPr>
            <a:spLocks noGrp="1"/>
          </p:cNvSpPr>
          <p:nvPr>
            <p:ph type="dt" sz="half" idx="10"/>
          </p:nvPr>
        </p:nvSpPr>
        <p:spPr/>
        <p:txBody>
          <a:bodyPr/>
          <a:lstStyle/>
          <a:p>
            <a:fld id="{BB9CEDB4-8C22-45E8-B921-19A62476A5B0}" type="datetimeFigureOut">
              <a:rPr lang="en-US" smtClean="0"/>
              <a:t>28/10/2021</a:t>
            </a:fld>
            <a:endParaRPr lang="en-US"/>
          </a:p>
        </p:txBody>
      </p:sp>
      <p:sp>
        <p:nvSpPr>
          <p:cNvPr id="3" name="Footer Placeholder 2">
            <a:extLst>
              <a:ext uri="{FF2B5EF4-FFF2-40B4-BE49-F238E27FC236}">
                <a16:creationId xmlns:a16="http://schemas.microsoft.com/office/drawing/2014/main" id="{FD0C9E76-38C5-4D46-B4C3-09D3F65EE6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D16583-EEA4-4D7C-BD26-2C27E4FF2132}"/>
              </a:ext>
            </a:extLst>
          </p:cNvPr>
          <p:cNvSpPr>
            <a:spLocks noGrp="1"/>
          </p:cNvSpPr>
          <p:nvPr>
            <p:ph type="sldNum" sz="quarter" idx="12"/>
          </p:nvPr>
        </p:nvSpPr>
        <p:spPr/>
        <p:txBody>
          <a:bodyPr/>
          <a:lstStyle/>
          <a:p>
            <a:fld id="{3C8644AC-B14B-42D4-8CD6-59F31DACDA3E}" type="slidenum">
              <a:rPr lang="en-US" smtClean="0"/>
              <a:t>‹#›</a:t>
            </a:fld>
            <a:endParaRPr lang="en-US"/>
          </a:p>
        </p:txBody>
      </p:sp>
    </p:spTree>
    <p:extLst>
      <p:ext uri="{BB962C8B-B14F-4D97-AF65-F5344CB8AC3E}">
        <p14:creationId xmlns:p14="http://schemas.microsoft.com/office/powerpoint/2010/main" val="19920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2F115C-1288-4D27-A946-81AECA8BC7F1}"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7C162E-9DB9-47CB-BA1F-0900A66F57B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66748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3342A4-906F-4317-B77E-F28FAB34986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DFA11A6-4744-4D98-A772-F2D8E519786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655764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40"/>
        <p:cNvGrpSpPr/>
        <p:nvPr/>
      </p:nvGrpSpPr>
      <p:grpSpPr>
        <a:xfrm>
          <a:off x="0" y="0"/>
          <a:ext cx="0" cy="0"/>
          <a:chOff x="0" y="0"/>
          <a:chExt cx="0" cy="0"/>
        </a:xfrm>
      </p:grpSpPr>
      <p:pic>
        <p:nvPicPr>
          <p:cNvPr id="4" name="Shape 41"/>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9199" t="50049" r="-17056" b="-4964"/>
          <a:stretch>
            <a:fillRect/>
          </a:stretch>
        </p:blipFill>
        <p:spPr bwMode="auto">
          <a:xfrm>
            <a:off x="-25400" y="-12700"/>
            <a:ext cx="6172200"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hape 42"/>
          <p:cNvGrpSpPr>
            <a:grpSpLocks/>
          </p:cNvGrpSpPr>
          <p:nvPr/>
        </p:nvGrpSpPr>
        <p:grpSpPr bwMode="auto">
          <a:xfrm>
            <a:off x="820738" y="774700"/>
            <a:ext cx="10550525" cy="5308600"/>
            <a:chOff x="615225" y="581250"/>
            <a:chExt cx="7913399" cy="3981000"/>
          </a:xfrm>
        </p:grpSpPr>
        <p:sp>
          <p:nvSpPr>
            <p:cNvPr id="6" name="Shape 43"/>
            <p:cNvSpPr>
              <a:spLocks noChangeArrowheads="1"/>
            </p:cNvSpPr>
            <p:nvPr/>
          </p:nvSpPr>
          <p:spPr bwMode="auto">
            <a:xfrm>
              <a:off x="615225" y="581250"/>
              <a:ext cx="7913399" cy="3981000"/>
            </a:xfrm>
            <a:prstGeom prst="rect">
              <a:avLst/>
            </a:prstGeom>
            <a:solidFill>
              <a:srgbClr val="FFFFFF">
                <a:alpha val="92548"/>
              </a:srgbClr>
            </a:solidFill>
            <a:ln w="9525">
              <a:solidFill>
                <a:srgbClr val="231F1C"/>
              </a:solidFill>
              <a:round/>
              <a:headEnd/>
              <a:tailEnd/>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
          <p:nvSpPr>
            <p:cNvPr id="7" name="Shape 44"/>
            <p:cNvSpPr>
              <a:spLocks noChangeArrowheads="1"/>
            </p:cNvSpPr>
            <p:nvPr/>
          </p:nvSpPr>
          <p:spPr bwMode="auto">
            <a:xfrm>
              <a:off x="704140" y="666965"/>
              <a:ext cx="7733983" cy="3809569"/>
            </a:xfrm>
            <a:prstGeom prst="rect">
              <a:avLst/>
            </a:prstGeom>
            <a:noFill/>
            <a:ln w="9525">
              <a:solidFill>
                <a:srgbClr val="231F1C"/>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grpSp>
      <p:pic>
        <p:nvPicPr>
          <p:cNvPr id="8" name="Shape 4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36415" b="23112"/>
          <a:stretch>
            <a:fillRect/>
          </a:stretch>
        </p:blipFill>
        <p:spPr bwMode="auto">
          <a:xfrm>
            <a:off x="9863138" y="2463800"/>
            <a:ext cx="2328862"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hape 4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1090" r="-11089" b="16541"/>
          <a:stretch>
            <a:fillRect/>
          </a:stretch>
        </p:blipFill>
        <p:spPr bwMode="auto">
          <a:xfrm>
            <a:off x="-25400" y="4473575"/>
            <a:ext cx="2328863"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Shape 45"/>
          <p:cNvSpPr txBox="1">
            <a:spLocks noGrp="1"/>
          </p:cNvSpPr>
          <p:nvPr>
            <p:ph type="title"/>
          </p:nvPr>
        </p:nvSpPr>
        <p:spPr>
          <a:xfrm>
            <a:off x="1668802" y="1392236"/>
            <a:ext cx="8854399" cy="1271999"/>
          </a:xfrm>
          <a:prstGeom prst="rect">
            <a:avLst/>
          </a:prstGeom>
        </p:spPr>
        <p:txBody>
          <a:bodyPr lIns="91425" tIns="91425" rIns="91425" bIns="91425"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6" name="Shape 46"/>
          <p:cNvSpPr txBox="1">
            <a:spLocks noGrp="1"/>
          </p:cNvSpPr>
          <p:nvPr>
            <p:ph type="body" idx="1"/>
          </p:nvPr>
        </p:nvSpPr>
        <p:spPr>
          <a:xfrm>
            <a:off x="1668802" y="2829935"/>
            <a:ext cx="8854399" cy="3103199"/>
          </a:xfrm>
          <a:prstGeom prst="rect">
            <a:avLst/>
          </a:prstGeom>
        </p:spPr>
        <p:txBody>
          <a:bodyPr lIns="91425" tIns="91425" rIns="91425" bIns="91425"/>
          <a:lstStyle>
            <a:lvl1pPr lvl="0">
              <a:spcBef>
                <a:spcPts val="0"/>
              </a:spcBef>
              <a:buChar char="◉"/>
              <a:defRPr/>
            </a:lvl1pPr>
            <a:lvl2pPr lvl="1">
              <a:spcBef>
                <a:spcPts val="0"/>
              </a:spcBef>
              <a:buChar char="◎"/>
              <a:defRPr/>
            </a:lvl2pPr>
            <a:lvl3pPr lvl="2">
              <a:spcBef>
                <a:spcPts val="0"/>
              </a:spcBef>
              <a:buChar char="○"/>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8312292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A34862-76C9-4DC7-873E-81F88500B9A3}" type="datetimeFigureOut">
              <a:rPr lang="en-US" smtClean="0"/>
              <a:t>28/10/2021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20389935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34862-76C9-4DC7-873E-81F88500B9A3}" type="datetimeFigureOut">
              <a:rPr lang="en-US" smtClean="0"/>
              <a:t>28/10/2021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10280051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A34862-76C9-4DC7-873E-81F88500B9A3}" type="datetimeFigureOut">
              <a:rPr lang="en-US" smtClean="0"/>
              <a:t>28/10/2021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21385861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A34862-76C9-4DC7-873E-81F88500B9A3}" type="datetimeFigureOut">
              <a:rPr lang="en-US" smtClean="0"/>
              <a:t>28/10/2021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36228756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A34862-76C9-4DC7-873E-81F88500B9A3}" type="datetimeFigureOut">
              <a:rPr lang="en-US" smtClean="0"/>
              <a:t>28/10/2021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7318249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A34862-76C9-4DC7-873E-81F88500B9A3}" type="datetimeFigureOut">
              <a:rPr lang="en-US" smtClean="0"/>
              <a:t>28/10/2021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34849201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34862-76C9-4DC7-873E-81F88500B9A3}" type="datetimeFigureOut">
              <a:rPr lang="en-US" smtClean="0"/>
              <a:t>28/10/2021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363498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40E64-53C3-46E2-A968-B5E5DFC38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F5299B-28C9-4405-927C-C802ED2DE08D}"/>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B88745-C651-4E3D-9004-DA62CF0B8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345359-B6A5-402D-849D-E8D1059AFB08}"/>
              </a:ext>
            </a:extLst>
          </p:cNvPr>
          <p:cNvSpPr>
            <a:spLocks noGrp="1"/>
          </p:cNvSpPr>
          <p:nvPr>
            <p:ph type="dt" sz="half" idx="10"/>
          </p:nvPr>
        </p:nvSpPr>
        <p:spPr/>
        <p:txBody>
          <a:bodyPr/>
          <a:lstStyle/>
          <a:p>
            <a:fld id="{BB9CEDB4-8C22-45E8-B921-19A62476A5B0}" type="datetimeFigureOut">
              <a:rPr lang="en-US" smtClean="0"/>
              <a:t>28/10/2021</a:t>
            </a:fld>
            <a:endParaRPr lang="en-US"/>
          </a:p>
        </p:txBody>
      </p:sp>
      <p:sp>
        <p:nvSpPr>
          <p:cNvPr id="6" name="Footer Placeholder 5">
            <a:extLst>
              <a:ext uri="{FF2B5EF4-FFF2-40B4-BE49-F238E27FC236}">
                <a16:creationId xmlns:a16="http://schemas.microsoft.com/office/drawing/2014/main" id="{1144A12F-590B-4DD3-B894-90F97C699F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5D2AC9-6031-44A5-842D-18D0AC75736C}"/>
              </a:ext>
            </a:extLst>
          </p:cNvPr>
          <p:cNvSpPr>
            <a:spLocks noGrp="1"/>
          </p:cNvSpPr>
          <p:nvPr>
            <p:ph type="sldNum" sz="quarter" idx="12"/>
          </p:nvPr>
        </p:nvSpPr>
        <p:spPr/>
        <p:txBody>
          <a:bodyPr/>
          <a:lstStyle/>
          <a:p>
            <a:fld id="{3C8644AC-B14B-42D4-8CD6-59F31DACDA3E}" type="slidenum">
              <a:rPr lang="en-US" smtClean="0"/>
              <a:t>‹#›</a:t>
            </a:fld>
            <a:endParaRPr lang="en-US"/>
          </a:p>
        </p:txBody>
      </p:sp>
    </p:spTree>
    <p:extLst>
      <p:ext uri="{BB962C8B-B14F-4D97-AF65-F5344CB8AC3E}">
        <p14:creationId xmlns:p14="http://schemas.microsoft.com/office/powerpoint/2010/main" val="42487268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A34862-76C9-4DC7-873E-81F88500B9A3}" type="datetimeFigureOut">
              <a:rPr lang="en-US" smtClean="0"/>
              <a:t>28/10/2021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14869224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A34862-76C9-4DC7-873E-81F88500B9A3}" type="datetimeFigureOut">
              <a:rPr lang="en-US" smtClean="0"/>
              <a:t>28/10/2021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24826329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34862-76C9-4DC7-873E-81F88500B9A3}" type="datetimeFigureOut">
              <a:rPr lang="en-US" smtClean="0"/>
              <a:t>28/10/2021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14486697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34862-76C9-4DC7-873E-81F88500B9A3}" type="datetimeFigureOut">
              <a:rPr lang="en-US" smtClean="0"/>
              <a:t>28/10/2021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29781166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450" y="1122589"/>
            <a:ext cx="9145102" cy="2388054"/>
          </a:xfrm>
        </p:spPr>
        <p:txBody>
          <a:bodyPr anchor="b"/>
          <a:lstStyle>
            <a:lvl1pPr algn="ctr">
              <a:defRPr sz="6428"/>
            </a:lvl1pPr>
          </a:lstStyle>
          <a:p>
            <a:r>
              <a:rPr lang="en-US"/>
              <a:t>Click to edit Master title style</a:t>
            </a:r>
          </a:p>
        </p:txBody>
      </p:sp>
      <p:sp>
        <p:nvSpPr>
          <p:cNvPr id="3" name="Subtitle 2"/>
          <p:cNvSpPr>
            <a:spLocks noGrp="1"/>
          </p:cNvSpPr>
          <p:nvPr>
            <p:ph type="subTitle" idx="1"/>
          </p:nvPr>
        </p:nvSpPr>
        <p:spPr>
          <a:xfrm>
            <a:off x="1523450" y="3602491"/>
            <a:ext cx="9145102" cy="1654969"/>
          </a:xfrm>
        </p:spPr>
        <p:txBody>
          <a:bodyPr/>
          <a:lstStyle>
            <a:lvl1pPr marL="0" indent="0" algn="ctr">
              <a:buNone/>
              <a:defRPr sz="2571"/>
            </a:lvl1pPr>
            <a:lvl2pPr marL="489844" indent="0" algn="ctr">
              <a:buNone/>
              <a:defRPr sz="2143"/>
            </a:lvl2pPr>
            <a:lvl3pPr marL="979688" indent="0" algn="ctr">
              <a:buNone/>
              <a:defRPr sz="1929"/>
            </a:lvl3pPr>
            <a:lvl4pPr marL="1469532" indent="0" algn="ctr">
              <a:buNone/>
              <a:defRPr sz="1714"/>
            </a:lvl4pPr>
            <a:lvl5pPr marL="1959376" indent="0" algn="ctr">
              <a:buNone/>
              <a:defRPr sz="1714"/>
            </a:lvl5pPr>
            <a:lvl6pPr marL="2449220" indent="0" algn="ctr">
              <a:buNone/>
              <a:defRPr sz="1714"/>
            </a:lvl6pPr>
            <a:lvl7pPr marL="2939064" indent="0" algn="ctr">
              <a:buNone/>
              <a:defRPr sz="1714"/>
            </a:lvl7pPr>
            <a:lvl8pPr marL="3428909" indent="0" algn="ctr">
              <a:buNone/>
              <a:defRPr sz="1714"/>
            </a:lvl8pPr>
            <a:lvl9pPr marL="3918753" indent="0" algn="ctr">
              <a:buNone/>
              <a:defRPr sz="1714"/>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732C9EC-7E7A-4397-ABCC-F2E1C19FB702}" type="slidenum">
              <a:rPr lang="en-US" altLang="en-US"/>
              <a:pPr>
                <a:defRPr/>
              </a:pPr>
              <a:t>‹#›</a:t>
            </a:fld>
            <a:endParaRPr lang="en-US" altLang="en-US"/>
          </a:p>
        </p:txBody>
      </p:sp>
    </p:spTree>
    <p:extLst>
      <p:ext uri="{BB962C8B-B14F-4D97-AF65-F5344CB8AC3E}">
        <p14:creationId xmlns:p14="http://schemas.microsoft.com/office/powerpoint/2010/main" val="101044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EE83F9-0235-42FB-B439-E539F2990711}" type="slidenum">
              <a:rPr lang="en-US" altLang="en-US"/>
              <a:pPr>
                <a:defRPr/>
              </a:pPr>
              <a:t>‹#›</a:t>
            </a:fld>
            <a:endParaRPr lang="en-US" altLang="en-US"/>
          </a:p>
        </p:txBody>
      </p:sp>
    </p:spTree>
    <p:extLst>
      <p:ext uri="{BB962C8B-B14F-4D97-AF65-F5344CB8AC3E}">
        <p14:creationId xmlns:p14="http://schemas.microsoft.com/office/powerpoint/2010/main" val="35889249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174" y="1709398"/>
            <a:ext cx="10516427" cy="2852397"/>
          </a:xfrm>
        </p:spPr>
        <p:txBody>
          <a:bodyPr anchor="b"/>
          <a:lstStyle>
            <a:lvl1pPr>
              <a:defRPr sz="6428"/>
            </a:lvl1pPr>
          </a:lstStyle>
          <a:p>
            <a:r>
              <a:rPr lang="en-US"/>
              <a:t>Click to edit Master title style</a:t>
            </a:r>
          </a:p>
        </p:txBody>
      </p:sp>
      <p:sp>
        <p:nvSpPr>
          <p:cNvPr id="3" name="Text Placeholder 2"/>
          <p:cNvSpPr>
            <a:spLocks noGrp="1"/>
          </p:cNvSpPr>
          <p:nvPr>
            <p:ph type="body" idx="1"/>
          </p:nvPr>
        </p:nvSpPr>
        <p:spPr>
          <a:xfrm>
            <a:off x="831174" y="4589009"/>
            <a:ext cx="10516427" cy="1500188"/>
          </a:xfrm>
        </p:spPr>
        <p:txBody>
          <a:bodyPr/>
          <a:lstStyle>
            <a:lvl1pPr marL="0" indent="0">
              <a:buNone/>
              <a:defRPr sz="2571"/>
            </a:lvl1pPr>
            <a:lvl2pPr marL="489844" indent="0">
              <a:buNone/>
              <a:defRPr sz="2143"/>
            </a:lvl2pPr>
            <a:lvl3pPr marL="979688" indent="0">
              <a:buNone/>
              <a:defRPr sz="1929"/>
            </a:lvl3pPr>
            <a:lvl4pPr marL="1469532" indent="0">
              <a:buNone/>
              <a:defRPr sz="1714"/>
            </a:lvl4pPr>
            <a:lvl5pPr marL="1959376" indent="0">
              <a:buNone/>
              <a:defRPr sz="1714"/>
            </a:lvl5pPr>
            <a:lvl6pPr marL="2449220" indent="0">
              <a:buNone/>
              <a:defRPr sz="1714"/>
            </a:lvl6pPr>
            <a:lvl7pPr marL="2939064" indent="0">
              <a:buNone/>
              <a:defRPr sz="1714"/>
            </a:lvl7pPr>
            <a:lvl8pPr marL="3428909" indent="0">
              <a:buNone/>
              <a:defRPr sz="1714"/>
            </a:lvl8pPr>
            <a:lvl9pPr marL="3918753" indent="0">
              <a:buNone/>
              <a:defRPr sz="1714"/>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2F42A48-152A-405A-9892-49E37F7A2B4D}" type="slidenum">
              <a:rPr lang="en-US" altLang="en-US"/>
              <a:pPr>
                <a:defRPr/>
              </a:pPr>
              <a:t>‹#›</a:t>
            </a:fld>
            <a:endParaRPr lang="en-US" altLang="en-US"/>
          </a:p>
        </p:txBody>
      </p:sp>
    </p:spTree>
    <p:extLst>
      <p:ext uri="{BB962C8B-B14F-4D97-AF65-F5344CB8AC3E}">
        <p14:creationId xmlns:p14="http://schemas.microsoft.com/office/powerpoint/2010/main" val="31901082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0703" y="1600541"/>
            <a:ext cx="5379472" cy="452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27" y="1600541"/>
            <a:ext cx="5381676" cy="452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776FAEC-0FC4-4B73-AA8C-FF341DBE5191}" type="slidenum">
              <a:rPr lang="en-US" altLang="en-US"/>
              <a:pPr>
                <a:defRPr/>
              </a:pPr>
              <a:t>‹#›</a:t>
            </a:fld>
            <a:endParaRPr lang="en-US" altLang="en-US"/>
          </a:p>
        </p:txBody>
      </p:sp>
    </p:spTree>
    <p:extLst>
      <p:ext uri="{BB962C8B-B14F-4D97-AF65-F5344CB8AC3E}">
        <p14:creationId xmlns:p14="http://schemas.microsoft.com/office/powerpoint/2010/main" val="14143081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993" y="365693"/>
            <a:ext cx="10516427" cy="1324995"/>
          </a:xfrm>
        </p:spPr>
        <p:txBody>
          <a:bodyPr/>
          <a:lstStyle/>
          <a:p>
            <a:r>
              <a:rPr lang="en-US"/>
              <a:t>Click to edit Master title style</a:t>
            </a:r>
          </a:p>
        </p:txBody>
      </p:sp>
      <p:sp>
        <p:nvSpPr>
          <p:cNvPr id="3" name="Text Placeholder 2"/>
          <p:cNvSpPr>
            <a:spLocks noGrp="1"/>
          </p:cNvSpPr>
          <p:nvPr>
            <p:ph type="body" idx="1"/>
          </p:nvPr>
        </p:nvSpPr>
        <p:spPr>
          <a:xfrm>
            <a:off x="839992" y="1680482"/>
            <a:ext cx="5156796" cy="824934"/>
          </a:xfrm>
        </p:spPr>
        <p:txBody>
          <a:bodyPr anchor="b"/>
          <a:lstStyle>
            <a:lvl1pPr marL="0" indent="0">
              <a:buNone/>
              <a:defRPr sz="2571" b="1"/>
            </a:lvl1pPr>
            <a:lvl2pPr marL="489844" indent="0">
              <a:buNone/>
              <a:defRPr sz="2143" b="1"/>
            </a:lvl2pPr>
            <a:lvl3pPr marL="979688" indent="0">
              <a:buNone/>
              <a:defRPr sz="1929" b="1"/>
            </a:lvl3pPr>
            <a:lvl4pPr marL="1469532" indent="0">
              <a:buNone/>
              <a:defRPr sz="1714" b="1"/>
            </a:lvl4pPr>
            <a:lvl5pPr marL="1959376" indent="0">
              <a:buNone/>
              <a:defRPr sz="1714" b="1"/>
            </a:lvl5pPr>
            <a:lvl6pPr marL="2449220" indent="0">
              <a:buNone/>
              <a:defRPr sz="1714" b="1"/>
            </a:lvl6pPr>
            <a:lvl7pPr marL="2939064" indent="0">
              <a:buNone/>
              <a:defRPr sz="1714" b="1"/>
            </a:lvl7pPr>
            <a:lvl8pPr marL="3428909" indent="0">
              <a:buNone/>
              <a:defRPr sz="1714" b="1"/>
            </a:lvl8pPr>
            <a:lvl9pPr marL="3918753" indent="0">
              <a:buNone/>
              <a:defRPr sz="1714" b="1"/>
            </a:lvl9pPr>
          </a:lstStyle>
          <a:p>
            <a:pPr lvl="0"/>
            <a:r>
              <a:rPr lang="en-US"/>
              <a:t>Edit Master text styles</a:t>
            </a:r>
          </a:p>
        </p:txBody>
      </p:sp>
      <p:sp>
        <p:nvSpPr>
          <p:cNvPr id="4" name="Content Placeholder 3"/>
          <p:cNvSpPr>
            <a:spLocks noGrp="1"/>
          </p:cNvSpPr>
          <p:nvPr>
            <p:ph sz="half" idx="2"/>
          </p:nvPr>
        </p:nvSpPr>
        <p:spPr>
          <a:xfrm>
            <a:off x="839992" y="2505416"/>
            <a:ext cx="5156796" cy="36841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3165" y="1680482"/>
            <a:ext cx="5183254" cy="824934"/>
          </a:xfrm>
        </p:spPr>
        <p:txBody>
          <a:bodyPr anchor="b"/>
          <a:lstStyle>
            <a:lvl1pPr marL="0" indent="0">
              <a:buNone/>
              <a:defRPr sz="2571" b="1"/>
            </a:lvl1pPr>
            <a:lvl2pPr marL="489844" indent="0">
              <a:buNone/>
              <a:defRPr sz="2143" b="1"/>
            </a:lvl2pPr>
            <a:lvl3pPr marL="979688" indent="0">
              <a:buNone/>
              <a:defRPr sz="1929" b="1"/>
            </a:lvl3pPr>
            <a:lvl4pPr marL="1469532" indent="0">
              <a:buNone/>
              <a:defRPr sz="1714" b="1"/>
            </a:lvl4pPr>
            <a:lvl5pPr marL="1959376" indent="0">
              <a:buNone/>
              <a:defRPr sz="1714" b="1"/>
            </a:lvl5pPr>
            <a:lvl6pPr marL="2449220" indent="0">
              <a:buNone/>
              <a:defRPr sz="1714" b="1"/>
            </a:lvl6pPr>
            <a:lvl7pPr marL="2939064" indent="0">
              <a:buNone/>
              <a:defRPr sz="1714" b="1"/>
            </a:lvl7pPr>
            <a:lvl8pPr marL="3428909" indent="0">
              <a:buNone/>
              <a:defRPr sz="1714" b="1"/>
            </a:lvl8pPr>
            <a:lvl9pPr marL="3918753" indent="0">
              <a:buNone/>
              <a:defRPr sz="1714" b="1"/>
            </a:lvl9pPr>
          </a:lstStyle>
          <a:p>
            <a:pPr lvl="0"/>
            <a:r>
              <a:rPr lang="en-US"/>
              <a:t>Edit Master text styles</a:t>
            </a:r>
          </a:p>
        </p:txBody>
      </p:sp>
      <p:sp>
        <p:nvSpPr>
          <p:cNvPr id="6" name="Content Placeholder 5"/>
          <p:cNvSpPr>
            <a:spLocks noGrp="1"/>
          </p:cNvSpPr>
          <p:nvPr>
            <p:ph sz="quarter" idx="4"/>
          </p:nvPr>
        </p:nvSpPr>
        <p:spPr>
          <a:xfrm>
            <a:off x="6173165" y="2505416"/>
            <a:ext cx="5183254" cy="36841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B19142B-6A72-4DF1-B958-E128E7FA5F1F}" type="slidenum">
              <a:rPr lang="en-US" altLang="en-US"/>
              <a:pPr>
                <a:defRPr/>
              </a:pPr>
              <a:t>‹#›</a:t>
            </a:fld>
            <a:endParaRPr lang="en-US" altLang="en-US"/>
          </a:p>
        </p:txBody>
      </p:sp>
    </p:spTree>
    <p:extLst>
      <p:ext uri="{BB962C8B-B14F-4D97-AF65-F5344CB8AC3E}">
        <p14:creationId xmlns:p14="http://schemas.microsoft.com/office/powerpoint/2010/main" val="4553885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610D3AA-76F5-4A0B-BC60-F7D592E90C7E}" type="slidenum">
              <a:rPr lang="en-US" altLang="en-US"/>
              <a:pPr>
                <a:defRPr/>
              </a:pPr>
              <a:t>‹#›</a:t>
            </a:fld>
            <a:endParaRPr lang="en-US" altLang="en-US"/>
          </a:p>
        </p:txBody>
      </p:sp>
    </p:spTree>
    <p:extLst>
      <p:ext uri="{BB962C8B-B14F-4D97-AF65-F5344CB8AC3E}">
        <p14:creationId xmlns:p14="http://schemas.microsoft.com/office/powerpoint/2010/main" val="260942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23AF-012C-469A-A665-E1C38F47C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6FA6C3-8399-4A1A-96A1-4E22BEB94C7B}"/>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526FDE-3193-4DDA-AA76-E84BDDEEB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ED78CA-8091-4B04-9BE9-10CC62F01205}"/>
              </a:ext>
            </a:extLst>
          </p:cNvPr>
          <p:cNvSpPr>
            <a:spLocks noGrp="1"/>
          </p:cNvSpPr>
          <p:nvPr>
            <p:ph type="dt" sz="half" idx="10"/>
          </p:nvPr>
        </p:nvSpPr>
        <p:spPr/>
        <p:txBody>
          <a:bodyPr/>
          <a:lstStyle/>
          <a:p>
            <a:fld id="{BB9CEDB4-8C22-45E8-B921-19A62476A5B0}" type="datetimeFigureOut">
              <a:rPr lang="en-US" smtClean="0"/>
              <a:t>28/10/2021</a:t>
            </a:fld>
            <a:endParaRPr lang="en-US"/>
          </a:p>
        </p:txBody>
      </p:sp>
      <p:sp>
        <p:nvSpPr>
          <p:cNvPr id="6" name="Footer Placeholder 5">
            <a:extLst>
              <a:ext uri="{FF2B5EF4-FFF2-40B4-BE49-F238E27FC236}">
                <a16:creationId xmlns:a16="http://schemas.microsoft.com/office/drawing/2014/main" id="{D6C9698C-35C9-46D8-A538-AB716D0608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31FA40-0EA6-4DB0-BA2F-529D2054EE60}"/>
              </a:ext>
            </a:extLst>
          </p:cNvPr>
          <p:cNvSpPr>
            <a:spLocks noGrp="1"/>
          </p:cNvSpPr>
          <p:nvPr>
            <p:ph type="sldNum" sz="quarter" idx="12"/>
          </p:nvPr>
        </p:nvSpPr>
        <p:spPr/>
        <p:txBody>
          <a:bodyPr/>
          <a:lstStyle/>
          <a:p>
            <a:fld id="{3C8644AC-B14B-42D4-8CD6-59F31DACDA3E}" type="slidenum">
              <a:rPr lang="en-US" smtClean="0"/>
              <a:t>‹#›</a:t>
            </a:fld>
            <a:endParaRPr lang="en-US"/>
          </a:p>
        </p:txBody>
      </p:sp>
    </p:spTree>
    <p:extLst>
      <p:ext uri="{BB962C8B-B14F-4D97-AF65-F5344CB8AC3E}">
        <p14:creationId xmlns:p14="http://schemas.microsoft.com/office/powerpoint/2010/main" val="14512217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E2092A4-C29D-4B96-90FF-7AB21AD38D95}" type="slidenum">
              <a:rPr lang="en-US" altLang="en-US"/>
              <a:pPr>
                <a:defRPr/>
              </a:pPr>
              <a:t>‹#›</a:t>
            </a:fld>
            <a:endParaRPr lang="en-US" altLang="en-US"/>
          </a:p>
        </p:txBody>
      </p:sp>
    </p:spTree>
    <p:extLst>
      <p:ext uri="{BB962C8B-B14F-4D97-AF65-F5344CB8AC3E}">
        <p14:creationId xmlns:p14="http://schemas.microsoft.com/office/powerpoint/2010/main" val="15836706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992" y="457541"/>
            <a:ext cx="3930982" cy="1600540"/>
          </a:xfrm>
        </p:spPr>
        <p:txBody>
          <a:bodyPr anchor="b"/>
          <a:lstStyle>
            <a:lvl1pPr>
              <a:defRPr sz="3428"/>
            </a:lvl1pPr>
          </a:lstStyle>
          <a:p>
            <a:r>
              <a:rPr lang="en-US"/>
              <a:t>Click to edit Master title style</a:t>
            </a:r>
          </a:p>
        </p:txBody>
      </p:sp>
      <p:sp>
        <p:nvSpPr>
          <p:cNvPr id="3" name="Content Placeholder 2"/>
          <p:cNvSpPr>
            <a:spLocks noGrp="1"/>
          </p:cNvSpPr>
          <p:nvPr>
            <p:ph idx="1"/>
          </p:nvPr>
        </p:nvSpPr>
        <p:spPr>
          <a:xfrm>
            <a:off x="5183254" y="988220"/>
            <a:ext cx="6173165" cy="4873058"/>
          </a:xfrm>
        </p:spPr>
        <p:txBody>
          <a:bodyPr/>
          <a:lstStyle>
            <a:lvl1pPr>
              <a:defRPr sz="3428"/>
            </a:lvl1pPr>
            <a:lvl2pPr>
              <a:defRPr sz="3000"/>
            </a:lvl2pPr>
            <a:lvl3pPr>
              <a:defRPr sz="2571"/>
            </a:lvl3pPr>
            <a:lvl4pPr>
              <a:defRPr sz="2143"/>
            </a:lvl4pPr>
            <a:lvl5pPr>
              <a:defRPr sz="2143"/>
            </a:lvl5pPr>
            <a:lvl6pPr>
              <a:defRPr sz="2143"/>
            </a:lvl6pPr>
            <a:lvl7pPr>
              <a:defRPr sz="2143"/>
            </a:lvl7pPr>
            <a:lvl8pPr>
              <a:defRPr sz="2143"/>
            </a:lvl8pPr>
            <a:lvl9pPr>
              <a:defRPr sz="214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992" y="2058081"/>
            <a:ext cx="3930982" cy="3811701"/>
          </a:xfrm>
        </p:spPr>
        <p:txBody>
          <a:bodyPr/>
          <a:lstStyle>
            <a:lvl1pPr marL="0" indent="0">
              <a:buNone/>
              <a:defRPr sz="1714"/>
            </a:lvl1pPr>
            <a:lvl2pPr marL="489844" indent="0">
              <a:buNone/>
              <a:defRPr sz="1500"/>
            </a:lvl2pPr>
            <a:lvl3pPr marL="979688" indent="0">
              <a:buNone/>
              <a:defRPr sz="1286"/>
            </a:lvl3pPr>
            <a:lvl4pPr marL="1469532" indent="0">
              <a:buNone/>
              <a:defRPr sz="1071"/>
            </a:lvl4pPr>
            <a:lvl5pPr marL="1959376" indent="0">
              <a:buNone/>
              <a:defRPr sz="1071"/>
            </a:lvl5pPr>
            <a:lvl6pPr marL="2449220" indent="0">
              <a:buNone/>
              <a:defRPr sz="1071"/>
            </a:lvl6pPr>
            <a:lvl7pPr marL="2939064" indent="0">
              <a:buNone/>
              <a:defRPr sz="1071"/>
            </a:lvl7pPr>
            <a:lvl8pPr marL="3428909" indent="0">
              <a:buNone/>
              <a:defRPr sz="1071"/>
            </a:lvl8pPr>
            <a:lvl9pPr marL="3918753" indent="0">
              <a:buNone/>
              <a:defRPr sz="107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983F586-14FB-43F9-86DA-CC6A803208E2}" type="slidenum">
              <a:rPr lang="en-US" altLang="en-US"/>
              <a:pPr>
                <a:defRPr/>
              </a:pPr>
              <a:t>‹#›</a:t>
            </a:fld>
            <a:endParaRPr lang="en-US" altLang="en-US"/>
          </a:p>
        </p:txBody>
      </p:sp>
    </p:spTree>
    <p:extLst>
      <p:ext uri="{BB962C8B-B14F-4D97-AF65-F5344CB8AC3E}">
        <p14:creationId xmlns:p14="http://schemas.microsoft.com/office/powerpoint/2010/main" val="12009556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992" y="457541"/>
            <a:ext cx="3930982" cy="1600540"/>
          </a:xfrm>
        </p:spPr>
        <p:txBody>
          <a:bodyPr anchor="b"/>
          <a:lstStyle>
            <a:lvl1pPr>
              <a:defRPr sz="3428"/>
            </a:lvl1pPr>
          </a:lstStyle>
          <a:p>
            <a:r>
              <a:rPr lang="en-US"/>
              <a:t>Click to edit Master title style</a:t>
            </a:r>
          </a:p>
        </p:txBody>
      </p:sp>
      <p:sp>
        <p:nvSpPr>
          <p:cNvPr id="3" name="Picture Placeholder 2"/>
          <p:cNvSpPr>
            <a:spLocks noGrp="1"/>
          </p:cNvSpPr>
          <p:nvPr>
            <p:ph type="pic" idx="1"/>
          </p:nvPr>
        </p:nvSpPr>
        <p:spPr>
          <a:xfrm>
            <a:off x="5183254" y="988220"/>
            <a:ext cx="6173165" cy="4873058"/>
          </a:xfrm>
        </p:spPr>
        <p:txBody>
          <a:bodyPr/>
          <a:lstStyle>
            <a:lvl1pPr marL="0" indent="0">
              <a:buNone/>
              <a:defRPr sz="3428"/>
            </a:lvl1pPr>
            <a:lvl2pPr marL="489844" indent="0">
              <a:buNone/>
              <a:defRPr sz="3000"/>
            </a:lvl2pPr>
            <a:lvl3pPr marL="979688" indent="0">
              <a:buNone/>
              <a:defRPr sz="2571"/>
            </a:lvl3pPr>
            <a:lvl4pPr marL="1469532" indent="0">
              <a:buNone/>
              <a:defRPr sz="2143"/>
            </a:lvl4pPr>
            <a:lvl5pPr marL="1959376" indent="0">
              <a:buNone/>
              <a:defRPr sz="2143"/>
            </a:lvl5pPr>
            <a:lvl6pPr marL="2449220" indent="0">
              <a:buNone/>
              <a:defRPr sz="2143"/>
            </a:lvl6pPr>
            <a:lvl7pPr marL="2939064" indent="0">
              <a:buNone/>
              <a:defRPr sz="2143"/>
            </a:lvl7pPr>
            <a:lvl8pPr marL="3428909" indent="0">
              <a:buNone/>
              <a:defRPr sz="2143"/>
            </a:lvl8pPr>
            <a:lvl9pPr marL="3918753" indent="0">
              <a:buNone/>
              <a:defRPr sz="2143"/>
            </a:lvl9pPr>
          </a:lstStyle>
          <a:p>
            <a:pPr lvl="0"/>
            <a:endParaRPr lang="en-US" noProof="0"/>
          </a:p>
        </p:txBody>
      </p:sp>
      <p:sp>
        <p:nvSpPr>
          <p:cNvPr id="4" name="Text Placeholder 3"/>
          <p:cNvSpPr>
            <a:spLocks noGrp="1"/>
          </p:cNvSpPr>
          <p:nvPr>
            <p:ph type="body" sz="half" idx="2"/>
          </p:nvPr>
        </p:nvSpPr>
        <p:spPr>
          <a:xfrm>
            <a:off x="839992" y="2058081"/>
            <a:ext cx="3930982" cy="3811701"/>
          </a:xfrm>
        </p:spPr>
        <p:txBody>
          <a:bodyPr/>
          <a:lstStyle>
            <a:lvl1pPr marL="0" indent="0">
              <a:buNone/>
              <a:defRPr sz="1714"/>
            </a:lvl1pPr>
            <a:lvl2pPr marL="489844" indent="0">
              <a:buNone/>
              <a:defRPr sz="1500"/>
            </a:lvl2pPr>
            <a:lvl3pPr marL="979688" indent="0">
              <a:buNone/>
              <a:defRPr sz="1286"/>
            </a:lvl3pPr>
            <a:lvl4pPr marL="1469532" indent="0">
              <a:buNone/>
              <a:defRPr sz="1071"/>
            </a:lvl4pPr>
            <a:lvl5pPr marL="1959376" indent="0">
              <a:buNone/>
              <a:defRPr sz="1071"/>
            </a:lvl5pPr>
            <a:lvl6pPr marL="2449220" indent="0">
              <a:buNone/>
              <a:defRPr sz="1071"/>
            </a:lvl6pPr>
            <a:lvl7pPr marL="2939064" indent="0">
              <a:buNone/>
              <a:defRPr sz="1071"/>
            </a:lvl7pPr>
            <a:lvl8pPr marL="3428909" indent="0">
              <a:buNone/>
              <a:defRPr sz="1071"/>
            </a:lvl8pPr>
            <a:lvl9pPr marL="3918753" indent="0">
              <a:buNone/>
              <a:defRPr sz="107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E356F35-797E-4F12-AEB2-E9AA2E4CB940}" type="slidenum">
              <a:rPr lang="en-US" altLang="en-US"/>
              <a:pPr>
                <a:defRPr/>
              </a:pPr>
              <a:t>‹#›</a:t>
            </a:fld>
            <a:endParaRPr lang="en-US" altLang="en-US"/>
          </a:p>
        </p:txBody>
      </p:sp>
    </p:spTree>
    <p:extLst>
      <p:ext uri="{BB962C8B-B14F-4D97-AF65-F5344CB8AC3E}">
        <p14:creationId xmlns:p14="http://schemas.microsoft.com/office/powerpoint/2010/main" val="33649451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56066F2-C322-4CF7-9EEC-86AEA64A5B10}" type="slidenum">
              <a:rPr lang="en-US" altLang="en-US"/>
              <a:pPr>
                <a:defRPr/>
              </a:pPr>
              <a:t>‹#›</a:t>
            </a:fld>
            <a:endParaRPr lang="en-US" altLang="en-US"/>
          </a:p>
        </p:txBody>
      </p:sp>
    </p:spTree>
    <p:extLst>
      <p:ext uri="{BB962C8B-B14F-4D97-AF65-F5344CB8AC3E}">
        <p14:creationId xmlns:p14="http://schemas.microsoft.com/office/powerpoint/2010/main" val="3649343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853" y="273845"/>
            <a:ext cx="2742649" cy="58527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0704" y="273845"/>
            <a:ext cx="8018499" cy="585277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C3F3B01-E01F-4CB6-A223-D1916C717474}" type="slidenum">
              <a:rPr lang="en-US" altLang="en-US"/>
              <a:pPr>
                <a:defRPr/>
              </a:pPr>
              <a:t>‹#›</a:t>
            </a:fld>
            <a:endParaRPr lang="en-US" altLang="en-US"/>
          </a:p>
        </p:txBody>
      </p:sp>
    </p:spTree>
    <p:extLst>
      <p:ext uri="{BB962C8B-B14F-4D97-AF65-F5344CB8AC3E}">
        <p14:creationId xmlns:p14="http://schemas.microsoft.com/office/powerpoint/2010/main" val="336697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82CE7E-1AD9-4AC0-A59A-CB37E3D6088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AF9D83-E9ED-424E-B27E-0A96C2758C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BB719-8525-4030-AA65-864F6966CE9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CEDB4-8C22-45E8-B921-19A62476A5B0}" type="datetimeFigureOut">
              <a:rPr lang="en-US" smtClean="0"/>
              <a:t>28/10/2021</a:t>
            </a:fld>
            <a:endParaRPr lang="en-US"/>
          </a:p>
        </p:txBody>
      </p:sp>
      <p:sp>
        <p:nvSpPr>
          <p:cNvPr id="5" name="Footer Placeholder 4">
            <a:extLst>
              <a:ext uri="{FF2B5EF4-FFF2-40B4-BE49-F238E27FC236}">
                <a16:creationId xmlns:a16="http://schemas.microsoft.com/office/drawing/2014/main" id="{EA3EE392-E5EB-40B6-91E5-6BA4856AF79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34C75C-8DCF-4FD3-8184-2FF32D56EA5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644AC-B14B-42D4-8CD6-59F31DACDA3E}" type="slidenum">
              <a:rPr lang="en-US" smtClean="0"/>
              <a:t>‹#›</a:t>
            </a:fld>
            <a:endParaRPr lang="en-US"/>
          </a:p>
        </p:txBody>
      </p:sp>
    </p:spTree>
    <p:extLst>
      <p:ext uri="{BB962C8B-B14F-4D97-AF65-F5344CB8AC3E}">
        <p14:creationId xmlns:p14="http://schemas.microsoft.com/office/powerpoint/2010/main" val="3565996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9" r:id="rId13"/>
    <p:sldLayoutId id="214748367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21B9B8CC-6EBC-4353-82C5-6572DCE795C6}" type="slidenum">
              <a:rPr lang="en-US" altLang="en-US"/>
              <a:pPr>
                <a:defRPr/>
              </a:pPr>
              <a:t>‹#›</a:t>
            </a:fld>
            <a:endParaRPr lang="en-US" altLang="en-US"/>
          </a:p>
        </p:txBody>
      </p:sp>
    </p:spTree>
    <p:extLst>
      <p:ext uri="{BB962C8B-B14F-4D97-AF65-F5344CB8AC3E}">
        <p14:creationId xmlns:p14="http://schemas.microsoft.com/office/powerpoint/2010/main" val="377463187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3" name="Rectangle 3"/>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FFFFFF"/>
                  </a:outerShdw>
                </a:effectLst>
                <a:latin typeface="Arial" panose="020B0604020202020204" pitchFamily="34" charset="0"/>
              </a:defRPr>
            </a:lvl1pPr>
          </a:lstStyle>
          <a:p>
            <a:endParaRPr lang="en-US" altLang="en-US"/>
          </a:p>
        </p:txBody>
      </p:sp>
      <p:sp>
        <p:nvSpPr>
          <p:cNvPr id="2048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FFFFFF"/>
                  </a:outerShdw>
                </a:effectLst>
                <a:latin typeface="Arial" panose="020B0604020202020204" pitchFamily="34" charset="0"/>
              </a:defRPr>
            </a:lvl1pPr>
          </a:lstStyle>
          <a:p>
            <a:r>
              <a:rPr lang="en-US" altLang="en-US"/>
              <a:t>Kim Lan</a:t>
            </a:r>
          </a:p>
        </p:txBody>
      </p:sp>
      <p:sp>
        <p:nvSpPr>
          <p:cNvPr id="2048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FFFFFF"/>
                  </a:outerShdw>
                </a:effectLst>
                <a:latin typeface="Arial" panose="020B0604020202020204" pitchFamily="34" charset="0"/>
              </a:defRPr>
            </a:lvl1pPr>
          </a:lstStyle>
          <a:p>
            <a:fld id="{751AA6A4-1896-4B22-965D-D994223D0233}" type="slidenum">
              <a:rPr lang="en-US" altLang="en-US"/>
              <a:pPr/>
              <a:t>‹#›</a:t>
            </a:fld>
            <a:endParaRPr lang="en-US" altLang="en-US"/>
          </a:p>
        </p:txBody>
      </p:sp>
    </p:spTree>
    <p:extLst>
      <p:ext uri="{BB962C8B-B14F-4D97-AF65-F5344CB8AC3E}">
        <p14:creationId xmlns:p14="http://schemas.microsoft.com/office/powerpoint/2010/main" val="37566256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3C059B8-4AC4-4280-B8F6-10C03DA51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7C9B1F05-0C64-4003-9B7D-675A30ED8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7CD6FF6-5009-4540-8857-3595EEDF6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DAE29DDB-98C1-4125-91CF-613F6DE95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B4AF84F3-550E-4D13-A477-782A17075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405576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10617843" y="15308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929"/>
          </a:p>
        </p:txBody>
      </p:sp>
      <p:sp>
        <p:nvSpPr>
          <p:cNvPr id="2051" name="Rectangle 3"/>
          <p:cNvSpPr>
            <a:spLocks noGrp="1" noChangeArrowheads="1"/>
          </p:cNvSpPr>
          <p:nvPr>
            <p:ph type="title"/>
          </p:nvPr>
        </p:nvSpPr>
        <p:spPr bwMode="auto">
          <a:xfrm>
            <a:off x="610704" y="122464"/>
            <a:ext cx="10057849" cy="129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2" name="Rectangle 4"/>
          <p:cNvSpPr>
            <a:spLocks noGrp="1" noChangeArrowheads="1"/>
          </p:cNvSpPr>
          <p:nvPr>
            <p:ph type="body" idx="1"/>
          </p:nvPr>
        </p:nvSpPr>
        <p:spPr bwMode="auto">
          <a:xfrm>
            <a:off x="610704" y="1719604"/>
            <a:ext cx="10972799" cy="441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9" name="Rectangle 5"/>
          <p:cNvSpPr>
            <a:spLocks noGrp="1" noChangeArrowheads="1"/>
          </p:cNvSpPr>
          <p:nvPr>
            <p:ph type="dt" sz="half" idx="2"/>
          </p:nvPr>
        </p:nvSpPr>
        <p:spPr bwMode="auto">
          <a:xfrm>
            <a:off x="610704" y="6249081"/>
            <a:ext cx="2844065" cy="4558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cs typeface="Arial" charset="0"/>
              </a:defRPr>
            </a:lvl1pPr>
          </a:lstStyle>
          <a:p>
            <a:pPr>
              <a:defRPr/>
            </a:pPr>
            <a:endParaRPr lang="en-US" altLang="en-US"/>
          </a:p>
        </p:txBody>
      </p:sp>
      <p:sp>
        <p:nvSpPr>
          <p:cNvPr id="31750" name="Rectangle 6"/>
          <p:cNvSpPr>
            <a:spLocks noGrp="1" noChangeArrowheads="1"/>
          </p:cNvSpPr>
          <p:nvPr>
            <p:ph type="ftr" sz="quarter" idx="3"/>
          </p:nvPr>
        </p:nvSpPr>
        <p:spPr bwMode="auto">
          <a:xfrm>
            <a:off x="4164682" y="6249081"/>
            <a:ext cx="3862637" cy="4558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cs typeface="Arial" charset="0"/>
              </a:defRPr>
            </a:lvl1pPr>
          </a:lstStyle>
          <a:p>
            <a:pPr>
              <a:defRPr/>
            </a:pPr>
            <a:endParaRPr lang="en-US" altLang="en-US"/>
          </a:p>
        </p:txBody>
      </p:sp>
      <p:sp>
        <p:nvSpPr>
          <p:cNvPr id="31751" name="Rectangle 7"/>
          <p:cNvSpPr>
            <a:spLocks noGrp="1" noChangeArrowheads="1"/>
          </p:cNvSpPr>
          <p:nvPr>
            <p:ph type="sldNum" sz="quarter" idx="4"/>
          </p:nvPr>
        </p:nvSpPr>
        <p:spPr bwMode="auto">
          <a:xfrm>
            <a:off x="8737234" y="6249081"/>
            <a:ext cx="2844065" cy="4558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914AABC8-3CEC-43C9-8FE7-64150F2015C5}" type="slidenum">
              <a:rPr lang="en-US" altLang="en-US"/>
              <a:pPr>
                <a:defRPr/>
              </a:pPr>
              <a:t>‹#›</a:t>
            </a:fld>
            <a:endParaRPr lang="en-US" altLang="en-US"/>
          </a:p>
        </p:txBody>
      </p:sp>
      <p:grpSp>
        <p:nvGrpSpPr>
          <p:cNvPr id="2056" name="Group 8"/>
          <p:cNvGrpSpPr>
            <a:grpSpLocks/>
          </p:cNvGrpSpPr>
          <p:nvPr/>
        </p:nvGrpSpPr>
        <p:grpSpPr bwMode="auto">
          <a:xfrm>
            <a:off x="10871385" y="153080"/>
            <a:ext cx="1056051" cy="1294380"/>
            <a:chOff x="5136" y="960"/>
            <a:chExt cx="528" cy="864"/>
          </a:xfrm>
        </p:grpSpPr>
        <p:sp>
          <p:nvSpPr>
            <p:cNvPr id="2057" name="Oval 9"/>
            <p:cNvSpPr>
              <a:spLocks noChangeArrowheads="1"/>
            </p:cNvSpPr>
            <p:nvPr/>
          </p:nvSpPr>
          <p:spPr bwMode="auto">
            <a:xfrm>
              <a:off x="5136" y="960"/>
              <a:ext cx="80" cy="7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58" name="Oval 10"/>
            <p:cNvSpPr>
              <a:spLocks noChangeArrowheads="1"/>
            </p:cNvSpPr>
            <p:nvPr/>
          </p:nvSpPr>
          <p:spPr bwMode="auto">
            <a:xfrm>
              <a:off x="5248" y="960"/>
              <a:ext cx="76" cy="7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59" name="Oval 11"/>
            <p:cNvSpPr>
              <a:spLocks noChangeArrowheads="1"/>
            </p:cNvSpPr>
            <p:nvPr/>
          </p:nvSpPr>
          <p:spPr bwMode="auto">
            <a:xfrm>
              <a:off x="5360" y="960"/>
              <a:ext cx="77" cy="7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60" name="Oval 12"/>
            <p:cNvSpPr>
              <a:spLocks noChangeArrowheads="1"/>
            </p:cNvSpPr>
            <p:nvPr/>
          </p:nvSpPr>
          <p:spPr bwMode="auto">
            <a:xfrm>
              <a:off x="5136" y="1072"/>
              <a:ext cx="80" cy="7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61" name="Oval 13"/>
            <p:cNvSpPr>
              <a:spLocks noChangeArrowheads="1"/>
            </p:cNvSpPr>
            <p:nvPr/>
          </p:nvSpPr>
          <p:spPr bwMode="auto">
            <a:xfrm>
              <a:off x="5248" y="1072"/>
              <a:ext cx="76" cy="7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62" name="Oval 14"/>
            <p:cNvSpPr>
              <a:spLocks noChangeArrowheads="1"/>
            </p:cNvSpPr>
            <p:nvPr/>
          </p:nvSpPr>
          <p:spPr bwMode="auto">
            <a:xfrm>
              <a:off x="5360" y="1072"/>
              <a:ext cx="77" cy="7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63" name="Oval 15"/>
            <p:cNvSpPr>
              <a:spLocks noChangeArrowheads="1"/>
            </p:cNvSpPr>
            <p:nvPr/>
          </p:nvSpPr>
          <p:spPr bwMode="auto">
            <a:xfrm>
              <a:off x="5472" y="1072"/>
              <a:ext cx="77" cy="7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64" name="Oval 16"/>
            <p:cNvSpPr>
              <a:spLocks noChangeArrowheads="1"/>
            </p:cNvSpPr>
            <p:nvPr/>
          </p:nvSpPr>
          <p:spPr bwMode="auto">
            <a:xfrm>
              <a:off x="5136" y="1184"/>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65" name="Oval 17"/>
            <p:cNvSpPr>
              <a:spLocks noChangeArrowheads="1"/>
            </p:cNvSpPr>
            <p:nvPr/>
          </p:nvSpPr>
          <p:spPr bwMode="auto">
            <a:xfrm>
              <a:off x="5248" y="1184"/>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66" name="Oval 18"/>
            <p:cNvSpPr>
              <a:spLocks noChangeArrowheads="1"/>
            </p:cNvSpPr>
            <p:nvPr/>
          </p:nvSpPr>
          <p:spPr bwMode="auto">
            <a:xfrm>
              <a:off x="5360" y="1184"/>
              <a:ext cx="77"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67" name="Oval 19"/>
            <p:cNvSpPr>
              <a:spLocks noChangeArrowheads="1"/>
            </p:cNvSpPr>
            <p:nvPr/>
          </p:nvSpPr>
          <p:spPr bwMode="auto">
            <a:xfrm>
              <a:off x="5472" y="1184"/>
              <a:ext cx="77"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68" name="Oval 20"/>
            <p:cNvSpPr>
              <a:spLocks noChangeArrowheads="1"/>
            </p:cNvSpPr>
            <p:nvPr/>
          </p:nvSpPr>
          <p:spPr bwMode="auto">
            <a:xfrm>
              <a:off x="5584" y="1184"/>
              <a:ext cx="80" cy="7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69" name="Oval 21"/>
            <p:cNvSpPr>
              <a:spLocks noChangeArrowheads="1"/>
            </p:cNvSpPr>
            <p:nvPr/>
          </p:nvSpPr>
          <p:spPr bwMode="auto">
            <a:xfrm>
              <a:off x="5136" y="1296"/>
              <a:ext cx="80" cy="7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70" name="Oval 22"/>
            <p:cNvSpPr>
              <a:spLocks noChangeArrowheads="1"/>
            </p:cNvSpPr>
            <p:nvPr/>
          </p:nvSpPr>
          <p:spPr bwMode="auto">
            <a:xfrm>
              <a:off x="5248" y="1296"/>
              <a:ext cx="76"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71" name="Oval 23"/>
            <p:cNvSpPr>
              <a:spLocks noChangeArrowheads="1"/>
            </p:cNvSpPr>
            <p:nvPr/>
          </p:nvSpPr>
          <p:spPr bwMode="auto">
            <a:xfrm>
              <a:off x="5360" y="1296"/>
              <a:ext cx="77"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72" name="Oval 24"/>
            <p:cNvSpPr>
              <a:spLocks noChangeArrowheads="1"/>
            </p:cNvSpPr>
            <p:nvPr/>
          </p:nvSpPr>
          <p:spPr bwMode="auto">
            <a:xfrm>
              <a:off x="5472" y="1296"/>
              <a:ext cx="77"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73" name="Oval 25"/>
            <p:cNvSpPr>
              <a:spLocks noChangeArrowheads="1"/>
            </p:cNvSpPr>
            <p:nvPr/>
          </p:nvSpPr>
          <p:spPr bwMode="auto">
            <a:xfrm>
              <a:off x="5136" y="1408"/>
              <a:ext cx="80" cy="7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74" name="Oval 26"/>
            <p:cNvSpPr>
              <a:spLocks noChangeArrowheads="1"/>
            </p:cNvSpPr>
            <p:nvPr/>
          </p:nvSpPr>
          <p:spPr bwMode="auto">
            <a:xfrm>
              <a:off x="5248" y="1408"/>
              <a:ext cx="76" cy="7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75" name="Oval 27"/>
            <p:cNvSpPr>
              <a:spLocks noChangeArrowheads="1"/>
            </p:cNvSpPr>
            <p:nvPr/>
          </p:nvSpPr>
          <p:spPr bwMode="auto">
            <a:xfrm>
              <a:off x="5360" y="1408"/>
              <a:ext cx="77"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76" name="Oval 28"/>
            <p:cNvSpPr>
              <a:spLocks noChangeArrowheads="1"/>
            </p:cNvSpPr>
            <p:nvPr/>
          </p:nvSpPr>
          <p:spPr bwMode="auto">
            <a:xfrm>
              <a:off x="5472" y="1408"/>
              <a:ext cx="77"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77" name="Oval 29"/>
            <p:cNvSpPr>
              <a:spLocks noChangeArrowheads="1"/>
            </p:cNvSpPr>
            <p:nvPr/>
          </p:nvSpPr>
          <p:spPr bwMode="auto">
            <a:xfrm>
              <a:off x="5584" y="1408"/>
              <a:ext cx="80" cy="7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78"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79" name="Oval 31"/>
            <p:cNvSpPr>
              <a:spLocks noChangeArrowheads="1"/>
            </p:cNvSpPr>
            <p:nvPr/>
          </p:nvSpPr>
          <p:spPr bwMode="auto">
            <a:xfrm>
              <a:off x="5248"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80" name="Oval 32"/>
            <p:cNvSpPr>
              <a:spLocks noChangeArrowheads="1"/>
            </p:cNvSpPr>
            <p:nvPr/>
          </p:nvSpPr>
          <p:spPr bwMode="auto">
            <a:xfrm>
              <a:off x="5360" y="1520"/>
              <a:ext cx="77"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81" name="Oval 33"/>
            <p:cNvSpPr>
              <a:spLocks noChangeArrowheads="1"/>
            </p:cNvSpPr>
            <p:nvPr/>
          </p:nvSpPr>
          <p:spPr bwMode="auto">
            <a:xfrm>
              <a:off x="5472" y="1520"/>
              <a:ext cx="77"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82" name="Oval 34"/>
            <p:cNvSpPr>
              <a:spLocks noChangeArrowheads="1"/>
            </p:cNvSpPr>
            <p:nvPr/>
          </p:nvSpPr>
          <p:spPr bwMode="auto">
            <a:xfrm>
              <a:off x="5136" y="1632"/>
              <a:ext cx="80" cy="7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83" name="Oval 35"/>
            <p:cNvSpPr>
              <a:spLocks noChangeArrowheads="1"/>
            </p:cNvSpPr>
            <p:nvPr/>
          </p:nvSpPr>
          <p:spPr bwMode="auto">
            <a:xfrm>
              <a:off x="5248" y="1632"/>
              <a:ext cx="76" cy="7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84" name="Oval 36"/>
            <p:cNvSpPr>
              <a:spLocks noChangeArrowheads="1"/>
            </p:cNvSpPr>
            <p:nvPr/>
          </p:nvSpPr>
          <p:spPr bwMode="auto">
            <a:xfrm>
              <a:off x="5360" y="1632"/>
              <a:ext cx="77" cy="7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85" name="Oval 37"/>
            <p:cNvSpPr>
              <a:spLocks noChangeArrowheads="1"/>
            </p:cNvSpPr>
            <p:nvPr/>
          </p:nvSpPr>
          <p:spPr bwMode="auto">
            <a:xfrm>
              <a:off x="5472" y="1632"/>
              <a:ext cx="77" cy="7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86" name="Oval 38"/>
            <p:cNvSpPr>
              <a:spLocks noChangeArrowheads="1"/>
            </p:cNvSpPr>
            <p:nvPr/>
          </p:nvSpPr>
          <p:spPr bwMode="auto">
            <a:xfrm>
              <a:off x="5248" y="1745"/>
              <a:ext cx="76"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sp>
          <p:nvSpPr>
            <p:cNvPr id="2087" name="Oval 39"/>
            <p:cNvSpPr>
              <a:spLocks noChangeArrowheads="1"/>
            </p:cNvSpPr>
            <p:nvPr/>
          </p:nvSpPr>
          <p:spPr bwMode="auto">
            <a:xfrm>
              <a:off x="5472" y="1745"/>
              <a:ext cx="77"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929"/>
            </a:p>
          </p:txBody>
        </p:sp>
      </p:grpSp>
    </p:spTree>
    <p:extLst>
      <p:ext uri="{BB962C8B-B14F-4D97-AF65-F5344CB8AC3E}">
        <p14:creationId xmlns:p14="http://schemas.microsoft.com/office/powerpoint/2010/main" val="45542547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0" fontAlgn="base" hangingPunct="0">
        <a:spcBef>
          <a:spcPct val="0"/>
        </a:spcBef>
        <a:spcAft>
          <a:spcPct val="0"/>
        </a:spcAft>
        <a:defRPr sz="3857" b="1">
          <a:solidFill>
            <a:schemeClr val="tx2"/>
          </a:solidFill>
          <a:latin typeface="+mj-lt"/>
          <a:ea typeface="+mj-ea"/>
          <a:cs typeface="+mj-cs"/>
        </a:defRPr>
      </a:lvl1pPr>
      <a:lvl2pPr algn="l" rtl="0" eaLnBrk="0" fontAlgn="base" hangingPunct="0">
        <a:spcBef>
          <a:spcPct val="0"/>
        </a:spcBef>
        <a:spcAft>
          <a:spcPct val="0"/>
        </a:spcAft>
        <a:defRPr sz="3857" b="1">
          <a:solidFill>
            <a:schemeClr val="tx2"/>
          </a:solidFill>
          <a:latin typeface="Arial" charset="0"/>
          <a:cs typeface="Arial" charset="0"/>
        </a:defRPr>
      </a:lvl2pPr>
      <a:lvl3pPr algn="l" rtl="0" eaLnBrk="0" fontAlgn="base" hangingPunct="0">
        <a:spcBef>
          <a:spcPct val="0"/>
        </a:spcBef>
        <a:spcAft>
          <a:spcPct val="0"/>
        </a:spcAft>
        <a:defRPr sz="3857" b="1">
          <a:solidFill>
            <a:schemeClr val="tx2"/>
          </a:solidFill>
          <a:latin typeface="Arial" charset="0"/>
          <a:cs typeface="Arial" charset="0"/>
        </a:defRPr>
      </a:lvl3pPr>
      <a:lvl4pPr algn="l" rtl="0" eaLnBrk="0" fontAlgn="base" hangingPunct="0">
        <a:spcBef>
          <a:spcPct val="0"/>
        </a:spcBef>
        <a:spcAft>
          <a:spcPct val="0"/>
        </a:spcAft>
        <a:defRPr sz="3857" b="1">
          <a:solidFill>
            <a:schemeClr val="tx2"/>
          </a:solidFill>
          <a:latin typeface="Arial" charset="0"/>
          <a:cs typeface="Arial" charset="0"/>
        </a:defRPr>
      </a:lvl4pPr>
      <a:lvl5pPr algn="l" rtl="0" eaLnBrk="0" fontAlgn="base" hangingPunct="0">
        <a:spcBef>
          <a:spcPct val="0"/>
        </a:spcBef>
        <a:spcAft>
          <a:spcPct val="0"/>
        </a:spcAft>
        <a:defRPr sz="3857" b="1">
          <a:solidFill>
            <a:schemeClr val="tx2"/>
          </a:solidFill>
          <a:latin typeface="Arial" charset="0"/>
          <a:cs typeface="Arial" charset="0"/>
        </a:defRPr>
      </a:lvl5pPr>
      <a:lvl6pPr marL="457172" algn="l" rtl="0" fontAlgn="base">
        <a:spcBef>
          <a:spcPct val="0"/>
        </a:spcBef>
        <a:spcAft>
          <a:spcPct val="0"/>
        </a:spcAft>
        <a:defRPr sz="3900" b="1">
          <a:solidFill>
            <a:schemeClr val="tx2"/>
          </a:solidFill>
          <a:latin typeface="Arial" charset="0"/>
          <a:cs typeface="Arial" charset="0"/>
        </a:defRPr>
      </a:lvl6pPr>
      <a:lvl7pPr marL="914343" algn="l" rtl="0" fontAlgn="base">
        <a:spcBef>
          <a:spcPct val="0"/>
        </a:spcBef>
        <a:spcAft>
          <a:spcPct val="0"/>
        </a:spcAft>
        <a:defRPr sz="3900" b="1">
          <a:solidFill>
            <a:schemeClr val="tx2"/>
          </a:solidFill>
          <a:latin typeface="Arial" charset="0"/>
          <a:cs typeface="Arial" charset="0"/>
        </a:defRPr>
      </a:lvl7pPr>
      <a:lvl8pPr marL="1371514" algn="l" rtl="0" fontAlgn="base">
        <a:spcBef>
          <a:spcPct val="0"/>
        </a:spcBef>
        <a:spcAft>
          <a:spcPct val="0"/>
        </a:spcAft>
        <a:defRPr sz="3900" b="1">
          <a:solidFill>
            <a:schemeClr val="tx2"/>
          </a:solidFill>
          <a:latin typeface="Arial" charset="0"/>
          <a:cs typeface="Arial" charset="0"/>
        </a:defRPr>
      </a:lvl8pPr>
      <a:lvl9pPr marL="1828686" algn="l" rtl="0" fontAlgn="base">
        <a:spcBef>
          <a:spcPct val="0"/>
        </a:spcBef>
        <a:spcAft>
          <a:spcPct val="0"/>
        </a:spcAft>
        <a:defRPr sz="3900" b="1">
          <a:solidFill>
            <a:schemeClr val="tx2"/>
          </a:solidFill>
          <a:latin typeface="Arial" charset="0"/>
          <a:cs typeface="Arial" charset="0"/>
        </a:defRPr>
      </a:lvl9pPr>
    </p:titleStyle>
    <p:bodyStyle>
      <a:lvl1pPr marL="341871" indent="-341871"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0544" indent="-346973" algn="l" rtl="0" eaLnBrk="0" fontAlgn="base" hangingPunct="0">
        <a:spcBef>
          <a:spcPct val="20000"/>
        </a:spcBef>
        <a:spcAft>
          <a:spcPct val="0"/>
        </a:spcAft>
        <a:buClr>
          <a:schemeClr val="accent2"/>
        </a:buClr>
        <a:buSzPct val="70000"/>
        <a:buFont typeface="Wingdings" panose="05000000000000000000" pitchFamily="2" charset="2"/>
        <a:buChar char="l"/>
        <a:defRPr sz="2571">
          <a:solidFill>
            <a:schemeClr val="tx1"/>
          </a:solidFill>
          <a:latin typeface="+mn-lt"/>
          <a:cs typeface="+mn-cs"/>
        </a:defRPr>
      </a:lvl2pPr>
      <a:lvl3pPr marL="986492" indent="-292546" algn="l" rtl="0" eaLnBrk="0" fontAlgn="base" hangingPunct="0">
        <a:spcBef>
          <a:spcPct val="20000"/>
        </a:spcBef>
        <a:spcAft>
          <a:spcPct val="0"/>
        </a:spcAft>
        <a:buClr>
          <a:schemeClr val="accent1"/>
        </a:buClr>
        <a:buSzPct val="70000"/>
        <a:buFont typeface="Wingdings" panose="05000000000000000000" pitchFamily="2" charset="2"/>
        <a:buChar char="l"/>
        <a:defRPr sz="2250">
          <a:solidFill>
            <a:schemeClr val="tx1"/>
          </a:solidFill>
          <a:latin typeface="+mn-lt"/>
          <a:cs typeface="+mn-cs"/>
        </a:defRPr>
      </a:lvl3pPr>
      <a:lvl4pPr marL="1280739" indent="-290845" algn="l" rtl="0" eaLnBrk="0" fontAlgn="base" hangingPunct="0">
        <a:spcBef>
          <a:spcPct val="20000"/>
        </a:spcBef>
        <a:spcAft>
          <a:spcPct val="0"/>
        </a:spcAft>
        <a:buClr>
          <a:schemeClr val="tx2"/>
        </a:buClr>
        <a:buSzPct val="75000"/>
        <a:buFont typeface="Wingdings" panose="05000000000000000000" pitchFamily="2" charset="2"/>
        <a:buChar char="§"/>
        <a:defRPr>
          <a:solidFill>
            <a:schemeClr val="tx1"/>
          </a:solidFill>
          <a:latin typeface="+mn-lt"/>
          <a:cs typeface="+mn-cs"/>
        </a:defRPr>
      </a:lvl4pPr>
      <a:lvl5pPr marL="1597096" indent="-314657" algn="l" rtl="0" eaLnBrk="0" fontAlgn="base" hangingPunct="0">
        <a:spcBef>
          <a:spcPct val="20000"/>
        </a:spcBef>
        <a:spcAft>
          <a:spcPct val="0"/>
        </a:spcAft>
        <a:buClr>
          <a:schemeClr val="folHlink"/>
        </a:buClr>
        <a:buSzPct val="80000"/>
        <a:buFont typeface="Wingdings" panose="05000000000000000000" pitchFamily="2" charset="2"/>
        <a:buChar char="§"/>
        <a:defRPr>
          <a:solidFill>
            <a:schemeClr val="tx1"/>
          </a:solidFill>
          <a:latin typeface="+mn-lt"/>
          <a:cs typeface="+mn-cs"/>
        </a:defRPr>
      </a:lvl5pPr>
      <a:lvl6pPr marL="2055684" indent="-315894"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2856" indent="-315894"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028" indent="-315894"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200" indent="-315894"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4"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8"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2" algn="l" defTabSz="91434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DC60E6-538D-4B5B-B900-D5694326DDD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30AD42-DBE1-4E7D-BBAF-4C93490511F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4212367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4862-76C9-4DC7-873E-81F88500B9A3}" type="datetimeFigureOut">
              <a:rPr lang="en-US" smtClean="0"/>
              <a:t>28/10/2021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0E7C5-B90B-4264-B778-19C9AFD48E63}" type="slidenum">
              <a:rPr lang="en-US" smtClean="0"/>
              <a:t>‹#›</a:t>
            </a:fld>
            <a:endParaRPr lang="en-US"/>
          </a:p>
        </p:txBody>
      </p:sp>
    </p:spTree>
    <p:extLst>
      <p:ext uri="{BB962C8B-B14F-4D97-AF65-F5344CB8AC3E}">
        <p14:creationId xmlns:p14="http://schemas.microsoft.com/office/powerpoint/2010/main" val="127143404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0704" y="273844"/>
            <a:ext cx="1097279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40" tIns="43370" rIns="86740" bIns="4337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10704" y="1600541"/>
            <a:ext cx="10972799" cy="45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40" tIns="43370" rIns="86740" bIns="4337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24" name="Rectangle 4"/>
          <p:cNvSpPr>
            <a:spLocks noGrp="1" noChangeArrowheads="1"/>
          </p:cNvSpPr>
          <p:nvPr>
            <p:ph type="dt" sz="half" idx="2"/>
          </p:nvPr>
        </p:nvSpPr>
        <p:spPr bwMode="auto">
          <a:xfrm>
            <a:off x="610704" y="6245679"/>
            <a:ext cx="284406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40" tIns="43370" rIns="86740" bIns="43370" numCol="1" anchor="t" anchorCtr="0" compatLnSpc="1">
            <a:prstTxWarp prst="textNoShape">
              <a:avLst/>
            </a:prstTxWarp>
          </a:bodyPr>
          <a:lstStyle>
            <a:lvl1pPr defTabSz="928663" eaLnBrk="1" hangingPunct="1">
              <a:defRPr sz="1393"/>
            </a:lvl1pPr>
          </a:lstStyle>
          <a:p>
            <a:pPr>
              <a:defRPr/>
            </a:pPr>
            <a:endParaRPr lang="en-US" altLang="en-US"/>
          </a:p>
        </p:txBody>
      </p:sp>
      <p:sp>
        <p:nvSpPr>
          <p:cNvPr id="56325" name="Rectangle 5"/>
          <p:cNvSpPr>
            <a:spLocks noGrp="1" noChangeArrowheads="1"/>
          </p:cNvSpPr>
          <p:nvPr>
            <p:ph type="ftr" sz="quarter" idx="3"/>
          </p:nvPr>
        </p:nvSpPr>
        <p:spPr bwMode="auto">
          <a:xfrm>
            <a:off x="4164682" y="6245679"/>
            <a:ext cx="38626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40" tIns="43370" rIns="86740" bIns="43370" numCol="1" anchor="t" anchorCtr="0" compatLnSpc="1">
            <a:prstTxWarp prst="textNoShape">
              <a:avLst/>
            </a:prstTxWarp>
          </a:bodyPr>
          <a:lstStyle>
            <a:lvl1pPr algn="ctr" defTabSz="928663" eaLnBrk="1" hangingPunct="1">
              <a:defRPr sz="1393"/>
            </a:lvl1pPr>
          </a:lstStyle>
          <a:p>
            <a:pPr>
              <a:defRPr/>
            </a:pPr>
            <a:endParaRPr lang="en-US" altLang="en-US"/>
          </a:p>
        </p:txBody>
      </p:sp>
      <p:sp>
        <p:nvSpPr>
          <p:cNvPr id="56326" name="Rectangle 6"/>
          <p:cNvSpPr>
            <a:spLocks noGrp="1" noChangeArrowheads="1"/>
          </p:cNvSpPr>
          <p:nvPr>
            <p:ph type="sldNum" sz="quarter" idx="4"/>
          </p:nvPr>
        </p:nvSpPr>
        <p:spPr bwMode="auto">
          <a:xfrm>
            <a:off x="8737233" y="6245679"/>
            <a:ext cx="284626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40" tIns="43370" rIns="86740" bIns="43370" numCol="1" anchor="t" anchorCtr="0" compatLnSpc="1">
            <a:prstTxWarp prst="textNoShape">
              <a:avLst/>
            </a:prstTxWarp>
          </a:bodyPr>
          <a:lstStyle>
            <a:lvl1pPr algn="r" defTabSz="928663" eaLnBrk="1" hangingPunct="1">
              <a:defRPr sz="1393"/>
            </a:lvl1pPr>
          </a:lstStyle>
          <a:p>
            <a:pPr>
              <a:defRPr/>
            </a:pPr>
            <a:fld id="{8D3EC491-E52A-4AF7-A6E9-1DDFC688D820}" type="slidenum">
              <a:rPr lang="en-US" altLang="en-US"/>
              <a:pPr>
                <a:defRPr/>
              </a:pPr>
              <a:t>‹#›</a:t>
            </a:fld>
            <a:endParaRPr lang="en-US" altLang="en-US"/>
          </a:p>
        </p:txBody>
      </p:sp>
    </p:spTree>
    <p:extLst>
      <p:ext uri="{BB962C8B-B14F-4D97-AF65-F5344CB8AC3E}">
        <p14:creationId xmlns:p14="http://schemas.microsoft.com/office/powerpoint/2010/main" val="35346603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28663" rtl="0" eaLnBrk="0" fontAlgn="base" hangingPunct="0">
        <a:spcBef>
          <a:spcPct val="0"/>
        </a:spcBef>
        <a:spcAft>
          <a:spcPct val="0"/>
        </a:spcAft>
        <a:defRPr sz="4500" kern="1200">
          <a:solidFill>
            <a:schemeClr val="tx2"/>
          </a:solidFill>
          <a:latin typeface="+mj-lt"/>
          <a:ea typeface="+mj-ea"/>
          <a:cs typeface="+mj-cs"/>
        </a:defRPr>
      </a:lvl1pPr>
      <a:lvl2pPr algn="ctr" defTabSz="928663" rtl="0" eaLnBrk="0" fontAlgn="base" hangingPunct="0">
        <a:spcBef>
          <a:spcPct val="0"/>
        </a:spcBef>
        <a:spcAft>
          <a:spcPct val="0"/>
        </a:spcAft>
        <a:defRPr sz="4500">
          <a:solidFill>
            <a:schemeClr val="tx2"/>
          </a:solidFill>
          <a:latin typeface="Arial" panose="020B0604020202020204" pitchFamily="34" charset="0"/>
        </a:defRPr>
      </a:lvl2pPr>
      <a:lvl3pPr algn="ctr" defTabSz="928663" rtl="0" eaLnBrk="0" fontAlgn="base" hangingPunct="0">
        <a:spcBef>
          <a:spcPct val="0"/>
        </a:spcBef>
        <a:spcAft>
          <a:spcPct val="0"/>
        </a:spcAft>
        <a:defRPr sz="4500">
          <a:solidFill>
            <a:schemeClr val="tx2"/>
          </a:solidFill>
          <a:latin typeface="Arial" panose="020B0604020202020204" pitchFamily="34" charset="0"/>
        </a:defRPr>
      </a:lvl3pPr>
      <a:lvl4pPr algn="ctr" defTabSz="928663" rtl="0" eaLnBrk="0" fontAlgn="base" hangingPunct="0">
        <a:spcBef>
          <a:spcPct val="0"/>
        </a:spcBef>
        <a:spcAft>
          <a:spcPct val="0"/>
        </a:spcAft>
        <a:defRPr sz="4500">
          <a:solidFill>
            <a:schemeClr val="tx2"/>
          </a:solidFill>
          <a:latin typeface="Arial" panose="020B0604020202020204" pitchFamily="34" charset="0"/>
        </a:defRPr>
      </a:lvl4pPr>
      <a:lvl5pPr algn="ctr" defTabSz="928663" rtl="0" eaLnBrk="0" fontAlgn="base" hangingPunct="0">
        <a:spcBef>
          <a:spcPct val="0"/>
        </a:spcBef>
        <a:spcAft>
          <a:spcPct val="0"/>
        </a:spcAft>
        <a:defRPr sz="4500">
          <a:solidFill>
            <a:schemeClr val="tx2"/>
          </a:solidFill>
          <a:latin typeface="Arial" panose="020B0604020202020204" pitchFamily="34" charset="0"/>
        </a:defRPr>
      </a:lvl5pPr>
      <a:lvl6pPr marL="489844" algn="ctr" defTabSz="928663" rtl="0" fontAlgn="base">
        <a:spcBef>
          <a:spcPct val="0"/>
        </a:spcBef>
        <a:spcAft>
          <a:spcPct val="0"/>
        </a:spcAft>
        <a:defRPr sz="4500">
          <a:solidFill>
            <a:schemeClr val="tx2"/>
          </a:solidFill>
          <a:latin typeface="Arial" panose="020B0604020202020204" pitchFamily="34" charset="0"/>
        </a:defRPr>
      </a:lvl6pPr>
      <a:lvl7pPr marL="979688" algn="ctr" defTabSz="928663" rtl="0" fontAlgn="base">
        <a:spcBef>
          <a:spcPct val="0"/>
        </a:spcBef>
        <a:spcAft>
          <a:spcPct val="0"/>
        </a:spcAft>
        <a:defRPr sz="4500">
          <a:solidFill>
            <a:schemeClr val="tx2"/>
          </a:solidFill>
          <a:latin typeface="Arial" panose="020B0604020202020204" pitchFamily="34" charset="0"/>
        </a:defRPr>
      </a:lvl7pPr>
      <a:lvl8pPr marL="1469532" algn="ctr" defTabSz="928663" rtl="0" fontAlgn="base">
        <a:spcBef>
          <a:spcPct val="0"/>
        </a:spcBef>
        <a:spcAft>
          <a:spcPct val="0"/>
        </a:spcAft>
        <a:defRPr sz="4500">
          <a:solidFill>
            <a:schemeClr val="tx2"/>
          </a:solidFill>
          <a:latin typeface="Arial" panose="020B0604020202020204" pitchFamily="34" charset="0"/>
        </a:defRPr>
      </a:lvl8pPr>
      <a:lvl9pPr marL="1959376" algn="ctr" defTabSz="928663" rtl="0" fontAlgn="base">
        <a:spcBef>
          <a:spcPct val="0"/>
        </a:spcBef>
        <a:spcAft>
          <a:spcPct val="0"/>
        </a:spcAft>
        <a:defRPr sz="4500">
          <a:solidFill>
            <a:schemeClr val="tx2"/>
          </a:solidFill>
          <a:latin typeface="Arial" panose="020B0604020202020204" pitchFamily="34" charset="0"/>
        </a:defRPr>
      </a:lvl9pPr>
    </p:titleStyle>
    <p:bodyStyle>
      <a:lvl1pPr marL="348674" indent="-348674" algn="l" defTabSz="928663" rtl="0" eaLnBrk="0" fontAlgn="base" hangingPunct="0">
        <a:spcBef>
          <a:spcPct val="20000"/>
        </a:spcBef>
        <a:spcAft>
          <a:spcPct val="0"/>
        </a:spcAft>
        <a:buChar char="•"/>
        <a:defRPr sz="3214" kern="1200">
          <a:solidFill>
            <a:schemeClr val="tx1"/>
          </a:solidFill>
          <a:latin typeface="+mn-lt"/>
          <a:ea typeface="+mn-ea"/>
          <a:cs typeface="+mn-cs"/>
        </a:defRPr>
      </a:lvl1pPr>
      <a:lvl2pPr marL="755176" indent="-290845" algn="l" defTabSz="928663" rtl="0" eaLnBrk="0" fontAlgn="base" hangingPunct="0">
        <a:spcBef>
          <a:spcPct val="20000"/>
        </a:spcBef>
        <a:spcAft>
          <a:spcPct val="0"/>
        </a:spcAft>
        <a:buChar char="–"/>
        <a:defRPr sz="2893" kern="1200">
          <a:solidFill>
            <a:schemeClr val="tx1"/>
          </a:solidFill>
          <a:latin typeface="+mn-lt"/>
          <a:ea typeface="+mn-ea"/>
          <a:cs typeface="+mn-cs"/>
        </a:defRPr>
      </a:lvl2pPr>
      <a:lvl3pPr marL="1161679" indent="-233017" algn="l" defTabSz="928663" rtl="0" eaLnBrk="0" fontAlgn="base" hangingPunct="0">
        <a:spcBef>
          <a:spcPct val="20000"/>
        </a:spcBef>
        <a:spcAft>
          <a:spcPct val="0"/>
        </a:spcAft>
        <a:buChar char="•"/>
        <a:defRPr sz="2464" kern="1200">
          <a:solidFill>
            <a:schemeClr val="tx1"/>
          </a:solidFill>
          <a:latin typeface="+mn-lt"/>
          <a:ea typeface="+mn-ea"/>
          <a:cs typeface="+mn-cs"/>
        </a:defRPr>
      </a:lvl3pPr>
      <a:lvl4pPr marL="1626010" indent="-231315" algn="l" defTabSz="928663" rtl="0" eaLnBrk="0" fontAlgn="base" hangingPunct="0">
        <a:spcBef>
          <a:spcPct val="20000"/>
        </a:spcBef>
        <a:spcAft>
          <a:spcPct val="0"/>
        </a:spcAft>
        <a:buChar char="–"/>
        <a:defRPr sz="2036" kern="1200">
          <a:solidFill>
            <a:schemeClr val="tx1"/>
          </a:solidFill>
          <a:latin typeface="+mn-lt"/>
          <a:ea typeface="+mn-ea"/>
          <a:cs typeface="+mn-cs"/>
        </a:defRPr>
      </a:lvl4pPr>
      <a:lvl5pPr marL="2090342" indent="-231315" algn="l" defTabSz="928663" rtl="0" eaLnBrk="0" fontAlgn="base" hangingPunct="0">
        <a:spcBef>
          <a:spcPct val="20000"/>
        </a:spcBef>
        <a:spcAft>
          <a:spcPct val="0"/>
        </a:spcAft>
        <a:buChar char="»"/>
        <a:defRPr sz="2036" kern="1200">
          <a:solidFill>
            <a:schemeClr val="tx1"/>
          </a:solidFill>
          <a:latin typeface="+mn-lt"/>
          <a:ea typeface="+mn-ea"/>
          <a:cs typeface="+mn-cs"/>
        </a:defRPr>
      </a:lvl5pPr>
      <a:lvl6pPr marL="2694142" indent="-244922" algn="l" defTabSz="979688" rtl="0" eaLnBrk="1" latinLnBrk="0" hangingPunct="1">
        <a:lnSpc>
          <a:spcPct val="90000"/>
        </a:lnSpc>
        <a:spcBef>
          <a:spcPts val="536"/>
        </a:spcBef>
        <a:buFont typeface="Arial" panose="020B0604020202020204" pitchFamily="34" charset="0"/>
        <a:buChar char="•"/>
        <a:defRPr sz="1929" kern="1200">
          <a:solidFill>
            <a:schemeClr val="tx1"/>
          </a:solidFill>
          <a:latin typeface="+mn-lt"/>
          <a:ea typeface="+mn-ea"/>
          <a:cs typeface="+mn-cs"/>
        </a:defRPr>
      </a:lvl6pPr>
      <a:lvl7pPr marL="3183987" indent="-244922" algn="l" defTabSz="979688" rtl="0" eaLnBrk="1" latinLnBrk="0" hangingPunct="1">
        <a:lnSpc>
          <a:spcPct val="90000"/>
        </a:lnSpc>
        <a:spcBef>
          <a:spcPts val="536"/>
        </a:spcBef>
        <a:buFont typeface="Arial" panose="020B0604020202020204" pitchFamily="34" charset="0"/>
        <a:buChar char="•"/>
        <a:defRPr sz="1929" kern="1200">
          <a:solidFill>
            <a:schemeClr val="tx1"/>
          </a:solidFill>
          <a:latin typeface="+mn-lt"/>
          <a:ea typeface="+mn-ea"/>
          <a:cs typeface="+mn-cs"/>
        </a:defRPr>
      </a:lvl7pPr>
      <a:lvl8pPr marL="3673831" indent="-244922" algn="l" defTabSz="979688" rtl="0" eaLnBrk="1" latinLnBrk="0" hangingPunct="1">
        <a:lnSpc>
          <a:spcPct val="90000"/>
        </a:lnSpc>
        <a:spcBef>
          <a:spcPts val="536"/>
        </a:spcBef>
        <a:buFont typeface="Arial" panose="020B0604020202020204" pitchFamily="34" charset="0"/>
        <a:buChar char="•"/>
        <a:defRPr sz="1929" kern="1200">
          <a:solidFill>
            <a:schemeClr val="tx1"/>
          </a:solidFill>
          <a:latin typeface="+mn-lt"/>
          <a:ea typeface="+mn-ea"/>
          <a:cs typeface="+mn-cs"/>
        </a:defRPr>
      </a:lvl8pPr>
      <a:lvl9pPr marL="4163675" indent="-244922" algn="l" defTabSz="979688" rtl="0" eaLnBrk="1" latinLnBrk="0" hangingPunct="1">
        <a:lnSpc>
          <a:spcPct val="90000"/>
        </a:lnSpc>
        <a:spcBef>
          <a:spcPts val="536"/>
        </a:spcBef>
        <a:buFont typeface="Arial" panose="020B0604020202020204" pitchFamily="34" charset="0"/>
        <a:buChar char="•"/>
        <a:defRPr sz="1929" kern="1200">
          <a:solidFill>
            <a:schemeClr val="tx1"/>
          </a:solidFill>
          <a:latin typeface="+mn-lt"/>
          <a:ea typeface="+mn-ea"/>
          <a:cs typeface="+mn-cs"/>
        </a:defRPr>
      </a:lvl9pPr>
    </p:bodyStyle>
    <p:otherStyle>
      <a:defPPr>
        <a:defRPr lang="en-US"/>
      </a:defPPr>
      <a:lvl1pPr marL="0" algn="l" defTabSz="979688" rtl="0" eaLnBrk="1" latinLnBrk="0" hangingPunct="1">
        <a:defRPr sz="1929" kern="1200">
          <a:solidFill>
            <a:schemeClr val="tx1"/>
          </a:solidFill>
          <a:latin typeface="+mn-lt"/>
          <a:ea typeface="+mn-ea"/>
          <a:cs typeface="+mn-cs"/>
        </a:defRPr>
      </a:lvl1pPr>
      <a:lvl2pPr marL="489844" algn="l" defTabSz="979688" rtl="0" eaLnBrk="1" latinLnBrk="0" hangingPunct="1">
        <a:defRPr sz="1929" kern="1200">
          <a:solidFill>
            <a:schemeClr val="tx1"/>
          </a:solidFill>
          <a:latin typeface="+mn-lt"/>
          <a:ea typeface="+mn-ea"/>
          <a:cs typeface="+mn-cs"/>
        </a:defRPr>
      </a:lvl2pPr>
      <a:lvl3pPr marL="979688" algn="l" defTabSz="979688" rtl="0" eaLnBrk="1" latinLnBrk="0" hangingPunct="1">
        <a:defRPr sz="1929" kern="1200">
          <a:solidFill>
            <a:schemeClr val="tx1"/>
          </a:solidFill>
          <a:latin typeface="+mn-lt"/>
          <a:ea typeface="+mn-ea"/>
          <a:cs typeface="+mn-cs"/>
        </a:defRPr>
      </a:lvl3pPr>
      <a:lvl4pPr marL="1469532" algn="l" defTabSz="979688" rtl="0" eaLnBrk="1" latinLnBrk="0" hangingPunct="1">
        <a:defRPr sz="1929" kern="1200">
          <a:solidFill>
            <a:schemeClr val="tx1"/>
          </a:solidFill>
          <a:latin typeface="+mn-lt"/>
          <a:ea typeface="+mn-ea"/>
          <a:cs typeface="+mn-cs"/>
        </a:defRPr>
      </a:lvl4pPr>
      <a:lvl5pPr marL="1959376" algn="l" defTabSz="979688" rtl="0" eaLnBrk="1" latinLnBrk="0" hangingPunct="1">
        <a:defRPr sz="1929" kern="1200">
          <a:solidFill>
            <a:schemeClr val="tx1"/>
          </a:solidFill>
          <a:latin typeface="+mn-lt"/>
          <a:ea typeface="+mn-ea"/>
          <a:cs typeface="+mn-cs"/>
        </a:defRPr>
      </a:lvl5pPr>
      <a:lvl6pPr marL="2449220" algn="l" defTabSz="979688" rtl="0" eaLnBrk="1" latinLnBrk="0" hangingPunct="1">
        <a:defRPr sz="1929" kern="1200">
          <a:solidFill>
            <a:schemeClr val="tx1"/>
          </a:solidFill>
          <a:latin typeface="+mn-lt"/>
          <a:ea typeface="+mn-ea"/>
          <a:cs typeface="+mn-cs"/>
        </a:defRPr>
      </a:lvl6pPr>
      <a:lvl7pPr marL="2939064" algn="l" defTabSz="979688" rtl="0" eaLnBrk="1" latinLnBrk="0" hangingPunct="1">
        <a:defRPr sz="1929" kern="1200">
          <a:solidFill>
            <a:schemeClr val="tx1"/>
          </a:solidFill>
          <a:latin typeface="+mn-lt"/>
          <a:ea typeface="+mn-ea"/>
          <a:cs typeface="+mn-cs"/>
        </a:defRPr>
      </a:lvl7pPr>
      <a:lvl8pPr marL="3428909" algn="l" defTabSz="979688" rtl="0" eaLnBrk="1" latinLnBrk="0" hangingPunct="1">
        <a:defRPr sz="1929" kern="1200">
          <a:solidFill>
            <a:schemeClr val="tx1"/>
          </a:solidFill>
          <a:latin typeface="+mn-lt"/>
          <a:ea typeface="+mn-ea"/>
          <a:cs typeface="+mn-cs"/>
        </a:defRPr>
      </a:lvl8pPr>
      <a:lvl9pPr marL="3918753" algn="l" defTabSz="979688" rtl="0" eaLnBrk="1" latinLnBrk="0" hangingPunct="1">
        <a:defRPr sz="19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6.xml"/><Relationship Id="rId5" Type="http://schemas.openxmlformats.org/officeDocument/2006/relationships/image" Target="../media/image27.gif"/><Relationship Id="rId4" Type="http://schemas.openxmlformats.org/officeDocument/2006/relationships/image" Target="../media/image26.gif"/></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xml"/><Relationship Id="rId1" Type="http://schemas.openxmlformats.org/officeDocument/2006/relationships/video" Target="file:///C:\Documents%20and%20Settings\TRUONG%20THCS%20TAM%20BINH\Desktop\dong%20chi%2024.M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4.xml"/><Relationship Id="rId1" Type="http://schemas.openxmlformats.org/officeDocument/2006/relationships/video" Target="file:///C:\Documents%20and%20Settings\TRUONG%20THCS%20TAM%20BINH\Desktop\dong%20chi%2024.MP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jp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3.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3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032" y="172278"/>
            <a:ext cx="9797143" cy="6546574"/>
          </a:xfrm>
          <a:prstGeom prst="rect">
            <a:avLst/>
          </a:prstGeom>
          <a:noFill/>
          <a:ln w="76200">
            <a:solidFill>
              <a:srgbClr val="336600"/>
            </a:solidFill>
            <a:miter lim="800000"/>
            <a:headEnd/>
            <a:tailEnd/>
          </a:ln>
          <a:extLst>
            <a:ext uri="{909E8E84-426E-40DD-AFC4-6F175D3DCCD1}">
              <a14:hiddenFill xmlns:a14="http://schemas.microsoft.com/office/drawing/2010/main">
                <a:solidFill>
                  <a:srgbClr val="FFFFFF"/>
                </a:solidFill>
              </a14:hiddenFill>
            </a:ext>
          </a:extLst>
        </p:spPr>
      </p:pic>
      <p:sp>
        <p:nvSpPr>
          <p:cNvPr id="10243" name="WordArt 8"/>
          <p:cNvSpPr>
            <a:spLocks noChangeArrowheads="1" noChangeShapeType="1" noTextEdit="1"/>
          </p:cNvSpPr>
          <p:nvPr/>
        </p:nvSpPr>
        <p:spPr bwMode="auto">
          <a:xfrm>
            <a:off x="2667002" y="4653643"/>
            <a:ext cx="4900272" cy="1632857"/>
          </a:xfrm>
          <a:prstGeom prst="rect">
            <a:avLst/>
          </a:prstGeom>
        </p:spPr>
        <p:txBody>
          <a:bodyPr wrap="none" fromWordArt="1">
            <a:prstTxWarp prst="textWave1">
              <a:avLst>
                <a:gd name="adj1" fmla="val 13005"/>
                <a:gd name="adj2" fmla="val -1102"/>
              </a:avLst>
            </a:prstTxWarp>
            <a:scene3d>
              <a:camera prst="legacyObliqueTopLeft"/>
              <a:lightRig rig="legacyNormal3" dir="r"/>
            </a:scene3d>
            <a:sp3d extrusionH="201600" prstMaterial="legacyMatte">
              <a:extrusionClr>
                <a:srgbClr val="0066CC"/>
              </a:extrusionClr>
              <a:contourClr>
                <a:srgbClr val="FFFFCC"/>
              </a:contourClr>
            </a:sp3d>
          </a:bodyPr>
          <a:lstStyle/>
          <a:p>
            <a:pPr algn="ctr" defTabSz="979688"/>
            <a:endParaRPr lang="en-US" sz="3857" b="1" kern="10">
              <a:ln w="9525">
                <a:round/>
                <a:headEnd/>
                <a:tailEnd/>
              </a:ln>
              <a:gradFill rotWithShape="1">
                <a:gsLst>
                  <a:gs pos="0">
                    <a:srgbClr val="FFFFCC"/>
                  </a:gs>
                  <a:gs pos="100000">
                    <a:srgbClr val="FF9999"/>
                  </a:gs>
                </a:gsLst>
                <a:lin ang="5400000" scaled="1"/>
              </a:gradFill>
              <a:latin typeface="Times New Roman" panose="02020603050405020304" pitchFamily="18" charset="0"/>
              <a:cs typeface="Times New Roman" panose="02020603050405020304" pitchFamily="18" charset="0"/>
            </a:endParaRPr>
          </a:p>
        </p:txBody>
      </p:sp>
      <p:pic>
        <p:nvPicPr>
          <p:cNvPr id="10244" name="Picture 3" descr="LI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97389" y="1306286"/>
            <a:ext cx="5446259" cy="18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12"/>
          <p:cNvSpPr>
            <a:spLocks noChangeArrowheads="1"/>
          </p:cNvSpPr>
          <p:nvPr/>
        </p:nvSpPr>
        <p:spPr bwMode="auto">
          <a:xfrm>
            <a:off x="1882889" y="1959429"/>
            <a:ext cx="8581005" cy="114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79688"/>
            <a:r>
              <a:rPr lang="en-US" altLang="en-US" sz="3428" b="1" kern="0">
                <a:solidFill>
                  <a:srgbClr val="FF0000"/>
                </a:solidFill>
                <a:latin typeface="Times New Roman" panose="02020603050405020304" pitchFamily="18" charset="0"/>
              </a:rPr>
              <a:t>CHÀO CÁC EM HỌC SINH KHỐI 9 THAM GIA TIẾT HỌC TRỰC TUYẾN</a:t>
            </a:r>
          </a:p>
        </p:txBody>
      </p:sp>
      <p:sp>
        <p:nvSpPr>
          <p:cNvPr id="10246" name="Rectangle 1"/>
          <p:cNvSpPr>
            <a:spLocks noChangeArrowheads="1"/>
          </p:cNvSpPr>
          <p:nvPr/>
        </p:nvSpPr>
        <p:spPr bwMode="auto">
          <a:xfrm>
            <a:off x="2667002" y="4030395"/>
            <a:ext cx="545136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79688">
              <a:spcBef>
                <a:spcPct val="50000"/>
              </a:spcBef>
            </a:pPr>
            <a:r>
              <a:rPr lang="en-US" altLang="en-US" sz="3000" b="1" u="sng" kern="0" dirty="0" err="1">
                <a:solidFill>
                  <a:srgbClr val="FF0066"/>
                </a:solidFill>
                <a:latin typeface="VNI-Times" pitchFamily="2" charset="0"/>
              </a:rPr>
              <a:t>Giaùo</a:t>
            </a:r>
            <a:r>
              <a:rPr lang="en-US" altLang="en-US" sz="3000" b="1" u="sng" kern="0" dirty="0">
                <a:solidFill>
                  <a:srgbClr val="FF0066"/>
                </a:solidFill>
                <a:latin typeface="VNI-Times" pitchFamily="2" charset="0"/>
              </a:rPr>
              <a:t> </a:t>
            </a:r>
            <a:r>
              <a:rPr lang="en-US" altLang="en-US" sz="3000" b="1" u="sng" kern="0" dirty="0" err="1">
                <a:solidFill>
                  <a:srgbClr val="FF0066"/>
                </a:solidFill>
                <a:latin typeface="VNI-Times" pitchFamily="2" charset="0"/>
              </a:rPr>
              <a:t>vieân</a:t>
            </a:r>
            <a:r>
              <a:rPr lang="en-US" altLang="en-US" sz="3000" b="1" u="sng" kern="0" dirty="0">
                <a:solidFill>
                  <a:srgbClr val="FF0066"/>
                </a:solidFill>
                <a:latin typeface="VNI-Times" pitchFamily="2" charset="0"/>
              </a:rPr>
              <a:t> </a:t>
            </a:r>
            <a:r>
              <a:rPr lang="en-US" altLang="en-US" sz="3000" b="1" u="sng" kern="0" dirty="0" err="1">
                <a:solidFill>
                  <a:srgbClr val="FF0066"/>
                </a:solidFill>
                <a:latin typeface="VNI-Times" pitchFamily="2" charset="0"/>
              </a:rPr>
              <a:t>thöïc</a:t>
            </a:r>
            <a:r>
              <a:rPr lang="en-US" altLang="en-US" sz="3000" b="1" u="sng" kern="0" dirty="0">
                <a:solidFill>
                  <a:srgbClr val="FF0066"/>
                </a:solidFill>
                <a:latin typeface="VNI-Times" pitchFamily="2" charset="0"/>
              </a:rPr>
              <a:t> </a:t>
            </a:r>
            <a:r>
              <a:rPr lang="en-US" altLang="en-US" sz="3000" b="1" u="sng" kern="0" dirty="0" err="1">
                <a:solidFill>
                  <a:srgbClr val="FF0066"/>
                </a:solidFill>
                <a:latin typeface="VNI-Times" pitchFamily="2" charset="0"/>
              </a:rPr>
              <a:t>hieän</a:t>
            </a:r>
            <a:r>
              <a:rPr lang="en-US" altLang="en-US" sz="3000" b="1" kern="0" dirty="0">
                <a:solidFill>
                  <a:srgbClr val="FF0066"/>
                </a:solidFill>
                <a:latin typeface="VNI-Disney" panose="00000400000000000000" pitchFamily="2" charset="0"/>
              </a:rPr>
              <a:t>: </a:t>
            </a:r>
          </a:p>
          <a:p>
            <a:pPr defTabSz="979688">
              <a:spcBef>
                <a:spcPct val="50000"/>
              </a:spcBef>
            </a:pPr>
            <a:r>
              <a:rPr lang="en-US" altLang="en-US" sz="3000" b="1" kern="0" dirty="0" err="1">
                <a:solidFill>
                  <a:srgbClr val="FF0066"/>
                </a:solidFill>
                <a:latin typeface="Times New Roman" panose="02020603050405020304" pitchFamily="18" charset="0"/>
                <a:cs typeface="Times New Roman" panose="02020603050405020304" pitchFamily="18" charset="0"/>
              </a:rPr>
              <a:t>Phạm</a:t>
            </a:r>
            <a:r>
              <a:rPr lang="en-US" altLang="en-US" sz="3000" b="1" kern="0" dirty="0">
                <a:solidFill>
                  <a:srgbClr val="FF0066"/>
                </a:solidFill>
                <a:latin typeface="Times New Roman" panose="02020603050405020304" pitchFamily="18" charset="0"/>
                <a:cs typeface="Times New Roman" panose="02020603050405020304" pitchFamily="18" charset="0"/>
              </a:rPr>
              <a:t> </a:t>
            </a:r>
            <a:r>
              <a:rPr lang="en-US" altLang="en-US" sz="3000" b="1" kern="0" dirty="0" err="1">
                <a:solidFill>
                  <a:srgbClr val="FF0066"/>
                </a:solidFill>
                <a:latin typeface="Times New Roman" panose="02020603050405020304" pitchFamily="18" charset="0"/>
                <a:cs typeface="Times New Roman" panose="02020603050405020304" pitchFamily="18" charset="0"/>
              </a:rPr>
              <a:t>Thị</a:t>
            </a:r>
            <a:r>
              <a:rPr lang="en-US" altLang="en-US" sz="3000" b="1" kern="0" dirty="0">
                <a:solidFill>
                  <a:srgbClr val="FF0066"/>
                </a:solidFill>
                <a:latin typeface="Times New Roman" panose="02020603050405020304" pitchFamily="18" charset="0"/>
                <a:cs typeface="Times New Roman" panose="02020603050405020304" pitchFamily="18" charset="0"/>
              </a:rPr>
              <a:t> Minh </a:t>
            </a:r>
            <a:r>
              <a:rPr lang="en-US" altLang="en-US" sz="3000" b="1" kern="0" dirty="0" err="1">
                <a:solidFill>
                  <a:srgbClr val="FF0066"/>
                </a:solidFill>
                <a:latin typeface="Times New Roman" panose="02020603050405020304" pitchFamily="18" charset="0"/>
                <a:cs typeface="Times New Roman" panose="02020603050405020304" pitchFamily="18" charset="0"/>
              </a:rPr>
              <a:t>Nguyệt</a:t>
            </a:r>
            <a:endParaRPr lang="en-US" altLang="en-US" sz="3000" b="1" kern="0"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2370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24973" y="170875"/>
            <a:ext cx="5079999" cy="584775"/>
          </a:xfrm>
          <a:prstGeom prst="rect">
            <a:avLst/>
          </a:prstGeom>
          <a:noFill/>
        </p:spPr>
        <p:txBody>
          <a:bodyPr>
            <a:spAutoFit/>
          </a:bodyPr>
          <a:lstStyle/>
          <a:p>
            <a:pPr algn="ctr" eaLnBrk="1" hangingPunct="1">
              <a:defRPr/>
            </a:pP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ĐỒNG CHÍ</a:t>
            </a:r>
          </a:p>
        </p:txBody>
      </p:sp>
      <p:sp>
        <p:nvSpPr>
          <p:cNvPr id="9221" name="TextBox 6"/>
          <p:cNvSpPr txBox="1">
            <a:spLocks noChangeArrowheads="1"/>
          </p:cNvSpPr>
          <p:nvPr/>
        </p:nvSpPr>
        <p:spPr bwMode="auto">
          <a:xfrm>
            <a:off x="7010400" y="685803"/>
            <a:ext cx="2743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600" b="1">
                <a:solidFill>
                  <a:srgbClr val="006600"/>
                </a:solidFill>
                <a:latin typeface="Times New Roman" pitchFamily="18" charset="0"/>
                <a:cs typeface="Times New Roman" pitchFamily="18" charset="0"/>
              </a:rPr>
              <a:t>Chính Hữu</a:t>
            </a:r>
          </a:p>
        </p:txBody>
      </p:sp>
      <p:sp>
        <p:nvSpPr>
          <p:cNvPr id="9222" name="TextBox 5"/>
          <p:cNvSpPr txBox="1">
            <a:spLocks noChangeArrowheads="1"/>
          </p:cNvSpPr>
          <p:nvPr/>
        </p:nvSpPr>
        <p:spPr bwMode="auto">
          <a:xfrm>
            <a:off x="0" y="1066800"/>
            <a:ext cx="5588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900" b="1">
                <a:solidFill>
                  <a:srgbClr val="FF0000"/>
                </a:solidFill>
                <a:latin typeface="Times New Roman" pitchFamily="18" charset="0"/>
                <a:cs typeface="Times New Roman" pitchFamily="18" charset="0"/>
              </a:rPr>
              <a:t>I. Tìm hiểu chung</a:t>
            </a:r>
          </a:p>
        </p:txBody>
      </p:sp>
      <p:sp>
        <p:nvSpPr>
          <p:cNvPr id="9223" name="TextBox 6"/>
          <p:cNvSpPr txBox="1">
            <a:spLocks noChangeArrowheads="1"/>
          </p:cNvSpPr>
          <p:nvPr/>
        </p:nvSpPr>
        <p:spPr bwMode="auto">
          <a:xfrm>
            <a:off x="6351" y="1500188"/>
            <a:ext cx="558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900" b="1" dirty="0">
                <a:solidFill>
                  <a:srgbClr val="FF0000"/>
                </a:solidFill>
                <a:latin typeface="Times New Roman" pitchFamily="18" charset="0"/>
                <a:cs typeface="Times New Roman" pitchFamily="18" charset="0"/>
              </a:rPr>
              <a:t>II. </a:t>
            </a:r>
            <a:r>
              <a:rPr lang="en-US" altLang="en-US" sz="2900" b="1" dirty="0" err="1">
                <a:solidFill>
                  <a:srgbClr val="FF0000"/>
                </a:solidFill>
                <a:latin typeface="Times New Roman" pitchFamily="18" charset="0"/>
                <a:cs typeface="Times New Roman" pitchFamily="18" charset="0"/>
              </a:rPr>
              <a:t>Đọc</a:t>
            </a:r>
            <a:r>
              <a:rPr lang="en-US" altLang="en-US" sz="2900" b="1" dirty="0">
                <a:solidFill>
                  <a:srgbClr val="FF0000"/>
                </a:solidFill>
                <a:latin typeface="Times New Roman" pitchFamily="18" charset="0"/>
                <a:cs typeface="Times New Roman" pitchFamily="18" charset="0"/>
              </a:rPr>
              <a:t> </a:t>
            </a:r>
            <a:r>
              <a:rPr lang="en-US" altLang="en-US" sz="2900" b="1" dirty="0" err="1">
                <a:solidFill>
                  <a:srgbClr val="FF0000"/>
                </a:solidFill>
                <a:latin typeface="Times New Roman" pitchFamily="18" charset="0"/>
                <a:cs typeface="Times New Roman" pitchFamily="18" charset="0"/>
              </a:rPr>
              <a:t>hiểu</a:t>
            </a:r>
            <a:r>
              <a:rPr lang="en-US" altLang="en-US" sz="2900" b="1" dirty="0">
                <a:solidFill>
                  <a:srgbClr val="FF0000"/>
                </a:solidFill>
                <a:latin typeface="Times New Roman" pitchFamily="18" charset="0"/>
                <a:cs typeface="Times New Roman" pitchFamily="18" charset="0"/>
              </a:rPr>
              <a:t> </a:t>
            </a:r>
            <a:r>
              <a:rPr lang="en-US" altLang="en-US" sz="2900" b="1" dirty="0" err="1">
                <a:solidFill>
                  <a:srgbClr val="FF0000"/>
                </a:solidFill>
                <a:latin typeface="Times New Roman" pitchFamily="18" charset="0"/>
                <a:cs typeface="Times New Roman" pitchFamily="18" charset="0"/>
              </a:rPr>
              <a:t>văn</a:t>
            </a:r>
            <a:r>
              <a:rPr lang="en-US" altLang="en-US" sz="2900" b="1" dirty="0">
                <a:solidFill>
                  <a:srgbClr val="FF0000"/>
                </a:solidFill>
                <a:latin typeface="Times New Roman" pitchFamily="18" charset="0"/>
                <a:cs typeface="Times New Roman" pitchFamily="18" charset="0"/>
              </a:rPr>
              <a:t> </a:t>
            </a:r>
            <a:r>
              <a:rPr lang="en-US" altLang="en-US" sz="2900" b="1" dirty="0" err="1">
                <a:solidFill>
                  <a:srgbClr val="FF0000"/>
                </a:solidFill>
                <a:latin typeface="Times New Roman" pitchFamily="18" charset="0"/>
                <a:cs typeface="Times New Roman" pitchFamily="18" charset="0"/>
              </a:rPr>
              <a:t>bản</a:t>
            </a:r>
            <a:r>
              <a:rPr lang="en-US" altLang="en-US" sz="2900" b="1" dirty="0">
                <a:solidFill>
                  <a:srgbClr val="FF0000"/>
                </a:solidFill>
                <a:latin typeface="Times New Roman" pitchFamily="18" charset="0"/>
                <a:cs typeface="Times New Roman" pitchFamily="18" charset="0"/>
              </a:rPr>
              <a:t>:</a:t>
            </a:r>
          </a:p>
        </p:txBody>
      </p:sp>
      <p:sp>
        <p:nvSpPr>
          <p:cNvPr id="9225" name="TextBox 8"/>
          <p:cNvSpPr txBox="1">
            <a:spLocks noChangeArrowheads="1"/>
          </p:cNvSpPr>
          <p:nvPr/>
        </p:nvSpPr>
        <p:spPr bwMode="auto">
          <a:xfrm>
            <a:off x="205317" y="2033588"/>
            <a:ext cx="869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dirty="0">
                <a:solidFill>
                  <a:schemeClr val="accent1"/>
                </a:solidFill>
                <a:latin typeface="Times New Roman" pitchFamily="18" charset="0"/>
                <a:cs typeface="Times New Roman" pitchFamily="18" charset="0"/>
              </a:rPr>
              <a:t>1. </a:t>
            </a:r>
            <a:r>
              <a:rPr lang="en-US" altLang="en-US" sz="2800" b="1" dirty="0" err="1">
                <a:solidFill>
                  <a:schemeClr val="accent1"/>
                </a:solidFill>
                <a:latin typeface="Times New Roman" pitchFamily="18" charset="0"/>
                <a:cs typeface="Times New Roman" pitchFamily="18" charset="0"/>
              </a:rPr>
              <a:t>Những</a:t>
            </a:r>
            <a:r>
              <a:rPr lang="en-US" altLang="en-US" sz="2800" b="1" dirty="0">
                <a:solidFill>
                  <a:schemeClr val="accent1"/>
                </a:solidFill>
                <a:latin typeface="Times New Roman" pitchFamily="18" charset="0"/>
                <a:cs typeface="Times New Roman" pitchFamily="18" charset="0"/>
              </a:rPr>
              <a:t> </a:t>
            </a:r>
            <a:r>
              <a:rPr lang="en-US" altLang="en-US" sz="2800" b="1" dirty="0" err="1">
                <a:solidFill>
                  <a:schemeClr val="accent1"/>
                </a:solidFill>
                <a:latin typeface="Times New Roman" pitchFamily="18" charset="0"/>
                <a:cs typeface="Times New Roman" pitchFamily="18" charset="0"/>
              </a:rPr>
              <a:t>cơ</a:t>
            </a:r>
            <a:r>
              <a:rPr lang="en-US" altLang="en-US" sz="2800" b="1" dirty="0">
                <a:solidFill>
                  <a:schemeClr val="accent1"/>
                </a:solidFill>
                <a:latin typeface="Times New Roman" pitchFamily="18" charset="0"/>
                <a:cs typeface="Times New Roman" pitchFamily="18" charset="0"/>
              </a:rPr>
              <a:t> </a:t>
            </a:r>
            <a:r>
              <a:rPr lang="en-US" altLang="en-US" sz="2800" b="1" dirty="0" err="1">
                <a:solidFill>
                  <a:schemeClr val="accent1"/>
                </a:solidFill>
                <a:latin typeface="Times New Roman" pitchFamily="18" charset="0"/>
                <a:cs typeface="Times New Roman" pitchFamily="18" charset="0"/>
              </a:rPr>
              <a:t>sở</a:t>
            </a:r>
            <a:r>
              <a:rPr lang="en-US" altLang="en-US" sz="2800" b="1" dirty="0">
                <a:solidFill>
                  <a:schemeClr val="accent1"/>
                </a:solidFill>
                <a:latin typeface="Times New Roman" pitchFamily="18" charset="0"/>
                <a:cs typeface="Times New Roman" pitchFamily="18" charset="0"/>
              </a:rPr>
              <a:t> </a:t>
            </a:r>
            <a:r>
              <a:rPr lang="en-US" altLang="en-US" sz="2800" b="1" dirty="0" err="1">
                <a:solidFill>
                  <a:schemeClr val="accent1"/>
                </a:solidFill>
                <a:latin typeface="Times New Roman" pitchFamily="18" charset="0"/>
                <a:cs typeface="Times New Roman" pitchFamily="18" charset="0"/>
              </a:rPr>
              <a:t>hình</a:t>
            </a:r>
            <a:r>
              <a:rPr lang="en-US" altLang="en-US" sz="2800" b="1" dirty="0">
                <a:solidFill>
                  <a:schemeClr val="accent1"/>
                </a:solidFill>
                <a:latin typeface="Times New Roman" pitchFamily="18" charset="0"/>
                <a:cs typeface="Times New Roman" pitchFamily="18" charset="0"/>
              </a:rPr>
              <a:t> </a:t>
            </a:r>
            <a:r>
              <a:rPr lang="en-US" altLang="en-US" sz="2800" b="1" dirty="0" err="1">
                <a:solidFill>
                  <a:schemeClr val="accent1"/>
                </a:solidFill>
                <a:latin typeface="Times New Roman" pitchFamily="18" charset="0"/>
                <a:cs typeface="Times New Roman" pitchFamily="18" charset="0"/>
              </a:rPr>
              <a:t>thành</a:t>
            </a:r>
            <a:r>
              <a:rPr lang="en-US" altLang="en-US" sz="2800" b="1" dirty="0">
                <a:solidFill>
                  <a:schemeClr val="accent1"/>
                </a:solidFill>
                <a:latin typeface="Times New Roman" pitchFamily="18" charset="0"/>
                <a:cs typeface="Times New Roman" pitchFamily="18" charset="0"/>
              </a:rPr>
              <a:t> </a:t>
            </a:r>
            <a:r>
              <a:rPr lang="en-US" altLang="en-US" sz="2800" b="1" dirty="0" err="1">
                <a:solidFill>
                  <a:schemeClr val="accent1"/>
                </a:solidFill>
                <a:latin typeface="Times New Roman" pitchFamily="18" charset="0"/>
                <a:cs typeface="Times New Roman" pitchFamily="18" charset="0"/>
              </a:rPr>
              <a:t>tình</a:t>
            </a:r>
            <a:r>
              <a:rPr lang="en-US" altLang="en-US" sz="2800" b="1" dirty="0">
                <a:solidFill>
                  <a:schemeClr val="accent1"/>
                </a:solidFill>
                <a:latin typeface="Times New Roman" pitchFamily="18" charset="0"/>
                <a:cs typeface="Times New Roman" pitchFamily="18" charset="0"/>
              </a:rPr>
              <a:t> </a:t>
            </a:r>
            <a:r>
              <a:rPr lang="en-US" altLang="en-US" sz="2800" b="1" dirty="0" err="1">
                <a:solidFill>
                  <a:schemeClr val="accent1"/>
                </a:solidFill>
                <a:latin typeface="Times New Roman" pitchFamily="18" charset="0"/>
                <a:cs typeface="Times New Roman" pitchFamily="18" charset="0"/>
              </a:rPr>
              <a:t>đồng</a:t>
            </a:r>
            <a:r>
              <a:rPr lang="en-US" altLang="en-US" sz="2800" b="1" dirty="0">
                <a:solidFill>
                  <a:schemeClr val="accent1"/>
                </a:solidFill>
                <a:latin typeface="Times New Roman" pitchFamily="18" charset="0"/>
                <a:cs typeface="Times New Roman" pitchFamily="18" charset="0"/>
              </a:rPr>
              <a:t> </a:t>
            </a:r>
            <a:r>
              <a:rPr lang="en-US" altLang="en-US" sz="2800" b="1" dirty="0" err="1">
                <a:solidFill>
                  <a:schemeClr val="accent1"/>
                </a:solidFill>
                <a:latin typeface="Times New Roman" pitchFamily="18" charset="0"/>
                <a:cs typeface="Times New Roman" pitchFamily="18" charset="0"/>
              </a:rPr>
              <a:t>chí</a:t>
            </a:r>
            <a:r>
              <a:rPr lang="en-US" altLang="en-US" sz="2800" b="1" dirty="0">
                <a:solidFill>
                  <a:schemeClr val="accent1"/>
                </a:solidFill>
                <a:latin typeface="Times New Roman" pitchFamily="18" charset="0"/>
                <a:cs typeface="Times New Roman" pitchFamily="18" charset="0"/>
              </a:rPr>
              <a:t>: </a:t>
            </a:r>
          </a:p>
        </p:txBody>
      </p:sp>
      <p:pic>
        <p:nvPicPr>
          <p:cNvPr id="9226" name="Picture 16" descr="Mot phan dong bang song Cuu Long se bien 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3729038"/>
            <a:ext cx="5384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8" descr="Káº¿t quáº£ hÃ¬nh áº£nh cho dat soi d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217" y="3748088"/>
            <a:ext cx="52832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2280546" y="2547561"/>
            <a:ext cx="8331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vi-VN" altLang="en-US" sz="2800" i="1" dirty="0">
                <a:latin typeface="Times New Roman" pitchFamily="18" charset="0"/>
              </a:rPr>
              <a:t>Quê hương anh </a:t>
            </a:r>
            <a:r>
              <a:rPr lang="vi-VN" altLang="en-US" sz="2800" i="1" dirty="0">
                <a:solidFill>
                  <a:srgbClr val="FF0000"/>
                </a:solidFill>
                <a:latin typeface="Times New Roman" pitchFamily="18" charset="0"/>
              </a:rPr>
              <a:t>nước mặn đồng chua</a:t>
            </a:r>
          </a:p>
          <a:p>
            <a:pPr eaLnBrk="1" hangingPunct="1"/>
            <a:r>
              <a:rPr lang="vi-VN" altLang="en-US" sz="2800" i="1" dirty="0">
                <a:latin typeface="Times New Roman" pitchFamily="18" charset="0"/>
              </a:rPr>
              <a:t>Làng tôi nghèo </a:t>
            </a:r>
            <a:r>
              <a:rPr lang="vi-VN" altLang="en-US" sz="2800" i="1" dirty="0">
                <a:solidFill>
                  <a:srgbClr val="FF0000"/>
                </a:solidFill>
                <a:latin typeface="Times New Roman" pitchFamily="18" charset="0"/>
              </a:rPr>
              <a:t>đất cày lên sỏi đá.</a:t>
            </a:r>
            <a:endParaRPr lang="en-US" altLang="en-US" sz="2800" i="1" dirty="0">
              <a:solidFill>
                <a:srgbClr val="FF0000"/>
              </a:solidFill>
              <a:latin typeface="Times New Roman" pitchFamily="18" charset="0"/>
            </a:endParaRPr>
          </a:p>
        </p:txBody>
      </p:sp>
    </p:spTree>
    <p:extLst>
      <p:ext uri="{BB962C8B-B14F-4D97-AF65-F5344CB8AC3E}">
        <p14:creationId xmlns:p14="http://schemas.microsoft.com/office/powerpoint/2010/main" val="2832513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box(in)">
                                      <p:cBhvr>
                                        <p:cTn id="7" dur="5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25"/>
                                        </p:tgtEl>
                                        <p:attrNameLst>
                                          <p:attrName>style.visibility</p:attrName>
                                        </p:attrNameLst>
                                      </p:cBhvr>
                                      <p:to>
                                        <p:strVal val="visible"/>
                                      </p:to>
                                    </p:set>
                                    <p:anim calcmode="lin" valueType="num">
                                      <p:cBhvr additive="base">
                                        <p:cTn id="12" dur="500" fill="hold"/>
                                        <p:tgtEl>
                                          <p:spTgt spid="9225"/>
                                        </p:tgtEl>
                                        <p:attrNameLst>
                                          <p:attrName>ppt_x</p:attrName>
                                        </p:attrNameLst>
                                      </p:cBhvr>
                                      <p:tavLst>
                                        <p:tav tm="0">
                                          <p:val>
                                            <p:strVal val="#ppt_x"/>
                                          </p:val>
                                        </p:tav>
                                        <p:tav tm="100000">
                                          <p:val>
                                            <p:strVal val="#ppt_x"/>
                                          </p:val>
                                        </p:tav>
                                      </p:tavLst>
                                    </p:anim>
                                    <p:anim calcmode="lin" valueType="num">
                                      <p:cBhvr additive="base">
                                        <p:cTn id="13"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9226"/>
                                        </p:tgtEl>
                                        <p:attrNameLst>
                                          <p:attrName>style.visibility</p:attrName>
                                        </p:attrNameLst>
                                      </p:cBhvr>
                                      <p:to>
                                        <p:strVal val="visible"/>
                                      </p:to>
                                    </p:set>
                                    <p:animEffect transition="in" filter="box(in)">
                                      <p:cBhvr>
                                        <p:cTn id="26" dur="500"/>
                                        <p:tgtEl>
                                          <p:spTgt spid="922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9227"/>
                                        </p:tgtEl>
                                        <p:attrNameLst>
                                          <p:attrName>style.visibility</p:attrName>
                                        </p:attrNameLst>
                                      </p:cBhvr>
                                      <p:to>
                                        <p:strVal val="visible"/>
                                      </p:to>
                                    </p:set>
                                    <p:animEffect transition="in" filter="slide(fromBottom)">
                                      <p:cBhvr>
                                        <p:cTn id="31"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descr="Rectangle: Click to edit Master text styles&#10;Second level&#10;Third level&#10;Fourth level&#10;Fifth level"/>
          <p:cNvSpPr>
            <a:spLocks noGrp="1" noChangeArrowheads="1"/>
          </p:cNvSpPr>
          <p:nvPr>
            <p:ph type="body" idx="1"/>
          </p:nvPr>
        </p:nvSpPr>
        <p:spPr>
          <a:xfrm>
            <a:off x="1117600" y="479184"/>
            <a:ext cx="7010400" cy="1066800"/>
          </a:xfrm>
        </p:spPr>
        <p:txBody>
          <a:bodyPr/>
          <a:lstStyle/>
          <a:p>
            <a:pPr>
              <a:buFont typeface="Wingdings" pitchFamily="2" charset="2"/>
              <a:buNone/>
            </a:pPr>
            <a:r>
              <a:rPr lang="en-US" sz="2400" b="1" i="1" dirty="0" err="1">
                <a:solidFill>
                  <a:srgbClr val="FF0000"/>
                </a:solidFill>
                <a:latin typeface="Times New Roman" pitchFamily="18" charset="0"/>
              </a:rPr>
              <a:t>Quê</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hương</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anh</a:t>
            </a:r>
            <a:r>
              <a:rPr lang="en-US" sz="2400" b="1" i="1" dirty="0">
                <a:solidFill>
                  <a:srgbClr val="FF0000"/>
                </a:solidFill>
                <a:latin typeface="Times New Roman" pitchFamily="18" charset="0"/>
              </a:rPr>
              <a:t> </a:t>
            </a:r>
            <a:r>
              <a:rPr lang="en-US" sz="2400" b="1" i="1" dirty="0" err="1">
                <a:solidFill>
                  <a:srgbClr val="000000"/>
                </a:solidFill>
                <a:latin typeface="Times New Roman" pitchFamily="18" charset="0"/>
              </a:rPr>
              <a:t>nước</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mặn</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đồng</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chua</a:t>
            </a:r>
            <a:endParaRPr lang="en-US" sz="2400" b="1" i="1" dirty="0">
              <a:solidFill>
                <a:srgbClr val="000000"/>
              </a:solidFill>
              <a:latin typeface="Times New Roman" pitchFamily="18" charset="0"/>
            </a:endParaRPr>
          </a:p>
          <a:p>
            <a:pPr>
              <a:buFont typeface="Wingdings" pitchFamily="2" charset="2"/>
              <a:buNone/>
            </a:pPr>
            <a:r>
              <a:rPr lang="en-US" sz="2400" b="1" i="1" dirty="0" err="1">
                <a:solidFill>
                  <a:srgbClr val="FF0000"/>
                </a:solidFill>
                <a:latin typeface="Times New Roman" pitchFamily="18" charset="0"/>
              </a:rPr>
              <a:t>Làng</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tôi</a:t>
            </a:r>
            <a:r>
              <a:rPr lang="en-US" sz="2400" b="1" i="1" dirty="0">
                <a:solidFill>
                  <a:srgbClr val="FF0000"/>
                </a:solidFill>
                <a:latin typeface="Times New Roman" pitchFamily="18" charset="0"/>
              </a:rPr>
              <a:t> </a:t>
            </a:r>
            <a:r>
              <a:rPr lang="en-US" sz="2400" b="1" i="1" dirty="0" err="1">
                <a:solidFill>
                  <a:srgbClr val="000000"/>
                </a:solidFill>
                <a:latin typeface="Times New Roman" pitchFamily="18" charset="0"/>
              </a:rPr>
              <a:t>nghèo</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đất</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cày</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lên</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sỏi</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đá</a:t>
            </a:r>
            <a:endParaRPr lang="en-US" sz="2400" b="1" i="1" dirty="0">
              <a:solidFill>
                <a:srgbClr val="000000"/>
              </a:solidFill>
              <a:latin typeface="Times New Roman" pitchFamily="18" charset="0"/>
            </a:endParaRPr>
          </a:p>
          <a:p>
            <a:pPr>
              <a:buFont typeface="Wingdings" pitchFamily="2" charset="2"/>
              <a:buNone/>
            </a:pPr>
            <a:endParaRPr lang="en-US" sz="2400" i="1" dirty="0">
              <a:solidFill>
                <a:srgbClr val="000000"/>
              </a:solidFill>
              <a:latin typeface="Times New Roman" pitchFamily="18" charset="0"/>
            </a:endParaRPr>
          </a:p>
        </p:txBody>
      </p:sp>
      <p:sp>
        <p:nvSpPr>
          <p:cNvPr id="115720" name="AutoShape 8"/>
          <p:cNvSpPr>
            <a:spLocks noChangeArrowheads="1"/>
          </p:cNvSpPr>
          <p:nvPr/>
        </p:nvSpPr>
        <p:spPr bwMode="auto">
          <a:xfrm>
            <a:off x="975532" y="3505200"/>
            <a:ext cx="10464800" cy="2438400"/>
          </a:xfrm>
          <a:prstGeom prst="wave">
            <a:avLst>
              <a:gd name="adj1" fmla="val 13005"/>
              <a:gd name="adj2" fmla="val 0"/>
            </a:avLst>
          </a:prstGeom>
          <a:solidFill>
            <a:schemeClr val="accent2">
              <a:lumMod val="20000"/>
              <a:lumOff val="80000"/>
            </a:schemeClr>
          </a:solidFill>
          <a:ln w="9525">
            <a:solidFill>
              <a:schemeClr val="tx1"/>
            </a:solidFill>
            <a:round/>
            <a:headEnd/>
            <a:tailEnd/>
          </a:ln>
        </p:spPr>
        <p:txBody>
          <a:bodyPr anchor="b"/>
          <a:lstStyle/>
          <a:p>
            <a:pPr algn="ctr" eaLnBrk="1" hangingPunct="1">
              <a:spcBef>
                <a:spcPct val="50000"/>
              </a:spcBef>
            </a:pPr>
            <a:r>
              <a:rPr lang="en-US" sz="2400" dirty="0">
                <a:solidFill>
                  <a:schemeClr val="tx2"/>
                </a:solidFill>
              </a:rPr>
              <a:t>  </a:t>
            </a:r>
            <a:r>
              <a:rPr lang="en-US" sz="4000" dirty="0">
                <a:solidFill>
                  <a:schemeClr val="tx2"/>
                </a:solidFill>
              </a:rPr>
              <a:t> </a:t>
            </a:r>
            <a:r>
              <a:rPr lang="en-US" sz="2400" b="1" i="1" dirty="0" err="1">
                <a:solidFill>
                  <a:srgbClr val="FF0000"/>
                </a:solidFill>
                <a:latin typeface="Times New Roman" pitchFamily="18" charset="0"/>
                <a:cs typeface="Times New Roman" pitchFamily="18" charset="0"/>
              </a:rPr>
              <a:t>Em</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có</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nhận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xét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gì</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về</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nghệ</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thuật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của</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hai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câu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thơ</a:t>
            </a:r>
            <a:r>
              <a:rPr lang="en-US" sz="2400" b="1" i="1" dirty="0">
                <a:solidFill>
                  <a:srgbClr val="FF0000"/>
                </a:solidFill>
                <a:latin typeface="Times New Roman" pitchFamily="18" charset="0"/>
                <a:cs typeface="Times New Roman" pitchFamily="18" charset="0"/>
              </a:rPr>
              <a:t>?</a:t>
            </a:r>
            <a:br>
              <a:rPr lang="en-US" sz="2400" b="1" i="1" dirty="0">
                <a:solidFill>
                  <a:srgbClr val="FF0000"/>
                </a:solidFill>
                <a:latin typeface="Times New Roman" pitchFamily="18" charset="0"/>
                <a:cs typeface="Times New Roman" pitchFamily="18" charset="0"/>
              </a:rPr>
            </a:br>
            <a:r>
              <a:rPr lang="en-US" sz="2400" b="1" i="1" dirty="0" err="1">
                <a:solidFill>
                  <a:srgbClr val="FF0000"/>
                </a:solidFill>
                <a:latin typeface="Times New Roman" pitchFamily="18" charset="0"/>
                <a:cs typeface="Times New Roman" pitchFamily="18" charset="0"/>
              </a:rPr>
              <a:t>Từ</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đó</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em</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rút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ra</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được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điều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gì</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về</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nguồn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gốc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xuất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thân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của</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các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anh</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bộ</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đội</a:t>
            </a:r>
            <a:endParaRPr lang="en-US" sz="2400" b="1" i="1" dirty="0">
              <a:solidFill>
                <a:srgbClr val="FF0000"/>
              </a:solidFill>
              <a:latin typeface="Times New Roman" pitchFamily="18" charset="0"/>
              <a:cs typeface="Times New Roman" pitchFamily="18" charset="0"/>
            </a:endParaRPr>
          </a:p>
        </p:txBody>
      </p:sp>
      <p:sp>
        <p:nvSpPr>
          <p:cNvPr id="115724" name="AutoShape 12"/>
          <p:cNvSpPr>
            <a:spLocks/>
          </p:cNvSpPr>
          <p:nvPr/>
        </p:nvSpPr>
        <p:spPr bwMode="auto">
          <a:xfrm>
            <a:off x="6207932" y="462132"/>
            <a:ext cx="101600" cy="990600"/>
          </a:xfrm>
          <a:prstGeom prst="rightBrace">
            <a:avLst>
              <a:gd name="adj1" fmla="val 108333"/>
              <a:gd name="adj2" fmla="val 50000"/>
            </a:avLst>
          </a:prstGeom>
          <a:noFill/>
          <a:ln w="9525">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sz="2400"/>
          </a:p>
        </p:txBody>
      </p:sp>
      <p:sp>
        <p:nvSpPr>
          <p:cNvPr id="115725" name="Text Box 13"/>
          <p:cNvSpPr txBox="1">
            <a:spLocks noChangeArrowheads="1"/>
          </p:cNvSpPr>
          <p:nvPr/>
        </p:nvSpPr>
        <p:spPr bwMode="auto">
          <a:xfrm>
            <a:off x="6502400" y="437069"/>
            <a:ext cx="777189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spcBef>
                <a:spcPct val="50000"/>
              </a:spcBef>
            </a:pPr>
            <a:r>
              <a:rPr lang="en-US" sz="2400" b="1" i="1" dirty="0">
                <a:solidFill>
                  <a:srgbClr val="000000"/>
                </a:solidFill>
                <a:latin typeface="Times New Roman" pitchFamily="18" charset="0"/>
                <a:cs typeface="Times New Roman" pitchFamily="18" charset="0"/>
              </a:rPr>
              <a:t>Song </a:t>
            </a:r>
            <a:r>
              <a:rPr lang="en-US" sz="2400" b="1" i="1" dirty="0" err="1">
                <a:solidFill>
                  <a:srgbClr val="000000"/>
                </a:solidFill>
                <a:latin typeface="Times New Roman" pitchFamily="18" charset="0"/>
                <a:cs typeface="Times New Roman" pitchFamily="18" charset="0"/>
              </a:rPr>
              <a:t>hành</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đối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xứng</a:t>
            </a:r>
            <a:r>
              <a:rPr lang="en-US" sz="2400" b="1" i="1" dirty="0">
                <a:solidFill>
                  <a:srgbClr val="000000"/>
                </a:solidFill>
                <a:latin typeface="Times New Roman" pitchFamily="18" charset="0"/>
                <a:cs typeface="Times New Roman" pitchFamily="18" charset="0"/>
              </a:rPr>
              <a:t>, </a:t>
            </a:r>
          </a:p>
          <a:p>
            <a:pPr eaLnBrk="1" hangingPunct="1">
              <a:spcBef>
                <a:spcPct val="50000"/>
              </a:spcBef>
            </a:pPr>
            <a:r>
              <a:rPr lang="en-US" sz="2400" b="1" i="1" dirty="0" err="1">
                <a:solidFill>
                  <a:srgbClr val="000000"/>
                </a:solidFill>
                <a:latin typeface="Times New Roman" pitchFamily="18" charset="0"/>
                <a:cs typeface="Times New Roman" pitchFamily="18" charset="0"/>
              </a:rPr>
              <a:t>thành</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ngữ</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ẩn</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dụ</a:t>
            </a:r>
            <a:endParaRPr lang="en-US" sz="2400" b="1" i="1" dirty="0">
              <a:solidFill>
                <a:srgbClr val="000000"/>
              </a:solidFill>
              <a:latin typeface="Times New Roman" pitchFamily="18" charset="0"/>
              <a:cs typeface="Times New Roman" pitchFamily="18" charset="0"/>
            </a:endParaRPr>
          </a:p>
        </p:txBody>
      </p:sp>
      <p:sp>
        <p:nvSpPr>
          <p:cNvPr id="115726" name="Text Box 14"/>
          <p:cNvSpPr txBox="1">
            <a:spLocks noChangeArrowheads="1"/>
          </p:cNvSpPr>
          <p:nvPr/>
        </p:nvSpPr>
        <p:spPr bwMode="auto">
          <a:xfrm>
            <a:off x="7541490" y="1569894"/>
            <a:ext cx="46505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spcBef>
                <a:spcPct val="50000"/>
              </a:spcBef>
            </a:pPr>
            <a:r>
              <a:rPr lang="en-US" sz="2400" b="1" dirty="0" err="1">
                <a:solidFill>
                  <a:srgbClr val="000000"/>
                </a:solidFill>
                <a:latin typeface="Times New Roman" pitchFamily="18" charset="0"/>
                <a:cs typeface="Times New Roman" pitchFamily="18" charset="0"/>
              </a:rPr>
              <a:t>Cùng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chung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nguồn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gốc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xuất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ra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từ</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những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vù</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quê</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nghèo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khó</a:t>
            </a:r>
            <a:r>
              <a:rPr lang="en-US" sz="2400" b="1" dirty="0">
                <a:solidFill>
                  <a:srgbClr val="000000"/>
                </a:solidFill>
                <a:latin typeface="Times New Roman" pitchFamily="18" charset="0"/>
                <a:cs typeface="Times New Roman" pitchFamily="18" charset="0"/>
              </a:rPr>
              <a:t>, lam </a:t>
            </a:r>
            <a:r>
              <a:rPr lang="en-US" sz="2400" b="1" dirty="0" err="1">
                <a:solidFill>
                  <a:srgbClr val="000000"/>
                </a:solidFill>
                <a:latin typeface="Times New Roman" pitchFamily="18" charset="0"/>
                <a:cs typeface="Times New Roman" pitchFamily="18" charset="0"/>
              </a:rPr>
              <a:t>lũ</a:t>
            </a:r>
            <a:r>
              <a:rPr lang="en-US" sz="2400" b="1" dirty="0">
                <a:solidFill>
                  <a:srgbClr val="000000"/>
                </a:solidFill>
                <a:latin typeface="Times New Roman" pitchFamily="18" charset="0"/>
                <a:cs typeface="Times New Roman" pitchFamily="18" charset="0"/>
              </a:rPr>
              <a:t>. </a:t>
            </a:r>
          </a:p>
        </p:txBody>
      </p:sp>
      <p:sp>
        <p:nvSpPr>
          <p:cNvPr id="115727" name="Line 15"/>
          <p:cNvSpPr>
            <a:spLocks noChangeShapeType="1"/>
          </p:cNvSpPr>
          <p:nvPr/>
        </p:nvSpPr>
        <p:spPr bwMode="auto">
          <a:xfrm flipH="1">
            <a:off x="6604000" y="2119428"/>
            <a:ext cx="812800" cy="53340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28" name="Line 16"/>
          <p:cNvSpPr>
            <a:spLocks noChangeShapeType="1"/>
          </p:cNvSpPr>
          <p:nvPr/>
        </p:nvSpPr>
        <p:spPr bwMode="auto">
          <a:xfrm>
            <a:off x="6502400" y="1662228"/>
            <a:ext cx="914400" cy="457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 name="TextBox 2"/>
          <p:cNvSpPr txBox="1"/>
          <p:nvPr/>
        </p:nvSpPr>
        <p:spPr>
          <a:xfrm>
            <a:off x="482955" y="1662228"/>
            <a:ext cx="7058535" cy="1015663"/>
          </a:xfrm>
          <a:prstGeom prst="rect">
            <a:avLst/>
          </a:prstGeom>
          <a:noFill/>
        </p:spPr>
        <p:txBody>
          <a:bodyPr wrap="none" rtlCol="0">
            <a:spAutoFit/>
          </a:bodyPr>
          <a:lstStyle/>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mặn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đồng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ngập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mặn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phèn</a:t>
            </a:r>
            <a:r>
              <a:rPr lang="en-US" sz="2000" b="1" dirty="0">
                <a:latin typeface="Times New Roman" pitchFamily="18" charset="0"/>
                <a:cs typeface="Times New Roman" pitchFamily="18" charset="0"/>
              </a:rPr>
              <a:t>,</a:t>
            </a:r>
          </a:p>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kiện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canh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khăn</a:t>
            </a:r>
            <a:endParaRPr lang="en-US" sz="20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sỏi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trung</a:t>
            </a:r>
            <a:r>
              <a:rPr lang="en-US" sz="2000" b="1" dirty="0">
                <a:latin typeface="Times New Roman" pitchFamily="18" charset="0"/>
                <a:cs typeface="Times New Roman" pitchFamily="18" charset="0"/>
              </a:rPr>
              <a:t> du </a:t>
            </a:r>
            <a:r>
              <a:rPr lang="en-US" sz="2000" b="1" dirty="0" err="1">
                <a:latin typeface="Times New Roman" pitchFamily="18" charset="0"/>
                <a:cs typeface="Times New Roman" pitchFamily="18" charset="0"/>
              </a:rPr>
              <a:t>đồi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trọc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đai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cằn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sỏi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đá</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291606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box(in)">
                                      <p:cBhvr>
                                        <p:cTn id="7" dur="500"/>
                                        <p:tgtEl>
                                          <p:spTgt spid="11571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15715">
                                            <p:txEl>
                                              <p:pRg st="1" end="1"/>
                                            </p:txEl>
                                          </p:spTgt>
                                        </p:tgtEl>
                                        <p:attrNameLst>
                                          <p:attrName>style.visibility</p:attrName>
                                        </p:attrNameLst>
                                      </p:cBhvr>
                                      <p:to>
                                        <p:strVal val="visible"/>
                                      </p:to>
                                    </p:set>
                                    <p:animEffect transition="in" filter="box(in)">
                                      <p:cBhvr>
                                        <p:cTn id="10" dur="500"/>
                                        <p:tgtEl>
                                          <p:spTgt spid="11571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15720"/>
                                        </p:tgtEl>
                                        <p:attrNameLst>
                                          <p:attrName>style.visibility</p:attrName>
                                        </p:attrNameLst>
                                      </p:cBhvr>
                                      <p:to>
                                        <p:strVal val="visible"/>
                                      </p:to>
                                    </p:set>
                                    <p:animEffect transition="in" filter="diamond(in)">
                                      <p:cBhvr>
                                        <p:cTn id="15" dur="2000"/>
                                        <p:tgtEl>
                                          <p:spTgt spid="1157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15724"/>
                                        </p:tgtEl>
                                        <p:attrNameLst>
                                          <p:attrName>style.visibility</p:attrName>
                                        </p:attrNameLst>
                                      </p:cBhvr>
                                      <p:to>
                                        <p:strVal val="visible"/>
                                      </p:to>
                                    </p:set>
                                    <p:animEffect transition="in" filter="checkerboard(across)">
                                      <p:cBhvr>
                                        <p:cTn id="20" dur="500"/>
                                        <p:tgtEl>
                                          <p:spTgt spid="115724"/>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15725"/>
                                        </p:tgtEl>
                                        <p:attrNameLst>
                                          <p:attrName>style.visibility</p:attrName>
                                        </p:attrNameLst>
                                      </p:cBhvr>
                                      <p:to>
                                        <p:strVal val="visible"/>
                                      </p:to>
                                    </p:set>
                                    <p:animEffect transition="in" filter="checkerboard(across)">
                                      <p:cBhvr>
                                        <p:cTn id="23" dur="500"/>
                                        <p:tgtEl>
                                          <p:spTgt spid="1157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arn(inVertical)">
                                      <p:cBhvr>
                                        <p:cTn id="28" dur="500"/>
                                        <p:tgtEl>
                                          <p:spTgt spid="3">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barn(inVertical)">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barn(inVertical)">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5728"/>
                                        </p:tgtEl>
                                        <p:attrNameLst>
                                          <p:attrName>style.visibility</p:attrName>
                                        </p:attrNameLst>
                                      </p:cBhvr>
                                      <p:to>
                                        <p:strVal val="visible"/>
                                      </p:to>
                                    </p:set>
                                    <p:animEffect transition="in" filter="fade">
                                      <p:cBhvr>
                                        <p:cTn id="41" dur="1000"/>
                                        <p:tgtEl>
                                          <p:spTgt spid="115728"/>
                                        </p:tgtEl>
                                      </p:cBhvr>
                                    </p:animEffect>
                                    <p:anim calcmode="lin" valueType="num">
                                      <p:cBhvr>
                                        <p:cTn id="42" dur="1000" fill="hold"/>
                                        <p:tgtEl>
                                          <p:spTgt spid="115728"/>
                                        </p:tgtEl>
                                        <p:attrNameLst>
                                          <p:attrName>ppt_x</p:attrName>
                                        </p:attrNameLst>
                                      </p:cBhvr>
                                      <p:tavLst>
                                        <p:tav tm="0">
                                          <p:val>
                                            <p:strVal val="#ppt_x"/>
                                          </p:val>
                                        </p:tav>
                                        <p:tav tm="100000">
                                          <p:val>
                                            <p:strVal val="#ppt_x"/>
                                          </p:val>
                                        </p:tav>
                                      </p:tavLst>
                                    </p:anim>
                                    <p:anim calcmode="lin" valueType="num">
                                      <p:cBhvr>
                                        <p:cTn id="43" dur="1000" fill="hold"/>
                                        <p:tgtEl>
                                          <p:spTgt spid="11572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5727"/>
                                        </p:tgtEl>
                                        <p:attrNameLst>
                                          <p:attrName>style.visibility</p:attrName>
                                        </p:attrNameLst>
                                      </p:cBhvr>
                                      <p:to>
                                        <p:strVal val="visible"/>
                                      </p:to>
                                    </p:set>
                                    <p:animEffect transition="in" filter="fade">
                                      <p:cBhvr>
                                        <p:cTn id="46" dur="1000"/>
                                        <p:tgtEl>
                                          <p:spTgt spid="115727"/>
                                        </p:tgtEl>
                                      </p:cBhvr>
                                    </p:animEffect>
                                    <p:anim calcmode="lin" valueType="num">
                                      <p:cBhvr>
                                        <p:cTn id="47" dur="1000" fill="hold"/>
                                        <p:tgtEl>
                                          <p:spTgt spid="115727"/>
                                        </p:tgtEl>
                                        <p:attrNameLst>
                                          <p:attrName>ppt_x</p:attrName>
                                        </p:attrNameLst>
                                      </p:cBhvr>
                                      <p:tavLst>
                                        <p:tav tm="0">
                                          <p:val>
                                            <p:strVal val="#ppt_x"/>
                                          </p:val>
                                        </p:tav>
                                        <p:tav tm="100000">
                                          <p:val>
                                            <p:strVal val="#ppt_x"/>
                                          </p:val>
                                        </p:tav>
                                      </p:tavLst>
                                    </p:anim>
                                    <p:anim calcmode="lin" valueType="num">
                                      <p:cBhvr>
                                        <p:cTn id="48" dur="1000" fill="hold"/>
                                        <p:tgtEl>
                                          <p:spTgt spid="11572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5726"/>
                                        </p:tgtEl>
                                        <p:attrNameLst>
                                          <p:attrName>style.visibility</p:attrName>
                                        </p:attrNameLst>
                                      </p:cBhvr>
                                      <p:to>
                                        <p:strVal val="visible"/>
                                      </p:to>
                                    </p:set>
                                    <p:animEffect transition="in" filter="barn(inVertical)">
                                      <p:cBhvr>
                                        <p:cTn id="53" dur="500"/>
                                        <p:tgtEl>
                                          <p:spTgt spid="115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0" grpId="0" animBg="1"/>
      <p:bldP spid="115724" grpId="0" animBg="1"/>
      <p:bldP spid="115725" grpId="0"/>
      <p:bldP spid="115726" grpId="0"/>
      <p:bldP spid="115727" grpId="0" animBg="1"/>
      <p:bldP spid="1157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descr="Rectangle: Click to edit Master text styles&#10;Second level&#10;Third level&#10;Fourth level&#10;Fifth level"/>
          <p:cNvSpPr>
            <a:spLocks noGrp="1" noChangeArrowheads="1"/>
          </p:cNvSpPr>
          <p:nvPr>
            <p:ph type="body" idx="1"/>
          </p:nvPr>
        </p:nvSpPr>
        <p:spPr>
          <a:xfrm>
            <a:off x="752529" y="350062"/>
            <a:ext cx="10871200" cy="5334000"/>
          </a:xfrm>
        </p:spPr>
        <p:txBody>
          <a:bodyPr/>
          <a:lstStyle/>
          <a:p>
            <a:pPr>
              <a:buFont typeface="Wingdings" pitchFamily="2" charset="2"/>
              <a:buNone/>
            </a:pPr>
            <a:r>
              <a:rPr lang="en-US" b="1" dirty="0">
                <a:solidFill>
                  <a:srgbClr val="292929"/>
                </a:solidFill>
                <a:latin typeface="Times New Roman" pitchFamily="18" charset="0"/>
              </a:rPr>
              <a:t>    </a:t>
            </a:r>
          </a:p>
          <a:p>
            <a:pPr>
              <a:buFont typeface="Wingdings" pitchFamily="2" charset="2"/>
              <a:buNone/>
            </a:pPr>
            <a:r>
              <a:rPr lang="en-US" sz="2400" b="1" i="1" dirty="0">
                <a:solidFill>
                  <a:srgbClr val="292929"/>
                </a:solidFill>
                <a:latin typeface="Times New Roman" pitchFamily="18" charset="0"/>
              </a:rPr>
              <a:t>              </a:t>
            </a:r>
          </a:p>
          <a:p>
            <a:pPr>
              <a:buFont typeface="Wingdings" pitchFamily="2" charset="2"/>
              <a:buNone/>
            </a:pPr>
            <a:r>
              <a:rPr lang="en-US" sz="2400" b="1" i="1" dirty="0">
                <a:solidFill>
                  <a:srgbClr val="292929"/>
                </a:solidFill>
                <a:latin typeface="Times New Roman" pitchFamily="18" charset="0"/>
              </a:rPr>
              <a:t>                 </a:t>
            </a:r>
            <a:r>
              <a:rPr lang="en-US" sz="2400" b="1" i="1" dirty="0" err="1">
                <a:solidFill>
                  <a:srgbClr val="FF0000"/>
                </a:solidFill>
                <a:latin typeface="Times New Roman" pitchFamily="18" charset="0"/>
              </a:rPr>
              <a:t>Súng</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bên</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súng</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đầu</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sát</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bên</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đầu</a:t>
            </a:r>
            <a:endParaRPr lang="en-US" sz="2400" b="1" i="1" dirty="0">
              <a:solidFill>
                <a:srgbClr val="FF0000"/>
              </a:solidFill>
              <a:latin typeface="Times New Roman" pitchFamily="18" charset="0"/>
            </a:endParaRPr>
          </a:p>
        </p:txBody>
      </p:sp>
      <p:sp>
        <p:nvSpPr>
          <p:cNvPr id="28694" name="AutoShape 22"/>
          <p:cNvSpPr>
            <a:spLocks/>
          </p:cNvSpPr>
          <p:nvPr/>
        </p:nvSpPr>
        <p:spPr bwMode="auto">
          <a:xfrm rot="-5467615">
            <a:off x="2570692" y="716246"/>
            <a:ext cx="457200" cy="2550584"/>
          </a:xfrm>
          <a:prstGeom prst="leftBrace">
            <a:avLst>
              <a:gd name="adj1" fmla="val 34867"/>
              <a:gd name="adj2" fmla="val 50000"/>
            </a:avLst>
          </a:prstGeom>
          <a:noFill/>
          <a:ln w="12700" cap="sq">
            <a:solidFill>
              <a:srgbClr val="08C41A"/>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wrap="none" anchor="ctr"/>
          <a:lstStyle/>
          <a:p>
            <a:pPr algn="ctr" eaLnBrk="1" hangingPunct="1"/>
            <a:endParaRPr lang="en-US" sz="2400">
              <a:solidFill>
                <a:srgbClr val="07A116"/>
              </a:solidFill>
              <a:latin typeface="VNI-Times" pitchFamily="2" charset="0"/>
            </a:endParaRPr>
          </a:p>
        </p:txBody>
      </p:sp>
      <p:sp>
        <p:nvSpPr>
          <p:cNvPr id="2" name="AutoShape 22"/>
          <p:cNvSpPr>
            <a:spLocks/>
          </p:cNvSpPr>
          <p:nvPr/>
        </p:nvSpPr>
        <p:spPr bwMode="auto">
          <a:xfrm rot="-5467615">
            <a:off x="5361517" y="637625"/>
            <a:ext cx="361950" cy="2550584"/>
          </a:xfrm>
          <a:prstGeom prst="leftBrace">
            <a:avLst>
              <a:gd name="adj1" fmla="val 44042"/>
              <a:gd name="adj2" fmla="val 50000"/>
            </a:avLst>
          </a:prstGeom>
          <a:noFill/>
          <a:ln w="12700" cap="sq">
            <a:solidFill>
              <a:srgbClr val="08C41A"/>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wrap="none" anchor="ctr"/>
          <a:lstStyle/>
          <a:p>
            <a:pPr algn="ctr" eaLnBrk="1" hangingPunct="1"/>
            <a:endParaRPr lang="en-US" sz="2400">
              <a:solidFill>
                <a:srgbClr val="07A116"/>
              </a:solidFill>
              <a:latin typeface="VNI-Times" pitchFamily="2" charset="0"/>
            </a:endParaRPr>
          </a:p>
        </p:txBody>
      </p:sp>
      <p:sp>
        <p:nvSpPr>
          <p:cNvPr id="28683" name="Text Box 11"/>
          <p:cNvSpPr txBox="1">
            <a:spLocks noChangeArrowheads="1"/>
          </p:cNvSpPr>
          <p:nvPr/>
        </p:nvSpPr>
        <p:spPr bwMode="auto">
          <a:xfrm>
            <a:off x="1565276" y="2201495"/>
            <a:ext cx="2291013" cy="461665"/>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r>
              <a:rPr lang="en-US" sz="2400" b="1" dirty="0" err="1">
                <a:solidFill>
                  <a:srgbClr val="000000"/>
                </a:solidFill>
                <a:latin typeface="Times New Roman" pitchFamily="18" charset="0"/>
                <a:cs typeface="Times New Roman" pitchFamily="18" charset="0"/>
              </a:rPr>
              <a:t>Cùng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chiến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đấu</a:t>
            </a:r>
            <a:endParaRPr lang="en-US" sz="2400" b="1" dirty="0">
              <a:solidFill>
                <a:srgbClr val="000000"/>
              </a:solidFill>
              <a:latin typeface="Times New Roman" pitchFamily="18" charset="0"/>
              <a:cs typeface="Times New Roman" pitchFamily="18" charset="0"/>
            </a:endParaRPr>
          </a:p>
        </p:txBody>
      </p:sp>
      <p:sp>
        <p:nvSpPr>
          <p:cNvPr id="117772" name="Text Box 12"/>
          <p:cNvSpPr txBox="1">
            <a:spLocks noChangeArrowheads="1"/>
          </p:cNvSpPr>
          <p:nvPr/>
        </p:nvSpPr>
        <p:spPr bwMode="auto">
          <a:xfrm>
            <a:off x="4673600" y="2165433"/>
            <a:ext cx="2235200" cy="469900"/>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spcBef>
                <a:spcPct val="50000"/>
              </a:spcBef>
            </a:pPr>
            <a:r>
              <a:rPr lang="en-US" sz="2400" b="1" dirty="0" err="1">
                <a:solidFill>
                  <a:srgbClr val="000000"/>
                </a:solidFill>
                <a:latin typeface="Times New Roman" pitchFamily="18" charset="0"/>
              </a:rPr>
              <a:t>Cùng</a:t>
            </a:r>
            <a:r>
              <a:rPr lang="en-US" sz="2400" b="1" dirty="0">
                <a:solidFill>
                  <a:srgbClr val="000000"/>
                </a:solidFill>
                <a:latin typeface="Times New Roman" pitchFamily="18" charset="0"/>
              </a:rPr>
              <a:t> ý </a:t>
            </a:r>
            <a:r>
              <a:rPr lang="en-US" sz="2400" b="1" dirty="0" err="1">
                <a:solidFill>
                  <a:srgbClr val="000000"/>
                </a:solidFill>
                <a:latin typeface="Times New Roman" pitchFamily="18" charset="0"/>
              </a:rPr>
              <a:t>chí</a:t>
            </a:r>
            <a:endParaRPr lang="en-US" sz="2400" b="1" dirty="0">
              <a:solidFill>
                <a:srgbClr val="000000"/>
              </a:solidFill>
              <a:latin typeface="Times New Roman" pitchFamily="18" charset="0"/>
            </a:endParaRPr>
          </a:p>
        </p:txBody>
      </p:sp>
      <p:sp>
        <p:nvSpPr>
          <p:cNvPr id="28687" name="AutoShape 15"/>
          <p:cNvSpPr>
            <a:spLocks noChangeArrowheads="1"/>
          </p:cNvSpPr>
          <p:nvPr/>
        </p:nvSpPr>
        <p:spPr bwMode="auto">
          <a:xfrm flipV="1">
            <a:off x="914400" y="2982138"/>
            <a:ext cx="1016000" cy="228600"/>
          </a:xfrm>
          <a:prstGeom prst="rightArrow">
            <a:avLst>
              <a:gd name="adj1" fmla="val 50000"/>
              <a:gd name="adj2" fmla="val 83333"/>
            </a:avLst>
          </a:prstGeom>
          <a:solidFill>
            <a:schemeClr val="accent1"/>
          </a:solidFill>
          <a:ln w="12700" cap="sq">
            <a:solidFill>
              <a:schemeClr val="tx1"/>
            </a:solidFill>
            <a:miter lim="800000"/>
            <a:headEnd type="none" w="sm" len="sm"/>
            <a:tailEnd type="none" w="sm" len="sm"/>
          </a:ln>
        </p:spPr>
        <p:txBody>
          <a:bodyPr rot="10800000" wrap="none" anchor="ctr"/>
          <a:lstStyle/>
          <a:p>
            <a:pPr eaLnBrk="1" hangingPunct="1"/>
            <a:endParaRPr lang="en-US" sz="2400">
              <a:latin typeface=".VnTime" pitchFamily="34" charset="0"/>
            </a:endParaRPr>
          </a:p>
        </p:txBody>
      </p:sp>
      <p:sp>
        <p:nvSpPr>
          <p:cNvPr id="28688" name="Text Box 16"/>
          <p:cNvSpPr txBox="1">
            <a:spLocks noChangeArrowheads="1"/>
          </p:cNvSpPr>
          <p:nvPr/>
        </p:nvSpPr>
        <p:spPr bwMode="auto">
          <a:xfrm>
            <a:off x="2012952" y="2766238"/>
            <a:ext cx="751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r>
              <a:rPr lang="en-US" sz="2400" b="1" dirty="0" err="1">
                <a:solidFill>
                  <a:srgbClr val="000000"/>
                </a:solidFill>
                <a:latin typeface="Times New Roman" pitchFamily="18" charset="0"/>
                <a:cs typeface="Times New Roman" pitchFamily="18" charset="0"/>
              </a:rPr>
              <a:t>Cùng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chung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lý</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tưởng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chiến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đấu</a:t>
            </a:r>
            <a:endParaRPr lang="en-US" sz="2400" b="1" dirty="0">
              <a:solidFill>
                <a:srgbClr val="000000"/>
              </a:solidFill>
              <a:latin typeface="Times New Roman" pitchFamily="18" charset="0"/>
              <a:cs typeface="Times New Roman" pitchFamily="18" charset="0"/>
            </a:endParaRPr>
          </a:p>
        </p:txBody>
      </p:sp>
      <p:sp>
        <p:nvSpPr>
          <p:cNvPr id="117775" name="Text Box 15"/>
          <p:cNvSpPr txBox="1">
            <a:spLocks noChangeArrowheads="1"/>
          </p:cNvSpPr>
          <p:nvPr/>
        </p:nvSpPr>
        <p:spPr bwMode="auto">
          <a:xfrm>
            <a:off x="1168400" y="3282915"/>
            <a:ext cx="721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spcBef>
                <a:spcPct val="50000"/>
              </a:spcBef>
            </a:pPr>
            <a:r>
              <a:rPr lang="en-US" sz="2400" b="1" dirty="0">
                <a:solidFill>
                  <a:srgbClr val="000000"/>
                </a:solidFill>
                <a:latin typeface="Times New Roman" pitchFamily="18" charset="0"/>
              </a:rPr>
              <a:t>-“ </a:t>
            </a:r>
            <a:r>
              <a:rPr lang="en-US" sz="2400" b="1" i="1" dirty="0" err="1">
                <a:solidFill>
                  <a:srgbClr val="FF0000"/>
                </a:solidFill>
                <a:latin typeface="Times New Roman" pitchFamily="18" charset="0"/>
              </a:rPr>
              <a:t>Đêm</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rét</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chung</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chăn</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thành</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đôi</a:t>
            </a:r>
            <a:r>
              <a:rPr lang="en-US" sz="2400" b="1" i="1" dirty="0">
                <a:solidFill>
                  <a:srgbClr val="FF0000"/>
                </a:solidFill>
                <a:latin typeface="Times New Roman" pitchFamily="18" charset="0"/>
              </a:rPr>
              <a:t> tri </a:t>
            </a:r>
            <a:r>
              <a:rPr lang="en-US" sz="2400" b="1" i="1" dirty="0" err="1">
                <a:solidFill>
                  <a:srgbClr val="FF0000"/>
                </a:solidFill>
                <a:latin typeface="Times New Roman" pitchFamily="18" charset="0"/>
              </a:rPr>
              <a:t>kỉ</a:t>
            </a:r>
            <a:r>
              <a:rPr lang="en-US" sz="2400" b="1" i="1" dirty="0">
                <a:solidFill>
                  <a:srgbClr val="FF0000"/>
                </a:solidFill>
                <a:latin typeface="Times New Roman" pitchFamily="18" charset="0"/>
              </a:rPr>
              <a:t>”</a:t>
            </a:r>
          </a:p>
        </p:txBody>
      </p:sp>
      <p:sp>
        <p:nvSpPr>
          <p:cNvPr id="3" name="AutoShape 22"/>
          <p:cNvSpPr>
            <a:spLocks/>
          </p:cNvSpPr>
          <p:nvPr/>
        </p:nvSpPr>
        <p:spPr bwMode="auto">
          <a:xfrm rot="-5467615">
            <a:off x="2159000" y="3122056"/>
            <a:ext cx="457200" cy="1727200"/>
          </a:xfrm>
          <a:prstGeom prst="leftBrace">
            <a:avLst>
              <a:gd name="adj1" fmla="val 23611"/>
              <a:gd name="adj2" fmla="val 50000"/>
            </a:avLst>
          </a:prstGeom>
          <a:noFill/>
          <a:ln w="12700" cap="sq">
            <a:solidFill>
              <a:srgbClr val="08C41A"/>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wrap="none" anchor="ctr"/>
          <a:lstStyle/>
          <a:p>
            <a:pPr algn="ctr" eaLnBrk="1" hangingPunct="1"/>
            <a:endParaRPr lang="en-US" sz="2400">
              <a:solidFill>
                <a:srgbClr val="07A116"/>
              </a:solidFill>
              <a:latin typeface="VNI-Times" pitchFamily="2" charset="0"/>
            </a:endParaRPr>
          </a:p>
        </p:txBody>
      </p:sp>
      <p:sp>
        <p:nvSpPr>
          <p:cNvPr id="4" name="AutoShape 22"/>
          <p:cNvSpPr>
            <a:spLocks/>
          </p:cNvSpPr>
          <p:nvPr/>
        </p:nvSpPr>
        <p:spPr bwMode="auto">
          <a:xfrm rot="-5467615">
            <a:off x="4445000" y="3151762"/>
            <a:ext cx="457200" cy="1727200"/>
          </a:xfrm>
          <a:prstGeom prst="leftBrace">
            <a:avLst>
              <a:gd name="adj1" fmla="val 23611"/>
              <a:gd name="adj2" fmla="val 50000"/>
            </a:avLst>
          </a:prstGeom>
          <a:noFill/>
          <a:ln w="12700" cap="sq">
            <a:solidFill>
              <a:srgbClr val="08C41A"/>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wrap="none" anchor="ctr"/>
          <a:lstStyle/>
          <a:p>
            <a:pPr algn="ctr" eaLnBrk="1" hangingPunct="1"/>
            <a:endParaRPr lang="en-US" sz="2400">
              <a:solidFill>
                <a:srgbClr val="07A116"/>
              </a:solidFill>
              <a:latin typeface="VNI-Times" pitchFamily="2" charset="0"/>
            </a:endParaRPr>
          </a:p>
        </p:txBody>
      </p:sp>
      <p:sp>
        <p:nvSpPr>
          <p:cNvPr id="46083" name="Text Box 3"/>
          <p:cNvSpPr txBox="1">
            <a:spLocks noChangeArrowheads="1"/>
          </p:cNvSpPr>
          <p:nvPr/>
        </p:nvSpPr>
        <p:spPr bwMode="auto">
          <a:xfrm>
            <a:off x="1565276" y="3936582"/>
            <a:ext cx="2743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r>
              <a:rPr lang="en-US" b="1" dirty="0">
                <a:solidFill>
                  <a:srgbClr val="008000"/>
                </a:solidFill>
              </a:rPr>
              <a:t> </a:t>
            </a:r>
            <a:r>
              <a:rPr lang="en-US" sz="2400" b="1" dirty="0" err="1">
                <a:solidFill>
                  <a:srgbClr val="000000"/>
                </a:solidFill>
                <a:latin typeface="Times New Roman" pitchFamily="18" charset="0"/>
                <a:cs typeface="Times New Roman" pitchFamily="18" charset="0"/>
              </a:rPr>
              <a:t>gian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khổ</a:t>
            </a:r>
            <a:endParaRPr lang="en-US" sz="2400" b="1" dirty="0">
              <a:solidFill>
                <a:srgbClr val="000000"/>
              </a:solidFill>
              <a:latin typeface="Times New Roman" pitchFamily="18" charset="0"/>
              <a:cs typeface="Times New Roman" pitchFamily="18" charset="0"/>
            </a:endParaRPr>
          </a:p>
        </p:txBody>
      </p:sp>
      <p:sp>
        <p:nvSpPr>
          <p:cNvPr id="46089" name="Text Box 9"/>
          <p:cNvSpPr txBox="1">
            <a:spLocks noChangeArrowheads="1"/>
          </p:cNvSpPr>
          <p:nvPr/>
        </p:nvSpPr>
        <p:spPr bwMode="auto">
          <a:xfrm>
            <a:off x="3648076" y="4032303"/>
            <a:ext cx="294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r>
              <a:rPr lang="en-US" sz="2400" b="1" dirty="0" err="1">
                <a:solidFill>
                  <a:srgbClr val="000000"/>
                </a:solidFill>
                <a:latin typeface="Times New Roman" pitchFamily="18" charset="0"/>
                <a:cs typeface="Times New Roman" pitchFamily="18" charset="0"/>
              </a:rPr>
              <a:t>thiếu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thốn</a:t>
            </a:r>
            <a:endParaRPr lang="en-US" sz="2400" b="1" dirty="0">
              <a:solidFill>
                <a:srgbClr val="000000"/>
              </a:solidFill>
              <a:latin typeface="Times New Roman" pitchFamily="18" charset="0"/>
              <a:cs typeface="Times New Roman" pitchFamily="18" charset="0"/>
            </a:endParaRPr>
          </a:p>
        </p:txBody>
      </p:sp>
      <p:sp>
        <p:nvSpPr>
          <p:cNvPr id="46092" name="AutoShape 12"/>
          <p:cNvSpPr>
            <a:spLocks noChangeArrowheads="1"/>
          </p:cNvSpPr>
          <p:nvPr/>
        </p:nvSpPr>
        <p:spPr bwMode="auto">
          <a:xfrm>
            <a:off x="914401" y="4622382"/>
            <a:ext cx="1301751" cy="228600"/>
          </a:xfrm>
          <a:prstGeom prst="rightArrow">
            <a:avLst>
              <a:gd name="adj1" fmla="val 50000"/>
              <a:gd name="adj2" fmla="val 106771"/>
            </a:avLst>
          </a:prstGeom>
          <a:solidFill>
            <a:schemeClr val="accent1"/>
          </a:solidFill>
          <a:ln w="12700" cap="sq">
            <a:solidFill>
              <a:schemeClr val="tx1"/>
            </a:solidFill>
            <a:miter lim="800000"/>
            <a:headEnd type="none" w="sm" len="sm"/>
            <a:tailEnd type="none" w="sm" len="sm"/>
          </a:ln>
        </p:spPr>
        <p:txBody>
          <a:bodyPr wrap="none" anchor="ctr"/>
          <a:lstStyle/>
          <a:p>
            <a:pPr eaLnBrk="1" hangingPunct="1"/>
            <a:endParaRPr lang="en-US" sz="2400">
              <a:latin typeface=".VnTime" pitchFamily="34" charset="0"/>
            </a:endParaRPr>
          </a:p>
        </p:txBody>
      </p:sp>
      <p:sp>
        <p:nvSpPr>
          <p:cNvPr id="46108" name="Text Box 28"/>
          <p:cNvSpPr txBox="1">
            <a:spLocks noChangeArrowheads="1"/>
          </p:cNvSpPr>
          <p:nvPr/>
        </p:nvSpPr>
        <p:spPr bwMode="auto">
          <a:xfrm>
            <a:off x="2540000" y="4469982"/>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spcBef>
                <a:spcPct val="50000"/>
              </a:spcBef>
            </a:pPr>
            <a:r>
              <a:rPr lang="en-US" sz="2400" b="1" dirty="0" err="1">
                <a:solidFill>
                  <a:srgbClr val="000000"/>
                </a:solidFill>
                <a:latin typeface="Times New Roman" pitchFamily="18" charset="0"/>
                <a:cs typeface="Times New Roman" pitchFamily="18" charset="0"/>
              </a:rPr>
              <a:t>Cùng</a:t>
            </a:r>
            <a:r>
              <a:rPr lang="en-US" sz="2400" b="1" dirty="0">
                <a:solidFill>
                  <a:srgbClr val="000000"/>
                </a:solidFill>
                <a:latin typeface="Times New Roman" pitchFamily="18" charset="0"/>
                <a:cs typeface="Times New Roman" pitchFamily="18" charset="0"/>
              </a:rPr>
              <a:t> chia </a:t>
            </a:r>
            <a:r>
              <a:rPr lang="en-US" sz="2400" b="1" dirty="0" err="1">
                <a:solidFill>
                  <a:srgbClr val="000000"/>
                </a:solidFill>
                <a:latin typeface="Times New Roman" pitchFamily="18" charset="0"/>
                <a:cs typeface="Times New Roman" pitchFamily="18" charset="0"/>
              </a:rPr>
              <a:t>sẻ</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gian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khổ</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thiếu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thốn</a:t>
            </a:r>
            <a:endParaRPr lang="en-US" sz="2400" b="1" dirty="0">
              <a:solidFill>
                <a:srgbClr val="000000"/>
              </a:solidFill>
              <a:latin typeface="Times New Roman" pitchFamily="18" charset="0"/>
              <a:cs typeface="Times New Roman" pitchFamily="18" charset="0"/>
            </a:endParaRPr>
          </a:p>
        </p:txBody>
      </p:sp>
      <p:sp>
        <p:nvSpPr>
          <p:cNvPr id="46113" name="Text Box 33"/>
          <p:cNvSpPr txBox="1">
            <a:spLocks noChangeArrowheads="1"/>
          </p:cNvSpPr>
          <p:nvPr/>
        </p:nvSpPr>
        <p:spPr bwMode="auto">
          <a:xfrm>
            <a:off x="1168400" y="5583396"/>
            <a:ext cx="1173056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r>
              <a:rPr lang="en-US" sz="2800" b="1" dirty="0">
                <a:solidFill>
                  <a:srgbClr val="0000FF"/>
                </a:solidFill>
                <a:latin typeface="Times New Roman" pitchFamily="18" charset="0"/>
                <a:cs typeface="Times New Roman" pitchFamily="18" charset="0"/>
              </a:rPr>
              <a:t>  </a:t>
            </a:r>
            <a:r>
              <a:rPr lang="en-US" sz="2400" b="1" dirty="0">
                <a:solidFill>
                  <a:srgbClr val="000000"/>
                </a:solidFill>
                <a:latin typeface="Times New Roman" pitchFamily="18" charset="0"/>
                <a:cs typeface="Times New Roman" pitchFamily="18" charset="0"/>
              </a:rPr>
              <a:t>=&gt; </a:t>
            </a:r>
            <a:r>
              <a:rPr lang="en-US" sz="2400" b="1" dirty="0" err="1">
                <a:solidFill>
                  <a:srgbClr val="000000"/>
                </a:solidFill>
                <a:latin typeface="Times New Roman" pitchFamily="18" charset="0"/>
                <a:cs typeface="Times New Roman" pitchFamily="18" charset="0"/>
              </a:rPr>
              <a:t>Keo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gắn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bó</a:t>
            </a:r>
            <a:r>
              <a:rPr lang="en-US" sz="2400" dirty="0">
                <a:solidFill>
                  <a:srgbClr val="00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=&gt; </a:t>
            </a:r>
            <a:r>
              <a:rPr lang="en-US" sz="2400" b="1" dirty="0" err="1">
                <a:solidFill>
                  <a:srgbClr val="FF0000"/>
                </a:solidFill>
                <a:latin typeface="Times New Roman" pitchFamily="18" charset="0"/>
                <a:cs typeface="Times New Roman" pitchFamily="18" charset="0"/>
              </a:rPr>
              <a:t>trở</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thành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đồng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nhau</a:t>
            </a:r>
            <a:endParaRPr lang="en-US" sz="2400" b="1" dirty="0">
              <a:solidFill>
                <a:srgbClr val="FF0000"/>
              </a:solidFill>
              <a:latin typeface="Times New Roman" pitchFamily="18" charset="0"/>
              <a:cs typeface="Times New Roman" pitchFamily="18" charset="0"/>
            </a:endParaRPr>
          </a:p>
        </p:txBody>
      </p:sp>
      <p:sp>
        <p:nvSpPr>
          <p:cNvPr id="46086" name="Text Box 6"/>
          <p:cNvSpPr txBox="1">
            <a:spLocks noChangeArrowheads="1"/>
          </p:cNvSpPr>
          <p:nvPr/>
        </p:nvSpPr>
        <p:spPr bwMode="auto">
          <a:xfrm>
            <a:off x="812801" y="4986595"/>
            <a:ext cx="2291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r>
              <a:rPr lang="en-US" sz="2800" b="1">
                <a:solidFill>
                  <a:srgbClr val="292929"/>
                </a:solidFill>
                <a:latin typeface="Times New Roman" pitchFamily="18" charset="0"/>
                <a:cs typeface="Times New Roman" pitchFamily="18" charset="0"/>
              </a:rPr>
              <a:t>   </a:t>
            </a:r>
            <a:r>
              <a:rPr lang="en-US" sz="2400" b="1">
                <a:solidFill>
                  <a:srgbClr val="292929"/>
                </a:solidFill>
                <a:latin typeface="Times New Roman" pitchFamily="18" charset="0"/>
                <a:cs typeface="Times New Roman" pitchFamily="18" charset="0"/>
              </a:rPr>
              <a:t>“…đôi </a:t>
            </a:r>
            <a:r>
              <a:rPr lang="en-US" sz="2400" b="1" u="sng">
                <a:solidFill>
                  <a:srgbClr val="292929"/>
                </a:solidFill>
                <a:latin typeface="Times New Roman" pitchFamily="18" charset="0"/>
                <a:cs typeface="Times New Roman" pitchFamily="18" charset="0"/>
              </a:rPr>
              <a:t>tri kỉ</a:t>
            </a:r>
            <a:r>
              <a:rPr lang="en-US" sz="2400" b="1">
                <a:solidFill>
                  <a:srgbClr val="292929"/>
                </a:solidFill>
                <a:latin typeface="Times New Roman" pitchFamily="18" charset="0"/>
                <a:cs typeface="Times New Roman" pitchFamily="18" charset="0"/>
              </a:rPr>
              <a:t>”</a:t>
            </a:r>
            <a:r>
              <a:rPr lang="en-US" sz="2400">
                <a:solidFill>
                  <a:srgbClr val="292929"/>
                </a:solidFill>
                <a:latin typeface="Times New Roman" pitchFamily="18" charset="0"/>
                <a:cs typeface="Times New Roman" pitchFamily="18" charset="0"/>
              </a:rPr>
              <a:t> </a:t>
            </a:r>
          </a:p>
        </p:txBody>
      </p:sp>
      <p:sp>
        <p:nvSpPr>
          <p:cNvPr id="46087" name="Text Box 7"/>
          <p:cNvSpPr txBox="1">
            <a:spLocks noChangeArrowheads="1"/>
          </p:cNvSpPr>
          <p:nvPr/>
        </p:nvSpPr>
        <p:spPr bwMode="auto">
          <a:xfrm>
            <a:off x="6096001" y="5062794"/>
            <a:ext cx="73617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r>
              <a:rPr lang="en-US" sz="2400" b="1" dirty="0" err="1">
                <a:solidFill>
                  <a:srgbClr val="000000"/>
                </a:solidFill>
                <a:latin typeface="Times New Roman" pitchFamily="18" charset="0"/>
                <a:cs typeface="Times New Roman" pitchFamily="18" charset="0"/>
              </a:rPr>
              <a:t>Hiểu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như</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hiểu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mình</a:t>
            </a:r>
            <a:r>
              <a:rPr lang="en-US" sz="2400" b="1" dirty="0">
                <a:solidFill>
                  <a:srgbClr val="000000"/>
                </a:solidFill>
                <a:latin typeface="Times New Roman" pitchFamily="18" charset="0"/>
                <a:cs typeface="Times New Roman" pitchFamily="18" charset="0"/>
              </a:rPr>
              <a:t> </a:t>
            </a:r>
          </a:p>
        </p:txBody>
      </p:sp>
      <p:sp>
        <p:nvSpPr>
          <p:cNvPr id="5" name="AutoShape 12"/>
          <p:cNvSpPr>
            <a:spLocks noChangeArrowheads="1"/>
          </p:cNvSpPr>
          <p:nvPr/>
        </p:nvSpPr>
        <p:spPr bwMode="auto">
          <a:xfrm>
            <a:off x="4470401" y="5215194"/>
            <a:ext cx="1301751" cy="228600"/>
          </a:xfrm>
          <a:prstGeom prst="rightArrow">
            <a:avLst>
              <a:gd name="adj1" fmla="val 50000"/>
              <a:gd name="adj2" fmla="val 106771"/>
            </a:avLst>
          </a:prstGeom>
          <a:solidFill>
            <a:schemeClr val="accent1"/>
          </a:solidFill>
          <a:ln w="12700" cap="sq">
            <a:solidFill>
              <a:schemeClr val="tx1"/>
            </a:solidFill>
            <a:miter lim="800000"/>
            <a:headEnd type="none" w="sm" len="sm"/>
            <a:tailEnd type="none" w="sm" len="sm"/>
          </a:ln>
        </p:spPr>
        <p:txBody>
          <a:bodyPr wrap="none" anchor="ctr"/>
          <a:lstStyle/>
          <a:p>
            <a:pPr eaLnBrk="1" hangingPunct="1"/>
            <a:endParaRPr lang="en-US" sz="2400">
              <a:latin typeface=".VnTime" pitchFamily="34" charset="0"/>
            </a:endParaRPr>
          </a:p>
        </p:txBody>
      </p:sp>
      <p:sp>
        <p:nvSpPr>
          <p:cNvPr id="7" name="Oval 6"/>
          <p:cNvSpPr/>
          <p:nvPr/>
        </p:nvSpPr>
        <p:spPr>
          <a:xfrm>
            <a:off x="576882" y="2118939"/>
            <a:ext cx="9887918" cy="165088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i="1" dirty="0" err="1">
                <a:solidFill>
                  <a:srgbClr val="FF0000"/>
                </a:solidFill>
                <a:latin typeface="Times New Roman" pitchFamily="18" charset="0"/>
              </a:rPr>
              <a:t>Ngoài</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cùng</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chung</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hoàn</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cảnh</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xuất</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thân</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những</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người</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lính</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còn</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có</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những</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điểm</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chung</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nào</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giúp</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họ</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trở</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thành</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đồng</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chí</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của</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nhau</a:t>
            </a:r>
            <a:r>
              <a:rPr lang="en-US" b="1" i="1" dirty="0">
                <a:solidFill>
                  <a:srgbClr val="FF0000"/>
                </a:solidFill>
                <a:latin typeface="Times New Roman" pitchFamily="18" charset="0"/>
              </a:rPr>
              <a:t>?</a:t>
            </a:r>
            <a:endParaRPr lang="en-US" dirty="0"/>
          </a:p>
        </p:txBody>
      </p:sp>
    </p:spTree>
    <p:extLst>
      <p:ext uri="{BB962C8B-B14F-4D97-AF65-F5344CB8AC3E}">
        <p14:creationId xmlns:p14="http://schemas.microsoft.com/office/powerpoint/2010/main" val="1033345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box(in)">
                                      <p:cBhvr>
                                        <p:cTn id="7" dur="500"/>
                                        <p:tgtEl>
                                          <p:spTgt spid="117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7763">
                                            <p:txEl>
                                              <p:pRg st="1" end="1"/>
                                            </p:txEl>
                                          </p:spTgt>
                                        </p:tgtEl>
                                        <p:attrNameLst>
                                          <p:attrName>style.visibility</p:attrName>
                                        </p:attrNameLst>
                                      </p:cBhvr>
                                      <p:to>
                                        <p:strVal val="visible"/>
                                      </p:to>
                                    </p:set>
                                    <p:animEffect transition="in" filter="box(in)">
                                      <p:cBhvr>
                                        <p:cTn id="17" dur="500"/>
                                        <p:tgtEl>
                                          <p:spTgt spid="1177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7763">
                                            <p:txEl>
                                              <p:pRg st="2" end="2"/>
                                            </p:txEl>
                                          </p:spTgt>
                                        </p:tgtEl>
                                        <p:attrNameLst>
                                          <p:attrName>style.visibility</p:attrName>
                                        </p:attrNameLst>
                                      </p:cBhvr>
                                      <p:to>
                                        <p:strVal val="visible"/>
                                      </p:to>
                                    </p:set>
                                    <p:animEffect transition="in" filter="box(in)">
                                      <p:cBhvr>
                                        <p:cTn id="22" dur="500"/>
                                        <p:tgtEl>
                                          <p:spTgt spid="11776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694"/>
                                        </p:tgtEl>
                                        <p:attrNameLst>
                                          <p:attrName>style.visibility</p:attrName>
                                        </p:attrNameLst>
                                      </p:cBhvr>
                                      <p:to>
                                        <p:strVal val="visible"/>
                                      </p:to>
                                    </p:set>
                                    <p:animEffect transition="in" filter="blinds(horizontal)">
                                      <p:cBhvr>
                                        <p:cTn id="27" dur="500"/>
                                        <p:tgtEl>
                                          <p:spTgt spid="2869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8683"/>
                                        </p:tgtEl>
                                        <p:attrNameLst>
                                          <p:attrName>style.visibility</p:attrName>
                                        </p:attrNameLst>
                                      </p:cBhvr>
                                      <p:to>
                                        <p:strVal val="visible"/>
                                      </p:to>
                                    </p:set>
                                    <p:animEffect transition="in" filter="blinds(horizontal)">
                                      <p:cBhvr>
                                        <p:cTn id="30" dur="500"/>
                                        <p:tgtEl>
                                          <p:spTgt spid="2868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17772"/>
                                        </p:tgtEl>
                                        <p:attrNameLst>
                                          <p:attrName>style.visibility</p:attrName>
                                        </p:attrNameLst>
                                      </p:cBhvr>
                                      <p:to>
                                        <p:strVal val="visible"/>
                                      </p:to>
                                    </p:set>
                                    <p:animEffect transition="in" filter="blinds(horizontal)">
                                      <p:cBhvr>
                                        <p:cTn id="38" dur="500"/>
                                        <p:tgtEl>
                                          <p:spTgt spid="11777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28687"/>
                                        </p:tgtEl>
                                        <p:attrNameLst>
                                          <p:attrName>style.visibility</p:attrName>
                                        </p:attrNameLst>
                                      </p:cBhvr>
                                      <p:to>
                                        <p:strVal val="visible"/>
                                      </p:to>
                                    </p:set>
                                    <p:animEffect transition="in" filter="diamond(in)">
                                      <p:cBhvr>
                                        <p:cTn id="43" dur="2000"/>
                                        <p:tgtEl>
                                          <p:spTgt spid="28687"/>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28688"/>
                                        </p:tgtEl>
                                        <p:attrNameLst>
                                          <p:attrName>style.visibility</p:attrName>
                                        </p:attrNameLst>
                                      </p:cBhvr>
                                      <p:to>
                                        <p:strVal val="visible"/>
                                      </p:to>
                                    </p:set>
                                    <p:animEffect transition="in" filter="diamond(in)">
                                      <p:cBhvr>
                                        <p:cTn id="46" dur="2000"/>
                                        <p:tgtEl>
                                          <p:spTgt spid="2868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7775"/>
                                        </p:tgtEl>
                                        <p:attrNameLst>
                                          <p:attrName>style.visibility</p:attrName>
                                        </p:attrNameLst>
                                      </p:cBhvr>
                                      <p:to>
                                        <p:strVal val="visible"/>
                                      </p:to>
                                    </p:set>
                                    <p:anim calcmode="lin" valueType="num">
                                      <p:cBhvr additive="base">
                                        <p:cTn id="51" dur="500" fill="hold"/>
                                        <p:tgtEl>
                                          <p:spTgt spid="117775"/>
                                        </p:tgtEl>
                                        <p:attrNameLst>
                                          <p:attrName>ppt_x</p:attrName>
                                        </p:attrNameLst>
                                      </p:cBhvr>
                                      <p:tavLst>
                                        <p:tav tm="0">
                                          <p:val>
                                            <p:strVal val="#ppt_x"/>
                                          </p:val>
                                        </p:tav>
                                        <p:tav tm="100000">
                                          <p:val>
                                            <p:strVal val="#ppt_x"/>
                                          </p:val>
                                        </p:tav>
                                      </p:tavLst>
                                    </p:anim>
                                    <p:anim calcmode="lin" valueType="num">
                                      <p:cBhvr additive="base">
                                        <p:cTn id="52" dur="500" fill="hold"/>
                                        <p:tgtEl>
                                          <p:spTgt spid="117775"/>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ox(in)">
                                      <p:cBhvr>
                                        <p:cTn id="57" dur="500"/>
                                        <p:tgtEl>
                                          <p:spTgt spid="3"/>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46083"/>
                                        </p:tgtEl>
                                        <p:attrNameLst>
                                          <p:attrName>style.visibility</p:attrName>
                                        </p:attrNameLst>
                                      </p:cBhvr>
                                      <p:to>
                                        <p:strVal val="visible"/>
                                      </p:to>
                                    </p:set>
                                    <p:animEffect transition="in" filter="box(in)">
                                      <p:cBhvr>
                                        <p:cTn id="60" dur="500"/>
                                        <p:tgtEl>
                                          <p:spTgt spid="4608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box(in)">
                                      <p:cBhvr>
                                        <p:cTn id="65" dur="500"/>
                                        <p:tgtEl>
                                          <p:spTgt spid="4"/>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46089"/>
                                        </p:tgtEl>
                                        <p:attrNameLst>
                                          <p:attrName>style.visibility</p:attrName>
                                        </p:attrNameLst>
                                      </p:cBhvr>
                                      <p:to>
                                        <p:strVal val="visible"/>
                                      </p:to>
                                    </p:set>
                                    <p:animEffect transition="in" filter="box(in)">
                                      <p:cBhvr>
                                        <p:cTn id="68" dur="500"/>
                                        <p:tgtEl>
                                          <p:spTgt spid="46089"/>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46092"/>
                                        </p:tgtEl>
                                        <p:attrNameLst>
                                          <p:attrName>style.visibility</p:attrName>
                                        </p:attrNameLst>
                                      </p:cBhvr>
                                      <p:to>
                                        <p:strVal val="visible"/>
                                      </p:to>
                                    </p:set>
                                    <p:animEffect transition="in" filter="diamond(in)">
                                      <p:cBhvr>
                                        <p:cTn id="73" dur="2000"/>
                                        <p:tgtEl>
                                          <p:spTgt spid="46092"/>
                                        </p:tgtEl>
                                      </p:cBhvr>
                                    </p:animEffect>
                                  </p:childTnLst>
                                </p:cTn>
                              </p:par>
                              <p:par>
                                <p:cTn id="74" presetID="8" presetClass="entr" presetSubtype="16" fill="hold" grpId="0" nodeType="withEffect">
                                  <p:stCondLst>
                                    <p:cond delay="0"/>
                                  </p:stCondLst>
                                  <p:childTnLst>
                                    <p:set>
                                      <p:cBhvr>
                                        <p:cTn id="75" dur="1" fill="hold">
                                          <p:stCondLst>
                                            <p:cond delay="0"/>
                                          </p:stCondLst>
                                        </p:cTn>
                                        <p:tgtEl>
                                          <p:spTgt spid="46108"/>
                                        </p:tgtEl>
                                        <p:attrNameLst>
                                          <p:attrName>style.visibility</p:attrName>
                                        </p:attrNameLst>
                                      </p:cBhvr>
                                      <p:to>
                                        <p:strVal val="visible"/>
                                      </p:to>
                                    </p:set>
                                    <p:animEffect transition="in" filter="diamond(in)">
                                      <p:cBhvr>
                                        <p:cTn id="76" dur="2000"/>
                                        <p:tgtEl>
                                          <p:spTgt spid="4610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6086"/>
                                        </p:tgtEl>
                                        <p:attrNameLst>
                                          <p:attrName>style.visibility</p:attrName>
                                        </p:attrNameLst>
                                      </p:cBhvr>
                                      <p:to>
                                        <p:strVal val="visible"/>
                                      </p:to>
                                    </p:set>
                                    <p:anim calcmode="lin" valueType="num">
                                      <p:cBhvr additive="base">
                                        <p:cTn id="81" dur="500" fill="hold"/>
                                        <p:tgtEl>
                                          <p:spTgt spid="46086"/>
                                        </p:tgtEl>
                                        <p:attrNameLst>
                                          <p:attrName>ppt_x</p:attrName>
                                        </p:attrNameLst>
                                      </p:cBhvr>
                                      <p:tavLst>
                                        <p:tav tm="0">
                                          <p:val>
                                            <p:strVal val="#ppt_x"/>
                                          </p:val>
                                        </p:tav>
                                        <p:tav tm="100000">
                                          <p:val>
                                            <p:strVal val="#ppt_x"/>
                                          </p:val>
                                        </p:tav>
                                      </p:tavLst>
                                    </p:anim>
                                    <p:anim calcmode="lin" valueType="num">
                                      <p:cBhvr additive="base">
                                        <p:cTn id="82" dur="500" fill="hold"/>
                                        <p:tgtEl>
                                          <p:spTgt spid="46086"/>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blinds(horizontal)">
                                      <p:cBhvr>
                                        <p:cTn id="87" dur="500"/>
                                        <p:tgtEl>
                                          <p:spTgt spid="5"/>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46087"/>
                                        </p:tgtEl>
                                        <p:attrNameLst>
                                          <p:attrName>style.visibility</p:attrName>
                                        </p:attrNameLst>
                                      </p:cBhvr>
                                      <p:to>
                                        <p:strVal val="visible"/>
                                      </p:to>
                                    </p:set>
                                    <p:animEffect transition="in" filter="blinds(horizontal)">
                                      <p:cBhvr>
                                        <p:cTn id="90" dur="500"/>
                                        <p:tgtEl>
                                          <p:spTgt spid="46087"/>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 presetClass="entr" presetSubtype="10" fill="hold" grpId="0" nodeType="clickEffect">
                                  <p:stCondLst>
                                    <p:cond delay="0"/>
                                  </p:stCondLst>
                                  <p:childTnLst>
                                    <p:set>
                                      <p:cBhvr>
                                        <p:cTn id="94" dur="1" fill="hold">
                                          <p:stCondLst>
                                            <p:cond delay="0"/>
                                          </p:stCondLst>
                                        </p:cTn>
                                        <p:tgtEl>
                                          <p:spTgt spid="46113"/>
                                        </p:tgtEl>
                                        <p:attrNameLst>
                                          <p:attrName>style.visibility</p:attrName>
                                        </p:attrNameLst>
                                      </p:cBhvr>
                                      <p:to>
                                        <p:strVal val="visible"/>
                                      </p:to>
                                    </p:set>
                                    <p:animEffect transition="in" filter="checkerboard(across)">
                                      <p:cBhvr>
                                        <p:cTn id="95" dur="500"/>
                                        <p:tgtEl>
                                          <p:spTgt spid="46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4" grpId="0" animBg="1"/>
      <p:bldP spid="2" grpId="0" animBg="1"/>
      <p:bldP spid="28683" grpId="0" animBg="1"/>
      <p:bldP spid="117772" grpId="0" animBg="1"/>
      <p:bldP spid="28687" grpId="0" animBg="1"/>
      <p:bldP spid="28688" grpId="0"/>
      <p:bldP spid="117775" grpId="0"/>
      <p:bldP spid="3" grpId="0" animBg="1"/>
      <p:bldP spid="4" grpId="0" animBg="1"/>
      <p:bldP spid="46083" grpId="0"/>
      <p:bldP spid="46089" grpId="0"/>
      <p:bldP spid="46092" grpId="0" animBg="1"/>
      <p:bldP spid="46108" grpId="0"/>
      <p:bldP spid="46113" grpId="0"/>
      <p:bldP spid="46086" grpId="0"/>
      <p:bldP spid="46087" grpId="0"/>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1069145" y="0"/>
            <a:ext cx="10020885" cy="6668086"/>
          </a:xfrm>
        </p:spPr>
        <p:txBody>
          <a:bodyPr/>
          <a:lstStyle/>
          <a:p>
            <a:pPr>
              <a:buFont typeface="Wingdings" panose="05000000000000000000" pitchFamily="2" charset="2"/>
              <a:buNone/>
            </a:pPr>
            <a:endParaRPr lang="en-US" altLang="en-US" sz="2400" i="1" dirty="0">
              <a:solidFill>
                <a:srgbClr val="CC0000"/>
              </a:solidFill>
              <a:effectLst>
                <a:outerShdw blurRad="38100" dist="38100" dir="2700000" algn="tl">
                  <a:srgbClr val="000000"/>
                </a:outerShdw>
              </a:effectLst>
            </a:endParaRPr>
          </a:p>
          <a:p>
            <a:pPr>
              <a:buFont typeface="Wingdings" panose="05000000000000000000" pitchFamily="2" charset="2"/>
              <a:buNone/>
            </a:pPr>
            <a:r>
              <a:rPr lang="en-US" altLang="en-US" sz="2400" i="1" dirty="0">
                <a:solidFill>
                  <a:srgbClr val="CC0000"/>
                </a:solidFill>
                <a:effectLst>
                  <a:outerShdw blurRad="38100" dist="38100" dir="2700000" algn="tl">
                    <a:srgbClr val="000000"/>
                  </a:outerShdw>
                </a:effectLst>
              </a:rPr>
              <a:t>Anh </a:t>
            </a:r>
            <a:r>
              <a:rPr lang="en-US" altLang="en-US" sz="2400" i="1" dirty="0" err="1">
                <a:solidFill>
                  <a:srgbClr val="CC0000"/>
                </a:solidFill>
                <a:effectLst>
                  <a:outerShdw blurRad="38100" dist="38100" dir="2700000" algn="tl">
                    <a:srgbClr val="000000"/>
                  </a:outerShdw>
                </a:effectLst>
              </a:rPr>
              <a:t>với</a:t>
            </a:r>
            <a:r>
              <a:rPr lang="en-US" altLang="en-US" sz="2400" i="1" dirty="0">
                <a:solidFill>
                  <a:srgbClr val="CC0000"/>
                </a:solidFill>
                <a:effectLst>
                  <a:outerShdw blurRad="38100" dist="38100" dir="2700000" algn="tl">
                    <a:srgbClr val="000000"/>
                  </a:outerShdw>
                </a:effectLst>
              </a:rPr>
              <a:t> </a:t>
            </a:r>
            <a:r>
              <a:rPr lang="en-US" altLang="en-US" sz="2400" i="1" dirty="0" err="1">
                <a:solidFill>
                  <a:srgbClr val="CC0000"/>
                </a:solidFill>
                <a:effectLst>
                  <a:outerShdw blurRad="38100" dist="38100" dir="2700000" algn="tl">
                    <a:srgbClr val="000000"/>
                  </a:outerShdw>
                </a:effectLst>
              </a:rPr>
              <a:t>tôi</a:t>
            </a:r>
            <a:r>
              <a:rPr lang="en-US" altLang="en-US" sz="2400" i="1" dirty="0">
                <a:solidFill>
                  <a:srgbClr val="CC0000"/>
                </a:solidFill>
                <a:effectLst>
                  <a:outerShdw blurRad="38100" dist="38100" dir="2700000" algn="tl">
                    <a:srgbClr val="000000"/>
                  </a:outerShdw>
                </a:effectLst>
              </a:rPr>
              <a:t> </a:t>
            </a:r>
            <a:r>
              <a:rPr lang="en-US" altLang="en-US" sz="2400" i="1" dirty="0" err="1">
                <a:solidFill>
                  <a:srgbClr val="006600"/>
                </a:solidFill>
                <a:effectLst>
                  <a:outerShdw blurRad="38100" dist="38100" dir="2700000" algn="tl">
                    <a:srgbClr val="000000"/>
                  </a:outerShdw>
                </a:effectLst>
              </a:rPr>
              <a:t>đôi</a:t>
            </a:r>
            <a:r>
              <a:rPr lang="en-US" altLang="en-US" sz="2400" i="1" dirty="0">
                <a:solidFill>
                  <a:srgbClr val="006600"/>
                </a:solidFill>
                <a:effectLst>
                  <a:outerShdw blurRad="38100" dist="38100" dir="2700000" algn="tl">
                    <a:srgbClr val="000000"/>
                  </a:outerShdw>
                </a:effectLst>
              </a:rPr>
              <a:t> </a:t>
            </a:r>
            <a:r>
              <a:rPr lang="en-US" altLang="en-US" sz="2400" i="1" dirty="0" err="1">
                <a:solidFill>
                  <a:srgbClr val="CC0000"/>
                </a:solidFill>
                <a:effectLst>
                  <a:outerShdw blurRad="38100" dist="38100" dir="2700000" algn="tl">
                    <a:srgbClr val="000000"/>
                  </a:outerShdw>
                </a:effectLst>
              </a:rPr>
              <a:t>người</a:t>
            </a:r>
            <a:r>
              <a:rPr lang="en-US" altLang="en-US" sz="2400" i="1" dirty="0">
                <a:solidFill>
                  <a:srgbClr val="CC0000"/>
                </a:solidFill>
                <a:effectLst>
                  <a:outerShdw blurRad="38100" dist="38100" dir="2700000" algn="tl">
                    <a:srgbClr val="000000"/>
                  </a:outerShdw>
                </a:effectLst>
              </a:rPr>
              <a:t> </a:t>
            </a:r>
            <a:r>
              <a:rPr lang="en-US" altLang="en-US" sz="2400" i="1" dirty="0" err="1">
                <a:solidFill>
                  <a:srgbClr val="CC0000"/>
                </a:solidFill>
                <a:effectLst>
                  <a:outerShdw blurRad="38100" dist="38100" dir="2700000" algn="tl">
                    <a:srgbClr val="000000"/>
                  </a:outerShdw>
                </a:effectLst>
              </a:rPr>
              <a:t>xa</a:t>
            </a:r>
            <a:r>
              <a:rPr lang="en-US" altLang="en-US" sz="2400" i="1" dirty="0">
                <a:solidFill>
                  <a:srgbClr val="CC0000"/>
                </a:solidFill>
                <a:effectLst>
                  <a:outerShdw blurRad="38100" dist="38100" dir="2700000" algn="tl">
                    <a:srgbClr val="000000"/>
                  </a:outerShdw>
                </a:effectLst>
              </a:rPr>
              <a:t> </a:t>
            </a:r>
            <a:r>
              <a:rPr lang="en-US" altLang="en-US" sz="2400" i="1" dirty="0" err="1">
                <a:solidFill>
                  <a:srgbClr val="CC0000"/>
                </a:solidFill>
                <a:effectLst>
                  <a:outerShdw blurRad="38100" dist="38100" dir="2700000" algn="tl">
                    <a:srgbClr val="000000"/>
                  </a:outerShdw>
                </a:effectLst>
              </a:rPr>
              <a:t>lạ</a:t>
            </a:r>
            <a:endParaRPr lang="en-US" altLang="en-US" sz="2400" i="1" dirty="0">
              <a:solidFill>
                <a:srgbClr val="CC0000"/>
              </a:solidFill>
              <a:effectLst>
                <a:outerShdw blurRad="38100" dist="38100" dir="2700000" algn="tl">
                  <a:srgbClr val="000000"/>
                </a:outerShdw>
              </a:effectLst>
            </a:endParaRPr>
          </a:p>
          <a:p>
            <a:pPr>
              <a:buFont typeface="Wingdings" panose="05000000000000000000" pitchFamily="2" charset="2"/>
              <a:buNone/>
            </a:pPr>
            <a:r>
              <a:rPr lang="en-US" altLang="en-US" sz="2400" i="1" dirty="0" err="1">
                <a:solidFill>
                  <a:srgbClr val="CC0000"/>
                </a:solidFill>
                <a:effectLst>
                  <a:outerShdw blurRad="38100" dist="38100" dir="2700000" algn="tl">
                    <a:srgbClr val="000000"/>
                  </a:outerShdw>
                </a:effectLst>
              </a:rPr>
              <a:t>Tự</a:t>
            </a:r>
            <a:r>
              <a:rPr lang="en-US" altLang="en-US" sz="2400" i="1" dirty="0">
                <a:solidFill>
                  <a:srgbClr val="CC0000"/>
                </a:solidFill>
                <a:effectLst>
                  <a:outerShdw blurRad="38100" dist="38100" dir="2700000" algn="tl">
                    <a:srgbClr val="000000"/>
                  </a:outerShdw>
                </a:effectLst>
              </a:rPr>
              <a:t> </a:t>
            </a:r>
            <a:r>
              <a:rPr lang="en-US" altLang="en-US" sz="2400" i="1" dirty="0" err="1">
                <a:solidFill>
                  <a:srgbClr val="CC0000"/>
                </a:solidFill>
                <a:effectLst>
                  <a:outerShdw blurRad="38100" dist="38100" dir="2700000" algn="tl">
                    <a:srgbClr val="000000"/>
                  </a:outerShdw>
                </a:effectLst>
              </a:rPr>
              <a:t>phương</a:t>
            </a:r>
            <a:r>
              <a:rPr lang="en-US" altLang="en-US" sz="2400" i="1" dirty="0">
                <a:solidFill>
                  <a:srgbClr val="CC0000"/>
                </a:solidFill>
                <a:effectLst>
                  <a:outerShdw blurRad="38100" dist="38100" dir="2700000" algn="tl">
                    <a:srgbClr val="000000"/>
                  </a:outerShdw>
                </a:effectLst>
              </a:rPr>
              <a:t> </a:t>
            </a:r>
            <a:r>
              <a:rPr lang="en-US" altLang="en-US" sz="2400" i="1" dirty="0" err="1">
                <a:solidFill>
                  <a:srgbClr val="CC0000"/>
                </a:solidFill>
                <a:effectLst>
                  <a:outerShdw blurRad="38100" dist="38100" dir="2700000" algn="tl">
                    <a:srgbClr val="000000"/>
                  </a:outerShdw>
                </a:effectLst>
              </a:rPr>
              <a:t>trời</a:t>
            </a:r>
            <a:r>
              <a:rPr lang="en-US" altLang="en-US" sz="2400" i="1" dirty="0">
                <a:solidFill>
                  <a:srgbClr val="CC0000"/>
                </a:solidFill>
                <a:effectLst>
                  <a:outerShdw blurRad="38100" dist="38100" dir="2700000" algn="tl">
                    <a:srgbClr val="000000"/>
                  </a:outerShdw>
                </a:effectLst>
              </a:rPr>
              <a:t> </a:t>
            </a:r>
            <a:r>
              <a:rPr lang="en-US" altLang="en-US" sz="2400" i="1" dirty="0" err="1">
                <a:solidFill>
                  <a:srgbClr val="CC0000"/>
                </a:solidFill>
                <a:effectLst>
                  <a:outerShdw blurRad="38100" dist="38100" dir="2700000" algn="tl">
                    <a:srgbClr val="000000"/>
                  </a:outerShdw>
                </a:effectLst>
              </a:rPr>
              <a:t>chẳng</a:t>
            </a:r>
            <a:r>
              <a:rPr lang="en-US" altLang="en-US" sz="2400" i="1" dirty="0">
                <a:solidFill>
                  <a:srgbClr val="CC0000"/>
                </a:solidFill>
                <a:effectLst>
                  <a:outerShdw blurRad="38100" dist="38100" dir="2700000" algn="tl">
                    <a:srgbClr val="000000"/>
                  </a:outerShdw>
                </a:effectLst>
              </a:rPr>
              <a:t> </a:t>
            </a:r>
            <a:r>
              <a:rPr lang="en-US" altLang="en-US" sz="2400" i="1" dirty="0" err="1">
                <a:solidFill>
                  <a:srgbClr val="CC0000"/>
                </a:solidFill>
                <a:effectLst>
                  <a:outerShdw blurRad="38100" dist="38100" dir="2700000" algn="tl">
                    <a:srgbClr val="000000"/>
                  </a:outerShdw>
                </a:effectLst>
              </a:rPr>
              <a:t>hẹn</a:t>
            </a:r>
            <a:r>
              <a:rPr lang="en-US" altLang="en-US" sz="2400" i="1" dirty="0">
                <a:solidFill>
                  <a:srgbClr val="CC0000"/>
                </a:solidFill>
                <a:effectLst>
                  <a:outerShdw blurRad="38100" dist="38100" dir="2700000" algn="tl">
                    <a:srgbClr val="000000"/>
                  </a:outerShdw>
                </a:effectLst>
              </a:rPr>
              <a:t> </a:t>
            </a:r>
            <a:r>
              <a:rPr lang="en-US" altLang="en-US" sz="2400" i="1" dirty="0" err="1">
                <a:solidFill>
                  <a:srgbClr val="CC0000"/>
                </a:solidFill>
                <a:effectLst>
                  <a:outerShdw blurRad="38100" dist="38100" dir="2700000" algn="tl">
                    <a:srgbClr val="000000"/>
                  </a:outerShdw>
                </a:effectLst>
              </a:rPr>
              <a:t>quen</a:t>
            </a:r>
            <a:r>
              <a:rPr lang="en-US" altLang="en-US" sz="2400" i="1" dirty="0">
                <a:solidFill>
                  <a:srgbClr val="CC0000"/>
                </a:solidFill>
                <a:effectLst>
                  <a:outerShdw blurRad="38100" dist="38100" dir="2700000" algn="tl">
                    <a:srgbClr val="000000"/>
                  </a:outerShdw>
                </a:effectLst>
              </a:rPr>
              <a:t> </a:t>
            </a:r>
            <a:r>
              <a:rPr lang="en-US" altLang="en-US" sz="2400" i="1" dirty="0" err="1">
                <a:solidFill>
                  <a:srgbClr val="CC0000"/>
                </a:solidFill>
                <a:effectLst>
                  <a:outerShdw blurRad="38100" dist="38100" dir="2700000" algn="tl">
                    <a:srgbClr val="000000"/>
                  </a:outerShdw>
                </a:effectLst>
              </a:rPr>
              <a:t>nhau</a:t>
            </a:r>
            <a:r>
              <a:rPr lang="en-US" altLang="en-US" sz="2400" i="1" dirty="0">
                <a:solidFill>
                  <a:srgbClr val="CC0000"/>
                </a:solidFill>
                <a:effectLst>
                  <a:outerShdw blurRad="38100" dist="38100" dir="2700000" algn="tl">
                    <a:srgbClr val="000000"/>
                  </a:outerShdw>
                </a:effectLst>
              </a:rPr>
              <a:t>,</a:t>
            </a:r>
          </a:p>
          <a:p>
            <a:pPr>
              <a:buFont typeface="Wingdings" panose="05000000000000000000" pitchFamily="2" charset="2"/>
              <a:buNone/>
            </a:pPr>
            <a:r>
              <a:rPr lang="en-US" altLang="en-US" sz="2400" i="1" dirty="0" err="1">
                <a:solidFill>
                  <a:srgbClr val="006600"/>
                </a:solidFill>
                <a:effectLst>
                  <a:outerShdw blurRad="38100" dist="38100" dir="2700000" algn="tl">
                    <a:srgbClr val="000000"/>
                  </a:outerShdw>
                </a:effectLst>
              </a:rPr>
              <a:t>Súng</a:t>
            </a:r>
            <a:r>
              <a:rPr lang="en-US" altLang="en-US" sz="2400" i="1" dirty="0">
                <a:solidFill>
                  <a:srgbClr val="006600"/>
                </a:solidFill>
                <a:effectLst>
                  <a:outerShdw blurRad="38100" dist="38100" dir="2700000" algn="tl">
                    <a:srgbClr val="000000"/>
                  </a:outerShdw>
                </a:effectLst>
              </a:rPr>
              <a:t> </a:t>
            </a:r>
            <a:r>
              <a:rPr lang="en-US" altLang="en-US" sz="2400" i="1" dirty="0" err="1">
                <a:solidFill>
                  <a:srgbClr val="006600"/>
                </a:solidFill>
                <a:effectLst>
                  <a:outerShdw blurRad="38100" dist="38100" dir="2700000" algn="tl">
                    <a:srgbClr val="000000"/>
                  </a:outerShdw>
                </a:effectLst>
              </a:rPr>
              <a:t>bên</a:t>
            </a:r>
            <a:r>
              <a:rPr lang="en-US" altLang="en-US" sz="2400" i="1" dirty="0">
                <a:solidFill>
                  <a:srgbClr val="006600"/>
                </a:solidFill>
                <a:effectLst>
                  <a:outerShdw blurRad="38100" dist="38100" dir="2700000" algn="tl">
                    <a:srgbClr val="000000"/>
                  </a:outerShdw>
                </a:effectLst>
              </a:rPr>
              <a:t> </a:t>
            </a:r>
            <a:r>
              <a:rPr lang="en-US" altLang="en-US" sz="2400" i="1" dirty="0" err="1">
                <a:solidFill>
                  <a:srgbClr val="006600"/>
                </a:solidFill>
                <a:effectLst>
                  <a:outerShdw blurRad="38100" dist="38100" dir="2700000" algn="tl">
                    <a:srgbClr val="000000"/>
                  </a:outerShdw>
                </a:effectLst>
              </a:rPr>
              <a:t>súng</a:t>
            </a:r>
            <a:r>
              <a:rPr lang="en-US" altLang="en-US" sz="2400" i="1" dirty="0">
                <a:solidFill>
                  <a:srgbClr val="006600"/>
                </a:solidFill>
                <a:effectLst>
                  <a:outerShdw blurRad="38100" dist="38100" dir="2700000" algn="tl">
                    <a:srgbClr val="000000"/>
                  </a:outerShdw>
                </a:effectLst>
              </a:rPr>
              <a:t>, </a:t>
            </a:r>
            <a:r>
              <a:rPr lang="en-US" altLang="en-US" sz="2400" i="1" dirty="0" err="1">
                <a:solidFill>
                  <a:srgbClr val="006600"/>
                </a:solidFill>
                <a:effectLst>
                  <a:outerShdw blurRad="38100" dist="38100" dir="2700000" algn="tl">
                    <a:srgbClr val="000000"/>
                  </a:outerShdw>
                </a:effectLst>
              </a:rPr>
              <a:t>đầu</a:t>
            </a:r>
            <a:r>
              <a:rPr lang="en-US" altLang="en-US" sz="2400" i="1" dirty="0">
                <a:solidFill>
                  <a:srgbClr val="006600"/>
                </a:solidFill>
                <a:effectLst>
                  <a:outerShdw blurRad="38100" dist="38100" dir="2700000" algn="tl">
                    <a:srgbClr val="000000"/>
                  </a:outerShdw>
                </a:effectLst>
              </a:rPr>
              <a:t> </a:t>
            </a:r>
            <a:r>
              <a:rPr lang="en-US" altLang="en-US" sz="2400" i="1" dirty="0" err="1">
                <a:solidFill>
                  <a:srgbClr val="006600"/>
                </a:solidFill>
                <a:effectLst>
                  <a:outerShdw blurRad="38100" dist="38100" dir="2700000" algn="tl">
                    <a:srgbClr val="000000"/>
                  </a:outerShdw>
                </a:effectLst>
              </a:rPr>
              <a:t>sát</a:t>
            </a:r>
            <a:r>
              <a:rPr lang="en-US" altLang="en-US" sz="2400" i="1" dirty="0">
                <a:solidFill>
                  <a:srgbClr val="006600"/>
                </a:solidFill>
                <a:effectLst>
                  <a:outerShdw blurRad="38100" dist="38100" dir="2700000" algn="tl">
                    <a:srgbClr val="000000"/>
                  </a:outerShdw>
                </a:effectLst>
              </a:rPr>
              <a:t> </a:t>
            </a:r>
            <a:r>
              <a:rPr lang="en-US" altLang="en-US" sz="2400" i="1" dirty="0" err="1">
                <a:solidFill>
                  <a:srgbClr val="006600"/>
                </a:solidFill>
                <a:effectLst>
                  <a:outerShdw blurRad="38100" dist="38100" dir="2700000" algn="tl">
                    <a:srgbClr val="000000"/>
                  </a:outerShdw>
                </a:effectLst>
              </a:rPr>
              <a:t>bên</a:t>
            </a:r>
            <a:r>
              <a:rPr lang="en-US" altLang="en-US" sz="2400" i="1" dirty="0">
                <a:solidFill>
                  <a:srgbClr val="006600"/>
                </a:solidFill>
                <a:effectLst>
                  <a:outerShdw blurRad="38100" dist="38100" dir="2700000" algn="tl">
                    <a:srgbClr val="000000"/>
                  </a:outerShdw>
                </a:effectLst>
              </a:rPr>
              <a:t> </a:t>
            </a:r>
            <a:r>
              <a:rPr lang="en-US" altLang="en-US" sz="2400" i="1" dirty="0" err="1">
                <a:solidFill>
                  <a:srgbClr val="006600"/>
                </a:solidFill>
                <a:effectLst>
                  <a:outerShdw blurRad="38100" dist="38100" dir="2700000" algn="tl">
                    <a:srgbClr val="000000"/>
                  </a:outerShdw>
                </a:effectLst>
              </a:rPr>
              <a:t>đầu</a:t>
            </a:r>
            <a:r>
              <a:rPr lang="en-US" altLang="en-US" sz="2400" i="1" dirty="0">
                <a:solidFill>
                  <a:srgbClr val="CC0000"/>
                </a:solidFill>
                <a:effectLst>
                  <a:outerShdw blurRad="38100" dist="38100" dir="2700000" algn="tl">
                    <a:srgbClr val="000000"/>
                  </a:outerShdw>
                </a:effectLst>
              </a:rPr>
              <a:t>,</a:t>
            </a:r>
          </a:p>
          <a:p>
            <a:pPr>
              <a:buFont typeface="Wingdings" panose="05000000000000000000" pitchFamily="2" charset="2"/>
              <a:buNone/>
            </a:pPr>
            <a:r>
              <a:rPr lang="en-US" altLang="en-US" sz="2400" i="1" dirty="0" err="1">
                <a:solidFill>
                  <a:srgbClr val="CC0000"/>
                </a:solidFill>
                <a:effectLst>
                  <a:outerShdw blurRad="38100" dist="38100" dir="2700000" algn="tl">
                    <a:srgbClr val="000000"/>
                  </a:outerShdw>
                </a:effectLst>
              </a:rPr>
              <a:t>Đêm</a:t>
            </a:r>
            <a:r>
              <a:rPr lang="en-US" altLang="en-US" sz="2400" i="1" dirty="0">
                <a:solidFill>
                  <a:srgbClr val="CC0000"/>
                </a:solidFill>
                <a:effectLst>
                  <a:outerShdw blurRad="38100" dist="38100" dir="2700000" algn="tl">
                    <a:srgbClr val="000000"/>
                  </a:outerShdw>
                </a:effectLst>
              </a:rPr>
              <a:t> </a:t>
            </a:r>
            <a:r>
              <a:rPr lang="en-US" altLang="en-US" sz="2400" i="1" dirty="0" err="1">
                <a:solidFill>
                  <a:srgbClr val="CC0000"/>
                </a:solidFill>
                <a:effectLst>
                  <a:outerShdw blurRad="38100" dist="38100" dir="2700000" algn="tl">
                    <a:srgbClr val="000000"/>
                  </a:outerShdw>
                </a:effectLst>
              </a:rPr>
              <a:t>rét</a:t>
            </a:r>
            <a:r>
              <a:rPr lang="en-US" altLang="en-US" sz="2400" i="1" dirty="0">
                <a:solidFill>
                  <a:srgbClr val="CC0000"/>
                </a:solidFill>
                <a:effectLst>
                  <a:outerShdw blurRad="38100" dist="38100" dir="2700000" algn="tl">
                    <a:srgbClr val="000000"/>
                  </a:outerShdw>
                </a:effectLst>
              </a:rPr>
              <a:t> </a:t>
            </a:r>
            <a:r>
              <a:rPr lang="en-US" altLang="en-US" sz="2400" i="1" dirty="0" err="1">
                <a:solidFill>
                  <a:srgbClr val="CC0000"/>
                </a:solidFill>
                <a:effectLst>
                  <a:outerShdw blurRad="38100" dist="38100" dir="2700000" algn="tl">
                    <a:srgbClr val="000000"/>
                  </a:outerShdw>
                </a:effectLst>
              </a:rPr>
              <a:t>chung</a:t>
            </a:r>
            <a:r>
              <a:rPr lang="en-US" altLang="en-US" sz="2400" i="1" dirty="0">
                <a:solidFill>
                  <a:srgbClr val="CC0000"/>
                </a:solidFill>
                <a:effectLst>
                  <a:outerShdw blurRad="38100" dist="38100" dir="2700000" algn="tl">
                    <a:srgbClr val="000000"/>
                  </a:outerShdw>
                </a:effectLst>
              </a:rPr>
              <a:t> </a:t>
            </a:r>
            <a:r>
              <a:rPr lang="en-US" altLang="en-US" sz="2400" i="1" dirty="0" err="1">
                <a:solidFill>
                  <a:srgbClr val="CC0000"/>
                </a:solidFill>
                <a:effectLst>
                  <a:outerShdw blurRad="38100" dist="38100" dir="2700000" algn="tl">
                    <a:srgbClr val="000000"/>
                  </a:outerShdw>
                </a:effectLst>
              </a:rPr>
              <a:t>chăn</a:t>
            </a:r>
            <a:r>
              <a:rPr lang="en-US" altLang="en-US" sz="2400" i="1" dirty="0">
                <a:solidFill>
                  <a:srgbClr val="CC0000"/>
                </a:solidFill>
                <a:effectLst>
                  <a:outerShdw blurRad="38100" dist="38100" dir="2700000" algn="tl">
                    <a:srgbClr val="000000"/>
                  </a:outerShdw>
                </a:effectLst>
              </a:rPr>
              <a:t> </a:t>
            </a:r>
            <a:r>
              <a:rPr lang="en-US" altLang="en-US" sz="2400" i="1" dirty="0" err="1">
                <a:solidFill>
                  <a:srgbClr val="CC0000"/>
                </a:solidFill>
                <a:effectLst>
                  <a:outerShdw blurRad="38100" dist="38100" dir="2700000" algn="tl">
                    <a:srgbClr val="000000"/>
                  </a:outerShdw>
                </a:effectLst>
              </a:rPr>
              <a:t>thành</a:t>
            </a:r>
            <a:r>
              <a:rPr lang="en-US" altLang="en-US" sz="2400" i="1" dirty="0">
                <a:solidFill>
                  <a:srgbClr val="CC0000"/>
                </a:solidFill>
                <a:effectLst>
                  <a:outerShdw blurRad="38100" dist="38100" dir="2700000" algn="tl">
                    <a:srgbClr val="000000"/>
                  </a:outerShdw>
                </a:effectLst>
              </a:rPr>
              <a:t> </a:t>
            </a:r>
            <a:r>
              <a:rPr lang="en-US" altLang="en-US" sz="2400" i="1" dirty="0" err="1">
                <a:solidFill>
                  <a:srgbClr val="CC0000"/>
                </a:solidFill>
                <a:effectLst>
                  <a:outerShdw blurRad="38100" dist="38100" dir="2700000" algn="tl">
                    <a:srgbClr val="000000"/>
                  </a:outerShdw>
                </a:effectLst>
              </a:rPr>
              <a:t>đôi</a:t>
            </a:r>
            <a:r>
              <a:rPr lang="en-US" altLang="en-US" sz="2400" i="1" dirty="0">
                <a:solidFill>
                  <a:srgbClr val="CC0000"/>
                </a:solidFill>
                <a:effectLst>
                  <a:outerShdw blurRad="38100" dist="38100" dir="2700000" algn="tl">
                    <a:srgbClr val="000000"/>
                  </a:outerShdw>
                </a:effectLst>
              </a:rPr>
              <a:t> </a:t>
            </a:r>
            <a:r>
              <a:rPr lang="en-US" altLang="en-US" sz="2400" i="1" dirty="0">
                <a:solidFill>
                  <a:srgbClr val="006600"/>
                </a:solidFill>
                <a:effectLst>
                  <a:outerShdw blurRad="38100" dist="38100" dir="2700000" algn="tl">
                    <a:srgbClr val="000000"/>
                  </a:outerShdw>
                </a:effectLst>
              </a:rPr>
              <a:t>tri </a:t>
            </a:r>
            <a:r>
              <a:rPr lang="en-US" altLang="en-US" sz="2400" i="1" dirty="0" err="1">
                <a:solidFill>
                  <a:srgbClr val="006600"/>
                </a:solidFill>
                <a:effectLst>
                  <a:outerShdw blurRad="38100" dist="38100" dir="2700000" algn="tl">
                    <a:srgbClr val="000000"/>
                  </a:outerShdw>
                </a:effectLst>
              </a:rPr>
              <a:t>kỉ</a:t>
            </a:r>
            <a:endParaRPr lang="en-US" altLang="en-US" sz="2400" i="1" dirty="0">
              <a:solidFill>
                <a:srgbClr val="006600"/>
              </a:solidFill>
              <a:effectLst>
                <a:outerShdw blurRad="38100" dist="38100" dir="2700000" algn="tl">
                  <a:srgbClr val="000000"/>
                </a:outerShdw>
              </a:effectLst>
            </a:endParaRPr>
          </a:p>
          <a:p>
            <a:pPr>
              <a:buFont typeface="Wingdings" panose="05000000000000000000" pitchFamily="2" charset="2"/>
              <a:buNone/>
            </a:pPr>
            <a:r>
              <a:rPr lang="en-US" altLang="en-US" sz="2400" i="1" dirty="0" err="1">
                <a:solidFill>
                  <a:srgbClr val="CC0000"/>
                </a:solidFill>
                <a:effectLst>
                  <a:outerShdw blurRad="38100" dist="38100" dir="2700000" algn="tl">
                    <a:srgbClr val="000000"/>
                  </a:outerShdw>
                </a:effectLst>
              </a:rPr>
              <a:t>Đồng</a:t>
            </a:r>
            <a:r>
              <a:rPr lang="en-US" altLang="en-US" sz="2400" i="1" dirty="0">
                <a:solidFill>
                  <a:srgbClr val="CC0000"/>
                </a:solidFill>
                <a:effectLst>
                  <a:outerShdw blurRad="38100" dist="38100" dir="2700000" algn="tl">
                    <a:srgbClr val="000000"/>
                  </a:outerShdw>
                </a:effectLst>
              </a:rPr>
              <a:t> </a:t>
            </a:r>
            <a:r>
              <a:rPr lang="en-US" altLang="en-US" sz="2400" i="1" dirty="0" err="1">
                <a:solidFill>
                  <a:srgbClr val="CC0000"/>
                </a:solidFill>
                <a:effectLst>
                  <a:outerShdw blurRad="38100" dist="38100" dir="2700000" algn="tl">
                    <a:srgbClr val="000000"/>
                  </a:outerShdw>
                </a:effectLst>
              </a:rPr>
              <a:t>chí</a:t>
            </a:r>
            <a:r>
              <a:rPr lang="en-US" altLang="en-US" sz="2400" i="1" dirty="0">
                <a:solidFill>
                  <a:srgbClr val="CC0000"/>
                </a:solidFill>
                <a:effectLst>
                  <a:outerShdw blurRad="38100" dist="38100" dir="2700000" algn="tl">
                    <a:srgbClr val="000000"/>
                  </a:outerShdw>
                </a:effectLst>
              </a:rPr>
              <a:t> !</a:t>
            </a:r>
          </a:p>
          <a:p>
            <a:pPr>
              <a:buFont typeface="Wingdings" panose="05000000000000000000" pitchFamily="2" charset="2"/>
              <a:buNone/>
            </a:pPr>
            <a:endParaRPr lang="en-US" altLang="en-US" sz="2400" i="1" dirty="0">
              <a:solidFill>
                <a:srgbClr val="CC0000"/>
              </a:solidFill>
              <a:effectLst>
                <a:outerShdw blurRad="38100" dist="38100" dir="2700000" algn="tl">
                  <a:srgbClr val="000000"/>
                </a:outerShdw>
              </a:effectLst>
            </a:endParaRPr>
          </a:p>
        </p:txBody>
      </p:sp>
      <p:sp>
        <p:nvSpPr>
          <p:cNvPr id="31748" name="AutoShape 4"/>
          <p:cNvSpPr>
            <a:spLocks noChangeArrowheads="1"/>
          </p:cNvSpPr>
          <p:nvPr/>
        </p:nvSpPr>
        <p:spPr bwMode="auto">
          <a:xfrm>
            <a:off x="1107830" y="2627973"/>
            <a:ext cx="4038600" cy="1676400"/>
          </a:xfrm>
          <a:prstGeom prst="wedgeRoundRectCallout">
            <a:avLst>
              <a:gd name="adj1" fmla="val -4639"/>
              <a:gd name="adj2" fmla="val -164014"/>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kern="0">
                <a:solidFill>
                  <a:sysClr val="windowText" lastClr="000000"/>
                </a:solidFill>
              </a:rPr>
              <a:t>Từ </a:t>
            </a:r>
            <a:r>
              <a:rPr lang="en-US" altLang="en-US" sz="2400" b="1" i="1" kern="0">
                <a:solidFill>
                  <a:srgbClr val="CC0000"/>
                </a:solidFill>
              </a:rPr>
              <a:t>đôi </a:t>
            </a:r>
            <a:r>
              <a:rPr lang="en-US" altLang="en-US" sz="2400" kern="0">
                <a:solidFill>
                  <a:sysClr val="windowText" lastClr="000000"/>
                </a:solidFill>
              </a:rPr>
              <a:t>chỉ hai người- hai đối tượng chẳng thể tách rời nhau</a:t>
            </a:r>
          </a:p>
        </p:txBody>
      </p:sp>
      <p:sp>
        <p:nvSpPr>
          <p:cNvPr id="31751" name="AutoShape 7"/>
          <p:cNvSpPr>
            <a:spLocks noChangeArrowheads="1"/>
          </p:cNvSpPr>
          <p:nvPr/>
        </p:nvSpPr>
        <p:spPr bwMode="auto">
          <a:xfrm>
            <a:off x="2705686" y="4305886"/>
            <a:ext cx="6400800" cy="2362200"/>
          </a:xfrm>
          <a:prstGeom prst="wedgeRoundRectCallout">
            <a:avLst>
              <a:gd name="adj1" fmla="val -2380"/>
              <a:gd name="adj2" fmla="val -141935"/>
              <a:gd name="adj3" fmla="val 1666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kern="0" dirty="0" err="1">
                <a:solidFill>
                  <a:srgbClr val="CC0000"/>
                </a:solidFill>
              </a:rPr>
              <a:t>Từ</a:t>
            </a:r>
            <a:r>
              <a:rPr lang="en-US" altLang="en-US" sz="2400" kern="0" dirty="0">
                <a:solidFill>
                  <a:srgbClr val="CC0000"/>
                </a:solidFill>
              </a:rPr>
              <a:t> </a:t>
            </a:r>
            <a:r>
              <a:rPr lang="en-US" altLang="en-US" sz="2400" kern="0" dirty="0" err="1">
                <a:solidFill>
                  <a:srgbClr val="CC0000"/>
                </a:solidFill>
              </a:rPr>
              <a:t>những</a:t>
            </a:r>
            <a:r>
              <a:rPr lang="en-US" altLang="en-US" sz="2400" kern="0" dirty="0">
                <a:solidFill>
                  <a:srgbClr val="CC0000"/>
                </a:solidFill>
              </a:rPr>
              <a:t> </a:t>
            </a:r>
            <a:r>
              <a:rPr lang="en-US" altLang="en-US" sz="2400" kern="0" dirty="0" err="1">
                <a:solidFill>
                  <a:srgbClr val="CC0000"/>
                </a:solidFill>
              </a:rPr>
              <a:t>phương</a:t>
            </a:r>
            <a:r>
              <a:rPr lang="en-US" altLang="en-US" sz="2400" kern="0" dirty="0">
                <a:solidFill>
                  <a:srgbClr val="CC0000"/>
                </a:solidFill>
              </a:rPr>
              <a:t> </a:t>
            </a:r>
            <a:r>
              <a:rPr lang="en-US" altLang="en-US" sz="2400" kern="0" dirty="0" err="1">
                <a:solidFill>
                  <a:srgbClr val="CC0000"/>
                </a:solidFill>
              </a:rPr>
              <a:t>trời</a:t>
            </a:r>
            <a:r>
              <a:rPr lang="en-US" altLang="en-US" sz="2400" kern="0" dirty="0">
                <a:solidFill>
                  <a:srgbClr val="CC0000"/>
                </a:solidFill>
              </a:rPr>
              <a:t> </a:t>
            </a:r>
            <a:r>
              <a:rPr lang="en-US" altLang="en-US" sz="2400" kern="0" dirty="0" err="1">
                <a:solidFill>
                  <a:srgbClr val="CC0000"/>
                </a:solidFill>
              </a:rPr>
              <a:t>tuy</a:t>
            </a:r>
            <a:r>
              <a:rPr lang="en-US" altLang="en-US" sz="2400" kern="0" dirty="0">
                <a:solidFill>
                  <a:srgbClr val="CC0000"/>
                </a:solidFill>
              </a:rPr>
              <a:t> </a:t>
            </a:r>
            <a:r>
              <a:rPr lang="en-US" altLang="en-US" sz="2400" kern="0" dirty="0" err="1">
                <a:solidFill>
                  <a:srgbClr val="CC0000"/>
                </a:solidFill>
              </a:rPr>
              <a:t>chẳng</a:t>
            </a:r>
            <a:r>
              <a:rPr lang="en-US" altLang="en-US" sz="2400" kern="0" dirty="0">
                <a:solidFill>
                  <a:srgbClr val="CC0000"/>
                </a:solidFill>
              </a:rPr>
              <a:t> </a:t>
            </a:r>
            <a:r>
              <a:rPr lang="en-US" altLang="en-US" sz="2400" kern="0" dirty="0" err="1">
                <a:solidFill>
                  <a:srgbClr val="CC0000"/>
                </a:solidFill>
              </a:rPr>
              <a:t>quen</a:t>
            </a:r>
            <a:r>
              <a:rPr lang="en-US" altLang="en-US" sz="2400" kern="0" dirty="0">
                <a:solidFill>
                  <a:srgbClr val="CC0000"/>
                </a:solidFill>
              </a:rPr>
              <a:t> </a:t>
            </a:r>
            <a:r>
              <a:rPr lang="en-US" altLang="en-US" sz="2400" kern="0" dirty="0" err="1">
                <a:solidFill>
                  <a:srgbClr val="CC0000"/>
                </a:solidFill>
              </a:rPr>
              <a:t>nhau</a:t>
            </a:r>
            <a:r>
              <a:rPr lang="en-US" altLang="en-US" sz="2400" kern="0" dirty="0">
                <a:solidFill>
                  <a:srgbClr val="CC0000"/>
                </a:solidFill>
              </a:rPr>
              <a:t> </a:t>
            </a:r>
            <a:r>
              <a:rPr lang="en-US" altLang="en-US" sz="2400" kern="0" dirty="0" err="1">
                <a:solidFill>
                  <a:srgbClr val="CC0000"/>
                </a:solidFill>
              </a:rPr>
              <a:t>nhưng</a:t>
            </a:r>
            <a:r>
              <a:rPr lang="en-US" altLang="en-US" sz="2400" kern="0" dirty="0">
                <a:solidFill>
                  <a:srgbClr val="CC0000"/>
                </a:solidFill>
              </a:rPr>
              <a:t> </a:t>
            </a:r>
            <a:r>
              <a:rPr lang="en-US" altLang="en-US" sz="2400" kern="0" dirty="0" err="1">
                <a:solidFill>
                  <a:srgbClr val="CC0000"/>
                </a:solidFill>
              </a:rPr>
              <a:t>cùng</a:t>
            </a:r>
            <a:r>
              <a:rPr lang="en-US" altLang="en-US" sz="2400" kern="0" dirty="0">
                <a:solidFill>
                  <a:srgbClr val="CC0000"/>
                </a:solidFill>
              </a:rPr>
              <a:t> </a:t>
            </a:r>
            <a:r>
              <a:rPr lang="en-US" altLang="en-US" sz="2400" kern="0" dirty="0" err="1">
                <a:solidFill>
                  <a:srgbClr val="CC0000"/>
                </a:solidFill>
              </a:rPr>
              <a:t>đồng</a:t>
            </a:r>
            <a:r>
              <a:rPr lang="en-US" altLang="en-US" sz="2400" kern="0" dirty="0">
                <a:solidFill>
                  <a:srgbClr val="CC0000"/>
                </a:solidFill>
              </a:rPr>
              <a:t> </a:t>
            </a:r>
            <a:r>
              <a:rPr lang="en-US" altLang="en-US" sz="2400" kern="0" dirty="0" err="1">
                <a:solidFill>
                  <a:srgbClr val="CC0000"/>
                </a:solidFill>
              </a:rPr>
              <a:t>điệu</a:t>
            </a:r>
            <a:r>
              <a:rPr lang="en-US" altLang="en-US" sz="2400" kern="0" dirty="0">
                <a:solidFill>
                  <a:srgbClr val="CC0000"/>
                </a:solidFill>
              </a:rPr>
              <a:t> </a:t>
            </a:r>
            <a:r>
              <a:rPr lang="en-US" altLang="en-US" sz="2400" kern="0" dirty="0" err="1">
                <a:solidFill>
                  <a:srgbClr val="CC0000"/>
                </a:solidFill>
              </a:rPr>
              <a:t>trong</a:t>
            </a:r>
            <a:r>
              <a:rPr lang="en-US" altLang="en-US" sz="2400" kern="0" dirty="0">
                <a:solidFill>
                  <a:srgbClr val="CC0000"/>
                </a:solidFill>
              </a:rPr>
              <a:t> </a:t>
            </a:r>
            <a:r>
              <a:rPr lang="en-US" altLang="en-US" sz="2400" kern="0" dirty="0" err="1">
                <a:solidFill>
                  <a:srgbClr val="CC0000"/>
                </a:solidFill>
              </a:rPr>
              <a:t>nhịp</a:t>
            </a:r>
            <a:r>
              <a:rPr lang="en-US" altLang="en-US" sz="2400" kern="0" dirty="0">
                <a:solidFill>
                  <a:srgbClr val="CC0000"/>
                </a:solidFill>
              </a:rPr>
              <a:t> </a:t>
            </a:r>
            <a:r>
              <a:rPr lang="en-US" altLang="en-US" sz="2400" kern="0" dirty="0" err="1">
                <a:solidFill>
                  <a:srgbClr val="CC0000"/>
                </a:solidFill>
              </a:rPr>
              <a:t>đập</a:t>
            </a:r>
            <a:r>
              <a:rPr lang="en-US" altLang="en-US" sz="2400" kern="0" dirty="0">
                <a:solidFill>
                  <a:srgbClr val="CC0000"/>
                </a:solidFill>
              </a:rPr>
              <a:t> </a:t>
            </a:r>
            <a:r>
              <a:rPr lang="en-US" altLang="en-US" sz="2400" kern="0" dirty="0" err="1">
                <a:solidFill>
                  <a:srgbClr val="CC0000"/>
                </a:solidFill>
              </a:rPr>
              <a:t>của</a:t>
            </a:r>
            <a:r>
              <a:rPr lang="en-US" altLang="en-US" sz="2400" kern="0" dirty="0">
                <a:solidFill>
                  <a:srgbClr val="CC0000"/>
                </a:solidFill>
              </a:rPr>
              <a:t> </a:t>
            </a:r>
            <a:r>
              <a:rPr lang="en-US" altLang="en-US" sz="2400" kern="0" dirty="0" err="1">
                <a:solidFill>
                  <a:srgbClr val="CC0000"/>
                </a:solidFill>
              </a:rPr>
              <a:t>trái</a:t>
            </a:r>
            <a:r>
              <a:rPr lang="en-US" altLang="en-US" sz="2400" kern="0" dirty="0">
                <a:solidFill>
                  <a:srgbClr val="CC0000"/>
                </a:solidFill>
              </a:rPr>
              <a:t> </a:t>
            </a:r>
            <a:r>
              <a:rPr lang="en-US" altLang="en-US" sz="2400" kern="0" dirty="0" err="1">
                <a:solidFill>
                  <a:srgbClr val="CC0000"/>
                </a:solidFill>
              </a:rPr>
              <a:t>tim</a:t>
            </a:r>
            <a:r>
              <a:rPr lang="en-US" altLang="en-US" sz="2400" kern="0" dirty="0">
                <a:solidFill>
                  <a:srgbClr val="CC0000"/>
                </a:solidFill>
              </a:rPr>
              <a:t>, </a:t>
            </a:r>
            <a:r>
              <a:rPr lang="en-US" altLang="en-US" sz="2400" kern="0" dirty="0" err="1">
                <a:solidFill>
                  <a:srgbClr val="CC0000"/>
                </a:solidFill>
              </a:rPr>
              <a:t>cùng</a:t>
            </a:r>
            <a:r>
              <a:rPr lang="en-US" altLang="en-US" sz="2400" kern="0" dirty="0">
                <a:solidFill>
                  <a:srgbClr val="CC0000"/>
                </a:solidFill>
              </a:rPr>
              <a:t> </a:t>
            </a:r>
            <a:r>
              <a:rPr lang="en-US" altLang="en-US" sz="2400" kern="0" dirty="0" err="1">
                <a:solidFill>
                  <a:srgbClr val="CC0000"/>
                </a:solidFill>
              </a:rPr>
              <a:t>tham</a:t>
            </a:r>
            <a:r>
              <a:rPr lang="en-US" altLang="en-US" sz="2400" kern="0" dirty="0">
                <a:solidFill>
                  <a:srgbClr val="CC0000"/>
                </a:solidFill>
              </a:rPr>
              <a:t> </a:t>
            </a:r>
            <a:r>
              <a:rPr lang="en-US" altLang="en-US" sz="2400" kern="0" dirty="0" err="1">
                <a:solidFill>
                  <a:srgbClr val="CC0000"/>
                </a:solidFill>
              </a:rPr>
              <a:t>gia</a:t>
            </a:r>
            <a:r>
              <a:rPr lang="en-US" altLang="en-US" sz="2400" kern="0" dirty="0">
                <a:solidFill>
                  <a:srgbClr val="CC0000"/>
                </a:solidFill>
              </a:rPr>
              <a:t> </a:t>
            </a:r>
            <a:r>
              <a:rPr lang="en-US" altLang="en-US" sz="2400" kern="0" dirty="0" err="1">
                <a:solidFill>
                  <a:srgbClr val="CC0000"/>
                </a:solidFill>
              </a:rPr>
              <a:t>chiến</a:t>
            </a:r>
            <a:r>
              <a:rPr lang="en-US" altLang="en-US" sz="2400" kern="0" dirty="0">
                <a:solidFill>
                  <a:srgbClr val="CC0000"/>
                </a:solidFill>
              </a:rPr>
              <a:t> </a:t>
            </a:r>
            <a:r>
              <a:rPr lang="en-US" altLang="en-US" sz="2400" kern="0" dirty="0" err="1">
                <a:solidFill>
                  <a:srgbClr val="CC0000"/>
                </a:solidFill>
              </a:rPr>
              <a:t>đấu</a:t>
            </a:r>
            <a:r>
              <a:rPr lang="en-US" altLang="en-US" sz="2400" kern="0" dirty="0">
                <a:solidFill>
                  <a:srgbClr val="CC0000"/>
                </a:solidFill>
              </a:rPr>
              <a:t>, </a:t>
            </a:r>
            <a:r>
              <a:rPr lang="en-US" altLang="en-US" sz="2400" kern="0" dirty="0" err="1">
                <a:solidFill>
                  <a:srgbClr val="CC0000"/>
                </a:solidFill>
              </a:rPr>
              <a:t>giữa</a:t>
            </a:r>
            <a:r>
              <a:rPr lang="en-US" altLang="en-US" sz="2400" kern="0" dirty="0">
                <a:solidFill>
                  <a:srgbClr val="CC0000"/>
                </a:solidFill>
              </a:rPr>
              <a:t> </a:t>
            </a:r>
            <a:r>
              <a:rPr lang="en-US" altLang="en-US" sz="2400" kern="0" dirty="0" err="1">
                <a:solidFill>
                  <a:srgbClr val="CC0000"/>
                </a:solidFill>
              </a:rPr>
              <a:t>họ</a:t>
            </a:r>
            <a:r>
              <a:rPr lang="en-US" altLang="en-US" sz="2400" kern="0" dirty="0">
                <a:solidFill>
                  <a:srgbClr val="CC0000"/>
                </a:solidFill>
              </a:rPr>
              <a:t> </a:t>
            </a:r>
            <a:r>
              <a:rPr lang="en-US" altLang="en-US" sz="2400" kern="0" dirty="0" err="1">
                <a:solidFill>
                  <a:srgbClr val="CC0000"/>
                </a:solidFill>
              </a:rPr>
              <a:t>đã</a:t>
            </a:r>
            <a:r>
              <a:rPr lang="en-US" altLang="en-US" sz="2400" kern="0" dirty="0">
                <a:solidFill>
                  <a:srgbClr val="CC0000"/>
                </a:solidFill>
              </a:rPr>
              <a:t> </a:t>
            </a:r>
            <a:r>
              <a:rPr lang="en-US" altLang="en-US" sz="2400" kern="0" dirty="0" err="1">
                <a:solidFill>
                  <a:srgbClr val="CC0000"/>
                </a:solidFill>
              </a:rPr>
              <a:t>nảy</a:t>
            </a:r>
            <a:r>
              <a:rPr lang="en-US" altLang="en-US" sz="2400" kern="0" dirty="0">
                <a:solidFill>
                  <a:srgbClr val="CC0000"/>
                </a:solidFill>
              </a:rPr>
              <a:t> </a:t>
            </a:r>
            <a:r>
              <a:rPr lang="en-US" altLang="en-US" sz="2400" kern="0" dirty="0" err="1">
                <a:solidFill>
                  <a:srgbClr val="CC0000"/>
                </a:solidFill>
              </a:rPr>
              <a:t>nở</a:t>
            </a:r>
            <a:r>
              <a:rPr lang="en-US" altLang="en-US" sz="2400" kern="0" dirty="0">
                <a:solidFill>
                  <a:srgbClr val="CC0000"/>
                </a:solidFill>
              </a:rPr>
              <a:t> </a:t>
            </a:r>
            <a:r>
              <a:rPr lang="en-US" altLang="en-US" sz="2400" kern="0" dirty="0" err="1">
                <a:solidFill>
                  <a:srgbClr val="CC0000"/>
                </a:solidFill>
              </a:rPr>
              <a:t>một</a:t>
            </a:r>
            <a:r>
              <a:rPr lang="en-US" altLang="en-US" sz="2400" kern="0" dirty="0">
                <a:solidFill>
                  <a:srgbClr val="CC0000"/>
                </a:solidFill>
              </a:rPr>
              <a:t> </a:t>
            </a:r>
            <a:r>
              <a:rPr lang="en-US" altLang="en-US" sz="2400" kern="0" dirty="0" err="1">
                <a:solidFill>
                  <a:srgbClr val="CC0000"/>
                </a:solidFill>
              </a:rPr>
              <a:t>thứ</a:t>
            </a:r>
            <a:r>
              <a:rPr lang="en-US" altLang="en-US" sz="2400" kern="0" dirty="0">
                <a:solidFill>
                  <a:srgbClr val="CC0000"/>
                </a:solidFill>
              </a:rPr>
              <a:t> </a:t>
            </a:r>
            <a:r>
              <a:rPr lang="en-US" altLang="en-US" sz="2400" kern="0" dirty="0" err="1">
                <a:solidFill>
                  <a:srgbClr val="CC0000"/>
                </a:solidFill>
              </a:rPr>
              <a:t>tình</a:t>
            </a:r>
            <a:r>
              <a:rPr lang="en-US" altLang="en-US" sz="2400" kern="0" dirty="0">
                <a:solidFill>
                  <a:srgbClr val="CC0000"/>
                </a:solidFill>
              </a:rPr>
              <a:t> </a:t>
            </a:r>
            <a:r>
              <a:rPr lang="en-US" altLang="en-US" sz="2400" kern="0" dirty="0" err="1">
                <a:solidFill>
                  <a:srgbClr val="CC0000"/>
                </a:solidFill>
              </a:rPr>
              <a:t>cảm</a:t>
            </a:r>
            <a:r>
              <a:rPr lang="en-US" altLang="en-US" sz="2400" kern="0" dirty="0">
                <a:solidFill>
                  <a:srgbClr val="CC0000"/>
                </a:solidFill>
              </a:rPr>
              <a:t> </a:t>
            </a:r>
            <a:r>
              <a:rPr lang="en-US" altLang="en-US" sz="2400" kern="0" dirty="0" err="1">
                <a:solidFill>
                  <a:srgbClr val="CC0000"/>
                </a:solidFill>
              </a:rPr>
              <a:t>cao</a:t>
            </a:r>
            <a:r>
              <a:rPr lang="en-US" altLang="en-US" sz="2400" kern="0" dirty="0">
                <a:solidFill>
                  <a:srgbClr val="CC0000"/>
                </a:solidFill>
              </a:rPr>
              <a:t> </a:t>
            </a:r>
            <a:r>
              <a:rPr lang="en-US" altLang="en-US" sz="2400" kern="0" dirty="0" err="1">
                <a:solidFill>
                  <a:srgbClr val="CC0000"/>
                </a:solidFill>
              </a:rPr>
              <a:t>đẹp</a:t>
            </a:r>
            <a:r>
              <a:rPr lang="en-US" altLang="en-US" sz="2400" kern="0" dirty="0">
                <a:solidFill>
                  <a:srgbClr val="CC0000"/>
                </a:solidFill>
              </a:rPr>
              <a:t>:</a:t>
            </a:r>
            <a:r>
              <a:rPr lang="en-US" altLang="en-US" kern="0" dirty="0">
                <a:solidFill>
                  <a:srgbClr val="CC0000"/>
                </a:solidFill>
              </a:rPr>
              <a:t> </a:t>
            </a:r>
            <a:r>
              <a:rPr lang="en-US" altLang="en-US" sz="2400" kern="0" dirty="0">
                <a:solidFill>
                  <a:srgbClr val="CC0000"/>
                </a:solidFill>
              </a:rPr>
              <a:t>Tri </a:t>
            </a:r>
            <a:r>
              <a:rPr lang="en-US" altLang="en-US" sz="2400" kern="0" dirty="0" err="1">
                <a:solidFill>
                  <a:srgbClr val="CC0000"/>
                </a:solidFill>
              </a:rPr>
              <a:t>kỉ</a:t>
            </a:r>
            <a:endParaRPr lang="en-US" altLang="en-US" sz="2400" kern="0" dirty="0">
              <a:solidFill>
                <a:srgbClr val="CC0000"/>
              </a:solidFill>
            </a:endParaRPr>
          </a:p>
        </p:txBody>
      </p:sp>
      <p:sp>
        <p:nvSpPr>
          <p:cNvPr id="31754" name="AutoShape 10"/>
          <p:cNvSpPr>
            <a:spLocks noChangeArrowheads="1"/>
          </p:cNvSpPr>
          <p:nvPr/>
        </p:nvSpPr>
        <p:spPr bwMode="auto">
          <a:xfrm>
            <a:off x="2117187" y="3625777"/>
            <a:ext cx="7924800" cy="2362200"/>
          </a:xfrm>
          <a:prstGeom prst="wedgeRoundRectCallout">
            <a:avLst>
              <a:gd name="adj1" fmla="val -45194"/>
              <a:gd name="adj2" fmla="val -87838"/>
              <a:gd name="adj3" fmla="val 16667"/>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ltLang="en-US" sz="2400" kern="0" dirty="0">
                <a:solidFill>
                  <a:srgbClr val="CC0000"/>
                </a:solidFill>
              </a:rPr>
              <a:t>Hình ảnh thơ cụ thể, giản dị mà gợi cảm . Những người lính về bên nhau theo tiếng gọi thiêng liêng của Tổ quốc. Họ có chung mục đích lí tưởng. Tình đồng chí được nảy sinh từ việc cùng chung nhiệm vụ chiến đấu, sự chan hoà, gắn bó chia sẻ với nhau những vui buồn gian khổ </a:t>
            </a:r>
            <a:endParaRPr lang="en-US" altLang="en-US" sz="2400" kern="0" dirty="0">
              <a:solidFill>
                <a:srgbClr val="CC0000"/>
              </a:solidFill>
            </a:endParaRPr>
          </a:p>
        </p:txBody>
      </p:sp>
    </p:spTree>
    <p:extLst>
      <p:ext uri="{BB962C8B-B14F-4D97-AF65-F5344CB8AC3E}">
        <p14:creationId xmlns:p14="http://schemas.microsoft.com/office/powerpoint/2010/main" val="2199050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ox(in)">
                                      <p:cBhvr>
                                        <p:cTn id="7" dur="500"/>
                                        <p:tgtEl>
                                          <p:spTgt spid="31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31748"/>
                                        </p:tgtEl>
                                      </p:cBhvr>
                                    </p:animEffect>
                                    <p:set>
                                      <p:cBhvr>
                                        <p:cTn id="12" dur="1" fill="hold">
                                          <p:stCondLst>
                                            <p:cond delay="499"/>
                                          </p:stCondLst>
                                        </p:cTn>
                                        <p:tgtEl>
                                          <p:spTgt spid="3174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1751"/>
                                        </p:tgtEl>
                                        <p:attrNameLst>
                                          <p:attrName>style.visibility</p:attrName>
                                        </p:attrNameLst>
                                      </p:cBhvr>
                                      <p:to>
                                        <p:strVal val="visible"/>
                                      </p:to>
                                    </p:set>
                                    <p:animEffect transition="in" filter="box(in)">
                                      <p:cBhvr>
                                        <p:cTn id="17" dur="500"/>
                                        <p:tgtEl>
                                          <p:spTgt spid="317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31751"/>
                                        </p:tgtEl>
                                      </p:cBhvr>
                                    </p:animEffect>
                                    <p:set>
                                      <p:cBhvr>
                                        <p:cTn id="22" dur="1" fill="hold">
                                          <p:stCondLst>
                                            <p:cond delay="499"/>
                                          </p:stCondLst>
                                        </p:cTn>
                                        <p:tgtEl>
                                          <p:spTgt spid="3175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1754"/>
                                        </p:tgtEl>
                                        <p:attrNameLst>
                                          <p:attrName>style.visibility</p:attrName>
                                        </p:attrNameLst>
                                      </p:cBhvr>
                                      <p:to>
                                        <p:strVal val="visible"/>
                                      </p:to>
                                    </p:set>
                                    <p:animEffect transition="in" filter="box(in)">
                                      <p:cBhvr>
                                        <p:cTn id="27"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8" grpId="1" animBg="1"/>
      <p:bldP spid="31751" grpId="0" animBg="1"/>
      <p:bldP spid="31751" grpId="1" animBg="1"/>
      <p:bldP spid="317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AutoShape 4"/>
          <p:cNvSpPr>
            <a:spLocks noGrp="1" noChangeArrowheads="1"/>
          </p:cNvSpPr>
          <p:nvPr>
            <p:ph type="title"/>
          </p:nvPr>
        </p:nvSpPr>
        <p:spPr>
          <a:xfrm>
            <a:off x="-650929" y="1389681"/>
            <a:ext cx="8796446" cy="1600200"/>
          </a:xfrm>
          <a:prstGeom prst="cloudCallout">
            <a:avLst>
              <a:gd name="adj1" fmla="val -18731"/>
              <a:gd name="adj2" fmla="val 101389"/>
            </a:avLst>
          </a:prstGeom>
          <a:solidFill>
            <a:schemeClr val="tx2">
              <a:lumMod val="20000"/>
              <a:lumOff val="80000"/>
            </a:schemeClr>
          </a:solidFill>
          <a:ln>
            <a:solidFill>
              <a:schemeClr val="tx1"/>
            </a:solidFill>
            <a:round/>
          </a:ln>
        </p:spPr>
        <p:txBody>
          <a:bodyPr>
            <a:normAutofit/>
          </a:bodyPr>
          <a:lstStyle/>
          <a:p>
            <a:pPr algn="ctr" eaLnBrk="1" hangingPunct="1">
              <a:defRPr/>
            </a:pPr>
            <a:r>
              <a:rPr lang="en-US" sz="2400" b="1" i="1" dirty="0" err="1">
                <a:latin typeface="Times New Roman" pitchFamily="18" charset="0"/>
              </a:rPr>
              <a:t>Phân</a:t>
            </a:r>
            <a:r>
              <a:rPr lang="en-US" sz="2400" b="1" i="1" dirty="0">
                <a:latin typeface="Times New Roman" pitchFamily="18" charset="0"/>
              </a:rPr>
              <a:t> </a:t>
            </a:r>
            <a:r>
              <a:rPr lang="en-US" sz="2400" b="1" i="1" dirty="0" err="1">
                <a:latin typeface="Times New Roman" pitchFamily="18" charset="0"/>
              </a:rPr>
              <a:t>tích</a:t>
            </a:r>
            <a:r>
              <a:rPr lang="en-US" sz="2400" b="1" i="1" dirty="0">
                <a:latin typeface="Times New Roman" pitchFamily="18" charset="0"/>
              </a:rPr>
              <a:t> </a:t>
            </a:r>
            <a:r>
              <a:rPr lang="en-US" sz="2400" b="1" i="1" dirty="0" err="1">
                <a:latin typeface="Times New Roman" pitchFamily="18" charset="0"/>
              </a:rPr>
              <a:t>vai</a:t>
            </a:r>
            <a:r>
              <a:rPr lang="en-US" sz="2400" b="1" i="1" dirty="0">
                <a:latin typeface="Times New Roman" pitchFamily="18" charset="0"/>
              </a:rPr>
              <a:t>  </a:t>
            </a:r>
            <a:r>
              <a:rPr lang="en-US" sz="2400" b="1" i="1" dirty="0" err="1">
                <a:latin typeface="Times New Roman" pitchFamily="18" charset="0"/>
              </a:rPr>
              <a:t>trò</a:t>
            </a:r>
            <a:r>
              <a:rPr lang="en-US" sz="2400" b="1" i="1" dirty="0">
                <a:latin typeface="Times New Roman" pitchFamily="18" charset="0"/>
              </a:rPr>
              <a:t> </a:t>
            </a:r>
            <a:r>
              <a:rPr lang="en-US" sz="2400" b="1" i="1" dirty="0" err="1">
                <a:latin typeface="Times New Roman" pitchFamily="18" charset="0"/>
              </a:rPr>
              <a:t>của</a:t>
            </a:r>
            <a:r>
              <a:rPr lang="en-US" sz="2400" b="1" i="1" dirty="0">
                <a:latin typeface="Times New Roman" pitchFamily="18" charset="0"/>
              </a:rPr>
              <a:t> </a:t>
            </a:r>
            <a:r>
              <a:rPr lang="en-US" sz="2400" b="1" i="1" dirty="0" err="1">
                <a:latin typeface="Times New Roman" pitchFamily="18" charset="0"/>
              </a:rPr>
              <a:t>câu</a:t>
            </a:r>
            <a:r>
              <a:rPr lang="en-US" sz="2400" b="1" i="1" dirty="0">
                <a:latin typeface="Times New Roman" pitchFamily="18" charset="0"/>
              </a:rPr>
              <a:t> </a:t>
            </a:r>
            <a:r>
              <a:rPr lang="en-US" sz="2400" b="1" i="1" dirty="0" err="1">
                <a:latin typeface="Times New Roman" pitchFamily="18" charset="0"/>
              </a:rPr>
              <a:t>thơ</a:t>
            </a:r>
            <a:r>
              <a:rPr lang="en-US" sz="2400" b="1" i="1" dirty="0">
                <a:latin typeface="Times New Roman" pitchFamily="18" charset="0"/>
              </a:rPr>
              <a:t> </a:t>
            </a:r>
            <a:r>
              <a:rPr lang="en-US" sz="2400" b="1" i="1" dirty="0" err="1">
                <a:latin typeface="Times New Roman" pitchFamily="18" charset="0"/>
              </a:rPr>
              <a:t>thứ</a:t>
            </a:r>
            <a:r>
              <a:rPr lang="en-US" sz="2400" b="1" i="1" dirty="0">
                <a:latin typeface="Times New Roman" pitchFamily="18" charset="0"/>
              </a:rPr>
              <a:t> </a:t>
            </a:r>
            <a:r>
              <a:rPr lang="en-US" sz="2400" b="1" i="1" dirty="0" err="1">
                <a:latin typeface="Times New Roman" pitchFamily="18" charset="0"/>
              </a:rPr>
              <a:t>bảy</a:t>
            </a:r>
            <a:r>
              <a:rPr lang="en-US" sz="2400" b="1" i="1" dirty="0">
                <a:latin typeface="Times New Roman" pitchFamily="18" charset="0"/>
              </a:rPr>
              <a:t> </a:t>
            </a:r>
            <a:r>
              <a:rPr lang="en-US" sz="2400" b="1" i="1" dirty="0" err="1">
                <a:latin typeface="Times New Roman" pitchFamily="18" charset="0"/>
              </a:rPr>
              <a:t>trong</a:t>
            </a:r>
            <a:r>
              <a:rPr lang="en-US" sz="2400" b="1" i="1" dirty="0">
                <a:latin typeface="Times New Roman" pitchFamily="18" charset="0"/>
              </a:rPr>
              <a:t> </a:t>
            </a:r>
            <a:r>
              <a:rPr lang="en-US" sz="2400" b="1" i="1" dirty="0" err="1">
                <a:latin typeface="Times New Roman" pitchFamily="18" charset="0"/>
              </a:rPr>
              <a:t>việc</a:t>
            </a:r>
            <a:r>
              <a:rPr lang="en-US" sz="2400" b="1" i="1" dirty="0">
                <a:latin typeface="Times New Roman" pitchFamily="18" charset="0"/>
              </a:rPr>
              <a:t> </a:t>
            </a:r>
            <a:r>
              <a:rPr lang="en-US" sz="2400" b="1" i="1" dirty="0" err="1">
                <a:latin typeface="Times New Roman" pitchFamily="18" charset="0"/>
              </a:rPr>
              <a:t>thể</a:t>
            </a:r>
            <a:r>
              <a:rPr lang="en-US" sz="2400" b="1" i="1" dirty="0">
                <a:latin typeface="Times New Roman" pitchFamily="18" charset="0"/>
              </a:rPr>
              <a:t> </a:t>
            </a:r>
            <a:r>
              <a:rPr lang="en-US" sz="2400" b="1" i="1" dirty="0" err="1">
                <a:latin typeface="Times New Roman" pitchFamily="18" charset="0"/>
              </a:rPr>
              <a:t>hiện</a:t>
            </a:r>
            <a:r>
              <a:rPr lang="en-US" sz="2400" b="1" i="1" dirty="0">
                <a:latin typeface="Times New Roman" pitchFamily="18" charset="0"/>
              </a:rPr>
              <a:t> </a:t>
            </a:r>
            <a:r>
              <a:rPr lang="en-US" sz="2400" b="1" i="1" dirty="0" err="1">
                <a:latin typeface="Times New Roman" pitchFamily="18" charset="0"/>
              </a:rPr>
              <a:t>mạch</a:t>
            </a:r>
            <a:r>
              <a:rPr lang="en-US" sz="2400" b="1" i="1" dirty="0">
                <a:latin typeface="Times New Roman" pitchFamily="18" charset="0"/>
              </a:rPr>
              <a:t> </a:t>
            </a:r>
            <a:r>
              <a:rPr lang="en-US" sz="2400" b="1" i="1" dirty="0" err="1">
                <a:latin typeface="Times New Roman" pitchFamily="18" charset="0"/>
              </a:rPr>
              <a:t>cảm</a:t>
            </a:r>
            <a:r>
              <a:rPr lang="en-US" sz="2400" b="1" i="1" dirty="0">
                <a:latin typeface="Times New Roman" pitchFamily="18" charset="0"/>
              </a:rPr>
              <a:t> </a:t>
            </a:r>
            <a:r>
              <a:rPr lang="en-US" sz="2400" b="1" i="1" dirty="0" err="1">
                <a:latin typeface="Times New Roman" pitchFamily="18" charset="0"/>
              </a:rPr>
              <a:t>xúc</a:t>
            </a:r>
            <a:r>
              <a:rPr lang="en-US" sz="2400" b="1" i="1" dirty="0">
                <a:latin typeface="Times New Roman" pitchFamily="18" charset="0"/>
              </a:rPr>
              <a:t> </a:t>
            </a:r>
            <a:r>
              <a:rPr lang="en-US" sz="2400" b="1" i="1" dirty="0" err="1">
                <a:latin typeface="Times New Roman" pitchFamily="18" charset="0"/>
              </a:rPr>
              <a:t>của</a:t>
            </a:r>
            <a:r>
              <a:rPr lang="en-US" sz="2400" b="1" i="1" dirty="0">
                <a:latin typeface="Times New Roman" pitchFamily="18" charset="0"/>
              </a:rPr>
              <a:t> </a:t>
            </a:r>
            <a:r>
              <a:rPr lang="en-US" sz="2400" b="1" i="1" dirty="0" err="1">
                <a:latin typeface="Times New Roman" pitchFamily="18" charset="0"/>
              </a:rPr>
              <a:t>bài</a:t>
            </a:r>
            <a:r>
              <a:rPr lang="en-US" sz="2400" b="1" i="1" dirty="0">
                <a:latin typeface="Times New Roman" pitchFamily="18" charset="0"/>
              </a:rPr>
              <a:t> </a:t>
            </a:r>
            <a:r>
              <a:rPr lang="en-US" sz="2400" b="1" i="1" dirty="0" err="1">
                <a:latin typeface="Times New Roman" pitchFamily="18" charset="0"/>
              </a:rPr>
              <a:t>thơ</a:t>
            </a:r>
            <a:r>
              <a:rPr lang="en-US" sz="2400" b="1" i="1" dirty="0">
                <a:latin typeface="Times New Roman" pitchFamily="18" charset="0"/>
              </a:rPr>
              <a:t>? </a:t>
            </a:r>
          </a:p>
        </p:txBody>
      </p:sp>
      <p:sp>
        <p:nvSpPr>
          <p:cNvPr id="126979" name="Rectangle 3" descr="Rectangle: Click to edit Master text styles&#10;Second level&#10;Third level&#10;Fourth level&#10;Fifth level"/>
          <p:cNvSpPr>
            <a:spLocks noGrp="1" noChangeArrowheads="1"/>
          </p:cNvSpPr>
          <p:nvPr>
            <p:ph type="body" sz="half" idx="1"/>
          </p:nvPr>
        </p:nvSpPr>
        <p:spPr>
          <a:xfrm>
            <a:off x="704310" y="342899"/>
            <a:ext cx="5384800" cy="3124200"/>
          </a:xfrm>
        </p:spPr>
        <p:txBody>
          <a:bodyPr>
            <a:normAutofit fontScale="77500" lnSpcReduction="20000"/>
          </a:bodyPr>
          <a:lstStyle/>
          <a:p>
            <a:pPr>
              <a:lnSpc>
                <a:spcPct val="150000"/>
              </a:lnSpc>
              <a:buFontTx/>
              <a:buNone/>
              <a:defRPr/>
            </a:pPr>
            <a:r>
              <a:rPr lang="en-US" sz="2400" b="1" dirty="0" err="1">
                <a:solidFill>
                  <a:srgbClr val="000000"/>
                </a:solidFill>
                <a:effectLst>
                  <a:outerShdw blurRad="38100" dist="38100" dir="2700000" algn="tl">
                    <a:srgbClr val="C0C0C0"/>
                  </a:outerShdw>
                </a:effectLst>
                <a:latin typeface="Times New Roman" pitchFamily="18" charset="0"/>
              </a:rPr>
              <a:t>Câu</a:t>
            </a:r>
            <a:r>
              <a:rPr lang="en-US" sz="2400" b="1" dirty="0">
                <a:solidFill>
                  <a:srgbClr val="000000"/>
                </a:solidFill>
                <a:effectLst>
                  <a:outerShdw blurRad="38100" dist="38100" dir="2700000" algn="tl">
                    <a:srgbClr val="C0C0C0"/>
                  </a:outerShdw>
                </a:effectLst>
                <a:latin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rPr>
              <a:t>thơ</a:t>
            </a:r>
            <a:r>
              <a:rPr lang="en-US" sz="2400" b="1" dirty="0">
                <a:solidFill>
                  <a:srgbClr val="000000"/>
                </a:solidFill>
                <a:effectLst>
                  <a:outerShdw blurRad="38100" dist="38100" dir="2700000" algn="tl">
                    <a:srgbClr val="C0C0C0"/>
                  </a:outerShdw>
                </a:effectLst>
                <a:latin typeface="Times New Roman" pitchFamily="18" charset="0"/>
              </a:rPr>
              <a:t> </a:t>
            </a:r>
            <a:r>
              <a:rPr lang="en-US" sz="2400" b="1" dirty="0" err="1">
                <a:solidFill>
                  <a:srgbClr val="000000"/>
                </a:solidFill>
                <a:effectLst>
                  <a:outerShdw blurRad="38100" dist="38100" dir="2700000" algn="tl">
                    <a:srgbClr val="C0C0C0"/>
                  </a:outerShdw>
                </a:effectLst>
                <a:latin typeface="Times New Roman" pitchFamily="18" charset="0"/>
              </a:rPr>
              <a:t>thứ</a:t>
            </a:r>
            <a:r>
              <a:rPr lang="en-US" sz="2400" b="1" dirty="0">
                <a:solidFill>
                  <a:srgbClr val="000000"/>
                </a:solidFill>
                <a:effectLst>
                  <a:outerShdw blurRad="38100" dist="38100" dir="2700000" algn="tl">
                    <a:srgbClr val="C0C0C0"/>
                  </a:outerShdw>
                </a:effectLst>
                <a:latin typeface="Times New Roman" pitchFamily="18" charset="0"/>
              </a:rPr>
              <a:t> 7: </a:t>
            </a:r>
            <a:r>
              <a:rPr lang="en-US" sz="2400" b="1" dirty="0">
                <a:solidFill>
                  <a:srgbClr val="FF0000"/>
                </a:solidFill>
                <a:effectLst>
                  <a:outerShdw blurRad="38100" dist="38100" dir="2700000" algn="tl">
                    <a:srgbClr val="C0C0C0"/>
                  </a:outerShdw>
                </a:effectLst>
                <a:latin typeface="Times New Roman" pitchFamily="18" charset="0"/>
              </a:rPr>
              <a:t>“</a:t>
            </a:r>
            <a:r>
              <a:rPr lang="en-US" sz="2400" b="1" dirty="0" err="1">
                <a:solidFill>
                  <a:srgbClr val="FF0000"/>
                </a:solidFill>
                <a:effectLst>
                  <a:outerShdw blurRad="38100" dist="38100" dir="2700000" algn="tl">
                    <a:srgbClr val="C0C0C0"/>
                  </a:outerShdw>
                </a:effectLst>
                <a:latin typeface="Times New Roman" pitchFamily="18" charset="0"/>
              </a:rPr>
              <a:t>Đồng</a:t>
            </a:r>
            <a:r>
              <a:rPr lang="en-US" sz="2400" b="1" dirty="0">
                <a:solidFill>
                  <a:srgbClr val="FF0000"/>
                </a:solidFill>
                <a:effectLst>
                  <a:outerShdw blurRad="38100" dist="38100" dir="2700000" algn="tl">
                    <a:srgbClr val="C0C0C0"/>
                  </a:outerShdw>
                </a:effectLst>
                <a:latin typeface="Times New Roman" pitchFamily="18" charset="0"/>
              </a:rPr>
              <a:t> </a:t>
            </a:r>
            <a:r>
              <a:rPr lang="en-US" sz="2400" b="1" dirty="0" err="1">
                <a:solidFill>
                  <a:srgbClr val="FF0000"/>
                </a:solidFill>
                <a:effectLst>
                  <a:outerShdw blurRad="38100" dist="38100" dir="2700000" algn="tl">
                    <a:srgbClr val="C0C0C0"/>
                  </a:outerShdw>
                </a:effectLst>
                <a:latin typeface="Times New Roman" pitchFamily="18" charset="0"/>
              </a:rPr>
              <a:t>chí</a:t>
            </a:r>
            <a:r>
              <a:rPr lang="en-US" sz="2400" b="1" dirty="0">
                <a:solidFill>
                  <a:srgbClr val="FF0000"/>
                </a:solidFill>
                <a:effectLst>
                  <a:outerShdw blurRad="38100" dist="38100" dir="2700000" algn="tl">
                    <a:srgbClr val="C0C0C0"/>
                  </a:outerShdw>
                </a:effectLst>
                <a:latin typeface="Times New Roman" pitchFamily="18" charset="0"/>
              </a:rPr>
              <a:t> !” </a:t>
            </a:r>
          </a:p>
          <a:p>
            <a:pPr>
              <a:lnSpc>
                <a:spcPct val="150000"/>
              </a:lnSpc>
              <a:buFontTx/>
              <a:buChar char="-"/>
              <a:defRPr/>
            </a:pPr>
            <a:r>
              <a:rPr lang="en-US" sz="2400" dirty="0" err="1">
                <a:effectLst>
                  <a:outerShdw blurRad="38100" dist="38100" dir="2700000" algn="tl">
                    <a:srgbClr val="C0C0C0"/>
                  </a:outerShdw>
                </a:effectLst>
                <a:latin typeface="Times New Roman" pitchFamily="18" charset="0"/>
              </a:rPr>
              <a:t>Là</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câu</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cảm</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thán</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chỉ</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có</a:t>
            </a:r>
            <a:r>
              <a:rPr lang="en-US" sz="2400" dirty="0">
                <a:effectLst>
                  <a:outerShdw blurRad="38100" dist="38100" dir="2700000" algn="tl">
                    <a:srgbClr val="C0C0C0"/>
                  </a:outerShdw>
                </a:effectLst>
                <a:latin typeface="Times New Roman" pitchFamily="18" charset="0"/>
              </a:rPr>
              <a:t> 2 </a:t>
            </a:r>
            <a:r>
              <a:rPr lang="en-US" sz="2400" dirty="0" err="1">
                <a:effectLst>
                  <a:outerShdw blurRad="38100" dist="38100" dir="2700000" algn="tl">
                    <a:srgbClr val="C0C0C0"/>
                  </a:outerShdw>
                </a:effectLst>
                <a:latin typeface="Times New Roman" pitchFamily="18" charset="0"/>
              </a:rPr>
              <a:t>tiếng</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nhắc</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lại</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nhan</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đề</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bài</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thơ</a:t>
            </a:r>
            <a:r>
              <a:rPr lang="en-US" sz="2400" dirty="0">
                <a:effectLst>
                  <a:outerShdw blurRad="38100" dist="38100" dir="2700000" algn="tl">
                    <a:srgbClr val="C0C0C0"/>
                  </a:outerShdw>
                </a:effectLst>
                <a:latin typeface="Times New Roman" pitchFamily="18" charset="0"/>
              </a:rPr>
              <a:t>.</a:t>
            </a:r>
          </a:p>
          <a:p>
            <a:pPr>
              <a:lnSpc>
                <a:spcPct val="150000"/>
              </a:lnSpc>
              <a:buFontTx/>
              <a:buChar char="-"/>
              <a:defRPr/>
            </a:pPr>
            <a:r>
              <a:rPr lang="en-US" sz="2400" dirty="0" err="1">
                <a:effectLst>
                  <a:outerShdw blurRad="38100" dist="38100" dir="2700000" algn="tl">
                    <a:srgbClr val="C0C0C0"/>
                  </a:outerShdw>
                </a:effectLst>
                <a:latin typeface="Times New Roman" pitchFamily="18" charset="0"/>
              </a:rPr>
              <a:t>Bộc</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lộ</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cảm</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xúc</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ngạc</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nhiên</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bất</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ngờ</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trước</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tình</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cảm</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mới</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mẻ</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của</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thời</a:t>
            </a:r>
            <a:r>
              <a:rPr lang="en-US" sz="2400" dirty="0">
                <a:effectLst>
                  <a:outerShdw blurRad="38100" dist="38100" dir="2700000" algn="tl">
                    <a:srgbClr val="C0C0C0"/>
                  </a:outerShdw>
                </a:effectLst>
                <a:latin typeface="Times New Roman" pitchFamily="18" charset="0"/>
              </a:rPr>
              <a:t> </a:t>
            </a:r>
            <a:r>
              <a:rPr lang="en-US" sz="2400" dirty="0" err="1">
                <a:effectLst>
                  <a:outerShdw blurRad="38100" dist="38100" dir="2700000" algn="tl">
                    <a:srgbClr val="C0C0C0"/>
                  </a:outerShdw>
                </a:effectLst>
                <a:latin typeface="Times New Roman" pitchFamily="18" charset="0"/>
              </a:rPr>
              <a:t>đại</a:t>
            </a:r>
            <a:r>
              <a:rPr lang="en-US" sz="2400" dirty="0">
                <a:effectLst>
                  <a:outerShdw blurRad="38100" dist="38100" dir="2700000" algn="tl">
                    <a:srgbClr val="C0C0C0"/>
                  </a:outerShdw>
                </a:effectLst>
                <a:latin typeface="Times New Roman" pitchFamily="18" charset="0"/>
              </a:rPr>
              <a:t>. </a:t>
            </a:r>
          </a:p>
          <a:p>
            <a:pPr marL="0" indent="0">
              <a:lnSpc>
                <a:spcPct val="150000"/>
              </a:lnSpc>
              <a:buNone/>
              <a:defRPr/>
            </a:pPr>
            <a:r>
              <a:rPr lang="en-US" sz="2400" b="1" dirty="0">
                <a:solidFill>
                  <a:srgbClr val="FF0000"/>
                </a:solidFill>
                <a:effectLst>
                  <a:outerShdw blurRad="38100" dist="38100" dir="2700000" algn="tl">
                    <a:srgbClr val="C0C0C0"/>
                  </a:outerShdw>
                </a:effectLst>
                <a:latin typeface="Times New Roman" pitchFamily="18" charset="0"/>
              </a:rPr>
              <a:t>        </a:t>
            </a:r>
            <a:r>
              <a:rPr lang="en-US" sz="2400" b="1" dirty="0" err="1">
                <a:solidFill>
                  <a:srgbClr val="FF0000"/>
                </a:solidFill>
                <a:effectLst>
                  <a:outerShdw blurRad="38100" dist="38100" dir="2700000" algn="tl">
                    <a:srgbClr val="C0C0C0"/>
                  </a:outerShdw>
                </a:effectLst>
                <a:latin typeface="Times New Roman" pitchFamily="18" charset="0"/>
              </a:rPr>
              <a:t>Đó</a:t>
            </a:r>
            <a:r>
              <a:rPr lang="en-US" sz="2400" b="1" dirty="0">
                <a:solidFill>
                  <a:srgbClr val="FF0000"/>
                </a:solidFill>
                <a:effectLst>
                  <a:outerShdw blurRad="38100" dist="38100" dir="2700000" algn="tl">
                    <a:srgbClr val="C0C0C0"/>
                  </a:outerShdw>
                </a:effectLst>
                <a:latin typeface="Times New Roman" pitchFamily="18" charset="0"/>
              </a:rPr>
              <a:t> </a:t>
            </a:r>
            <a:r>
              <a:rPr lang="en-US" sz="2400" b="1" dirty="0" err="1">
                <a:solidFill>
                  <a:srgbClr val="FF0000"/>
                </a:solidFill>
                <a:effectLst>
                  <a:outerShdw blurRad="38100" dist="38100" dir="2700000" algn="tl">
                    <a:srgbClr val="C0C0C0"/>
                  </a:outerShdw>
                </a:effectLst>
                <a:latin typeface="Times New Roman" pitchFamily="18" charset="0"/>
              </a:rPr>
              <a:t>là</a:t>
            </a:r>
            <a:r>
              <a:rPr lang="en-US" sz="2400" b="1" dirty="0">
                <a:solidFill>
                  <a:srgbClr val="FF0000"/>
                </a:solidFill>
                <a:effectLst>
                  <a:outerShdw blurRad="38100" dist="38100" dir="2700000" algn="tl">
                    <a:srgbClr val="C0C0C0"/>
                  </a:outerShdw>
                </a:effectLst>
                <a:latin typeface="Times New Roman" pitchFamily="18" charset="0"/>
              </a:rPr>
              <a:t>  </a:t>
            </a:r>
            <a:r>
              <a:rPr lang="en-US" sz="2400" b="1" dirty="0" err="1">
                <a:solidFill>
                  <a:srgbClr val="FF0000"/>
                </a:solidFill>
                <a:effectLst>
                  <a:outerShdw blurRad="38100" dist="38100" dir="2700000" algn="tl">
                    <a:srgbClr val="C0C0C0"/>
                  </a:outerShdw>
                </a:effectLst>
                <a:latin typeface="Times New Roman" pitchFamily="18" charset="0"/>
              </a:rPr>
              <a:t>sự</a:t>
            </a:r>
            <a:r>
              <a:rPr lang="en-US" sz="2400" b="1" dirty="0">
                <a:solidFill>
                  <a:srgbClr val="FF0000"/>
                </a:solidFill>
                <a:effectLst>
                  <a:outerShdw blurRad="38100" dist="38100" dir="2700000" algn="tl">
                    <a:srgbClr val="C0C0C0"/>
                  </a:outerShdw>
                </a:effectLst>
                <a:latin typeface="Times New Roman" pitchFamily="18" charset="0"/>
              </a:rPr>
              <a:t> </a:t>
            </a:r>
            <a:r>
              <a:rPr lang="en-US" sz="2400" b="1" dirty="0" err="1">
                <a:solidFill>
                  <a:srgbClr val="FF0000"/>
                </a:solidFill>
                <a:effectLst>
                  <a:outerShdw blurRad="38100" dist="38100" dir="2700000" algn="tl">
                    <a:srgbClr val="C0C0C0"/>
                  </a:outerShdw>
                </a:effectLst>
                <a:latin typeface="Times New Roman" pitchFamily="18" charset="0"/>
              </a:rPr>
              <a:t>kết</a:t>
            </a:r>
            <a:r>
              <a:rPr lang="en-US" sz="2400" b="1" dirty="0">
                <a:solidFill>
                  <a:srgbClr val="FF0000"/>
                </a:solidFill>
                <a:effectLst>
                  <a:outerShdw blurRad="38100" dist="38100" dir="2700000" algn="tl">
                    <a:srgbClr val="C0C0C0"/>
                  </a:outerShdw>
                </a:effectLst>
                <a:latin typeface="Times New Roman" pitchFamily="18" charset="0"/>
              </a:rPr>
              <a:t> </a:t>
            </a:r>
            <a:r>
              <a:rPr lang="en-US" sz="2400" b="1" dirty="0" err="1">
                <a:solidFill>
                  <a:srgbClr val="FF0000"/>
                </a:solidFill>
                <a:effectLst>
                  <a:outerShdw blurRad="38100" dist="38100" dir="2700000" algn="tl">
                    <a:srgbClr val="C0C0C0"/>
                  </a:outerShdw>
                </a:effectLst>
                <a:latin typeface="Times New Roman" pitchFamily="18" charset="0"/>
              </a:rPr>
              <a:t>tinh</a:t>
            </a:r>
            <a:r>
              <a:rPr lang="en-US" sz="2400" b="1" dirty="0">
                <a:solidFill>
                  <a:srgbClr val="FF0000"/>
                </a:solidFill>
                <a:effectLst>
                  <a:outerShdw blurRad="38100" dist="38100" dir="2700000" algn="tl">
                    <a:srgbClr val="C0C0C0"/>
                  </a:outerShdw>
                </a:effectLst>
                <a:latin typeface="Times New Roman" pitchFamily="18" charset="0"/>
              </a:rPr>
              <a:t> </a:t>
            </a:r>
            <a:r>
              <a:rPr lang="en-US" sz="2400" b="1" dirty="0" err="1">
                <a:solidFill>
                  <a:srgbClr val="FF0000"/>
                </a:solidFill>
                <a:effectLst>
                  <a:outerShdw blurRad="38100" dist="38100" dir="2700000" algn="tl">
                    <a:srgbClr val="C0C0C0"/>
                  </a:outerShdw>
                </a:effectLst>
                <a:latin typeface="Times New Roman" pitchFamily="18" charset="0"/>
              </a:rPr>
              <a:t>cao</a:t>
            </a:r>
            <a:r>
              <a:rPr lang="en-US" sz="2400" b="1" dirty="0">
                <a:solidFill>
                  <a:srgbClr val="FF0000"/>
                </a:solidFill>
                <a:effectLst>
                  <a:outerShdw blurRad="38100" dist="38100" dir="2700000" algn="tl">
                    <a:srgbClr val="C0C0C0"/>
                  </a:outerShdw>
                </a:effectLst>
                <a:latin typeface="Times New Roman" pitchFamily="18" charset="0"/>
              </a:rPr>
              <a:t> </a:t>
            </a:r>
            <a:r>
              <a:rPr lang="en-US" sz="2400" b="1" dirty="0" err="1">
                <a:solidFill>
                  <a:srgbClr val="FF0000"/>
                </a:solidFill>
                <a:effectLst>
                  <a:outerShdw blurRad="38100" dist="38100" dir="2700000" algn="tl">
                    <a:srgbClr val="C0C0C0"/>
                  </a:outerShdw>
                </a:effectLst>
                <a:latin typeface="Times New Roman" pitchFamily="18" charset="0"/>
              </a:rPr>
              <a:t>độ</a:t>
            </a:r>
            <a:r>
              <a:rPr lang="en-US" sz="2400" b="1" dirty="0">
                <a:solidFill>
                  <a:srgbClr val="FF0000"/>
                </a:solidFill>
                <a:effectLst>
                  <a:outerShdw blurRad="38100" dist="38100" dir="2700000" algn="tl">
                    <a:srgbClr val="C0C0C0"/>
                  </a:outerShdw>
                </a:effectLst>
                <a:latin typeface="Times New Roman" pitchFamily="18" charset="0"/>
              </a:rPr>
              <a:t> </a:t>
            </a:r>
            <a:r>
              <a:rPr lang="en-US" sz="2400" b="1" dirty="0" err="1">
                <a:solidFill>
                  <a:srgbClr val="FF0000"/>
                </a:solidFill>
                <a:effectLst>
                  <a:outerShdw blurRad="38100" dist="38100" dir="2700000" algn="tl">
                    <a:srgbClr val="C0C0C0"/>
                  </a:outerShdw>
                </a:effectLst>
                <a:latin typeface="Times New Roman" pitchFamily="18" charset="0"/>
              </a:rPr>
              <a:t>của</a:t>
            </a:r>
            <a:r>
              <a:rPr lang="en-US" sz="2400" b="1" dirty="0">
                <a:solidFill>
                  <a:srgbClr val="FF0000"/>
                </a:solidFill>
                <a:effectLst>
                  <a:outerShdw blurRad="38100" dist="38100" dir="2700000" algn="tl">
                    <a:srgbClr val="C0C0C0"/>
                  </a:outerShdw>
                </a:effectLst>
                <a:latin typeface="Times New Roman" pitchFamily="18" charset="0"/>
              </a:rPr>
              <a:t> </a:t>
            </a:r>
            <a:r>
              <a:rPr lang="en-US" sz="2400" b="1" dirty="0" err="1">
                <a:solidFill>
                  <a:srgbClr val="FF0000"/>
                </a:solidFill>
                <a:effectLst>
                  <a:outerShdw blurRad="38100" dist="38100" dir="2700000" algn="tl">
                    <a:srgbClr val="C0C0C0"/>
                  </a:outerShdw>
                </a:effectLst>
                <a:latin typeface="Times New Roman" pitchFamily="18" charset="0"/>
              </a:rPr>
              <a:t>tình</a:t>
            </a:r>
            <a:r>
              <a:rPr lang="en-US" sz="2400" b="1" dirty="0">
                <a:solidFill>
                  <a:srgbClr val="FF0000"/>
                </a:solidFill>
                <a:effectLst>
                  <a:outerShdw blurRad="38100" dist="38100" dir="2700000" algn="tl">
                    <a:srgbClr val="C0C0C0"/>
                  </a:outerShdw>
                </a:effectLst>
                <a:latin typeface="Times New Roman" pitchFamily="18" charset="0"/>
              </a:rPr>
              <a:t> </a:t>
            </a:r>
            <a:r>
              <a:rPr lang="en-US" sz="2400" b="1" dirty="0" err="1">
                <a:solidFill>
                  <a:srgbClr val="FF0000"/>
                </a:solidFill>
                <a:effectLst>
                  <a:outerShdw blurRad="38100" dist="38100" dir="2700000" algn="tl">
                    <a:srgbClr val="C0C0C0"/>
                  </a:outerShdw>
                </a:effectLst>
                <a:latin typeface="Times New Roman" pitchFamily="18" charset="0"/>
              </a:rPr>
              <a:t>bạn</a:t>
            </a:r>
            <a:r>
              <a:rPr lang="en-US" sz="2400" b="1" dirty="0">
                <a:solidFill>
                  <a:srgbClr val="FF0000"/>
                </a:solidFill>
                <a:effectLst>
                  <a:outerShdw blurRad="38100" dist="38100" dir="2700000" algn="tl">
                    <a:srgbClr val="C0C0C0"/>
                  </a:outerShdw>
                </a:effectLst>
                <a:latin typeface="Times New Roman" pitchFamily="18" charset="0"/>
              </a:rPr>
              <a:t>, </a:t>
            </a:r>
            <a:r>
              <a:rPr lang="en-US" sz="2400" b="1" dirty="0" err="1">
                <a:solidFill>
                  <a:srgbClr val="FF0000"/>
                </a:solidFill>
                <a:effectLst>
                  <a:outerShdw blurRad="38100" dist="38100" dir="2700000" algn="tl">
                    <a:srgbClr val="C0C0C0"/>
                  </a:outerShdw>
                </a:effectLst>
                <a:latin typeface="Times New Roman" pitchFamily="18" charset="0"/>
              </a:rPr>
              <a:t>tình</a:t>
            </a:r>
            <a:r>
              <a:rPr lang="en-US" sz="2400" b="1" dirty="0">
                <a:solidFill>
                  <a:srgbClr val="FF0000"/>
                </a:solidFill>
                <a:effectLst>
                  <a:outerShdw blurRad="38100" dist="38100" dir="2700000" algn="tl">
                    <a:srgbClr val="C0C0C0"/>
                  </a:outerShdw>
                </a:effectLst>
                <a:latin typeface="Times New Roman" pitchFamily="18" charset="0"/>
              </a:rPr>
              <a:t> </a:t>
            </a:r>
            <a:r>
              <a:rPr lang="en-US" sz="2400" b="1" dirty="0" err="1">
                <a:solidFill>
                  <a:srgbClr val="FF0000"/>
                </a:solidFill>
                <a:effectLst>
                  <a:outerShdw blurRad="38100" dist="38100" dir="2700000" algn="tl">
                    <a:srgbClr val="C0C0C0"/>
                  </a:outerShdw>
                </a:effectLst>
                <a:latin typeface="Times New Roman" pitchFamily="18" charset="0"/>
              </a:rPr>
              <a:t>người</a:t>
            </a:r>
            <a:r>
              <a:rPr lang="en-US" sz="2400" b="1" dirty="0">
                <a:solidFill>
                  <a:srgbClr val="FF0000"/>
                </a:solidFill>
                <a:effectLst>
                  <a:outerShdw blurRad="38100" dist="38100" dir="2700000" algn="tl">
                    <a:srgbClr val="C0C0C0"/>
                  </a:outerShdw>
                </a:effectLst>
                <a:latin typeface="Times New Roman" pitchFamily="18" charset="0"/>
              </a:rPr>
              <a:t>, </a:t>
            </a:r>
            <a:r>
              <a:rPr lang="en-US" sz="2400" b="1" dirty="0" err="1">
                <a:solidFill>
                  <a:srgbClr val="FF0000"/>
                </a:solidFill>
                <a:effectLst>
                  <a:outerShdw blurRad="38100" dist="38100" dir="2700000" algn="tl">
                    <a:srgbClr val="C0C0C0"/>
                  </a:outerShdw>
                </a:effectLst>
                <a:latin typeface="Times New Roman" pitchFamily="18" charset="0"/>
              </a:rPr>
              <a:t>tình</a:t>
            </a:r>
            <a:r>
              <a:rPr lang="en-US" sz="2400" b="1" dirty="0">
                <a:solidFill>
                  <a:srgbClr val="FF0000"/>
                </a:solidFill>
                <a:effectLst>
                  <a:outerShdw blurRad="38100" dist="38100" dir="2700000" algn="tl">
                    <a:srgbClr val="C0C0C0"/>
                  </a:outerShdw>
                </a:effectLst>
                <a:latin typeface="Times New Roman" pitchFamily="18" charset="0"/>
              </a:rPr>
              <a:t> </a:t>
            </a:r>
            <a:r>
              <a:rPr lang="en-US" sz="2400" b="1" dirty="0" err="1">
                <a:solidFill>
                  <a:srgbClr val="FF0000"/>
                </a:solidFill>
                <a:effectLst>
                  <a:outerShdw blurRad="38100" dist="38100" dir="2700000" algn="tl">
                    <a:srgbClr val="C0C0C0"/>
                  </a:outerShdw>
                </a:effectLst>
                <a:latin typeface="Times New Roman" pitchFamily="18" charset="0"/>
              </a:rPr>
              <a:t>đồng</a:t>
            </a:r>
            <a:r>
              <a:rPr lang="en-US" sz="2400" b="1" dirty="0">
                <a:solidFill>
                  <a:srgbClr val="FF0000"/>
                </a:solidFill>
                <a:effectLst>
                  <a:outerShdw blurRad="38100" dist="38100" dir="2700000" algn="tl">
                    <a:srgbClr val="C0C0C0"/>
                  </a:outerShdw>
                </a:effectLst>
                <a:latin typeface="Times New Roman" pitchFamily="18" charset="0"/>
              </a:rPr>
              <a:t> </a:t>
            </a:r>
            <a:r>
              <a:rPr lang="en-US" sz="2400" b="1" dirty="0" err="1">
                <a:solidFill>
                  <a:srgbClr val="FF0000"/>
                </a:solidFill>
                <a:effectLst>
                  <a:outerShdw blurRad="38100" dist="38100" dir="2700000" algn="tl">
                    <a:srgbClr val="C0C0C0"/>
                  </a:outerShdw>
                </a:effectLst>
                <a:latin typeface="Times New Roman" pitchFamily="18" charset="0"/>
              </a:rPr>
              <a:t>đội</a:t>
            </a:r>
            <a:r>
              <a:rPr lang="en-US" sz="2400" b="1" dirty="0">
                <a:solidFill>
                  <a:srgbClr val="FF0000"/>
                </a:solidFill>
                <a:effectLst>
                  <a:outerShdw blurRad="38100" dist="38100" dir="2700000" algn="tl">
                    <a:srgbClr val="C0C0C0"/>
                  </a:outerShdw>
                </a:effectLst>
                <a:latin typeface="Times New Roman" pitchFamily="18" charset="0"/>
              </a:rPr>
              <a:t>.</a:t>
            </a:r>
          </a:p>
          <a:p>
            <a:pPr>
              <a:lnSpc>
                <a:spcPct val="150000"/>
              </a:lnSpc>
              <a:buFont typeface="Wingdings" pitchFamily="2" charset="2"/>
              <a:buNone/>
              <a:defRPr/>
            </a:pPr>
            <a:endParaRPr lang="en-US" sz="2400" dirty="0">
              <a:solidFill>
                <a:srgbClr val="000000"/>
              </a:solidFill>
              <a:latin typeface="Times New Roman" pitchFamily="18" charset="0"/>
            </a:endParaRPr>
          </a:p>
        </p:txBody>
      </p:sp>
      <p:pic>
        <p:nvPicPr>
          <p:cNvPr id="5" name="Picture 5" descr="Bai tho Dong ch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2727" y="555354"/>
            <a:ext cx="4822286"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60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barn(inVertical)">
                                      <p:cBhvr>
                                        <p:cTn id="7" dur="500"/>
                                        <p:tgtEl>
                                          <p:spTgt spid="1269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126980"/>
                                        </p:tgtEl>
                                        <p:attrNameLst>
                                          <p:attrName>ppt_w</p:attrName>
                                        </p:attrNameLst>
                                      </p:cBhvr>
                                      <p:tavLst>
                                        <p:tav tm="0">
                                          <p:val>
                                            <p:strVal val="ppt_w"/>
                                          </p:val>
                                        </p:tav>
                                        <p:tav tm="100000">
                                          <p:val>
                                            <p:fltVal val="0"/>
                                          </p:val>
                                        </p:tav>
                                      </p:tavLst>
                                    </p:anim>
                                    <p:anim calcmode="lin" valueType="num">
                                      <p:cBhvr>
                                        <p:cTn id="12" dur="500"/>
                                        <p:tgtEl>
                                          <p:spTgt spid="126980"/>
                                        </p:tgtEl>
                                        <p:attrNameLst>
                                          <p:attrName>ppt_h</p:attrName>
                                        </p:attrNameLst>
                                      </p:cBhvr>
                                      <p:tavLst>
                                        <p:tav tm="0">
                                          <p:val>
                                            <p:strVal val="ppt_h"/>
                                          </p:val>
                                        </p:tav>
                                        <p:tav tm="100000">
                                          <p:val>
                                            <p:fltVal val="0"/>
                                          </p:val>
                                        </p:tav>
                                      </p:tavLst>
                                    </p:anim>
                                    <p:animEffect transition="out" filter="fade">
                                      <p:cBhvr>
                                        <p:cTn id="13" dur="500"/>
                                        <p:tgtEl>
                                          <p:spTgt spid="126980"/>
                                        </p:tgtEl>
                                      </p:cBhvr>
                                    </p:animEffect>
                                    <p:set>
                                      <p:cBhvr>
                                        <p:cTn id="14" dur="1" fill="hold">
                                          <p:stCondLst>
                                            <p:cond delay="499"/>
                                          </p:stCondLst>
                                        </p:cTn>
                                        <p:tgtEl>
                                          <p:spTgt spid="12698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6979">
                                            <p:txEl>
                                              <p:pRg st="1" end="1"/>
                                            </p:txEl>
                                          </p:spTgt>
                                        </p:tgtEl>
                                        <p:attrNameLst>
                                          <p:attrName>style.visibility</p:attrName>
                                        </p:attrNameLst>
                                      </p:cBhvr>
                                      <p:to>
                                        <p:strVal val="visible"/>
                                      </p:to>
                                    </p:set>
                                    <p:animEffect transition="in" filter="barn(inVertical)">
                                      <p:cBhvr>
                                        <p:cTn id="19" dur="500"/>
                                        <p:tgtEl>
                                          <p:spTgt spid="12697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6979">
                                            <p:txEl>
                                              <p:pRg st="2" end="2"/>
                                            </p:txEl>
                                          </p:spTgt>
                                        </p:tgtEl>
                                        <p:attrNameLst>
                                          <p:attrName>style.visibility</p:attrName>
                                        </p:attrNameLst>
                                      </p:cBhvr>
                                      <p:to>
                                        <p:strVal val="visible"/>
                                      </p:to>
                                    </p:set>
                                    <p:animEffect transition="in" filter="barn(inVertical)">
                                      <p:cBhvr>
                                        <p:cTn id="24" dur="500"/>
                                        <p:tgtEl>
                                          <p:spTgt spid="12697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6979">
                                            <p:txEl>
                                              <p:pRg st="3" end="3"/>
                                            </p:txEl>
                                          </p:spTgt>
                                        </p:tgtEl>
                                        <p:attrNameLst>
                                          <p:attrName>style.visibility</p:attrName>
                                        </p:attrNameLst>
                                      </p:cBhvr>
                                      <p:to>
                                        <p:strVal val="visible"/>
                                      </p:to>
                                    </p:set>
                                    <p:animEffect transition="in" filter="barn(inVertical)">
                                      <p:cBhvr>
                                        <p:cTn id="29" dur="500"/>
                                        <p:tgtEl>
                                          <p:spTgt spid="1269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animBg="1"/>
      <p:bldP spid="12698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AutoShape 4"/>
          <p:cNvSpPr>
            <a:spLocks noGrp="1" noChangeArrowheads="1"/>
          </p:cNvSpPr>
          <p:nvPr>
            <p:ph type="title"/>
          </p:nvPr>
        </p:nvSpPr>
        <p:spPr>
          <a:xfrm>
            <a:off x="812800" y="304800"/>
            <a:ext cx="10363200" cy="1828800"/>
          </a:xfrm>
          <a:prstGeom prst="cloudCallout">
            <a:avLst>
              <a:gd name="adj1" fmla="val -18731"/>
              <a:gd name="adj2" fmla="val 11718"/>
            </a:avLst>
          </a:prstGeom>
          <a:solidFill>
            <a:schemeClr val="bg2"/>
          </a:solidFill>
          <a:ln>
            <a:solidFill>
              <a:schemeClr val="tx1"/>
            </a:solidFill>
            <a:round/>
          </a:ln>
        </p:spPr>
        <p:txBody>
          <a:bodyPr/>
          <a:lstStyle/>
          <a:p>
            <a:pPr algn="ctr" eaLnBrk="1" hangingPunct="1">
              <a:defRPr/>
            </a:pPr>
            <a:r>
              <a:rPr lang="en-US" sz="2800" b="1" i="1" dirty="0" err="1"/>
              <a:t>N</a:t>
            </a:r>
            <a:r>
              <a:rPr lang="en-US" sz="2800" b="1" i="1" dirty="0" err="1">
                <a:latin typeface="Times New Roman" pitchFamily="18" charset="0"/>
              </a:rPr>
              <a:t>êu</a:t>
            </a:r>
            <a:r>
              <a:rPr lang="en-US" sz="2800" b="1" i="1" dirty="0">
                <a:latin typeface="Times New Roman" pitchFamily="18" charset="0"/>
              </a:rPr>
              <a:t> </a:t>
            </a:r>
            <a:r>
              <a:rPr lang="en-US" sz="2800" b="1" i="1" dirty="0" err="1">
                <a:latin typeface="Times New Roman" pitchFamily="18" charset="0"/>
              </a:rPr>
              <a:t>sự</a:t>
            </a:r>
            <a:r>
              <a:rPr lang="en-US" sz="2800" b="1" i="1" dirty="0">
                <a:latin typeface="Times New Roman" pitchFamily="18" charset="0"/>
              </a:rPr>
              <a:t> </a:t>
            </a:r>
            <a:r>
              <a:rPr lang="en-US" sz="2800" b="1" i="1" dirty="0" err="1">
                <a:latin typeface="Times New Roman" pitchFamily="18" charset="0"/>
              </a:rPr>
              <a:t>phát</a:t>
            </a:r>
            <a:r>
              <a:rPr lang="en-US" sz="2800" b="1" i="1" dirty="0">
                <a:latin typeface="Times New Roman" pitchFamily="18" charset="0"/>
              </a:rPr>
              <a:t> </a:t>
            </a:r>
            <a:r>
              <a:rPr lang="en-US" sz="2800" b="1" i="1" dirty="0" err="1">
                <a:latin typeface="Times New Roman" pitchFamily="18" charset="0"/>
              </a:rPr>
              <a:t>triển</a:t>
            </a:r>
            <a:r>
              <a:rPr lang="en-US" sz="2800" b="1" i="1" dirty="0">
                <a:latin typeface="Times New Roman" pitchFamily="18" charset="0"/>
              </a:rPr>
              <a:t> </a:t>
            </a:r>
            <a:r>
              <a:rPr lang="en-US" sz="2800" b="1" i="1" dirty="0" err="1">
                <a:latin typeface="Times New Roman" pitchFamily="18" charset="0"/>
              </a:rPr>
              <a:t>trong</a:t>
            </a:r>
            <a:r>
              <a:rPr lang="en-US" sz="2800" b="1" i="1" dirty="0">
                <a:latin typeface="Times New Roman" pitchFamily="18" charset="0"/>
              </a:rPr>
              <a:t> </a:t>
            </a:r>
            <a:r>
              <a:rPr lang="en-US" sz="2800" b="1" i="1" dirty="0" err="1">
                <a:latin typeface="Times New Roman" pitchFamily="18" charset="0"/>
              </a:rPr>
              <a:t>mối</a:t>
            </a:r>
            <a:r>
              <a:rPr lang="en-US" sz="2800" b="1" i="1" dirty="0">
                <a:latin typeface="Times New Roman" pitchFamily="18" charset="0"/>
              </a:rPr>
              <a:t> </a:t>
            </a:r>
            <a:r>
              <a:rPr lang="en-US" sz="2800" b="1" i="1" dirty="0" err="1">
                <a:latin typeface="Times New Roman" pitchFamily="18" charset="0"/>
              </a:rPr>
              <a:t>quan</a:t>
            </a:r>
            <a:r>
              <a:rPr lang="en-US" sz="2800" b="1" i="1" dirty="0">
                <a:latin typeface="Times New Roman" pitchFamily="18" charset="0"/>
              </a:rPr>
              <a:t> </a:t>
            </a:r>
            <a:r>
              <a:rPr lang="en-US" sz="2800" b="1" i="1" dirty="0" err="1">
                <a:latin typeface="Times New Roman" pitchFamily="18" charset="0"/>
              </a:rPr>
              <a:t>hệ</a:t>
            </a:r>
            <a:r>
              <a:rPr lang="en-US" sz="2800" b="1" i="1" dirty="0">
                <a:latin typeface="Times New Roman" pitchFamily="18" charset="0"/>
              </a:rPr>
              <a:t> </a:t>
            </a:r>
            <a:r>
              <a:rPr lang="en-US" sz="2800" b="1" i="1" dirty="0" err="1">
                <a:latin typeface="Times New Roman" pitchFamily="18" charset="0"/>
              </a:rPr>
              <a:t>giữa</a:t>
            </a:r>
            <a:r>
              <a:rPr lang="en-US" sz="2800" b="1" i="1" dirty="0">
                <a:latin typeface="Times New Roman" pitchFamily="18" charset="0"/>
              </a:rPr>
              <a:t> </a:t>
            </a:r>
            <a:r>
              <a:rPr lang="en-US" sz="2800" b="1" i="1" dirty="0" err="1">
                <a:latin typeface="Times New Roman" pitchFamily="18" charset="0"/>
              </a:rPr>
              <a:t>những</a:t>
            </a:r>
            <a:r>
              <a:rPr lang="en-US" sz="2800" b="1" i="1" dirty="0">
                <a:latin typeface="Times New Roman" pitchFamily="18" charset="0"/>
              </a:rPr>
              <a:t> </a:t>
            </a:r>
            <a:r>
              <a:rPr lang="en-US" sz="2800" b="1" i="1" dirty="0" err="1">
                <a:latin typeface="Times New Roman" pitchFamily="18" charset="0"/>
              </a:rPr>
              <a:t>người</a:t>
            </a:r>
            <a:r>
              <a:rPr lang="en-US" sz="2800" b="1" i="1" dirty="0">
                <a:latin typeface="Times New Roman" pitchFamily="18" charset="0"/>
              </a:rPr>
              <a:t> </a:t>
            </a:r>
            <a:r>
              <a:rPr lang="en-US" sz="2800" b="1" i="1" dirty="0" err="1">
                <a:latin typeface="Times New Roman" pitchFamily="18" charset="0"/>
              </a:rPr>
              <a:t>nông</a:t>
            </a:r>
            <a:r>
              <a:rPr lang="en-US" sz="2800" b="1" i="1" dirty="0">
                <a:latin typeface="Times New Roman" pitchFamily="18" charset="0"/>
              </a:rPr>
              <a:t> </a:t>
            </a:r>
            <a:r>
              <a:rPr lang="en-US" sz="2800" b="1" i="1" dirty="0" err="1">
                <a:latin typeface="Times New Roman" pitchFamily="18" charset="0"/>
              </a:rPr>
              <a:t>dân</a:t>
            </a:r>
            <a:r>
              <a:rPr lang="en-US" sz="2800" b="1" i="1" dirty="0">
                <a:latin typeface="Times New Roman" pitchFamily="18" charset="0"/>
              </a:rPr>
              <a:t> </a:t>
            </a:r>
            <a:r>
              <a:rPr lang="en-US" sz="2800" b="1" i="1" dirty="0" err="1">
                <a:latin typeface="Times New Roman" pitchFamily="18" charset="0"/>
              </a:rPr>
              <a:t>mặc</a:t>
            </a:r>
            <a:r>
              <a:rPr lang="en-US" sz="2800" b="1" i="1" dirty="0">
                <a:latin typeface="Times New Roman" pitchFamily="18" charset="0"/>
              </a:rPr>
              <a:t> </a:t>
            </a:r>
            <a:r>
              <a:rPr lang="en-US" sz="2800" b="1" i="1" dirty="0" err="1">
                <a:latin typeface="Times New Roman" pitchFamily="18" charset="0"/>
              </a:rPr>
              <a:t>áo</a:t>
            </a:r>
            <a:r>
              <a:rPr lang="en-US" sz="2800" b="1" i="1" dirty="0">
                <a:latin typeface="Times New Roman" pitchFamily="18" charset="0"/>
              </a:rPr>
              <a:t> </a:t>
            </a:r>
            <a:r>
              <a:rPr lang="en-US" sz="2800" b="1" i="1" dirty="0" err="1">
                <a:latin typeface="Times New Roman" pitchFamily="18" charset="0"/>
              </a:rPr>
              <a:t>lính</a:t>
            </a:r>
            <a:r>
              <a:rPr lang="en-US" sz="2800" b="1" i="1" dirty="0">
                <a:latin typeface="Times New Roman" pitchFamily="18" charset="0"/>
              </a:rPr>
              <a:t>?</a:t>
            </a:r>
            <a:endParaRPr lang="en-US" sz="2800" b="1" i="1" dirty="0"/>
          </a:p>
        </p:txBody>
      </p:sp>
      <p:sp>
        <p:nvSpPr>
          <p:cNvPr id="133129" name="Text Box 9"/>
          <p:cNvSpPr txBox="1">
            <a:spLocks noChangeArrowheads="1"/>
          </p:cNvSpPr>
          <p:nvPr/>
        </p:nvSpPr>
        <p:spPr bwMode="auto">
          <a:xfrm>
            <a:off x="5892800" y="5105401"/>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spcBef>
                <a:spcPct val="50000"/>
              </a:spcBef>
            </a:pPr>
            <a:r>
              <a:rPr lang="en-US" sz="2800" b="1">
                <a:latin typeface="Times New Roman" pitchFamily="18" charset="0"/>
                <a:cs typeface="Times New Roman" pitchFamily="18" charset="0"/>
              </a:rPr>
              <a:t>Xa lạ</a:t>
            </a:r>
          </a:p>
        </p:txBody>
      </p:sp>
      <p:sp>
        <p:nvSpPr>
          <p:cNvPr id="133130" name="Text Box 10"/>
          <p:cNvSpPr txBox="1">
            <a:spLocks noChangeArrowheads="1"/>
          </p:cNvSpPr>
          <p:nvPr/>
        </p:nvSpPr>
        <p:spPr bwMode="auto">
          <a:xfrm>
            <a:off x="6705600" y="4405313"/>
            <a:ext cx="264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spcBef>
                <a:spcPct val="50000"/>
              </a:spcBef>
            </a:pPr>
            <a:r>
              <a:rPr lang="en-US" sz="2400" b="1">
                <a:latin typeface="Times New Roman" pitchFamily="18" charset="0"/>
                <a:cs typeface="Times New Roman" pitchFamily="18" charset="0"/>
              </a:rPr>
              <a:t>Quen nhau</a:t>
            </a:r>
          </a:p>
        </p:txBody>
      </p:sp>
      <p:sp>
        <p:nvSpPr>
          <p:cNvPr id="133131" name="Text Box 11"/>
          <p:cNvSpPr txBox="1">
            <a:spLocks noChangeArrowheads="1"/>
          </p:cNvSpPr>
          <p:nvPr/>
        </p:nvSpPr>
        <p:spPr bwMode="auto">
          <a:xfrm>
            <a:off x="8331200" y="3657600"/>
            <a:ext cx="172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spcBef>
                <a:spcPct val="50000"/>
              </a:spcBef>
            </a:pPr>
            <a:r>
              <a:rPr lang="en-US" sz="2800" b="1">
                <a:latin typeface="Times New Roman" pitchFamily="18" charset="0"/>
                <a:cs typeface="Times New Roman" pitchFamily="18" charset="0"/>
              </a:rPr>
              <a:t>Tri kỷ</a:t>
            </a:r>
          </a:p>
        </p:txBody>
      </p:sp>
      <p:sp>
        <p:nvSpPr>
          <p:cNvPr id="133132" name="Text Box 12"/>
          <p:cNvSpPr txBox="1">
            <a:spLocks noChangeArrowheads="1"/>
          </p:cNvSpPr>
          <p:nvPr/>
        </p:nvSpPr>
        <p:spPr bwMode="auto">
          <a:xfrm>
            <a:off x="9347200" y="2743201"/>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spcBef>
                <a:spcPct val="50000"/>
              </a:spcBef>
            </a:pPr>
            <a:r>
              <a:rPr lang="en-US" sz="2800" b="1">
                <a:latin typeface="Times New Roman" pitchFamily="18" charset="0"/>
                <a:cs typeface="Times New Roman" pitchFamily="18" charset="0"/>
              </a:rPr>
              <a:t>Đồng chí</a:t>
            </a:r>
          </a:p>
        </p:txBody>
      </p:sp>
      <p:sp>
        <p:nvSpPr>
          <p:cNvPr id="133134" name="Line 14"/>
          <p:cNvSpPr>
            <a:spLocks noChangeShapeType="1"/>
          </p:cNvSpPr>
          <p:nvPr/>
        </p:nvSpPr>
        <p:spPr bwMode="auto">
          <a:xfrm flipV="1">
            <a:off x="9652000" y="3200400"/>
            <a:ext cx="60960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35" name="Line 15"/>
          <p:cNvSpPr>
            <a:spLocks noChangeShapeType="1"/>
          </p:cNvSpPr>
          <p:nvPr/>
        </p:nvSpPr>
        <p:spPr bwMode="auto">
          <a:xfrm flipV="1">
            <a:off x="8229600" y="4038600"/>
            <a:ext cx="60960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36" name="Line 16"/>
          <p:cNvSpPr>
            <a:spLocks noChangeShapeType="1"/>
          </p:cNvSpPr>
          <p:nvPr/>
        </p:nvSpPr>
        <p:spPr bwMode="auto">
          <a:xfrm flipV="1">
            <a:off x="6807200" y="4800600"/>
            <a:ext cx="60960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3" name="Picture 5" descr="Bai tho Dong ch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514" y="1769268"/>
            <a:ext cx="4822286" cy="4295775"/>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p:cNvSpPr txBox="1">
            <a:spLocks noChangeArrowheads="1"/>
          </p:cNvSpPr>
          <p:nvPr/>
        </p:nvSpPr>
        <p:spPr>
          <a:xfrm>
            <a:off x="812800" y="262597"/>
            <a:ext cx="10363200" cy="1828800"/>
          </a:xfrm>
          <a:prstGeom prst="cloudCallout">
            <a:avLst>
              <a:gd name="adj1" fmla="val -18731"/>
              <a:gd name="adj2" fmla="val 11718"/>
            </a:avLst>
          </a:prstGeom>
          <a:solidFill>
            <a:schemeClr val="bg2"/>
          </a:solidFill>
          <a:ln>
            <a:solidFill>
              <a:schemeClr val="tx1"/>
            </a:solidFill>
            <a:roun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b="1" i="1" dirty="0" err="1"/>
              <a:t>N</a:t>
            </a:r>
            <a:r>
              <a:rPr lang="en-US" sz="2800" b="1" i="1" dirty="0" err="1">
                <a:latin typeface="Times New Roman" pitchFamily="18" charset="0"/>
              </a:rPr>
              <a:t>êu</a:t>
            </a:r>
            <a:r>
              <a:rPr lang="en-US" sz="2800" b="1" i="1" dirty="0">
                <a:latin typeface="Times New Roman" pitchFamily="18" charset="0"/>
              </a:rPr>
              <a:t> </a:t>
            </a:r>
            <a:r>
              <a:rPr lang="en-US" sz="2800" b="1" i="1" dirty="0" err="1">
                <a:latin typeface="Times New Roman" pitchFamily="18" charset="0"/>
              </a:rPr>
              <a:t>sự</a:t>
            </a:r>
            <a:r>
              <a:rPr lang="en-US" sz="2800" b="1" i="1" dirty="0">
                <a:latin typeface="Times New Roman" pitchFamily="18" charset="0"/>
              </a:rPr>
              <a:t> </a:t>
            </a:r>
            <a:r>
              <a:rPr lang="en-US" sz="2800" b="1" i="1" dirty="0" err="1">
                <a:latin typeface="Times New Roman" pitchFamily="18" charset="0"/>
              </a:rPr>
              <a:t>phát</a:t>
            </a:r>
            <a:r>
              <a:rPr lang="en-US" sz="2800" b="1" i="1" dirty="0">
                <a:latin typeface="Times New Roman" pitchFamily="18" charset="0"/>
              </a:rPr>
              <a:t> </a:t>
            </a:r>
            <a:r>
              <a:rPr lang="en-US" sz="2800" b="1" i="1" dirty="0" err="1">
                <a:latin typeface="Times New Roman" pitchFamily="18" charset="0"/>
              </a:rPr>
              <a:t>triển</a:t>
            </a:r>
            <a:r>
              <a:rPr lang="en-US" sz="2800" b="1" i="1" dirty="0">
                <a:latin typeface="Times New Roman" pitchFamily="18" charset="0"/>
              </a:rPr>
              <a:t> </a:t>
            </a:r>
            <a:r>
              <a:rPr lang="en-US" sz="2800" b="1" i="1" dirty="0" err="1">
                <a:latin typeface="Times New Roman" pitchFamily="18" charset="0"/>
              </a:rPr>
              <a:t>trong</a:t>
            </a:r>
            <a:r>
              <a:rPr lang="en-US" sz="2800" b="1" i="1" dirty="0">
                <a:latin typeface="Times New Roman" pitchFamily="18" charset="0"/>
              </a:rPr>
              <a:t> </a:t>
            </a:r>
            <a:r>
              <a:rPr lang="en-US" sz="2800" b="1" i="1" dirty="0" err="1">
                <a:latin typeface="Times New Roman" pitchFamily="18" charset="0"/>
              </a:rPr>
              <a:t>mối</a:t>
            </a:r>
            <a:r>
              <a:rPr lang="en-US" sz="2800" b="1" i="1" dirty="0">
                <a:latin typeface="Times New Roman" pitchFamily="18" charset="0"/>
              </a:rPr>
              <a:t> </a:t>
            </a:r>
            <a:r>
              <a:rPr lang="en-US" sz="2800" b="1" i="1" dirty="0" err="1">
                <a:latin typeface="Times New Roman" pitchFamily="18" charset="0"/>
              </a:rPr>
              <a:t>quan</a:t>
            </a:r>
            <a:r>
              <a:rPr lang="en-US" sz="2800" b="1" i="1" dirty="0">
                <a:latin typeface="Times New Roman" pitchFamily="18" charset="0"/>
              </a:rPr>
              <a:t> </a:t>
            </a:r>
            <a:r>
              <a:rPr lang="en-US" sz="2800" b="1" i="1" dirty="0" err="1">
                <a:latin typeface="Times New Roman" pitchFamily="18" charset="0"/>
              </a:rPr>
              <a:t>hệ</a:t>
            </a:r>
            <a:r>
              <a:rPr lang="en-US" sz="2800" b="1" i="1" dirty="0">
                <a:latin typeface="Times New Roman" pitchFamily="18" charset="0"/>
              </a:rPr>
              <a:t> </a:t>
            </a:r>
            <a:r>
              <a:rPr lang="en-US" sz="2800" b="1" i="1" dirty="0" err="1">
                <a:latin typeface="Times New Roman" pitchFamily="18" charset="0"/>
              </a:rPr>
              <a:t>giữa</a:t>
            </a:r>
            <a:r>
              <a:rPr lang="en-US" sz="2800" b="1" i="1" dirty="0">
                <a:latin typeface="Times New Roman" pitchFamily="18" charset="0"/>
              </a:rPr>
              <a:t> </a:t>
            </a:r>
            <a:r>
              <a:rPr lang="en-US" sz="2800" b="1" i="1" dirty="0" err="1">
                <a:latin typeface="Times New Roman" pitchFamily="18" charset="0"/>
              </a:rPr>
              <a:t>những</a:t>
            </a:r>
            <a:r>
              <a:rPr lang="en-US" sz="2800" b="1" i="1" dirty="0">
                <a:latin typeface="Times New Roman" pitchFamily="18" charset="0"/>
              </a:rPr>
              <a:t> </a:t>
            </a:r>
            <a:r>
              <a:rPr lang="en-US" sz="2800" b="1" i="1" dirty="0" err="1">
                <a:latin typeface="Times New Roman" pitchFamily="18" charset="0"/>
              </a:rPr>
              <a:t>người</a:t>
            </a:r>
            <a:r>
              <a:rPr lang="en-US" sz="2800" b="1" i="1" dirty="0">
                <a:latin typeface="Times New Roman" pitchFamily="18" charset="0"/>
              </a:rPr>
              <a:t> </a:t>
            </a:r>
            <a:r>
              <a:rPr lang="en-US" sz="2800" b="1" i="1" dirty="0" err="1">
                <a:latin typeface="Times New Roman" pitchFamily="18" charset="0"/>
              </a:rPr>
              <a:t>nông</a:t>
            </a:r>
            <a:r>
              <a:rPr lang="en-US" sz="2800" b="1" i="1" dirty="0">
                <a:latin typeface="Times New Roman" pitchFamily="18" charset="0"/>
              </a:rPr>
              <a:t> </a:t>
            </a:r>
            <a:r>
              <a:rPr lang="en-US" sz="2800" b="1" i="1" dirty="0" err="1">
                <a:latin typeface="Times New Roman" pitchFamily="18" charset="0"/>
              </a:rPr>
              <a:t>dân</a:t>
            </a:r>
            <a:r>
              <a:rPr lang="en-US" sz="2800" b="1" i="1" dirty="0">
                <a:latin typeface="Times New Roman" pitchFamily="18" charset="0"/>
              </a:rPr>
              <a:t> </a:t>
            </a:r>
            <a:r>
              <a:rPr lang="en-US" sz="2800" b="1" i="1" dirty="0" err="1">
                <a:latin typeface="Times New Roman" pitchFamily="18" charset="0"/>
              </a:rPr>
              <a:t>mặc</a:t>
            </a:r>
            <a:r>
              <a:rPr lang="en-US" sz="2800" b="1" i="1" dirty="0">
                <a:latin typeface="Times New Roman" pitchFamily="18" charset="0"/>
              </a:rPr>
              <a:t> </a:t>
            </a:r>
            <a:r>
              <a:rPr lang="en-US" sz="2800" b="1" i="1" dirty="0" err="1">
                <a:latin typeface="Times New Roman" pitchFamily="18" charset="0"/>
              </a:rPr>
              <a:t>áo</a:t>
            </a:r>
            <a:r>
              <a:rPr lang="en-US" sz="2800" b="1" i="1" dirty="0">
                <a:latin typeface="Times New Roman" pitchFamily="18" charset="0"/>
              </a:rPr>
              <a:t> </a:t>
            </a:r>
            <a:r>
              <a:rPr lang="en-US" sz="2800" b="1" i="1" dirty="0" err="1">
                <a:latin typeface="Times New Roman" pitchFamily="18" charset="0"/>
              </a:rPr>
              <a:t>lính</a:t>
            </a:r>
            <a:r>
              <a:rPr lang="en-US" sz="2800" b="1" i="1" dirty="0">
                <a:latin typeface="Times New Roman" pitchFamily="18" charset="0"/>
              </a:rPr>
              <a:t>?</a:t>
            </a:r>
            <a:endParaRPr lang="en-US" sz="2800" b="1" i="1" dirty="0"/>
          </a:p>
        </p:txBody>
      </p:sp>
      <p:sp>
        <p:nvSpPr>
          <p:cNvPr id="12" name="AutoShape 4"/>
          <p:cNvSpPr txBox="1">
            <a:spLocks noChangeArrowheads="1"/>
          </p:cNvSpPr>
          <p:nvPr/>
        </p:nvSpPr>
        <p:spPr>
          <a:xfrm>
            <a:off x="1070514" y="262597"/>
            <a:ext cx="10363200" cy="1828800"/>
          </a:xfrm>
          <a:prstGeom prst="cloudCallout">
            <a:avLst>
              <a:gd name="adj1" fmla="val -18731"/>
              <a:gd name="adj2" fmla="val 11718"/>
            </a:avLst>
          </a:prstGeom>
          <a:solidFill>
            <a:schemeClr val="bg2"/>
          </a:solidFill>
          <a:ln>
            <a:solidFill>
              <a:schemeClr val="tx1"/>
            </a:solidFill>
            <a:roun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b="1" i="1" dirty="0" err="1"/>
              <a:t>N</a:t>
            </a:r>
            <a:r>
              <a:rPr lang="en-US" sz="2800" b="1" i="1" dirty="0" err="1">
                <a:latin typeface="Times New Roman" pitchFamily="18" charset="0"/>
              </a:rPr>
              <a:t>êu</a:t>
            </a:r>
            <a:r>
              <a:rPr lang="en-US" sz="2800" b="1" i="1" dirty="0">
                <a:latin typeface="Times New Roman" pitchFamily="18" charset="0"/>
              </a:rPr>
              <a:t> </a:t>
            </a:r>
            <a:r>
              <a:rPr lang="en-US" sz="2800" b="1" i="1" dirty="0" err="1">
                <a:latin typeface="Times New Roman" pitchFamily="18" charset="0"/>
              </a:rPr>
              <a:t>sự</a:t>
            </a:r>
            <a:r>
              <a:rPr lang="en-US" sz="2800" b="1" i="1" dirty="0">
                <a:latin typeface="Times New Roman" pitchFamily="18" charset="0"/>
              </a:rPr>
              <a:t> </a:t>
            </a:r>
            <a:r>
              <a:rPr lang="en-US" sz="2800" b="1" i="1" dirty="0" err="1">
                <a:latin typeface="Times New Roman" pitchFamily="18" charset="0"/>
              </a:rPr>
              <a:t>phát</a:t>
            </a:r>
            <a:r>
              <a:rPr lang="en-US" sz="2800" b="1" i="1" dirty="0">
                <a:latin typeface="Times New Roman" pitchFamily="18" charset="0"/>
              </a:rPr>
              <a:t> </a:t>
            </a:r>
            <a:r>
              <a:rPr lang="en-US" sz="2800" b="1" i="1" dirty="0" err="1">
                <a:latin typeface="Times New Roman" pitchFamily="18" charset="0"/>
              </a:rPr>
              <a:t>triển</a:t>
            </a:r>
            <a:r>
              <a:rPr lang="en-US" sz="2800" b="1" i="1" dirty="0">
                <a:latin typeface="Times New Roman" pitchFamily="18" charset="0"/>
              </a:rPr>
              <a:t> </a:t>
            </a:r>
            <a:r>
              <a:rPr lang="en-US" sz="2800" b="1" i="1" dirty="0" err="1">
                <a:latin typeface="Times New Roman" pitchFamily="18" charset="0"/>
              </a:rPr>
              <a:t>trong</a:t>
            </a:r>
            <a:r>
              <a:rPr lang="en-US" sz="2800" b="1" i="1" dirty="0">
                <a:latin typeface="Times New Roman" pitchFamily="18" charset="0"/>
              </a:rPr>
              <a:t> </a:t>
            </a:r>
            <a:r>
              <a:rPr lang="en-US" sz="2800" b="1" i="1" dirty="0" err="1">
                <a:latin typeface="Times New Roman" pitchFamily="18" charset="0"/>
              </a:rPr>
              <a:t>mối</a:t>
            </a:r>
            <a:r>
              <a:rPr lang="en-US" sz="2800" b="1" i="1" dirty="0">
                <a:latin typeface="Times New Roman" pitchFamily="18" charset="0"/>
              </a:rPr>
              <a:t> </a:t>
            </a:r>
            <a:r>
              <a:rPr lang="en-US" sz="2800" b="1" i="1" dirty="0" err="1">
                <a:latin typeface="Times New Roman" pitchFamily="18" charset="0"/>
              </a:rPr>
              <a:t>quan</a:t>
            </a:r>
            <a:r>
              <a:rPr lang="en-US" sz="2800" b="1" i="1" dirty="0">
                <a:latin typeface="Times New Roman" pitchFamily="18" charset="0"/>
              </a:rPr>
              <a:t> </a:t>
            </a:r>
            <a:r>
              <a:rPr lang="en-US" sz="2800" b="1" i="1" dirty="0" err="1">
                <a:latin typeface="Times New Roman" pitchFamily="18" charset="0"/>
              </a:rPr>
              <a:t>hệ</a:t>
            </a:r>
            <a:r>
              <a:rPr lang="en-US" sz="2800" b="1" i="1" dirty="0">
                <a:latin typeface="Times New Roman" pitchFamily="18" charset="0"/>
              </a:rPr>
              <a:t> </a:t>
            </a:r>
            <a:r>
              <a:rPr lang="en-US" sz="2800" b="1" i="1" dirty="0" err="1">
                <a:latin typeface="Times New Roman" pitchFamily="18" charset="0"/>
              </a:rPr>
              <a:t>giữa</a:t>
            </a:r>
            <a:r>
              <a:rPr lang="en-US" sz="2800" b="1" i="1" dirty="0">
                <a:latin typeface="Times New Roman" pitchFamily="18" charset="0"/>
              </a:rPr>
              <a:t> </a:t>
            </a:r>
            <a:r>
              <a:rPr lang="en-US" sz="2800" b="1" i="1" dirty="0" err="1">
                <a:latin typeface="Times New Roman" pitchFamily="18" charset="0"/>
              </a:rPr>
              <a:t>những</a:t>
            </a:r>
            <a:r>
              <a:rPr lang="en-US" sz="2800" b="1" i="1" dirty="0">
                <a:latin typeface="Times New Roman" pitchFamily="18" charset="0"/>
              </a:rPr>
              <a:t> </a:t>
            </a:r>
            <a:r>
              <a:rPr lang="en-US" sz="2800" b="1" i="1" dirty="0" err="1">
                <a:latin typeface="Times New Roman" pitchFamily="18" charset="0"/>
              </a:rPr>
              <a:t>người</a:t>
            </a:r>
            <a:r>
              <a:rPr lang="en-US" sz="2800" b="1" i="1" dirty="0">
                <a:latin typeface="Times New Roman" pitchFamily="18" charset="0"/>
              </a:rPr>
              <a:t> </a:t>
            </a:r>
            <a:r>
              <a:rPr lang="en-US" sz="2800" b="1" i="1" dirty="0" err="1">
                <a:latin typeface="Times New Roman" pitchFamily="18" charset="0"/>
              </a:rPr>
              <a:t>nông</a:t>
            </a:r>
            <a:r>
              <a:rPr lang="en-US" sz="2800" b="1" i="1" dirty="0">
                <a:latin typeface="Times New Roman" pitchFamily="18" charset="0"/>
              </a:rPr>
              <a:t> </a:t>
            </a:r>
            <a:r>
              <a:rPr lang="en-US" sz="2800" b="1" i="1" dirty="0" err="1">
                <a:latin typeface="Times New Roman" pitchFamily="18" charset="0"/>
              </a:rPr>
              <a:t>dân</a:t>
            </a:r>
            <a:r>
              <a:rPr lang="en-US" sz="2800" b="1" i="1" dirty="0">
                <a:latin typeface="Times New Roman" pitchFamily="18" charset="0"/>
              </a:rPr>
              <a:t> </a:t>
            </a:r>
            <a:r>
              <a:rPr lang="en-US" sz="2800" b="1" i="1" dirty="0" err="1">
                <a:latin typeface="Times New Roman" pitchFamily="18" charset="0"/>
              </a:rPr>
              <a:t>mặc</a:t>
            </a:r>
            <a:r>
              <a:rPr lang="en-US" sz="2800" b="1" i="1" dirty="0">
                <a:latin typeface="Times New Roman" pitchFamily="18" charset="0"/>
              </a:rPr>
              <a:t> </a:t>
            </a:r>
            <a:r>
              <a:rPr lang="en-US" sz="2800" b="1" i="1" dirty="0" err="1">
                <a:latin typeface="Times New Roman" pitchFamily="18" charset="0"/>
              </a:rPr>
              <a:t>áo</a:t>
            </a:r>
            <a:r>
              <a:rPr lang="en-US" sz="2800" b="1" i="1" dirty="0">
                <a:latin typeface="Times New Roman" pitchFamily="18" charset="0"/>
              </a:rPr>
              <a:t> </a:t>
            </a:r>
            <a:r>
              <a:rPr lang="en-US" sz="2800" b="1" i="1" dirty="0" err="1">
                <a:latin typeface="Times New Roman" pitchFamily="18" charset="0"/>
              </a:rPr>
              <a:t>lính</a:t>
            </a:r>
            <a:r>
              <a:rPr lang="en-US" sz="2800" b="1" i="1" dirty="0">
                <a:latin typeface="Times New Roman" pitchFamily="18" charset="0"/>
              </a:rPr>
              <a:t>?</a:t>
            </a:r>
            <a:endParaRPr lang="en-US" sz="2800" b="1" i="1" dirty="0"/>
          </a:p>
        </p:txBody>
      </p:sp>
    </p:spTree>
    <p:extLst>
      <p:ext uri="{BB962C8B-B14F-4D97-AF65-F5344CB8AC3E}">
        <p14:creationId xmlns:p14="http://schemas.microsoft.com/office/powerpoint/2010/main" val="2337063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29"/>
                                        </p:tgtEl>
                                        <p:attrNameLst>
                                          <p:attrName>style.visibility</p:attrName>
                                        </p:attrNameLst>
                                      </p:cBhvr>
                                      <p:to>
                                        <p:strVal val="visible"/>
                                      </p:to>
                                    </p:set>
                                    <p:animEffect transition="in" filter="checkerboard(across)">
                                      <p:cBhvr>
                                        <p:cTn id="7" dur="500"/>
                                        <p:tgtEl>
                                          <p:spTgt spid="1331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3130"/>
                                        </p:tgtEl>
                                        <p:attrNameLst>
                                          <p:attrName>style.visibility</p:attrName>
                                        </p:attrNameLst>
                                      </p:cBhvr>
                                      <p:to>
                                        <p:strVal val="visible"/>
                                      </p:to>
                                    </p:set>
                                    <p:animEffect transition="in" filter="checkerboard(across)">
                                      <p:cBhvr>
                                        <p:cTn id="10" dur="500"/>
                                        <p:tgtEl>
                                          <p:spTgt spid="13313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33131"/>
                                        </p:tgtEl>
                                        <p:attrNameLst>
                                          <p:attrName>style.visibility</p:attrName>
                                        </p:attrNameLst>
                                      </p:cBhvr>
                                      <p:to>
                                        <p:strVal val="visible"/>
                                      </p:to>
                                    </p:set>
                                    <p:animEffect transition="in" filter="checkerboard(across)">
                                      <p:cBhvr>
                                        <p:cTn id="13" dur="500"/>
                                        <p:tgtEl>
                                          <p:spTgt spid="13313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33132"/>
                                        </p:tgtEl>
                                        <p:attrNameLst>
                                          <p:attrName>style.visibility</p:attrName>
                                        </p:attrNameLst>
                                      </p:cBhvr>
                                      <p:to>
                                        <p:strVal val="visible"/>
                                      </p:to>
                                    </p:set>
                                    <p:animEffect transition="in" filter="checkerboard(across)">
                                      <p:cBhvr>
                                        <p:cTn id="16" dur="500"/>
                                        <p:tgtEl>
                                          <p:spTgt spid="1331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33136"/>
                                        </p:tgtEl>
                                        <p:attrNameLst>
                                          <p:attrName>style.visibility</p:attrName>
                                        </p:attrNameLst>
                                      </p:cBhvr>
                                      <p:to>
                                        <p:strVal val="visible"/>
                                      </p:to>
                                    </p:set>
                                    <p:animEffect transition="in" filter="checkerboard(across)">
                                      <p:cBhvr>
                                        <p:cTn id="21" dur="500"/>
                                        <p:tgtEl>
                                          <p:spTgt spid="13313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33135"/>
                                        </p:tgtEl>
                                        <p:attrNameLst>
                                          <p:attrName>style.visibility</p:attrName>
                                        </p:attrNameLst>
                                      </p:cBhvr>
                                      <p:to>
                                        <p:strVal val="visible"/>
                                      </p:to>
                                    </p:set>
                                    <p:animEffect transition="in" filter="checkerboard(across)">
                                      <p:cBhvr>
                                        <p:cTn id="24" dur="500"/>
                                        <p:tgtEl>
                                          <p:spTgt spid="133135"/>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33134"/>
                                        </p:tgtEl>
                                        <p:attrNameLst>
                                          <p:attrName>style.visibility</p:attrName>
                                        </p:attrNameLst>
                                      </p:cBhvr>
                                      <p:to>
                                        <p:strVal val="visible"/>
                                      </p:to>
                                    </p:set>
                                    <p:animEffect transition="in" filter="checkerboard(across)">
                                      <p:cBhvr>
                                        <p:cTn id="27" dur="500"/>
                                        <p:tgtEl>
                                          <p:spTgt spid="133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9" grpId="0"/>
      <p:bldP spid="133130" grpId="0"/>
      <p:bldP spid="133131" grpId="0"/>
      <p:bldP spid="133132" grpId="0"/>
      <p:bldP spid="133134" grpId="0" animBg="1"/>
      <p:bldP spid="133135" grpId="0" animBg="1"/>
      <p:bldP spid="1331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opy of AJ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3429001" y="608920"/>
            <a:ext cx="5638459" cy="687161"/>
            <a:chOff x="1296" y="2016"/>
            <a:chExt cx="3552" cy="432"/>
          </a:xfrm>
        </p:grpSpPr>
        <p:sp>
          <p:nvSpPr>
            <p:cNvPr id="4166" name="AutoShape 4" descr="White marble"/>
            <p:cNvSpPr>
              <a:spLocks noChangeArrowheads="1"/>
            </p:cNvSpPr>
            <p:nvPr/>
          </p:nvSpPr>
          <p:spPr bwMode="auto">
            <a:xfrm>
              <a:off x="1296" y="2016"/>
              <a:ext cx="3552" cy="432"/>
            </a:xfrm>
            <a:prstGeom prst="plaque">
              <a:avLst>
                <a:gd name="adj" fmla="val 16667"/>
              </a:avLst>
            </a:prstGeom>
            <a:blipFill dpi="0" rotWithShape="1">
              <a:blip r:embed="rId3"/>
              <a:srcRect/>
              <a:tile tx="0" ty="0" sx="100000" sy="100000" flip="none" algn="tl"/>
            </a:blipFill>
            <a:ln w="57150" cmpd="thickThin">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43" eaLnBrk="1" hangingPunct="1">
                <a:defRPr/>
              </a:pPr>
              <a:endParaRPr lang="en-US" altLang="en-US" kern="0">
                <a:latin typeface="Times New Roman" panose="02020603050405020304" pitchFamily="18" charset="0"/>
              </a:endParaRPr>
            </a:p>
          </p:txBody>
        </p:sp>
        <p:sp>
          <p:nvSpPr>
            <p:cNvPr id="4167" name="Text Box 5"/>
            <p:cNvSpPr txBox="1">
              <a:spLocks noChangeArrowheads="1"/>
            </p:cNvSpPr>
            <p:nvPr/>
          </p:nvSpPr>
          <p:spPr bwMode="auto">
            <a:xfrm>
              <a:off x="1824" y="2099"/>
              <a:ext cx="2446"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43">
                <a:spcBef>
                  <a:spcPct val="50000"/>
                </a:spcBef>
                <a:defRPr/>
              </a:pPr>
              <a:r>
                <a:rPr lang="en-US" altLang="en-US" sz="2400" b="1" kern="0">
                  <a:solidFill>
                    <a:srgbClr val="004800"/>
                  </a:solidFill>
                  <a:latin typeface="Times New Roman" panose="02020603050405020304" pitchFamily="18" charset="0"/>
                </a:rPr>
                <a:t>KIỂM TRA BÀI CŨ</a:t>
              </a:r>
            </a:p>
          </p:txBody>
        </p:sp>
      </p:grpSp>
      <p:pic>
        <p:nvPicPr>
          <p:cNvPr id="24580" name="Picture 6"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1524001" y="1"/>
            <a:ext cx="9144000" cy="17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187170" flipV="1">
            <a:off x="4418070" y="2970610"/>
            <a:ext cx="12268541" cy="23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187170" flipV="1">
            <a:off x="-4494609" y="2970610"/>
            <a:ext cx="12268541" cy="23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9"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1524001" y="6684510"/>
            <a:ext cx="9144000" cy="17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
          <p:cNvGrpSpPr>
            <a:grpSpLocks/>
          </p:cNvGrpSpPr>
          <p:nvPr/>
        </p:nvGrpSpPr>
        <p:grpSpPr bwMode="auto">
          <a:xfrm>
            <a:off x="2180492" y="1296080"/>
            <a:ext cx="8233295" cy="5104380"/>
            <a:chOff x="768" y="2400"/>
            <a:chExt cx="4083" cy="1920"/>
          </a:xfrm>
        </p:grpSpPr>
        <p:grpSp>
          <p:nvGrpSpPr>
            <p:cNvPr id="24586" name="Group 11"/>
            <p:cNvGrpSpPr>
              <a:grpSpLocks/>
            </p:cNvGrpSpPr>
            <p:nvPr/>
          </p:nvGrpSpPr>
          <p:grpSpPr bwMode="auto">
            <a:xfrm>
              <a:off x="1104" y="2400"/>
              <a:ext cx="3747" cy="1581"/>
              <a:chOff x="1104" y="2400"/>
              <a:chExt cx="3747" cy="1581"/>
            </a:xfrm>
          </p:grpSpPr>
          <p:sp>
            <p:nvSpPr>
              <p:cNvPr id="4164" name="AutoShape 12" descr="25%"/>
              <p:cNvSpPr>
                <a:spLocks noChangeArrowheads="1"/>
              </p:cNvSpPr>
              <p:nvPr/>
            </p:nvSpPr>
            <p:spPr bwMode="auto">
              <a:xfrm>
                <a:off x="1104" y="2400"/>
                <a:ext cx="3747" cy="1581"/>
              </a:xfrm>
              <a:prstGeom prst="horizontalScroll">
                <a:avLst>
                  <a:gd name="adj" fmla="val 12500"/>
                </a:avLst>
              </a:prstGeom>
              <a:pattFill prst="pct25">
                <a:fgClr>
                  <a:srgbClr val="FFCC99">
                    <a:alpha val="98822"/>
                  </a:srgbClr>
                </a:fgClr>
                <a:bgClr>
                  <a:schemeClr val="bg1">
                    <a:alpha val="98822"/>
                  </a:schemeClr>
                </a:bgClr>
              </a:pattFill>
              <a:ln w="349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43" eaLnBrk="1" hangingPunct="1">
                  <a:defRPr/>
                </a:pPr>
                <a:r>
                  <a:rPr lang="en-US" altLang="en-US" sz="2400" kern="0" dirty="0">
                    <a:solidFill>
                      <a:srgbClr val="0000CC"/>
                    </a:solidFill>
                  </a:rPr>
                  <a:t> </a:t>
                </a:r>
                <a:endParaRPr lang="en-US" altLang="en-US" sz="2800" kern="0" dirty="0">
                  <a:latin typeface="Times New Roman" panose="02020603050405020304" pitchFamily="18" charset="0"/>
                </a:endParaRPr>
              </a:p>
            </p:txBody>
          </p:sp>
          <p:sp>
            <p:nvSpPr>
              <p:cNvPr id="4165" name="Text Box 13"/>
              <p:cNvSpPr txBox="1">
                <a:spLocks noChangeArrowheads="1"/>
              </p:cNvSpPr>
              <p:nvPr/>
            </p:nvSpPr>
            <p:spPr bwMode="auto">
              <a:xfrm>
                <a:off x="1440" y="2880"/>
                <a:ext cx="312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43">
                  <a:spcBef>
                    <a:spcPct val="50000"/>
                  </a:spcBef>
                  <a:defRPr/>
                </a:pPr>
                <a:endParaRPr lang="en-US" altLang="en-US" sz="2800" b="1" i="1" kern="0">
                  <a:latin typeface="Times New Roman" panose="02020603050405020304" pitchFamily="18" charset="0"/>
                </a:endParaRPr>
              </a:p>
            </p:txBody>
          </p:sp>
        </p:grpSp>
        <p:grpSp>
          <p:nvGrpSpPr>
            <p:cNvPr id="24587" name="Group 14"/>
            <p:cNvGrpSpPr>
              <a:grpSpLocks/>
            </p:cNvGrpSpPr>
            <p:nvPr/>
          </p:nvGrpSpPr>
          <p:grpSpPr bwMode="auto">
            <a:xfrm>
              <a:off x="768" y="2920"/>
              <a:ext cx="1504" cy="1400"/>
              <a:chOff x="96" y="1536"/>
              <a:chExt cx="2352" cy="2712"/>
            </a:xfrm>
          </p:grpSpPr>
          <p:grpSp>
            <p:nvGrpSpPr>
              <p:cNvPr id="24588" name="Group 15"/>
              <p:cNvGrpSpPr>
                <a:grpSpLocks/>
              </p:cNvGrpSpPr>
              <p:nvPr/>
            </p:nvGrpSpPr>
            <p:grpSpPr bwMode="auto">
              <a:xfrm rot="4912446">
                <a:off x="156" y="1476"/>
                <a:ext cx="768" cy="888"/>
                <a:chOff x="144" y="504"/>
                <a:chExt cx="1512" cy="1488"/>
              </a:xfrm>
            </p:grpSpPr>
            <p:sp>
              <p:nvSpPr>
                <p:cNvPr id="4158" name="Freeform 16"/>
                <p:cNvSpPr>
                  <a:spLocks/>
                </p:cNvSpPr>
                <p:nvPr/>
              </p:nvSpPr>
              <p:spPr bwMode="auto">
                <a:xfrm rot="-5018420">
                  <a:off x="102" y="985"/>
                  <a:ext cx="719" cy="649"/>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pPr defTabSz="914343">
                    <a:defRPr/>
                  </a:pPr>
                  <a:endParaRPr lang="en-US" kern="0">
                    <a:solidFill>
                      <a:sysClr val="windowText" lastClr="000000"/>
                    </a:solidFill>
                  </a:endParaRPr>
                </a:p>
              </p:txBody>
            </p:sp>
            <p:sp>
              <p:nvSpPr>
                <p:cNvPr id="4159" name="Freeform 17"/>
                <p:cNvSpPr>
                  <a:spLocks/>
                </p:cNvSpPr>
                <p:nvPr/>
              </p:nvSpPr>
              <p:spPr bwMode="auto">
                <a:xfrm>
                  <a:off x="331" y="531"/>
                  <a:ext cx="722" cy="649"/>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p:spPr>
              <p:txBody>
                <a:bodyPr/>
                <a:lstStyle/>
                <a:p>
                  <a:pPr defTabSz="914343">
                    <a:defRPr/>
                  </a:pPr>
                  <a:endParaRPr lang="en-US" kern="0">
                    <a:solidFill>
                      <a:sysClr val="windowText" lastClr="000000"/>
                    </a:solidFill>
                  </a:endParaRPr>
                </a:p>
              </p:txBody>
            </p:sp>
            <p:sp>
              <p:nvSpPr>
                <p:cNvPr id="4160" name="Freeform 18"/>
                <p:cNvSpPr>
                  <a:spLocks/>
                </p:cNvSpPr>
                <p:nvPr/>
              </p:nvSpPr>
              <p:spPr bwMode="auto">
                <a:xfrm rot="3651646">
                  <a:off x="878" y="630"/>
                  <a:ext cx="714" cy="649"/>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pPr defTabSz="914343">
                    <a:defRPr/>
                  </a:pPr>
                  <a:endParaRPr lang="en-US" kern="0">
                    <a:solidFill>
                      <a:sysClr val="windowText" lastClr="000000"/>
                    </a:solidFill>
                  </a:endParaRPr>
                </a:p>
              </p:txBody>
            </p:sp>
            <p:sp>
              <p:nvSpPr>
                <p:cNvPr id="4161" name="Freeform 19"/>
                <p:cNvSpPr>
                  <a:spLocks/>
                </p:cNvSpPr>
                <p:nvPr/>
              </p:nvSpPr>
              <p:spPr bwMode="auto">
                <a:xfrm rot="8016108">
                  <a:off x="970" y="1107"/>
                  <a:ext cx="716" cy="649"/>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pPr defTabSz="914343">
                    <a:defRPr/>
                  </a:pPr>
                  <a:endParaRPr lang="en-US" kern="0">
                    <a:solidFill>
                      <a:sysClr val="windowText" lastClr="000000"/>
                    </a:solidFill>
                  </a:endParaRPr>
                </a:p>
              </p:txBody>
            </p:sp>
            <p:sp>
              <p:nvSpPr>
                <p:cNvPr id="4162" name="Freeform 20"/>
                <p:cNvSpPr>
                  <a:spLocks/>
                </p:cNvSpPr>
                <p:nvPr/>
              </p:nvSpPr>
              <p:spPr bwMode="auto">
                <a:xfrm rot="-10025304">
                  <a:off x="520" y="1369"/>
                  <a:ext cx="722" cy="649"/>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pPr defTabSz="914343">
                    <a:defRPr/>
                  </a:pPr>
                  <a:endParaRPr lang="en-US" kern="0">
                    <a:solidFill>
                      <a:sysClr val="windowText" lastClr="000000"/>
                    </a:solidFill>
                  </a:endParaRPr>
                </a:p>
              </p:txBody>
            </p:sp>
            <p:sp>
              <p:nvSpPr>
                <p:cNvPr id="4163" name="Oval 21" descr="Large confetti"/>
                <p:cNvSpPr>
                  <a:spLocks noChangeArrowheads="1"/>
                </p:cNvSpPr>
                <p:nvPr/>
              </p:nvSpPr>
              <p:spPr bwMode="auto">
                <a:xfrm>
                  <a:off x="718" y="1078"/>
                  <a:ext cx="339" cy="383"/>
                </a:xfrm>
                <a:prstGeom prst="ellipse">
                  <a:avLst/>
                </a:prstGeom>
                <a:pattFill prst="lgConfetti">
                  <a:fgClr>
                    <a:srgbClr val="CCCC00"/>
                  </a:fgClr>
                  <a:bgClr>
                    <a:schemeClr val="tx1"/>
                  </a:bgClr>
                </a:patt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43" eaLnBrk="1" hangingPunct="1">
                    <a:defRPr/>
                  </a:pPr>
                  <a:endParaRPr lang="en-US" altLang="en-US" kern="0">
                    <a:latin typeface="Times New Roman" panose="02020603050405020304" pitchFamily="18" charset="0"/>
                  </a:endParaRPr>
                </a:p>
              </p:txBody>
            </p:sp>
          </p:grpSp>
          <p:sp>
            <p:nvSpPr>
              <p:cNvPr id="4109" name="Freeform 22"/>
              <p:cNvSpPr>
                <a:spLocks/>
              </p:cNvSpPr>
              <p:nvPr/>
            </p:nvSpPr>
            <p:spPr bwMode="auto">
              <a:xfrm>
                <a:off x="384" y="2256"/>
                <a:ext cx="191"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1536"/>
                  <a:gd name="T35" fmla="*/ 192 w 192"/>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10" name="Freeform 23"/>
              <p:cNvSpPr>
                <a:spLocks/>
              </p:cNvSpPr>
              <p:nvPr/>
            </p:nvSpPr>
            <p:spPr bwMode="auto">
              <a:xfrm rot="-3514978">
                <a:off x="216" y="3073"/>
                <a:ext cx="289" cy="431"/>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a:lstStyle/>
              <a:p>
                <a:pPr defTabSz="914343">
                  <a:defRPr/>
                </a:pPr>
                <a:endParaRPr lang="en-US" kern="0">
                  <a:solidFill>
                    <a:sysClr val="windowText" lastClr="000000"/>
                  </a:solidFill>
                </a:endParaRPr>
              </a:p>
            </p:txBody>
          </p:sp>
          <p:sp>
            <p:nvSpPr>
              <p:cNvPr id="4111" name="Freeform 24"/>
              <p:cNvSpPr>
                <a:spLocks/>
              </p:cNvSpPr>
              <p:nvPr/>
            </p:nvSpPr>
            <p:spPr bwMode="auto">
              <a:xfrm rot="-3514978">
                <a:off x="316" y="3082"/>
                <a:ext cx="128" cy="400"/>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12" name="Freeform 25"/>
              <p:cNvSpPr>
                <a:spLocks/>
              </p:cNvSpPr>
              <p:nvPr/>
            </p:nvSpPr>
            <p:spPr bwMode="auto">
              <a:xfrm rot="-3514978">
                <a:off x="337" y="3156"/>
                <a:ext cx="128" cy="126"/>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13" name="Freeform 26"/>
              <p:cNvSpPr>
                <a:spLocks/>
              </p:cNvSpPr>
              <p:nvPr/>
            </p:nvSpPr>
            <p:spPr bwMode="auto">
              <a:xfrm rot="-3514978">
                <a:off x="339" y="3245"/>
                <a:ext cx="64" cy="214"/>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14" name="Freeform 27"/>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15" name="Freeform 28"/>
              <p:cNvSpPr>
                <a:spLocks/>
              </p:cNvSpPr>
              <p:nvPr/>
            </p:nvSpPr>
            <p:spPr bwMode="auto">
              <a:xfrm>
                <a:off x="504" y="3420"/>
                <a:ext cx="60" cy="95"/>
              </a:xfrm>
              <a:custGeom>
                <a:avLst/>
                <a:gdLst>
                  <a:gd name="T0" fmla="*/ 0 w 60"/>
                  <a:gd name="T1" fmla="*/ 0 h 96"/>
                  <a:gd name="T2" fmla="*/ 48 w 60"/>
                  <a:gd name="T3" fmla="*/ 96 h 96"/>
                  <a:gd name="T4" fmla="*/ 0 60000 65536"/>
                  <a:gd name="T5" fmla="*/ 0 60000 65536"/>
                  <a:gd name="T6" fmla="*/ 0 w 60"/>
                  <a:gd name="T7" fmla="*/ 0 h 96"/>
                  <a:gd name="T8" fmla="*/ 60 w 60"/>
                  <a:gd name="T9" fmla="*/ 96 h 96"/>
                </a:gdLst>
                <a:ahLst/>
                <a:cxnLst>
                  <a:cxn ang="T4">
                    <a:pos x="T0" y="T1"/>
                  </a:cxn>
                  <a:cxn ang="T5">
                    <a:pos x="T2" y="T3"/>
                  </a:cxn>
                </a:cxnLst>
                <a:rect l="T6" t="T7" r="T8" b="T9"/>
                <a:pathLst>
                  <a:path w="60" h="96">
                    <a:moveTo>
                      <a:pt x="0" y="0"/>
                    </a:moveTo>
                    <a:cubicBezTo>
                      <a:pt x="60" y="20"/>
                      <a:pt x="48" y="36"/>
                      <a:pt x="48" y="96"/>
                    </a:cubicBezTo>
                  </a:path>
                </a:pathLst>
              </a:custGeom>
              <a:noFill/>
              <a:ln w="57150" cmpd="sng">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grpSp>
            <p:nvGrpSpPr>
              <p:cNvPr id="24596" name="Group 29"/>
              <p:cNvGrpSpPr>
                <a:grpSpLocks/>
              </p:cNvGrpSpPr>
              <p:nvPr/>
            </p:nvGrpSpPr>
            <p:grpSpPr bwMode="auto">
              <a:xfrm>
                <a:off x="480" y="2496"/>
                <a:ext cx="288" cy="528"/>
                <a:chOff x="480" y="2496"/>
                <a:chExt cx="288" cy="528"/>
              </a:xfrm>
            </p:grpSpPr>
            <p:sp>
              <p:nvSpPr>
                <p:cNvPr id="4152" name="Freeform 30"/>
                <p:cNvSpPr>
                  <a:spLocks/>
                </p:cNvSpPr>
                <p:nvPr/>
              </p:nvSpPr>
              <p:spPr bwMode="auto">
                <a:xfrm>
                  <a:off x="480" y="2499"/>
                  <a:ext cx="288" cy="429"/>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a:lstStyle/>
                <a:p>
                  <a:pPr defTabSz="914343">
                    <a:defRPr/>
                  </a:pPr>
                  <a:endParaRPr lang="en-US" kern="0">
                    <a:solidFill>
                      <a:sysClr val="windowText" lastClr="000000"/>
                    </a:solidFill>
                  </a:endParaRPr>
                </a:p>
              </p:txBody>
            </p:sp>
            <p:sp>
              <p:nvSpPr>
                <p:cNvPr id="4153" name="Freeform 31"/>
                <p:cNvSpPr>
                  <a:spLocks/>
                </p:cNvSpPr>
                <p:nvPr/>
              </p:nvSpPr>
              <p:spPr bwMode="auto">
                <a:xfrm>
                  <a:off x="575" y="2530"/>
                  <a:ext cx="128" cy="398"/>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54" name="Freeform 32"/>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55" name="Freeform 33"/>
                <p:cNvSpPr>
                  <a:spLocks/>
                </p:cNvSpPr>
                <p:nvPr/>
              </p:nvSpPr>
              <p:spPr bwMode="auto">
                <a:xfrm>
                  <a:off x="545" y="2650"/>
                  <a:ext cx="63"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56" name="Freeform 34"/>
                <p:cNvSpPr>
                  <a:spLocks/>
                </p:cNvSpPr>
                <p:nvPr/>
              </p:nvSpPr>
              <p:spPr bwMode="auto">
                <a:xfrm>
                  <a:off x="624" y="2561"/>
                  <a:ext cx="16" cy="152"/>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57" name="Freeform 35"/>
                <p:cNvSpPr>
                  <a:spLocks/>
                </p:cNvSpPr>
                <p:nvPr/>
              </p:nvSpPr>
              <p:spPr bwMode="auto">
                <a:xfrm flipH="1">
                  <a:off x="528" y="2928"/>
                  <a:ext cx="47" cy="93"/>
                </a:xfrm>
                <a:custGeom>
                  <a:avLst/>
                  <a:gdLst>
                    <a:gd name="T0" fmla="*/ 5 w 72"/>
                    <a:gd name="T1" fmla="*/ 0 h 192"/>
                    <a:gd name="T2" fmla="*/ 0 w 72"/>
                    <a:gd name="T3" fmla="*/ 48 h 192"/>
                    <a:gd name="T4" fmla="*/ 0 60000 65536"/>
                    <a:gd name="T5" fmla="*/ 0 60000 65536"/>
                    <a:gd name="T6" fmla="*/ 0 w 72"/>
                    <a:gd name="T7" fmla="*/ 0 h 192"/>
                    <a:gd name="T8" fmla="*/ 72 w 72"/>
                    <a:gd name="T9" fmla="*/ 192 h 192"/>
                  </a:gdLst>
                  <a:ahLst/>
                  <a:cxnLst>
                    <a:cxn ang="T4">
                      <a:pos x="T0" y="T1"/>
                    </a:cxn>
                    <a:cxn ang="T5">
                      <a:pos x="T2" y="T3"/>
                    </a:cxn>
                  </a:cxnLst>
                  <a:rect l="T6" t="T7" r="T8" b="T9"/>
                  <a:pathLst>
                    <a:path w="72" h="192">
                      <a:moveTo>
                        <a:pt x="12" y="0"/>
                      </a:moveTo>
                      <a:cubicBezTo>
                        <a:pt x="24" y="48"/>
                        <a:pt x="72" y="192"/>
                        <a:pt x="0" y="192"/>
                      </a:cubicBezTo>
                    </a:path>
                  </a:pathLst>
                </a:custGeom>
                <a:noFill/>
                <a:ln w="57150" cmpd="sng">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grpSp>
          <p:grpSp>
            <p:nvGrpSpPr>
              <p:cNvPr id="24597" name="Group 36"/>
              <p:cNvGrpSpPr>
                <a:grpSpLocks/>
              </p:cNvGrpSpPr>
              <p:nvPr/>
            </p:nvGrpSpPr>
            <p:grpSpPr bwMode="auto">
              <a:xfrm rot="4680742">
                <a:off x="936" y="2808"/>
                <a:ext cx="624" cy="1536"/>
                <a:chOff x="144" y="2256"/>
                <a:chExt cx="624" cy="1536"/>
              </a:xfrm>
            </p:grpSpPr>
            <p:sp>
              <p:nvSpPr>
                <p:cNvPr id="4139" name="Freeform 37"/>
                <p:cNvSpPr>
                  <a:spLocks/>
                </p:cNvSpPr>
                <p:nvPr/>
              </p:nvSpPr>
              <p:spPr bwMode="auto">
                <a:xfrm>
                  <a:off x="381" y="2268"/>
                  <a:ext cx="192" cy="1532"/>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1536"/>
                    <a:gd name="T35" fmla="*/ 192 w 192"/>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40" name="Freeform 38"/>
                <p:cNvSpPr>
                  <a:spLocks/>
                </p:cNvSpPr>
                <p:nvPr/>
              </p:nvSpPr>
              <p:spPr bwMode="auto">
                <a:xfrm>
                  <a:off x="479" y="2501"/>
                  <a:ext cx="289" cy="431"/>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a:lstStyle/>
                <a:p>
                  <a:pPr defTabSz="914343">
                    <a:defRPr/>
                  </a:pPr>
                  <a:endParaRPr lang="en-US" kern="0">
                    <a:solidFill>
                      <a:sysClr val="windowText" lastClr="000000"/>
                    </a:solidFill>
                  </a:endParaRPr>
                </a:p>
              </p:txBody>
            </p:sp>
            <p:sp>
              <p:nvSpPr>
                <p:cNvPr id="4141" name="Freeform 39"/>
                <p:cNvSpPr>
                  <a:spLocks/>
                </p:cNvSpPr>
                <p:nvPr/>
              </p:nvSpPr>
              <p:spPr bwMode="auto">
                <a:xfrm>
                  <a:off x="573" y="2542"/>
                  <a:ext cx="130" cy="403"/>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42" name="Freeform 40"/>
                <p:cNvSpPr>
                  <a:spLocks/>
                </p:cNvSpPr>
                <p:nvPr/>
              </p:nvSpPr>
              <p:spPr bwMode="auto">
                <a:xfrm>
                  <a:off x="639" y="2666"/>
                  <a:ext cx="128" cy="125"/>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43" name="Freeform 41"/>
                <p:cNvSpPr>
                  <a:spLocks/>
                </p:cNvSpPr>
                <p:nvPr/>
              </p:nvSpPr>
              <p:spPr bwMode="auto">
                <a:xfrm>
                  <a:off x="541" y="2660"/>
                  <a:ext cx="63" cy="214"/>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44" name="Freeform 42"/>
                <p:cNvSpPr>
                  <a:spLocks/>
                </p:cNvSpPr>
                <p:nvPr/>
              </p:nvSpPr>
              <p:spPr bwMode="auto">
                <a:xfrm>
                  <a:off x="622" y="2573"/>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45" name="Freeform 43"/>
                <p:cNvSpPr>
                  <a:spLocks/>
                </p:cNvSpPr>
                <p:nvPr/>
              </p:nvSpPr>
              <p:spPr bwMode="auto">
                <a:xfrm rot="-3514978">
                  <a:off x="212" y="3077"/>
                  <a:ext cx="288" cy="435"/>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a:lstStyle/>
                <a:p>
                  <a:pPr defTabSz="914343">
                    <a:defRPr/>
                  </a:pPr>
                  <a:endParaRPr lang="en-US" kern="0">
                    <a:solidFill>
                      <a:sysClr val="windowText" lastClr="000000"/>
                    </a:solidFill>
                  </a:endParaRPr>
                </a:p>
              </p:txBody>
            </p:sp>
            <p:sp>
              <p:nvSpPr>
                <p:cNvPr id="4146" name="Freeform 44"/>
                <p:cNvSpPr>
                  <a:spLocks/>
                </p:cNvSpPr>
                <p:nvPr/>
              </p:nvSpPr>
              <p:spPr bwMode="auto">
                <a:xfrm rot="-3514978">
                  <a:off x="312" y="3095"/>
                  <a:ext cx="128" cy="405"/>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47" name="Freeform 45"/>
                <p:cNvSpPr>
                  <a:spLocks/>
                </p:cNvSpPr>
                <p:nvPr/>
              </p:nvSpPr>
              <p:spPr bwMode="auto">
                <a:xfrm rot="-3514978">
                  <a:off x="335" y="3173"/>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48" name="Freeform 46"/>
                <p:cNvSpPr>
                  <a:spLocks/>
                </p:cNvSpPr>
                <p:nvPr/>
              </p:nvSpPr>
              <p:spPr bwMode="auto">
                <a:xfrm rot="-3514978">
                  <a:off x="342" y="3253"/>
                  <a:ext cx="62"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49" name="Freeform 47"/>
                <p:cNvSpPr>
                  <a:spLocks/>
                </p:cNvSpPr>
                <p:nvPr/>
              </p:nvSpPr>
              <p:spPr bwMode="auto">
                <a:xfrm rot="-3514978">
                  <a:off x="284" y="3172"/>
                  <a:ext cx="16" cy="155"/>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50" name="Freeform 48"/>
                <p:cNvSpPr>
                  <a:spLocks/>
                </p:cNvSpPr>
                <p:nvPr/>
              </p:nvSpPr>
              <p:spPr bwMode="auto">
                <a:xfrm>
                  <a:off x="504" y="3420"/>
                  <a:ext cx="58" cy="97"/>
                </a:xfrm>
                <a:custGeom>
                  <a:avLst/>
                  <a:gdLst>
                    <a:gd name="T0" fmla="*/ 0 w 60"/>
                    <a:gd name="T1" fmla="*/ 0 h 96"/>
                    <a:gd name="T2" fmla="*/ 48 w 60"/>
                    <a:gd name="T3" fmla="*/ 96 h 96"/>
                    <a:gd name="T4" fmla="*/ 0 60000 65536"/>
                    <a:gd name="T5" fmla="*/ 0 60000 65536"/>
                    <a:gd name="T6" fmla="*/ 0 w 60"/>
                    <a:gd name="T7" fmla="*/ 0 h 96"/>
                    <a:gd name="T8" fmla="*/ 60 w 60"/>
                    <a:gd name="T9" fmla="*/ 96 h 96"/>
                  </a:gdLst>
                  <a:ahLst/>
                  <a:cxnLst>
                    <a:cxn ang="T4">
                      <a:pos x="T0" y="T1"/>
                    </a:cxn>
                    <a:cxn ang="T5">
                      <a:pos x="T2" y="T3"/>
                    </a:cxn>
                  </a:cxnLst>
                  <a:rect l="T6" t="T7" r="T8" b="T9"/>
                  <a:pathLst>
                    <a:path w="60" h="96">
                      <a:moveTo>
                        <a:pt x="0" y="0"/>
                      </a:moveTo>
                      <a:cubicBezTo>
                        <a:pt x="60" y="20"/>
                        <a:pt x="48" y="36"/>
                        <a:pt x="48" y="96"/>
                      </a:cubicBezTo>
                    </a:path>
                  </a:pathLst>
                </a:custGeom>
                <a:noFill/>
                <a:ln w="57150" cmpd="sng">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51" name="Freeform 49"/>
                <p:cNvSpPr>
                  <a:spLocks/>
                </p:cNvSpPr>
                <p:nvPr/>
              </p:nvSpPr>
              <p:spPr bwMode="auto">
                <a:xfrm flipH="1">
                  <a:off x="526" y="2934"/>
                  <a:ext cx="47" cy="97"/>
                </a:xfrm>
                <a:custGeom>
                  <a:avLst/>
                  <a:gdLst>
                    <a:gd name="T0" fmla="*/ 5 w 72"/>
                    <a:gd name="T1" fmla="*/ 0 h 192"/>
                    <a:gd name="T2" fmla="*/ 0 w 72"/>
                    <a:gd name="T3" fmla="*/ 48 h 192"/>
                    <a:gd name="T4" fmla="*/ 0 60000 65536"/>
                    <a:gd name="T5" fmla="*/ 0 60000 65536"/>
                    <a:gd name="T6" fmla="*/ 0 w 72"/>
                    <a:gd name="T7" fmla="*/ 0 h 192"/>
                    <a:gd name="T8" fmla="*/ 72 w 72"/>
                    <a:gd name="T9" fmla="*/ 192 h 192"/>
                  </a:gdLst>
                  <a:ahLst/>
                  <a:cxnLst>
                    <a:cxn ang="T4">
                      <a:pos x="T0" y="T1"/>
                    </a:cxn>
                    <a:cxn ang="T5">
                      <a:pos x="T2" y="T3"/>
                    </a:cxn>
                  </a:cxnLst>
                  <a:rect l="T6" t="T7" r="T8" b="T9"/>
                  <a:pathLst>
                    <a:path w="72" h="192">
                      <a:moveTo>
                        <a:pt x="12" y="0"/>
                      </a:moveTo>
                      <a:cubicBezTo>
                        <a:pt x="24" y="48"/>
                        <a:pt x="72" y="192"/>
                        <a:pt x="0" y="192"/>
                      </a:cubicBezTo>
                    </a:path>
                  </a:pathLst>
                </a:custGeom>
                <a:noFill/>
                <a:ln w="57150" cmpd="sng">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grpSp>
          <p:grpSp>
            <p:nvGrpSpPr>
              <p:cNvPr id="24598" name="Group 50"/>
              <p:cNvGrpSpPr>
                <a:grpSpLocks/>
              </p:cNvGrpSpPr>
              <p:nvPr/>
            </p:nvGrpSpPr>
            <p:grpSpPr bwMode="auto">
              <a:xfrm rot="9942732">
                <a:off x="144" y="3360"/>
                <a:ext cx="768" cy="888"/>
                <a:chOff x="144" y="504"/>
                <a:chExt cx="1512" cy="1488"/>
              </a:xfrm>
            </p:grpSpPr>
            <p:sp>
              <p:nvSpPr>
                <p:cNvPr id="4133" name="Freeform 51"/>
                <p:cNvSpPr>
                  <a:spLocks/>
                </p:cNvSpPr>
                <p:nvPr/>
              </p:nvSpPr>
              <p:spPr bwMode="auto">
                <a:xfrm rot="-5018420">
                  <a:off x="128" y="971"/>
                  <a:ext cx="719" cy="644"/>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pPr defTabSz="914343">
                    <a:defRPr/>
                  </a:pPr>
                  <a:endParaRPr lang="en-US" kern="0">
                    <a:solidFill>
                      <a:sysClr val="windowText" lastClr="000000"/>
                    </a:solidFill>
                  </a:endParaRPr>
                </a:p>
              </p:txBody>
            </p:sp>
            <p:sp>
              <p:nvSpPr>
                <p:cNvPr id="4134" name="Freeform 52"/>
                <p:cNvSpPr>
                  <a:spLocks/>
                </p:cNvSpPr>
                <p:nvPr/>
              </p:nvSpPr>
              <p:spPr bwMode="auto">
                <a:xfrm>
                  <a:off x="340" y="507"/>
                  <a:ext cx="721"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p:spPr>
              <p:txBody>
                <a:bodyPr/>
                <a:lstStyle/>
                <a:p>
                  <a:pPr defTabSz="914343">
                    <a:defRPr/>
                  </a:pPr>
                  <a:endParaRPr lang="en-US" kern="0">
                    <a:solidFill>
                      <a:sysClr val="windowText" lastClr="000000"/>
                    </a:solidFill>
                  </a:endParaRPr>
                </a:p>
              </p:txBody>
            </p:sp>
            <p:sp>
              <p:nvSpPr>
                <p:cNvPr id="4135" name="Freeform 53"/>
                <p:cNvSpPr>
                  <a:spLocks/>
                </p:cNvSpPr>
                <p:nvPr/>
              </p:nvSpPr>
              <p:spPr bwMode="auto">
                <a:xfrm rot="3651646">
                  <a:off x="901" y="619"/>
                  <a:ext cx="719" cy="647"/>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pPr defTabSz="914343">
                    <a:defRPr/>
                  </a:pPr>
                  <a:endParaRPr lang="en-US" kern="0">
                    <a:solidFill>
                      <a:sysClr val="windowText" lastClr="000000"/>
                    </a:solidFill>
                  </a:endParaRPr>
                </a:p>
              </p:txBody>
            </p:sp>
            <p:sp>
              <p:nvSpPr>
                <p:cNvPr id="4136" name="Freeform 54"/>
                <p:cNvSpPr>
                  <a:spLocks/>
                </p:cNvSpPr>
                <p:nvPr/>
              </p:nvSpPr>
              <p:spPr bwMode="auto">
                <a:xfrm rot="8016108">
                  <a:off x="985" y="1100"/>
                  <a:ext cx="719" cy="644"/>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pPr defTabSz="914343">
                    <a:defRPr/>
                  </a:pPr>
                  <a:endParaRPr lang="en-US" kern="0">
                    <a:solidFill>
                      <a:sysClr val="windowText" lastClr="000000"/>
                    </a:solidFill>
                  </a:endParaRPr>
                </a:p>
              </p:txBody>
            </p:sp>
            <p:sp>
              <p:nvSpPr>
                <p:cNvPr id="4137" name="Freeform 55"/>
                <p:cNvSpPr>
                  <a:spLocks/>
                </p:cNvSpPr>
                <p:nvPr/>
              </p:nvSpPr>
              <p:spPr bwMode="auto">
                <a:xfrm rot="-10025304">
                  <a:off x="526" y="1343"/>
                  <a:ext cx="721"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pPr defTabSz="914343">
                    <a:defRPr/>
                  </a:pPr>
                  <a:endParaRPr lang="en-US" kern="0">
                    <a:solidFill>
                      <a:sysClr val="windowText" lastClr="000000"/>
                    </a:solidFill>
                  </a:endParaRPr>
                </a:p>
              </p:txBody>
            </p:sp>
            <p:sp>
              <p:nvSpPr>
                <p:cNvPr id="4138" name="Oval 56" descr="Large confetti"/>
                <p:cNvSpPr>
                  <a:spLocks noChangeArrowheads="1"/>
                </p:cNvSpPr>
                <p:nvPr/>
              </p:nvSpPr>
              <p:spPr bwMode="auto">
                <a:xfrm>
                  <a:off x="742" y="1071"/>
                  <a:ext cx="335" cy="380"/>
                </a:xfrm>
                <a:prstGeom prst="ellipse">
                  <a:avLst/>
                </a:prstGeom>
                <a:pattFill prst="lgConfetti">
                  <a:fgClr>
                    <a:srgbClr val="CCCC00"/>
                  </a:fgClr>
                  <a:bgClr>
                    <a:schemeClr val="tx1"/>
                  </a:bgClr>
                </a:patt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43" eaLnBrk="1" hangingPunct="1">
                    <a:defRPr/>
                  </a:pPr>
                  <a:endParaRPr lang="en-US" altLang="en-US" kern="0">
                    <a:latin typeface="Times New Roman" panose="02020603050405020304" pitchFamily="18" charset="0"/>
                  </a:endParaRPr>
                </a:p>
              </p:txBody>
            </p:sp>
          </p:grpSp>
          <p:grpSp>
            <p:nvGrpSpPr>
              <p:cNvPr id="24599" name="Group 57"/>
              <p:cNvGrpSpPr>
                <a:grpSpLocks/>
              </p:cNvGrpSpPr>
              <p:nvPr/>
            </p:nvGrpSpPr>
            <p:grpSpPr bwMode="auto">
              <a:xfrm rot="9942732">
                <a:off x="1680" y="2928"/>
                <a:ext cx="768" cy="888"/>
                <a:chOff x="144" y="504"/>
                <a:chExt cx="1512" cy="1488"/>
              </a:xfrm>
            </p:grpSpPr>
            <p:sp>
              <p:nvSpPr>
                <p:cNvPr id="4127" name="Freeform 58"/>
                <p:cNvSpPr>
                  <a:spLocks/>
                </p:cNvSpPr>
                <p:nvPr/>
              </p:nvSpPr>
              <p:spPr bwMode="auto">
                <a:xfrm rot="-5018420">
                  <a:off x="134" y="978"/>
                  <a:ext cx="714" cy="641"/>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pPr defTabSz="914343">
                    <a:defRPr/>
                  </a:pPr>
                  <a:endParaRPr lang="en-US" kern="0">
                    <a:solidFill>
                      <a:sysClr val="windowText" lastClr="000000"/>
                    </a:solidFill>
                  </a:endParaRPr>
                </a:p>
              </p:txBody>
            </p:sp>
            <p:sp>
              <p:nvSpPr>
                <p:cNvPr id="4128" name="Freeform 59"/>
                <p:cNvSpPr>
                  <a:spLocks/>
                </p:cNvSpPr>
                <p:nvPr/>
              </p:nvSpPr>
              <p:spPr bwMode="auto">
                <a:xfrm>
                  <a:off x="348" y="516"/>
                  <a:ext cx="721"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p:spPr>
              <p:txBody>
                <a:bodyPr/>
                <a:lstStyle/>
                <a:p>
                  <a:pPr defTabSz="914343">
                    <a:defRPr/>
                  </a:pPr>
                  <a:endParaRPr lang="en-US" kern="0">
                    <a:solidFill>
                      <a:sysClr val="windowText" lastClr="000000"/>
                    </a:solidFill>
                  </a:endParaRPr>
                </a:p>
              </p:txBody>
            </p:sp>
            <p:sp>
              <p:nvSpPr>
                <p:cNvPr id="4129" name="Freeform 60"/>
                <p:cNvSpPr>
                  <a:spLocks/>
                </p:cNvSpPr>
                <p:nvPr/>
              </p:nvSpPr>
              <p:spPr bwMode="auto">
                <a:xfrm rot="3651646">
                  <a:off x="902" y="622"/>
                  <a:ext cx="719" cy="647"/>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pPr defTabSz="914343">
                    <a:defRPr/>
                  </a:pPr>
                  <a:endParaRPr lang="en-US" kern="0">
                    <a:solidFill>
                      <a:sysClr val="windowText" lastClr="000000"/>
                    </a:solidFill>
                  </a:endParaRPr>
                </a:p>
              </p:txBody>
            </p:sp>
            <p:sp>
              <p:nvSpPr>
                <p:cNvPr id="4130" name="Freeform 61"/>
                <p:cNvSpPr>
                  <a:spLocks/>
                </p:cNvSpPr>
                <p:nvPr/>
              </p:nvSpPr>
              <p:spPr bwMode="auto">
                <a:xfrm rot="8016108">
                  <a:off x="997" y="1101"/>
                  <a:ext cx="719" cy="647"/>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pPr defTabSz="914343">
                    <a:defRPr/>
                  </a:pPr>
                  <a:endParaRPr lang="en-US" kern="0">
                    <a:solidFill>
                      <a:sysClr val="windowText" lastClr="000000"/>
                    </a:solidFill>
                  </a:endParaRPr>
                </a:p>
              </p:txBody>
            </p:sp>
            <p:sp>
              <p:nvSpPr>
                <p:cNvPr id="4131" name="Freeform 62"/>
                <p:cNvSpPr>
                  <a:spLocks/>
                </p:cNvSpPr>
                <p:nvPr/>
              </p:nvSpPr>
              <p:spPr bwMode="auto">
                <a:xfrm rot="-10025304">
                  <a:off x="538" y="1355"/>
                  <a:ext cx="721" cy="644"/>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pPr defTabSz="914343">
                    <a:defRPr/>
                  </a:pPr>
                  <a:endParaRPr lang="en-US" kern="0">
                    <a:solidFill>
                      <a:sysClr val="windowText" lastClr="000000"/>
                    </a:solidFill>
                  </a:endParaRPr>
                </a:p>
              </p:txBody>
            </p:sp>
            <p:sp>
              <p:nvSpPr>
                <p:cNvPr id="4132" name="Oval 63" descr="Large confetti"/>
                <p:cNvSpPr>
                  <a:spLocks noChangeArrowheads="1"/>
                </p:cNvSpPr>
                <p:nvPr/>
              </p:nvSpPr>
              <p:spPr bwMode="auto">
                <a:xfrm>
                  <a:off x="748" y="1075"/>
                  <a:ext cx="335" cy="380"/>
                </a:xfrm>
                <a:prstGeom prst="ellipse">
                  <a:avLst/>
                </a:prstGeom>
                <a:pattFill prst="lgConfetti">
                  <a:fgClr>
                    <a:srgbClr val="CCCC00"/>
                  </a:fgClr>
                  <a:bgClr>
                    <a:schemeClr val="tx1"/>
                  </a:bgClr>
                </a:patt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43" eaLnBrk="1" hangingPunct="1">
                    <a:defRPr/>
                  </a:pPr>
                  <a:endParaRPr lang="en-US" altLang="en-US" kern="0">
                    <a:latin typeface="Times New Roman" panose="02020603050405020304" pitchFamily="18" charset="0"/>
                  </a:endParaRPr>
                </a:p>
              </p:txBody>
            </p:sp>
          </p:grpSp>
          <p:grpSp>
            <p:nvGrpSpPr>
              <p:cNvPr id="24600" name="Group 64"/>
              <p:cNvGrpSpPr>
                <a:grpSpLocks/>
              </p:cNvGrpSpPr>
              <p:nvPr/>
            </p:nvGrpSpPr>
            <p:grpSpPr bwMode="auto">
              <a:xfrm rot="20069967" flipH="1">
                <a:off x="153" y="2297"/>
                <a:ext cx="192" cy="528"/>
                <a:chOff x="480" y="2496"/>
                <a:chExt cx="288" cy="528"/>
              </a:xfrm>
            </p:grpSpPr>
            <p:sp>
              <p:nvSpPr>
                <p:cNvPr id="4121" name="Freeform 65"/>
                <p:cNvSpPr>
                  <a:spLocks/>
                </p:cNvSpPr>
                <p:nvPr/>
              </p:nvSpPr>
              <p:spPr bwMode="auto">
                <a:xfrm>
                  <a:off x="479" y="2493"/>
                  <a:ext cx="289" cy="435"/>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a:lstStyle/>
                <a:p>
                  <a:pPr defTabSz="914343">
                    <a:defRPr/>
                  </a:pPr>
                  <a:endParaRPr lang="en-US" kern="0">
                    <a:solidFill>
                      <a:sysClr val="windowText" lastClr="000000"/>
                    </a:solidFill>
                  </a:endParaRPr>
                </a:p>
              </p:txBody>
            </p:sp>
            <p:sp>
              <p:nvSpPr>
                <p:cNvPr id="4122" name="Freeform 66"/>
                <p:cNvSpPr>
                  <a:spLocks/>
                </p:cNvSpPr>
                <p:nvPr/>
              </p:nvSpPr>
              <p:spPr bwMode="auto">
                <a:xfrm>
                  <a:off x="576" y="2524"/>
                  <a:ext cx="129" cy="404"/>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23" name="Freeform 67"/>
                <p:cNvSpPr>
                  <a:spLocks/>
                </p:cNvSpPr>
                <p:nvPr/>
              </p:nvSpPr>
              <p:spPr bwMode="auto">
                <a:xfrm>
                  <a:off x="642" y="2648"/>
                  <a:ext cx="131"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24" name="Freeform 68"/>
                <p:cNvSpPr>
                  <a:spLocks/>
                </p:cNvSpPr>
                <p:nvPr/>
              </p:nvSpPr>
              <p:spPr bwMode="auto">
                <a:xfrm>
                  <a:off x="543" y="2648"/>
                  <a:ext cx="66" cy="218"/>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25" name="Freeform 69"/>
                <p:cNvSpPr>
                  <a:spLocks/>
                </p:cNvSpPr>
                <p:nvPr/>
              </p:nvSpPr>
              <p:spPr bwMode="auto">
                <a:xfrm>
                  <a:off x="631" y="2555"/>
                  <a:ext cx="17" cy="155"/>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sp>
              <p:nvSpPr>
                <p:cNvPr id="4126" name="Freeform 70"/>
                <p:cNvSpPr>
                  <a:spLocks/>
                </p:cNvSpPr>
                <p:nvPr/>
              </p:nvSpPr>
              <p:spPr bwMode="auto">
                <a:xfrm flipH="1">
                  <a:off x="529" y="2929"/>
                  <a:ext cx="46" cy="95"/>
                </a:xfrm>
                <a:custGeom>
                  <a:avLst/>
                  <a:gdLst>
                    <a:gd name="T0" fmla="*/ 5 w 72"/>
                    <a:gd name="T1" fmla="*/ 0 h 192"/>
                    <a:gd name="T2" fmla="*/ 0 w 72"/>
                    <a:gd name="T3" fmla="*/ 48 h 192"/>
                    <a:gd name="T4" fmla="*/ 0 60000 65536"/>
                    <a:gd name="T5" fmla="*/ 0 60000 65536"/>
                    <a:gd name="T6" fmla="*/ 0 w 72"/>
                    <a:gd name="T7" fmla="*/ 0 h 192"/>
                    <a:gd name="T8" fmla="*/ 72 w 72"/>
                    <a:gd name="T9" fmla="*/ 192 h 192"/>
                  </a:gdLst>
                  <a:ahLst/>
                  <a:cxnLst>
                    <a:cxn ang="T4">
                      <a:pos x="T0" y="T1"/>
                    </a:cxn>
                    <a:cxn ang="T5">
                      <a:pos x="T2" y="T3"/>
                    </a:cxn>
                  </a:cxnLst>
                  <a:rect l="T6" t="T7" r="T8" b="T9"/>
                  <a:pathLst>
                    <a:path w="72" h="192">
                      <a:moveTo>
                        <a:pt x="12" y="0"/>
                      </a:moveTo>
                      <a:cubicBezTo>
                        <a:pt x="24" y="48"/>
                        <a:pt x="72" y="192"/>
                        <a:pt x="0" y="192"/>
                      </a:cubicBezTo>
                    </a:path>
                  </a:pathLst>
                </a:custGeom>
                <a:noFill/>
                <a:ln w="57150" cmpd="sng">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pPr defTabSz="914343">
                    <a:defRPr/>
                  </a:pPr>
                  <a:endParaRPr lang="en-US" kern="0">
                    <a:solidFill>
                      <a:sysClr val="windowText" lastClr="000000"/>
                    </a:solidFill>
                  </a:endParaRPr>
                </a:p>
              </p:txBody>
            </p:sp>
          </p:grpSp>
        </p:grpSp>
      </p:grpSp>
      <p:pic>
        <p:nvPicPr>
          <p:cNvPr id="24585" name="Picture 71" descr="image00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001" y="381000"/>
            <a:ext cx="1076665" cy="82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683557" y="2252638"/>
            <a:ext cx="6096000" cy="1846659"/>
          </a:xfrm>
          <a:prstGeom prst="rect">
            <a:avLst/>
          </a:prstGeom>
        </p:spPr>
        <p:txBody>
          <a:bodyPr>
            <a:spAutoFit/>
          </a:bodyPr>
          <a:lstStyle/>
          <a:p>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Đọc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thuộc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lòng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thơ</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Đồng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cơ</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sở</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tình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đồng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giữa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những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lính</a:t>
            </a:r>
            <a:r>
              <a:rPr lang="en-US" sz="3200" dirty="0">
                <a:solidFill>
                  <a:srgbClr val="000000"/>
                </a:solidFill>
                <a:latin typeface="Times New Roman" panose="02020603050405020304" pitchFamily="18" charset="0"/>
                <a:ea typeface="Times New Roman" panose="02020603050405020304" pitchFamily="18" charset="0"/>
              </a:rPr>
              <a:t>?</a:t>
            </a:r>
            <a:br>
              <a:rPr lang="en-US" sz="1400" dirty="0">
                <a:solidFill>
                  <a:srgbClr val="000000"/>
                </a:solidFill>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2666282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0.00833 0.53272 L 0 8.09249E-7 " pathEditMode="relative" rAng="0" ptsTypes="AA">
                                      <p:cBhvr>
                                        <p:cTn id="6" dur="2000" fill="hold"/>
                                        <p:tgtEl>
                                          <p:spTgt spid="2"/>
                                        </p:tgtEl>
                                        <p:attrNameLst>
                                          <p:attrName>ppt_x</p:attrName>
                                          <p:attrName>ppt_y</p:attrName>
                                        </p:attrNameLst>
                                      </p:cBhvr>
                                      <p:rCtr x="417" y="-2663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Ã n Ã½ giá»i thiá»u ÄÃ´i dÃ©p lá»p trong khÃ¡ng chiáº¿n tlv sá» 3, lá»p 8">
            <a:extLst>
              <a:ext uri="{FF2B5EF4-FFF2-40B4-BE49-F238E27FC236}">
                <a16:creationId xmlns:a16="http://schemas.microsoft.com/office/drawing/2014/main" id="{26F8859D-0E0E-4CD6-818E-3869166320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22"/>
          <a:stretch/>
        </p:blipFill>
        <p:spPr bwMode="auto">
          <a:xfrm>
            <a:off x="-1" y="0"/>
            <a:ext cx="12192001" cy="686520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9D3521C-7A85-4080-979D-E428E5609450}"/>
              </a:ext>
            </a:extLst>
          </p:cNvPr>
          <p:cNvGrpSpPr/>
          <p:nvPr/>
        </p:nvGrpSpPr>
        <p:grpSpPr>
          <a:xfrm>
            <a:off x="-1" y="5511579"/>
            <a:ext cx="12192001" cy="1356813"/>
            <a:chOff x="-1" y="5511579"/>
            <a:chExt cx="12192001" cy="1356813"/>
          </a:xfrm>
        </p:grpSpPr>
        <p:sp>
          <p:nvSpPr>
            <p:cNvPr id="2" name="Rectangle 1">
              <a:extLst>
                <a:ext uri="{FF2B5EF4-FFF2-40B4-BE49-F238E27FC236}">
                  <a16:creationId xmlns:a16="http://schemas.microsoft.com/office/drawing/2014/main" id="{6F45AB9B-7927-472C-B5E0-D6B5B9A106DC}"/>
                </a:ext>
              </a:extLst>
            </p:cNvPr>
            <p:cNvSpPr/>
            <p:nvPr/>
          </p:nvSpPr>
          <p:spPr>
            <a:xfrm>
              <a:off x="-1" y="5511579"/>
              <a:ext cx="12192001" cy="13568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6815C49-E0B1-43F3-8E51-9AFD343CA53E}"/>
                </a:ext>
              </a:extLst>
            </p:cNvPr>
            <p:cNvSpPr/>
            <p:nvPr/>
          </p:nvSpPr>
          <p:spPr>
            <a:xfrm>
              <a:off x="103909" y="5631873"/>
              <a:ext cx="11970329" cy="109104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 </a:t>
              </a:r>
              <a:r>
                <a:rPr kumimoji="0" lang="en-SG" altLang="vi-VN"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Những</a:t>
              </a:r>
              <a:r>
                <a:rPr kumimoji="0" lang="en-SG" alt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SG" altLang="vi-VN"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biểu</a:t>
              </a:r>
              <a:r>
                <a:rPr kumimoji="0" lang="en-SG" alt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SG" altLang="vi-VN"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hiện</a:t>
              </a:r>
              <a:r>
                <a:rPr kumimoji="0" lang="en-SG" alt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alt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của tình đồng chí</a:t>
              </a:r>
              <a:endParaRPr kumimoji="0" lang="en-SG" sz="4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872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title"/>
          </p:nvPr>
        </p:nvSpPr>
        <p:spPr/>
        <p:txBody>
          <a:bodyPr/>
          <a:lstStyle/>
          <a:p>
            <a:endParaRPr lang="en-US"/>
          </a:p>
        </p:txBody>
      </p:sp>
      <p:sp>
        <p:nvSpPr>
          <p:cNvPr id="37891" name="Rectangle 8" descr="Rectangle: Click to edit Master text styles&#10;Second level&#10;Third level&#10;Fourth level&#10;Fifth level"/>
          <p:cNvSpPr>
            <a:spLocks noGrp="1" noChangeArrowheads="1"/>
          </p:cNvSpPr>
          <p:nvPr>
            <p:ph type="body" sz="half" idx="1"/>
          </p:nvPr>
        </p:nvSpPr>
        <p:spPr/>
        <p:txBody>
          <a:bodyPr/>
          <a:lstStyle/>
          <a:p>
            <a:endParaRPr lang="en-US" sz="2400"/>
          </a:p>
        </p:txBody>
      </p:sp>
      <p:pic>
        <p:nvPicPr>
          <p:cNvPr id="61443" name="dong chi 24.MPG">
            <a:hlinkClick r:id="" action="ppaction://media"/>
          </p:cNvPr>
          <p:cNvPicPr>
            <a:picLocks noGrp="1" noRot="1" noChangeAspect="1" noChangeArrowheads="1"/>
          </p:cNvPicPr>
          <p:nvPr>
            <p:ph idx="4294967295"/>
            <a:videoFile r:link="rId1"/>
          </p:nvPr>
        </p:nvPicPr>
        <p:blipFill>
          <a:blip r:embed="rId3">
            <a:extLst>
              <a:ext uri="{28A0092B-C50C-407E-A947-70E740481C1C}">
                <a14:useLocalDpi xmlns:a14="http://schemas.microsoft.com/office/drawing/2010/main" val="0"/>
              </a:ext>
            </a:extLst>
          </a:blip>
          <a:srcRect/>
          <a:stretch>
            <a:fillRect/>
          </a:stretch>
        </p:blipFill>
        <p:spPr>
          <a:xfrm>
            <a:off x="406400" y="533400"/>
            <a:ext cx="5181600" cy="5943600"/>
          </a:xfrm>
        </p:spPr>
      </p:pic>
      <p:sp>
        <p:nvSpPr>
          <p:cNvPr id="130059" name="Text Box 11" descr="Rectangle: Click to edit Master text styles&#10;Second level&#10;Third level&#10;Fourth level&#10;Fifth level"/>
          <p:cNvSpPr>
            <a:spLocks noGrp="1" noChangeArrowheads="1"/>
          </p:cNvSpPr>
          <p:nvPr>
            <p:ph type="body" sz="half" idx="2"/>
          </p:nvPr>
        </p:nvSpPr>
        <p:spPr>
          <a:xfrm>
            <a:off x="5588000" y="533400"/>
            <a:ext cx="6604000" cy="5943600"/>
          </a:xfrm>
          <a:noFill/>
        </p:spPr>
        <p:txBody>
          <a:bodyPr/>
          <a:lstStyle/>
          <a:p>
            <a:pPr>
              <a:buFont typeface="Wingdings" pitchFamily="2" charset="2"/>
              <a:buNone/>
            </a:pPr>
            <a:endParaRPr lang="en-US" sz="2300" b="1" dirty="0">
              <a:latin typeface="Times New Roman" pitchFamily="18" charset="0"/>
            </a:endParaRPr>
          </a:p>
          <a:p>
            <a:pPr>
              <a:buFont typeface="Wingdings" pitchFamily="2" charset="2"/>
              <a:buNone/>
            </a:pPr>
            <a:r>
              <a:rPr lang="en-US" sz="2300" b="1" dirty="0">
                <a:solidFill>
                  <a:srgbClr val="FF0000"/>
                </a:solidFill>
                <a:latin typeface="Times New Roman" pitchFamily="18" charset="0"/>
              </a:rPr>
              <a:t>2. </a:t>
            </a:r>
            <a:r>
              <a:rPr lang="en-US" sz="2300" b="1" dirty="0" err="1">
                <a:solidFill>
                  <a:srgbClr val="FF0000"/>
                </a:solidFill>
                <a:latin typeface="Times New Roman" pitchFamily="18" charset="0"/>
              </a:rPr>
              <a:t>Những</a:t>
            </a:r>
            <a:r>
              <a:rPr lang="en-US" sz="2300" b="1" dirty="0">
                <a:solidFill>
                  <a:srgbClr val="FF0000"/>
                </a:solidFill>
                <a:latin typeface="Times New Roman" pitchFamily="18" charset="0"/>
              </a:rPr>
              <a:t> </a:t>
            </a:r>
            <a:r>
              <a:rPr lang="en-US" sz="2300" b="1" dirty="0" err="1">
                <a:solidFill>
                  <a:srgbClr val="FF0000"/>
                </a:solidFill>
                <a:latin typeface="Times New Roman" pitchFamily="18" charset="0"/>
              </a:rPr>
              <a:t>biểu</a:t>
            </a:r>
            <a:r>
              <a:rPr lang="en-US" sz="2300" b="1" dirty="0">
                <a:solidFill>
                  <a:srgbClr val="FF0000"/>
                </a:solidFill>
                <a:latin typeface="Times New Roman" pitchFamily="18" charset="0"/>
              </a:rPr>
              <a:t> </a:t>
            </a:r>
            <a:r>
              <a:rPr lang="en-US" sz="2300" b="1" dirty="0" err="1">
                <a:solidFill>
                  <a:srgbClr val="FF0000"/>
                </a:solidFill>
                <a:latin typeface="Times New Roman" pitchFamily="18" charset="0"/>
              </a:rPr>
              <a:t>hiện</a:t>
            </a:r>
            <a:r>
              <a:rPr lang="en-US" sz="2300" b="1" dirty="0">
                <a:solidFill>
                  <a:srgbClr val="FF0000"/>
                </a:solidFill>
                <a:latin typeface="Times New Roman" pitchFamily="18" charset="0"/>
              </a:rPr>
              <a:t> </a:t>
            </a:r>
            <a:r>
              <a:rPr lang="en-US" sz="2300" b="1" dirty="0" err="1">
                <a:solidFill>
                  <a:srgbClr val="FF0000"/>
                </a:solidFill>
                <a:latin typeface="Times New Roman" pitchFamily="18" charset="0"/>
              </a:rPr>
              <a:t>cao</a:t>
            </a:r>
            <a:r>
              <a:rPr lang="en-US" sz="2300" b="1" dirty="0">
                <a:solidFill>
                  <a:srgbClr val="FF0000"/>
                </a:solidFill>
                <a:latin typeface="Times New Roman" pitchFamily="18" charset="0"/>
              </a:rPr>
              <a:t> </a:t>
            </a:r>
            <a:r>
              <a:rPr lang="en-US" sz="2300" b="1" dirty="0" err="1">
                <a:solidFill>
                  <a:srgbClr val="FF0000"/>
                </a:solidFill>
                <a:latin typeface="Times New Roman" pitchFamily="18" charset="0"/>
              </a:rPr>
              <a:t>đẹp</a:t>
            </a:r>
            <a:r>
              <a:rPr lang="en-US" sz="2300" b="1" dirty="0">
                <a:solidFill>
                  <a:srgbClr val="FF0000"/>
                </a:solidFill>
                <a:latin typeface="Times New Roman" pitchFamily="18" charset="0"/>
              </a:rPr>
              <a:t> </a:t>
            </a:r>
            <a:r>
              <a:rPr lang="en-US" sz="2300" b="1" dirty="0" err="1">
                <a:solidFill>
                  <a:srgbClr val="FF0000"/>
                </a:solidFill>
                <a:latin typeface="Times New Roman" pitchFamily="18" charset="0"/>
              </a:rPr>
              <a:t>của</a:t>
            </a:r>
            <a:r>
              <a:rPr lang="en-US" sz="2300" b="1" dirty="0">
                <a:solidFill>
                  <a:srgbClr val="FF0000"/>
                </a:solidFill>
                <a:latin typeface="Times New Roman" pitchFamily="18" charset="0"/>
              </a:rPr>
              <a:t> </a:t>
            </a:r>
            <a:r>
              <a:rPr lang="en-US" sz="2300" b="1" dirty="0" err="1">
                <a:solidFill>
                  <a:srgbClr val="FF0000"/>
                </a:solidFill>
                <a:latin typeface="Times New Roman" pitchFamily="18" charset="0"/>
              </a:rPr>
              <a:t>tình</a:t>
            </a:r>
            <a:r>
              <a:rPr lang="en-US" sz="2300" b="1" dirty="0">
                <a:solidFill>
                  <a:srgbClr val="FF0000"/>
                </a:solidFill>
                <a:latin typeface="Times New Roman" pitchFamily="18" charset="0"/>
              </a:rPr>
              <a:t> </a:t>
            </a:r>
            <a:r>
              <a:rPr lang="en-US" sz="2300" b="1" dirty="0" err="1">
                <a:solidFill>
                  <a:srgbClr val="FF0000"/>
                </a:solidFill>
                <a:latin typeface="Times New Roman" pitchFamily="18" charset="0"/>
              </a:rPr>
              <a:t>đồng</a:t>
            </a:r>
            <a:r>
              <a:rPr lang="en-US" sz="2300" b="1" dirty="0">
                <a:solidFill>
                  <a:srgbClr val="FF0000"/>
                </a:solidFill>
                <a:latin typeface="Times New Roman" pitchFamily="18" charset="0"/>
              </a:rPr>
              <a:t> </a:t>
            </a:r>
            <a:r>
              <a:rPr lang="en-US" sz="2300" b="1" dirty="0" err="1">
                <a:solidFill>
                  <a:srgbClr val="FF0000"/>
                </a:solidFill>
                <a:latin typeface="Times New Roman" pitchFamily="18" charset="0"/>
              </a:rPr>
              <a:t>chí</a:t>
            </a:r>
            <a:endParaRPr lang="en-US" sz="2300" b="1" dirty="0">
              <a:solidFill>
                <a:srgbClr val="FF0000"/>
              </a:solidFill>
              <a:latin typeface="Times New Roman" pitchFamily="18" charset="0"/>
            </a:endParaRPr>
          </a:p>
          <a:p>
            <a:pPr>
              <a:buFont typeface="Wingdings" pitchFamily="2" charset="2"/>
              <a:buNone/>
            </a:pPr>
            <a:r>
              <a:rPr lang="en-US" sz="2300" b="1" i="1" dirty="0" err="1">
                <a:latin typeface="Times New Roman" pitchFamily="18" charset="0"/>
              </a:rPr>
              <a:t>Ruộng</a:t>
            </a:r>
            <a:r>
              <a:rPr lang="en-US" sz="2300" b="1" i="1" dirty="0">
                <a:latin typeface="Times New Roman" pitchFamily="18" charset="0"/>
              </a:rPr>
              <a:t> </a:t>
            </a:r>
            <a:r>
              <a:rPr lang="en-US" sz="2300" b="1" i="1" dirty="0" err="1">
                <a:latin typeface="Times New Roman" pitchFamily="18" charset="0"/>
              </a:rPr>
              <a:t>nương</a:t>
            </a:r>
            <a:r>
              <a:rPr lang="en-US" sz="2300" b="1" i="1" dirty="0">
                <a:latin typeface="Times New Roman" pitchFamily="18" charset="0"/>
              </a:rPr>
              <a:t> </a:t>
            </a:r>
            <a:r>
              <a:rPr lang="en-US" sz="2300" b="1" i="1" dirty="0" err="1">
                <a:latin typeface="Times New Roman" pitchFamily="18" charset="0"/>
              </a:rPr>
              <a:t>anh</a:t>
            </a:r>
            <a:r>
              <a:rPr lang="en-US" sz="2300" b="1" i="1" dirty="0">
                <a:latin typeface="Times New Roman" pitchFamily="18" charset="0"/>
              </a:rPr>
              <a:t> </a:t>
            </a:r>
            <a:r>
              <a:rPr lang="en-US" sz="2300" b="1" i="1" dirty="0" err="1">
                <a:latin typeface="Times New Roman" pitchFamily="18" charset="0"/>
              </a:rPr>
              <a:t>gửi</a:t>
            </a:r>
            <a:r>
              <a:rPr lang="en-US" sz="2300" b="1" i="1" dirty="0">
                <a:latin typeface="Times New Roman" pitchFamily="18" charset="0"/>
              </a:rPr>
              <a:t> </a:t>
            </a:r>
            <a:r>
              <a:rPr lang="en-US" sz="2300" b="1" i="1" dirty="0" err="1">
                <a:latin typeface="Times New Roman" pitchFamily="18" charset="0"/>
              </a:rPr>
              <a:t>bạn</a:t>
            </a:r>
            <a:r>
              <a:rPr lang="en-US" sz="2300" b="1" i="1" dirty="0">
                <a:latin typeface="Times New Roman" pitchFamily="18" charset="0"/>
              </a:rPr>
              <a:t> </a:t>
            </a:r>
            <a:r>
              <a:rPr lang="en-US" sz="2300" b="1" i="1" dirty="0" err="1">
                <a:latin typeface="Times New Roman" pitchFamily="18" charset="0"/>
              </a:rPr>
              <a:t>thân</a:t>
            </a:r>
            <a:r>
              <a:rPr lang="en-US" sz="2300" b="1" i="1" dirty="0">
                <a:latin typeface="Times New Roman" pitchFamily="18" charset="0"/>
              </a:rPr>
              <a:t> </a:t>
            </a:r>
            <a:r>
              <a:rPr lang="en-US" sz="2300" b="1" i="1" dirty="0" err="1">
                <a:latin typeface="Times New Roman" pitchFamily="18" charset="0"/>
              </a:rPr>
              <a:t>cày</a:t>
            </a:r>
            <a:r>
              <a:rPr lang="en-US" sz="2300" b="1" i="1" dirty="0">
                <a:latin typeface="Times New Roman" pitchFamily="18" charset="0"/>
              </a:rPr>
              <a:t> </a:t>
            </a:r>
          </a:p>
          <a:p>
            <a:pPr>
              <a:buFont typeface="Wingdings" pitchFamily="2" charset="2"/>
              <a:buNone/>
            </a:pPr>
            <a:r>
              <a:rPr lang="en-US" sz="2300" b="1" i="1" dirty="0" err="1">
                <a:latin typeface="Times New Roman" pitchFamily="18" charset="0"/>
              </a:rPr>
              <a:t>Gian</a:t>
            </a:r>
            <a:r>
              <a:rPr lang="en-US" sz="2300" b="1" i="1" dirty="0">
                <a:latin typeface="Times New Roman" pitchFamily="18" charset="0"/>
              </a:rPr>
              <a:t> </a:t>
            </a:r>
            <a:r>
              <a:rPr lang="en-US" sz="2300" b="1" i="1" dirty="0" err="1">
                <a:latin typeface="Times New Roman" pitchFamily="18" charset="0"/>
              </a:rPr>
              <a:t>nhà</a:t>
            </a:r>
            <a:r>
              <a:rPr lang="en-US" sz="2300" b="1" i="1" dirty="0">
                <a:latin typeface="Times New Roman" pitchFamily="18" charset="0"/>
              </a:rPr>
              <a:t> </a:t>
            </a:r>
            <a:r>
              <a:rPr lang="en-US" sz="2300" b="1" i="1" dirty="0" err="1">
                <a:latin typeface="Times New Roman" pitchFamily="18" charset="0"/>
              </a:rPr>
              <a:t>không</a:t>
            </a:r>
            <a:r>
              <a:rPr lang="en-US" sz="2300" b="1" i="1" dirty="0">
                <a:latin typeface="Times New Roman" pitchFamily="18" charset="0"/>
              </a:rPr>
              <a:t> </a:t>
            </a:r>
            <a:r>
              <a:rPr lang="en-US" sz="2300" b="1" i="1" dirty="0" err="1">
                <a:latin typeface="Times New Roman" pitchFamily="18" charset="0"/>
              </a:rPr>
              <a:t>mặc</a:t>
            </a:r>
            <a:r>
              <a:rPr lang="en-US" sz="2300" b="1" i="1" dirty="0">
                <a:latin typeface="Times New Roman" pitchFamily="18" charset="0"/>
              </a:rPr>
              <a:t> </a:t>
            </a:r>
            <a:r>
              <a:rPr lang="en-US" sz="2300" b="1" i="1" dirty="0" err="1">
                <a:latin typeface="Times New Roman" pitchFamily="18" charset="0"/>
              </a:rPr>
              <a:t>kệ</a:t>
            </a:r>
            <a:r>
              <a:rPr lang="en-US" sz="2300" b="1" i="1" dirty="0">
                <a:latin typeface="Times New Roman" pitchFamily="18" charset="0"/>
              </a:rPr>
              <a:t> </a:t>
            </a:r>
            <a:r>
              <a:rPr lang="en-US" sz="2300" b="1" i="1" dirty="0" err="1">
                <a:latin typeface="Times New Roman" pitchFamily="18" charset="0"/>
              </a:rPr>
              <a:t>gió</a:t>
            </a:r>
            <a:r>
              <a:rPr lang="en-US" sz="2300" b="1" i="1" dirty="0">
                <a:latin typeface="Times New Roman" pitchFamily="18" charset="0"/>
              </a:rPr>
              <a:t> lung lay</a:t>
            </a:r>
          </a:p>
          <a:p>
            <a:pPr>
              <a:buFont typeface="Wingdings" pitchFamily="2" charset="2"/>
              <a:buNone/>
            </a:pPr>
            <a:r>
              <a:rPr lang="en-US" sz="2300" b="1" i="1" dirty="0" err="1">
                <a:latin typeface="Times New Roman" pitchFamily="18" charset="0"/>
              </a:rPr>
              <a:t>Giếng</a:t>
            </a:r>
            <a:r>
              <a:rPr lang="en-US" sz="2300" b="1" i="1" dirty="0">
                <a:latin typeface="Times New Roman" pitchFamily="18" charset="0"/>
              </a:rPr>
              <a:t> </a:t>
            </a:r>
            <a:r>
              <a:rPr lang="en-US" sz="2300" b="1" i="1" dirty="0" err="1">
                <a:latin typeface="Times New Roman" pitchFamily="18" charset="0"/>
              </a:rPr>
              <a:t>nước</a:t>
            </a:r>
            <a:r>
              <a:rPr lang="en-US" sz="2300" b="1" i="1" dirty="0">
                <a:latin typeface="Times New Roman" pitchFamily="18" charset="0"/>
              </a:rPr>
              <a:t> </a:t>
            </a:r>
            <a:r>
              <a:rPr lang="en-US" sz="2300" b="1" i="1" dirty="0" err="1">
                <a:latin typeface="Times New Roman" pitchFamily="18" charset="0"/>
              </a:rPr>
              <a:t>gốc</a:t>
            </a:r>
            <a:r>
              <a:rPr lang="en-US" sz="2300" b="1" i="1" dirty="0">
                <a:latin typeface="Times New Roman" pitchFamily="18" charset="0"/>
              </a:rPr>
              <a:t> </a:t>
            </a:r>
            <a:r>
              <a:rPr lang="en-US" sz="2300" b="1" i="1" dirty="0" err="1">
                <a:latin typeface="Times New Roman" pitchFamily="18" charset="0"/>
              </a:rPr>
              <a:t>đa</a:t>
            </a:r>
            <a:r>
              <a:rPr lang="en-US" sz="2300" b="1" i="1" dirty="0">
                <a:latin typeface="Times New Roman" pitchFamily="18" charset="0"/>
              </a:rPr>
              <a:t> </a:t>
            </a:r>
            <a:r>
              <a:rPr lang="en-US" sz="2300" b="1" i="1" dirty="0" err="1">
                <a:latin typeface="Times New Roman" pitchFamily="18" charset="0"/>
              </a:rPr>
              <a:t>nhớ</a:t>
            </a:r>
            <a:r>
              <a:rPr lang="en-US" sz="2300" b="1" i="1" dirty="0">
                <a:latin typeface="Times New Roman" pitchFamily="18" charset="0"/>
              </a:rPr>
              <a:t> </a:t>
            </a:r>
            <a:r>
              <a:rPr lang="en-US" sz="2300" b="1" i="1" dirty="0" err="1">
                <a:latin typeface="Times New Roman" pitchFamily="18" charset="0"/>
              </a:rPr>
              <a:t>người</a:t>
            </a:r>
            <a:r>
              <a:rPr lang="en-US" sz="2300" b="1" i="1" dirty="0">
                <a:latin typeface="Times New Roman" pitchFamily="18" charset="0"/>
              </a:rPr>
              <a:t> </a:t>
            </a:r>
            <a:r>
              <a:rPr lang="en-US" sz="2300" b="1" i="1" dirty="0" err="1">
                <a:latin typeface="Times New Roman" pitchFamily="18" charset="0"/>
              </a:rPr>
              <a:t>ra</a:t>
            </a:r>
            <a:r>
              <a:rPr lang="en-US" sz="2300" b="1" i="1" dirty="0">
                <a:latin typeface="Times New Roman" pitchFamily="18" charset="0"/>
              </a:rPr>
              <a:t> </a:t>
            </a:r>
            <a:r>
              <a:rPr lang="en-US" sz="2300" b="1" i="1" dirty="0" err="1">
                <a:latin typeface="Times New Roman" pitchFamily="18" charset="0"/>
              </a:rPr>
              <a:t>lính</a:t>
            </a:r>
            <a:r>
              <a:rPr lang="en-US" sz="2300" b="1" i="1" dirty="0">
                <a:latin typeface="Times New Roman" pitchFamily="18" charset="0"/>
              </a:rPr>
              <a:t> </a:t>
            </a:r>
          </a:p>
          <a:p>
            <a:pPr>
              <a:buFont typeface="Wingdings" pitchFamily="2" charset="2"/>
              <a:buNone/>
            </a:pPr>
            <a:r>
              <a:rPr lang="en-US" sz="2300" b="1" i="1" dirty="0" err="1">
                <a:latin typeface="Times New Roman" pitchFamily="18" charset="0"/>
              </a:rPr>
              <a:t>Anh</a:t>
            </a:r>
            <a:r>
              <a:rPr lang="en-US" sz="2300" b="1" i="1" dirty="0">
                <a:latin typeface="Times New Roman" pitchFamily="18" charset="0"/>
              </a:rPr>
              <a:t> </a:t>
            </a:r>
            <a:r>
              <a:rPr lang="en-US" sz="2300" b="1" i="1" dirty="0" err="1">
                <a:latin typeface="Times New Roman" pitchFamily="18" charset="0"/>
              </a:rPr>
              <a:t>với</a:t>
            </a:r>
            <a:r>
              <a:rPr lang="en-US" sz="2300" b="1" i="1" dirty="0">
                <a:latin typeface="Times New Roman" pitchFamily="18" charset="0"/>
              </a:rPr>
              <a:t> </a:t>
            </a:r>
            <a:r>
              <a:rPr lang="en-US" sz="2300" b="1" i="1" dirty="0" err="1">
                <a:latin typeface="Times New Roman" pitchFamily="18" charset="0"/>
              </a:rPr>
              <a:t>tôi</a:t>
            </a:r>
            <a:r>
              <a:rPr lang="en-US" sz="2300" b="1" i="1" dirty="0">
                <a:latin typeface="Times New Roman" pitchFamily="18" charset="0"/>
              </a:rPr>
              <a:t> </a:t>
            </a:r>
            <a:r>
              <a:rPr lang="en-US" sz="2300" b="1" i="1" dirty="0" err="1">
                <a:latin typeface="Times New Roman" pitchFamily="18" charset="0"/>
              </a:rPr>
              <a:t>biết</a:t>
            </a:r>
            <a:r>
              <a:rPr lang="en-US" sz="2300" b="1" i="1" dirty="0">
                <a:latin typeface="Times New Roman" pitchFamily="18" charset="0"/>
              </a:rPr>
              <a:t> </a:t>
            </a:r>
            <a:r>
              <a:rPr lang="en-US" sz="2300" b="1" i="1" dirty="0" err="1">
                <a:latin typeface="Times New Roman" pitchFamily="18" charset="0"/>
              </a:rPr>
              <a:t>từng</a:t>
            </a:r>
            <a:r>
              <a:rPr lang="en-US" sz="2300" b="1" i="1" dirty="0">
                <a:latin typeface="Times New Roman" pitchFamily="18" charset="0"/>
              </a:rPr>
              <a:t> </a:t>
            </a:r>
            <a:r>
              <a:rPr lang="en-US" sz="2300" b="1" i="1" dirty="0" err="1">
                <a:latin typeface="Times New Roman" pitchFamily="18" charset="0"/>
              </a:rPr>
              <a:t>cơn</a:t>
            </a:r>
            <a:r>
              <a:rPr lang="en-US" sz="2300" b="1" i="1" dirty="0">
                <a:latin typeface="Times New Roman" pitchFamily="18" charset="0"/>
              </a:rPr>
              <a:t> </a:t>
            </a:r>
            <a:r>
              <a:rPr lang="en-US" sz="2300" b="1" i="1" dirty="0" err="1">
                <a:latin typeface="Times New Roman" pitchFamily="18" charset="0"/>
              </a:rPr>
              <a:t>ớn</a:t>
            </a:r>
            <a:r>
              <a:rPr lang="en-US" sz="2300" b="1" i="1" dirty="0">
                <a:latin typeface="Times New Roman" pitchFamily="18" charset="0"/>
              </a:rPr>
              <a:t> </a:t>
            </a:r>
            <a:r>
              <a:rPr lang="en-US" sz="2300" b="1" i="1" dirty="0" err="1">
                <a:latin typeface="Times New Roman" pitchFamily="18" charset="0"/>
              </a:rPr>
              <a:t>lạnh</a:t>
            </a:r>
            <a:r>
              <a:rPr lang="en-US" sz="2300" b="1" i="1" dirty="0">
                <a:latin typeface="Times New Roman" pitchFamily="18" charset="0"/>
              </a:rPr>
              <a:t>,</a:t>
            </a:r>
          </a:p>
          <a:p>
            <a:pPr>
              <a:buFont typeface="Wingdings" pitchFamily="2" charset="2"/>
              <a:buNone/>
            </a:pPr>
            <a:r>
              <a:rPr lang="en-US" sz="2300" b="1" i="1" dirty="0" err="1">
                <a:latin typeface="Times New Roman" pitchFamily="18" charset="0"/>
              </a:rPr>
              <a:t>Sốt</a:t>
            </a:r>
            <a:r>
              <a:rPr lang="en-US" sz="2300" b="1" i="1" dirty="0">
                <a:latin typeface="Times New Roman" pitchFamily="18" charset="0"/>
              </a:rPr>
              <a:t> run </a:t>
            </a:r>
            <a:r>
              <a:rPr lang="en-US" sz="2300" b="1" i="1" dirty="0" err="1">
                <a:latin typeface="Times New Roman" pitchFamily="18" charset="0"/>
              </a:rPr>
              <a:t>người</a:t>
            </a:r>
            <a:r>
              <a:rPr lang="en-US" sz="2300" b="1" i="1" dirty="0">
                <a:latin typeface="Times New Roman" pitchFamily="18" charset="0"/>
              </a:rPr>
              <a:t>, </a:t>
            </a:r>
            <a:r>
              <a:rPr lang="en-US" sz="2300" b="1" i="1" dirty="0" err="1">
                <a:latin typeface="Times New Roman" pitchFamily="18" charset="0"/>
              </a:rPr>
              <a:t>vừng</a:t>
            </a:r>
            <a:r>
              <a:rPr lang="en-US" sz="2300" b="1" i="1" dirty="0">
                <a:latin typeface="Times New Roman" pitchFamily="18" charset="0"/>
              </a:rPr>
              <a:t> </a:t>
            </a:r>
            <a:r>
              <a:rPr lang="en-US" sz="2300" b="1" i="1" dirty="0" err="1">
                <a:latin typeface="Times New Roman" pitchFamily="18" charset="0"/>
              </a:rPr>
              <a:t>trán</a:t>
            </a:r>
            <a:r>
              <a:rPr lang="en-US" sz="2300" b="1" i="1" dirty="0">
                <a:latin typeface="Times New Roman" pitchFamily="18" charset="0"/>
              </a:rPr>
              <a:t> </a:t>
            </a:r>
            <a:r>
              <a:rPr lang="en-US" sz="2300" b="1" i="1" dirty="0" err="1">
                <a:latin typeface="Times New Roman" pitchFamily="18" charset="0"/>
              </a:rPr>
              <a:t>ướt</a:t>
            </a:r>
            <a:r>
              <a:rPr lang="en-US" sz="2300" b="1" i="1" dirty="0">
                <a:latin typeface="Times New Roman" pitchFamily="18" charset="0"/>
              </a:rPr>
              <a:t> </a:t>
            </a:r>
            <a:r>
              <a:rPr lang="en-US" sz="2300" b="1" i="1" dirty="0" err="1">
                <a:latin typeface="Times New Roman" pitchFamily="18" charset="0"/>
              </a:rPr>
              <a:t>mồ</a:t>
            </a:r>
            <a:r>
              <a:rPr lang="en-US" sz="2300" b="1" i="1" dirty="0">
                <a:latin typeface="Times New Roman" pitchFamily="18" charset="0"/>
              </a:rPr>
              <a:t> </a:t>
            </a:r>
            <a:r>
              <a:rPr lang="en-US" sz="2300" b="1" i="1" dirty="0" err="1">
                <a:latin typeface="Times New Roman" pitchFamily="18" charset="0"/>
              </a:rPr>
              <a:t>hôi</a:t>
            </a:r>
            <a:r>
              <a:rPr lang="en-US" sz="2300" b="1" i="1" dirty="0">
                <a:latin typeface="Times New Roman" pitchFamily="18" charset="0"/>
              </a:rPr>
              <a:t>. </a:t>
            </a:r>
          </a:p>
          <a:p>
            <a:pPr>
              <a:buFont typeface="Wingdings" pitchFamily="2" charset="2"/>
              <a:buNone/>
            </a:pPr>
            <a:r>
              <a:rPr lang="en-US" sz="2300" b="1" i="1" dirty="0" err="1">
                <a:latin typeface="Times New Roman" pitchFamily="18" charset="0"/>
              </a:rPr>
              <a:t>Áo</a:t>
            </a:r>
            <a:r>
              <a:rPr lang="en-US" sz="2300" b="1" i="1" dirty="0">
                <a:latin typeface="Times New Roman" pitchFamily="18" charset="0"/>
              </a:rPr>
              <a:t> </a:t>
            </a:r>
            <a:r>
              <a:rPr lang="en-US" sz="2300" b="1" i="1" dirty="0" err="1">
                <a:latin typeface="Times New Roman" pitchFamily="18" charset="0"/>
              </a:rPr>
              <a:t>anh</a:t>
            </a:r>
            <a:r>
              <a:rPr lang="en-US" sz="2300" b="1" i="1" dirty="0">
                <a:latin typeface="Times New Roman" pitchFamily="18" charset="0"/>
              </a:rPr>
              <a:t> </a:t>
            </a:r>
            <a:r>
              <a:rPr lang="en-US" sz="2300" b="1" i="1" dirty="0" err="1">
                <a:latin typeface="Times New Roman" pitchFamily="18" charset="0"/>
              </a:rPr>
              <a:t>rách</a:t>
            </a:r>
            <a:r>
              <a:rPr lang="en-US" sz="2300" b="1" i="1" dirty="0">
                <a:latin typeface="Times New Roman" pitchFamily="18" charset="0"/>
              </a:rPr>
              <a:t> </a:t>
            </a:r>
            <a:r>
              <a:rPr lang="en-US" sz="2300" b="1" i="1" dirty="0" err="1">
                <a:latin typeface="Times New Roman" pitchFamily="18" charset="0"/>
              </a:rPr>
              <a:t>vai</a:t>
            </a:r>
            <a:r>
              <a:rPr lang="en-US" sz="2300" b="1" i="1" dirty="0">
                <a:latin typeface="Times New Roman" pitchFamily="18" charset="0"/>
              </a:rPr>
              <a:t> </a:t>
            </a:r>
          </a:p>
          <a:p>
            <a:pPr>
              <a:buFont typeface="Wingdings" pitchFamily="2" charset="2"/>
              <a:buNone/>
            </a:pPr>
            <a:r>
              <a:rPr lang="en-US" sz="2300" b="1" i="1" dirty="0" err="1">
                <a:latin typeface="Times New Roman" pitchFamily="18" charset="0"/>
              </a:rPr>
              <a:t>Quần</a:t>
            </a:r>
            <a:r>
              <a:rPr lang="en-US" sz="2300" b="1" i="1" dirty="0">
                <a:latin typeface="Times New Roman" pitchFamily="18" charset="0"/>
              </a:rPr>
              <a:t> </a:t>
            </a:r>
            <a:r>
              <a:rPr lang="en-US" sz="2300" b="1" i="1" dirty="0" err="1">
                <a:latin typeface="Times New Roman" pitchFamily="18" charset="0"/>
              </a:rPr>
              <a:t>tôi</a:t>
            </a:r>
            <a:r>
              <a:rPr lang="en-US" sz="2300" b="1" i="1" dirty="0">
                <a:latin typeface="Times New Roman" pitchFamily="18" charset="0"/>
              </a:rPr>
              <a:t> </a:t>
            </a:r>
            <a:r>
              <a:rPr lang="en-US" sz="2300" b="1" i="1" dirty="0" err="1">
                <a:latin typeface="Times New Roman" pitchFamily="18" charset="0"/>
              </a:rPr>
              <a:t>có</a:t>
            </a:r>
            <a:r>
              <a:rPr lang="en-US" sz="2300" b="1" i="1" dirty="0">
                <a:latin typeface="Times New Roman" pitchFamily="18" charset="0"/>
              </a:rPr>
              <a:t> </a:t>
            </a:r>
            <a:r>
              <a:rPr lang="en-US" sz="2300" b="1" i="1" dirty="0" err="1">
                <a:latin typeface="Times New Roman" pitchFamily="18" charset="0"/>
              </a:rPr>
              <a:t>vài</a:t>
            </a:r>
            <a:r>
              <a:rPr lang="en-US" sz="2300" b="1" i="1" dirty="0">
                <a:latin typeface="Times New Roman" pitchFamily="18" charset="0"/>
              </a:rPr>
              <a:t> </a:t>
            </a:r>
            <a:r>
              <a:rPr lang="en-US" sz="2300" b="1" i="1" dirty="0" err="1">
                <a:latin typeface="Times New Roman" pitchFamily="18" charset="0"/>
              </a:rPr>
              <a:t>mảnh</a:t>
            </a:r>
            <a:r>
              <a:rPr lang="en-US" sz="2300" b="1" i="1" dirty="0">
                <a:latin typeface="Times New Roman" pitchFamily="18" charset="0"/>
              </a:rPr>
              <a:t> </a:t>
            </a:r>
            <a:r>
              <a:rPr lang="en-US" sz="2300" b="1" i="1" dirty="0" err="1">
                <a:latin typeface="Times New Roman" pitchFamily="18" charset="0"/>
              </a:rPr>
              <a:t>vá</a:t>
            </a:r>
            <a:r>
              <a:rPr lang="en-US" sz="2300" b="1" i="1" dirty="0">
                <a:latin typeface="Times New Roman" pitchFamily="18" charset="0"/>
              </a:rPr>
              <a:t> </a:t>
            </a:r>
          </a:p>
          <a:p>
            <a:pPr>
              <a:buFont typeface="Wingdings" pitchFamily="2" charset="2"/>
              <a:buNone/>
            </a:pPr>
            <a:r>
              <a:rPr lang="en-US" sz="2300" b="1" i="1" dirty="0" err="1">
                <a:latin typeface="Times New Roman" pitchFamily="18" charset="0"/>
              </a:rPr>
              <a:t>Miệng</a:t>
            </a:r>
            <a:r>
              <a:rPr lang="en-US" sz="2300" b="1" i="1" dirty="0">
                <a:latin typeface="Times New Roman" pitchFamily="18" charset="0"/>
              </a:rPr>
              <a:t> </a:t>
            </a:r>
            <a:r>
              <a:rPr lang="en-US" sz="2300" b="1" i="1" dirty="0" err="1">
                <a:latin typeface="Times New Roman" pitchFamily="18" charset="0"/>
              </a:rPr>
              <a:t>cười</a:t>
            </a:r>
            <a:r>
              <a:rPr lang="en-US" sz="2300" b="1" i="1" dirty="0">
                <a:latin typeface="Times New Roman" pitchFamily="18" charset="0"/>
              </a:rPr>
              <a:t> </a:t>
            </a:r>
            <a:r>
              <a:rPr lang="en-US" sz="2300" b="1" i="1" dirty="0" err="1">
                <a:latin typeface="Times New Roman" pitchFamily="18" charset="0"/>
              </a:rPr>
              <a:t>buốt</a:t>
            </a:r>
            <a:r>
              <a:rPr lang="en-US" sz="2300" b="1" i="1" dirty="0">
                <a:latin typeface="Times New Roman" pitchFamily="18" charset="0"/>
              </a:rPr>
              <a:t> </a:t>
            </a:r>
            <a:r>
              <a:rPr lang="en-US" sz="2300" b="1" i="1" dirty="0" err="1">
                <a:latin typeface="Times New Roman" pitchFamily="18" charset="0"/>
              </a:rPr>
              <a:t>giá</a:t>
            </a:r>
            <a:r>
              <a:rPr lang="en-US" sz="2300" b="1" i="1" dirty="0">
                <a:latin typeface="Times New Roman" pitchFamily="18" charset="0"/>
              </a:rPr>
              <a:t> </a:t>
            </a:r>
          </a:p>
          <a:p>
            <a:pPr>
              <a:buFont typeface="Wingdings" pitchFamily="2" charset="2"/>
              <a:buNone/>
            </a:pPr>
            <a:r>
              <a:rPr lang="en-US" sz="2300" b="1" i="1" dirty="0" err="1">
                <a:latin typeface="Times New Roman" pitchFamily="18" charset="0"/>
              </a:rPr>
              <a:t>Chân</a:t>
            </a:r>
            <a:r>
              <a:rPr lang="en-US" sz="2300" b="1" i="1" dirty="0">
                <a:latin typeface="Times New Roman" pitchFamily="18" charset="0"/>
              </a:rPr>
              <a:t> </a:t>
            </a:r>
            <a:r>
              <a:rPr lang="en-US" sz="2300" b="1" i="1" dirty="0" err="1">
                <a:latin typeface="Times New Roman" pitchFamily="18" charset="0"/>
              </a:rPr>
              <a:t>không</a:t>
            </a:r>
            <a:r>
              <a:rPr lang="en-US" sz="2300" b="1" i="1" dirty="0">
                <a:latin typeface="Times New Roman" pitchFamily="18" charset="0"/>
              </a:rPr>
              <a:t> </a:t>
            </a:r>
            <a:r>
              <a:rPr lang="en-US" sz="2300" b="1" i="1" dirty="0" err="1">
                <a:latin typeface="Times New Roman" pitchFamily="18" charset="0"/>
              </a:rPr>
              <a:t>giày</a:t>
            </a:r>
            <a:r>
              <a:rPr lang="en-US" sz="2300" b="1" i="1" dirty="0">
                <a:latin typeface="Times New Roman" pitchFamily="18" charset="0"/>
              </a:rPr>
              <a:t> </a:t>
            </a:r>
          </a:p>
          <a:p>
            <a:pPr>
              <a:buFont typeface="Wingdings" pitchFamily="2" charset="2"/>
              <a:buNone/>
            </a:pPr>
            <a:r>
              <a:rPr lang="en-US" sz="2300" b="1" i="1" dirty="0" err="1">
                <a:latin typeface="Times New Roman" pitchFamily="18" charset="0"/>
              </a:rPr>
              <a:t>Thương</a:t>
            </a:r>
            <a:r>
              <a:rPr lang="en-US" sz="2300" b="1" i="1" dirty="0">
                <a:latin typeface="Times New Roman" pitchFamily="18" charset="0"/>
              </a:rPr>
              <a:t> </a:t>
            </a:r>
            <a:r>
              <a:rPr lang="en-US" sz="2300" b="1" i="1" dirty="0" err="1">
                <a:latin typeface="Times New Roman" pitchFamily="18" charset="0"/>
              </a:rPr>
              <a:t>nhau</a:t>
            </a:r>
            <a:r>
              <a:rPr lang="en-US" sz="2300" b="1" i="1" dirty="0">
                <a:latin typeface="Times New Roman" pitchFamily="18" charset="0"/>
              </a:rPr>
              <a:t> </a:t>
            </a:r>
            <a:r>
              <a:rPr lang="en-US" sz="2300" b="1" i="1" dirty="0" err="1">
                <a:latin typeface="Times New Roman" pitchFamily="18" charset="0"/>
              </a:rPr>
              <a:t>tay</a:t>
            </a:r>
            <a:r>
              <a:rPr lang="en-US" sz="2300" b="1" i="1" dirty="0">
                <a:latin typeface="Times New Roman" pitchFamily="18" charset="0"/>
              </a:rPr>
              <a:t> </a:t>
            </a:r>
            <a:r>
              <a:rPr lang="en-US" sz="2300" b="1" i="1" dirty="0" err="1">
                <a:latin typeface="Times New Roman" pitchFamily="18" charset="0"/>
              </a:rPr>
              <a:t>nắm</a:t>
            </a:r>
            <a:r>
              <a:rPr lang="en-US" sz="2300" b="1" i="1" dirty="0">
                <a:latin typeface="Times New Roman" pitchFamily="18" charset="0"/>
              </a:rPr>
              <a:t> </a:t>
            </a:r>
            <a:r>
              <a:rPr lang="en-US" sz="2300" b="1" i="1" dirty="0" err="1">
                <a:latin typeface="Times New Roman" pitchFamily="18" charset="0"/>
              </a:rPr>
              <a:t>lấy</a:t>
            </a:r>
            <a:r>
              <a:rPr lang="en-US" sz="2300" b="1" i="1" dirty="0">
                <a:latin typeface="Times New Roman" pitchFamily="18" charset="0"/>
              </a:rPr>
              <a:t> </a:t>
            </a:r>
            <a:r>
              <a:rPr lang="en-US" sz="2300" b="1" i="1" dirty="0" err="1">
                <a:latin typeface="Times New Roman" pitchFamily="18" charset="0"/>
              </a:rPr>
              <a:t>bàn</a:t>
            </a:r>
            <a:r>
              <a:rPr lang="en-US" sz="2300" b="1" i="1" dirty="0">
                <a:latin typeface="Times New Roman" pitchFamily="18" charset="0"/>
              </a:rPr>
              <a:t> </a:t>
            </a:r>
            <a:r>
              <a:rPr lang="en-US" sz="2300" b="1" i="1" dirty="0" err="1">
                <a:latin typeface="Times New Roman" pitchFamily="18" charset="0"/>
              </a:rPr>
              <a:t>tay</a:t>
            </a:r>
            <a:r>
              <a:rPr lang="en-US" sz="2300" b="1" i="1" dirty="0">
                <a:latin typeface="Times New Roman" pitchFamily="18" charset="0"/>
              </a:rPr>
              <a:t>!</a:t>
            </a:r>
            <a:r>
              <a:rPr lang="en-US" sz="2300" i="1" dirty="0">
                <a:latin typeface="Times New Roman" pitchFamily="18" charset="0"/>
              </a:rPr>
              <a:t> </a:t>
            </a:r>
          </a:p>
        </p:txBody>
      </p:sp>
    </p:spTree>
    <p:extLst>
      <p:ext uri="{BB962C8B-B14F-4D97-AF65-F5344CB8AC3E}">
        <p14:creationId xmlns:p14="http://schemas.microsoft.com/office/powerpoint/2010/main" val="996756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0059">
                                            <p:txEl>
                                              <p:pRg st="2" end="2"/>
                                            </p:txEl>
                                          </p:spTgt>
                                        </p:tgtEl>
                                        <p:attrNameLst>
                                          <p:attrName>style.visibility</p:attrName>
                                        </p:attrNameLst>
                                      </p:cBhvr>
                                      <p:to>
                                        <p:strVal val="visible"/>
                                      </p:to>
                                    </p:set>
                                    <p:animEffect transition="in" filter="box(in)">
                                      <p:cBhvr>
                                        <p:cTn id="7" dur="500"/>
                                        <p:tgtEl>
                                          <p:spTgt spid="13005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0059">
                                            <p:txEl>
                                              <p:pRg st="1" end="1"/>
                                            </p:txEl>
                                          </p:spTgt>
                                        </p:tgtEl>
                                        <p:attrNameLst>
                                          <p:attrName>style.visibility</p:attrName>
                                        </p:attrNameLst>
                                      </p:cBhvr>
                                      <p:to>
                                        <p:strVal val="visible"/>
                                      </p:to>
                                    </p:set>
                                    <p:animEffect transition="in" filter="box(in)">
                                      <p:cBhvr>
                                        <p:cTn id="12" dur="500"/>
                                        <p:tgtEl>
                                          <p:spTgt spid="130059">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30059">
                                            <p:txEl>
                                              <p:pRg st="3" end="3"/>
                                            </p:txEl>
                                          </p:spTgt>
                                        </p:tgtEl>
                                        <p:attrNameLst>
                                          <p:attrName>style.visibility</p:attrName>
                                        </p:attrNameLst>
                                      </p:cBhvr>
                                      <p:to>
                                        <p:strVal val="visible"/>
                                      </p:to>
                                    </p:set>
                                    <p:animEffect transition="in" filter="box(in)">
                                      <p:cBhvr>
                                        <p:cTn id="15" dur="500"/>
                                        <p:tgtEl>
                                          <p:spTgt spid="130059">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30059">
                                            <p:txEl>
                                              <p:pRg st="4" end="4"/>
                                            </p:txEl>
                                          </p:spTgt>
                                        </p:tgtEl>
                                        <p:attrNameLst>
                                          <p:attrName>style.visibility</p:attrName>
                                        </p:attrNameLst>
                                      </p:cBhvr>
                                      <p:to>
                                        <p:strVal val="visible"/>
                                      </p:to>
                                    </p:set>
                                    <p:animEffect transition="in" filter="box(in)">
                                      <p:cBhvr>
                                        <p:cTn id="18" dur="500"/>
                                        <p:tgtEl>
                                          <p:spTgt spid="130059">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30059">
                                            <p:txEl>
                                              <p:pRg st="5" end="5"/>
                                            </p:txEl>
                                          </p:spTgt>
                                        </p:tgtEl>
                                        <p:attrNameLst>
                                          <p:attrName>style.visibility</p:attrName>
                                        </p:attrNameLst>
                                      </p:cBhvr>
                                      <p:to>
                                        <p:strVal val="visible"/>
                                      </p:to>
                                    </p:set>
                                    <p:animEffect transition="in" filter="box(in)">
                                      <p:cBhvr>
                                        <p:cTn id="21" dur="500"/>
                                        <p:tgtEl>
                                          <p:spTgt spid="130059">
                                            <p:txEl>
                                              <p:pRg st="5" end="5"/>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130059">
                                            <p:txEl>
                                              <p:pRg st="6" end="6"/>
                                            </p:txEl>
                                          </p:spTgt>
                                        </p:tgtEl>
                                        <p:attrNameLst>
                                          <p:attrName>style.visibility</p:attrName>
                                        </p:attrNameLst>
                                      </p:cBhvr>
                                      <p:to>
                                        <p:strVal val="visible"/>
                                      </p:to>
                                    </p:set>
                                    <p:animEffect transition="in" filter="box(in)">
                                      <p:cBhvr>
                                        <p:cTn id="24" dur="500"/>
                                        <p:tgtEl>
                                          <p:spTgt spid="130059">
                                            <p:txEl>
                                              <p:pRg st="6" end="6"/>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130059">
                                            <p:txEl>
                                              <p:pRg st="7" end="7"/>
                                            </p:txEl>
                                          </p:spTgt>
                                        </p:tgtEl>
                                        <p:attrNameLst>
                                          <p:attrName>style.visibility</p:attrName>
                                        </p:attrNameLst>
                                      </p:cBhvr>
                                      <p:to>
                                        <p:strVal val="visible"/>
                                      </p:to>
                                    </p:set>
                                    <p:animEffect transition="in" filter="box(in)">
                                      <p:cBhvr>
                                        <p:cTn id="27" dur="500"/>
                                        <p:tgtEl>
                                          <p:spTgt spid="130059">
                                            <p:txEl>
                                              <p:pRg st="7" end="7"/>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130059">
                                            <p:txEl>
                                              <p:pRg st="8" end="8"/>
                                            </p:txEl>
                                          </p:spTgt>
                                        </p:tgtEl>
                                        <p:attrNameLst>
                                          <p:attrName>style.visibility</p:attrName>
                                        </p:attrNameLst>
                                      </p:cBhvr>
                                      <p:to>
                                        <p:strVal val="visible"/>
                                      </p:to>
                                    </p:set>
                                    <p:animEffect transition="in" filter="box(in)">
                                      <p:cBhvr>
                                        <p:cTn id="30" dur="500"/>
                                        <p:tgtEl>
                                          <p:spTgt spid="130059">
                                            <p:txEl>
                                              <p:pRg st="8" end="8"/>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130059">
                                            <p:txEl>
                                              <p:pRg st="9" end="9"/>
                                            </p:txEl>
                                          </p:spTgt>
                                        </p:tgtEl>
                                        <p:attrNameLst>
                                          <p:attrName>style.visibility</p:attrName>
                                        </p:attrNameLst>
                                      </p:cBhvr>
                                      <p:to>
                                        <p:strVal val="visible"/>
                                      </p:to>
                                    </p:set>
                                    <p:animEffect transition="in" filter="box(in)">
                                      <p:cBhvr>
                                        <p:cTn id="33" dur="500"/>
                                        <p:tgtEl>
                                          <p:spTgt spid="130059">
                                            <p:txEl>
                                              <p:pRg st="9" end="9"/>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130059">
                                            <p:txEl>
                                              <p:pRg st="10" end="10"/>
                                            </p:txEl>
                                          </p:spTgt>
                                        </p:tgtEl>
                                        <p:attrNameLst>
                                          <p:attrName>style.visibility</p:attrName>
                                        </p:attrNameLst>
                                      </p:cBhvr>
                                      <p:to>
                                        <p:strVal val="visible"/>
                                      </p:to>
                                    </p:set>
                                    <p:animEffect transition="in" filter="box(in)">
                                      <p:cBhvr>
                                        <p:cTn id="36" dur="500"/>
                                        <p:tgtEl>
                                          <p:spTgt spid="130059">
                                            <p:txEl>
                                              <p:pRg st="10" end="10"/>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130059">
                                            <p:txEl>
                                              <p:pRg st="11" end="11"/>
                                            </p:txEl>
                                          </p:spTgt>
                                        </p:tgtEl>
                                        <p:attrNameLst>
                                          <p:attrName>style.visibility</p:attrName>
                                        </p:attrNameLst>
                                      </p:cBhvr>
                                      <p:to>
                                        <p:strVal val="visible"/>
                                      </p:to>
                                    </p:set>
                                    <p:animEffect transition="in" filter="box(in)">
                                      <p:cBhvr>
                                        <p:cTn id="39" dur="500"/>
                                        <p:tgtEl>
                                          <p:spTgt spid="1300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40" fill="hold" display="0">
                  <p:stCondLst>
                    <p:cond delay="indefinite"/>
                  </p:stCondLst>
                  <p:endCondLst>
                    <p:cond evt="onNext" delay="0">
                      <p:tgtEl>
                        <p:sldTgt/>
                      </p:tgtEl>
                    </p:cond>
                    <p:cond evt="onPrev" delay="0">
                      <p:tgtEl>
                        <p:sldTgt/>
                      </p:tgtEl>
                    </p:cond>
                  </p:endCondLst>
                </p:cTn>
                <p:tgtEl>
                  <p:spTgt spid="6144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endParaRPr lang="en-US"/>
          </a:p>
        </p:txBody>
      </p:sp>
      <p:pic>
        <p:nvPicPr>
          <p:cNvPr id="39939" name="Picture 7" descr="pcd"/>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406400" y="1447800"/>
            <a:ext cx="5689600" cy="4648200"/>
          </a:xfrm>
          <a:ln>
            <a:solidFill>
              <a:srgbClr val="CC3300"/>
            </a:solidFill>
            <a:miter lim="800000"/>
            <a:headEnd/>
            <a:tailEnd/>
          </a:ln>
        </p:spPr>
      </p:pic>
      <p:pic>
        <p:nvPicPr>
          <p:cNvPr id="136200" name="Picture 8" descr="vtc_29542_Nha_Tranh[1]"/>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6197600" y="1524000"/>
            <a:ext cx="5588000" cy="4495800"/>
          </a:xfrm>
          <a:ln>
            <a:solidFill>
              <a:srgbClr val="CC3300"/>
            </a:solidFill>
            <a:miter lim="800000"/>
            <a:headEnd/>
            <a:tailEnd/>
          </a:ln>
        </p:spPr>
      </p:pic>
    </p:spTree>
    <p:extLst>
      <p:ext uri="{BB962C8B-B14F-4D97-AF65-F5344CB8AC3E}">
        <p14:creationId xmlns:p14="http://schemas.microsoft.com/office/powerpoint/2010/main" val="2650915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36200"/>
                                        </p:tgtEl>
                                        <p:attrNameLst>
                                          <p:attrName>style.visibility</p:attrName>
                                        </p:attrNameLst>
                                      </p:cBhvr>
                                      <p:to>
                                        <p:strVal val="visible"/>
                                      </p:to>
                                    </p:set>
                                    <p:animEffect transition="in" filter="diamond(in)">
                                      <p:cBhvr>
                                        <p:cTn id="7" dur="2000"/>
                                        <p:tgtEl>
                                          <p:spTgt spid="13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912" y="1457148"/>
            <a:ext cx="11324492" cy="1384995"/>
          </a:xfrm>
          <a:prstGeom prst="rect">
            <a:avLst/>
          </a:prstGeom>
          <a:noFill/>
        </p:spPr>
        <p:txBody>
          <a:bodyPr wrap="square">
            <a:spAutoFit/>
          </a:bodyPr>
          <a:lstStyle/>
          <a:p>
            <a:pPr>
              <a:defRPr/>
            </a:pPr>
            <a:r>
              <a:rPr lang="en-US" sz="2800" dirty="0">
                <a:solidFill>
                  <a:srgbClr val="FF0000"/>
                </a:solidFill>
                <a:latin typeface="Times New Roman" panose="02020603050405020304" pitchFamily="18" charset="0"/>
                <a:cs typeface="Times New Roman" panose="02020603050405020304" pitchFamily="18" charset="0"/>
              </a:rPr>
              <a:t>Qua </a:t>
            </a:r>
            <a:r>
              <a:rPr lang="en-US" sz="2800" dirty="0" err="1">
                <a:solidFill>
                  <a:srgbClr val="FF0000"/>
                </a:solidFill>
                <a:latin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trích</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Lục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cứu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Nguyệt</a:t>
            </a:r>
            <a:r>
              <a:rPr lang="en-US" sz="2800" dirty="0">
                <a:solidFill>
                  <a:srgbClr val="FF0000"/>
                </a:solidFill>
                <a:latin typeface="Times New Roman" panose="02020603050405020304" pitchFamily="18" charset="0"/>
                <a:cs typeface="Times New Roman" panose="02020603050405020304" pitchFamily="18" charset="0"/>
              </a:rPr>
              <a:t> Nga"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nhằm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đích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a:t>
            </a:r>
            <a:endParaRPr lang="en-US" sz="2800" kern="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767797" y="2842143"/>
            <a:ext cx="3962400" cy="584775"/>
          </a:xfrm>
          <a:prstGeom prst="rect">
            <a:avLst/>
          </a:prstGeom>
          <a:noFill/>
        </p:spPr>
        <p:txBody>
          <a:bodyPr>
            <a:spAutoFit/>
          </a:bodyPr>
          <a:lstStyle/>
          <a:p>
            <a:pPr algn="ctr">
              <a:defRPr/>
            </a:pPr>
            <a:r>
              <a:rPr lang="en-US" sz="3200" b="1" kern="0" dirty="0">
                <a:solidFill>
                  <a:srgbClr val="FF0000"/>
                </a:solidFill>
                <a:latin typeface="Times New Roman" panose="02020603050405020304" pitchFamily="18" charset="0"/>
                <a:cs typeface="Times New Roman" panose="02020603050405020304" pitchFamily="18" charset="0"/>
              </a:rPr>
              <a:t>ĐÁP ÁN</a:t>
            </a:r>
          </a:p>
        </p:txBody>
      </p:sp>
      <p:sp>
        <p:nvSpPr>
          <p:cNvPr id="5" name="TextBox 4"/>
          <p:cNvSpPr txBox="1"/>
          <p:nvPr/>
        </p:nvSpPr>
        <p:spPr>
          <a:xfrm>
            <a:off x="454147" y="3426918"/>
            <a:ext cx="11394831" cy="2616101"/>
          </a:xfrm>
          <a:prstGeom prst="rect">
            <a:avLst/>
          </a:prstGeom>
          <a:noFill/>
        </p:spPr>
        <p:txBody>
          <a:bodyPr wrap="square">
            <a:spAutoFit/>
          </a:bodyPr>
          <a:lstStyle/>
          <a:p>
            <a:pPr>
              <a:defRPr/>
            </a:pPr>
            <a:r>
              <a:rPr lang="en-US" sz="2400" dirty="0" err="1">
                <a:latin typeface="Times New Roman" panose="02020603050405020304" pitchFamily="18" charset="0"/>
                <a:cs typeface="Times New Roman" panose="02020603050405020304" pitchFamily="18" charset="0"/>
              </a:rPr>
              <a:t>Lục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sẵn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nạn</a:t>
            </a:r>
            <a:r>
              <a:rPr lang="en-US" sz="2400" dirty="0">
                <a:latin typeface="Times New Roman" panose="02020603050405020304" pitchFamily="18" charset="0"/>
                <a:cs typeface="Times New Roman" panose="02020603050405020304" pitchFamily="18" charset="0"/>
              </a:rPr>
              <a:t>, =&gt;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sẵn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hán</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a:p>
            <a:pPr>
              <a:defRPr/>
            </a:pPr>
            <a:endParaRPr lang="en-US" sz="2000" kern="0" dirty="0">
              <a:solidFill>
                <a:sysClr val="windowText" lastClr="000000"/>
              </a:solidFill>
              <a:latin typeface="+mj-lt"/>
            </a:endParaRPr>
          </a:p>
        </p:txBody>
      </p:sp>
      <p:sp>
        <p:nvSpPr>
          <p:cNvPr id="4101" name="AutoShape 4"/>
          <p:cNvSpPr>
            <a:spLocks noChangeArrowheads="1"/>
          </p:cNvSpPr>
          <p:nvPr/>
        </p:nvSpPr>
        <p:spPr bwMode="auto">
          <a:xfrm>
            <a:off x="1939926" y="92076"/>
            <a:ext cx="8423275" cy="934866"/>
          </a:xfrm>
          <a:prstGeom prst="ribbon">
            <a:avLst>
              <a:gd name="adj1" fmla="val 12500"/>
              <a:gd name="adj2" fmla="val 50000"/>
            </a:avLst>
          </a:prstGeom>
          <a:solidFill>
            <a:srgbClr val="A5F9A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n-US" altLang="en-US" sz="2400" b="1" kern="0" dirty="0" err="1">
                <a:solidFill>
                  <a:srgbClr val="FF0000"/>
                </a:solidFill>
                <a:latin typeface=".VnTimeH" panose="020B7200000000000000" pitchFamily="34" charset="0"/>
              </a:rPr>
              <a:t>KiÓm</a:t>
            </a:r>
            <a:r>
              <a:rPr lang="en-US" altLang="en-US" sz="2400" b="1" kern="0" dirty="0">
                <a:solidFill>
                  <a:srgbClr val="FF0000"/>
                </a:solidFill>
                <a:latin typeface=".VnTimeH" panose="020B7200000000000000" pitchFamily="34" charset="0"/>
              </a:rPr>
              <a:t> </a:t>
            </a:r>
            <a:r>
              <a:rPr lang="en-US" altLang="en-US" sz="2400" b="1" kern="0" dirty="0" err="1">
                <a:solidFill>
                  <a:srgbClr val="FF0000"/>
                </a:solidFill>
                <a:latin typeface=".VnTimeH" panose="020B7200000000000000" pitchFamily="34" charset="0"/>
              </a:rPr>
              <a:t>tra</a:t>
            </a:r>
            <a:r>
              <a:rPr lang="en-US" altLang="en-US" sz="2400" b="1" kern="0" dirty="0">
                <a:solidFill>
                  <a:srgbClr val="FF0000"/>
                </a:solidFill>
                <a:latin typeface=".VnTimeH" panose="020B7200000000000000" pitchFamily="34" charset="0"/>
              </a:rPr>
              <a:t> </a:t>
            </a:r>
            <a:r>
              <a:rPr lang="en-US" altLang="en-US" sz="2400" b="1" kern="0" dirty="0" err="1">
                <a:solidFill>
                  <a:srgbClr val="FF0000"/>
                </a:solidFill>
                <a:latin typeface=".VnTimeH" panose="020B7200000000000000" pitchFamily="34" charset="0"/>
              </a:rPr>
              <a:t>bµi</a:t>
            </a:r>
            <a:r>
              <a:rPr lang="en-US" altLang="en-US" sz="2400" b="1" kern="0" dirty="0">
                <a:solidFill>
                  <a:srgbClr val="FF0000"/>
                </a:solidFill>
                <a:latin typeface=".VnTimeH" panose="020B7200000000000000" pitchFamily="34" charset="0"/>
              </a:rPr>
              <a:t> </a:t>
            </a:r>
            <a:r>
              <a:rPr lang="en-US" altLang="en-US" sz="2400" b="1" kern="0" dirty="0" err="1">
                <a:solidFill>
                  <a:srgbClr val="FF0000"/>
                </a:solidFill>
                <a:latin typeface=".VnTimeH" panose="020B7200000000000000" pitchFamily="34" charset="0"/>
              </a:rPr>
              <a:t>cò</a:t>
            </a:r>
            <a:endParaRPr lang="en-US" altLang="en-US" sz="2400" b="1" kern="0" dirty="0">
              <a:solidFill>
                <a:srgbClr val="FF0000"/>
              </a:solidFill>
              <a:latin typeface=".VnTimeH" panose="020B7200000000000000" pitchFamily="34" charset="0"/>
            </a:endParaRPr>
          </a:p>
        </p:txBody>
      </p:sp>
    </p:spTree>
    <p:extLst>
      <p:ext uri="{BB962C8B-B14F-4D97-AF65-F5344CB8AC3E}">
        <p14:creationId xmlns:p14="http://schemas.microsoft.com/office/powerpoint/2010/main" val="890820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descr="Rectangle: Click to edit Master text styles&#10;Second level&#10;Third level&#10;Fourth level&#10;Fifth level"/>
          <p:cNvSpPr>
            <a:spLocks noGrp="1" noChangeArrowheads="1"/>
          </p:cNvSpPr>
          <p:nvPr>
            <p:ph type="body" idx="1"/>
          </p:nvPr>
        </p:nvSpPr>
        <p:spPr>
          <a:xfrm>
            <a:off x="1117600" y="321623"/>
            <a:ext cx="10363200" cy="1011231"/>
          </a:xfrm>
        </p:spPr>
        <p:txBody>
          <a:bodyPr/>
          <a:lstStyle/>
          <a:p>
            <a:pPr>
              <a:lnSpc>
                <a:spcPct val="90000"/>
              </a:lnSpc>
              <a:buFont typeface="Wingdings" pitchFamily="2" charset="2"/>
              <a:buNone/>
            </a:pPr>
            <a:r>
              <a:rPr lang="en-US" sz="2400" b="1" i="1" dirty="0" err="1">
                <a:solidFill>
                  <a:srgbClr val="000000"/>
                </a:solidFill>
                <a:latin typeface="Times New Roman" pitchFamily="18" charset="0"/>
              </a:rPr>
              <a:t>Ruộng</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nương</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anh</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gửi</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bạn</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thân</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cày</a:t>
            </a:r>
            <a:r>
              <a:rPr lang="en-US" sz="2400" b="1" i="1" dirty="0">
                <a:solidFill>
                  <a:srgbClr val="000000"/>
                </a:solidFill>
                <a:latin typeface="Times New Roman" pitchFamily="18" charset="0"/>
              </a:rPr>
              <a:t> </a:t>
            </a:r>
          </a:p>
          <a:p>
            <a:pPr>
              <a:lnSpc>
                <a:spcPct val="90000"/>
              </a:lnSpc>
              <a:buFont typeface="Wingdings" pitchFamily="2" charset="2"/>
              <a:buNone/>
            </a:pPr>
            <a:r>
              <a:rPr lang="en-US" sz="2400" b="1" i="1" dirty="0" err="1">
                <a:solidFill>
                  <a:srgbClr val="000000"/>
                </a:solidFill>
                <a:latin typeface="Times New Roman" pitchFamily="18" charset="0"/>
              </a:rPr>
              <a:t>Gian</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nhà</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không</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mặc</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kệ</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gió</a:t>
            </a:r>
            <a:r>
              <a:rPr lang="en-US" sz="2400" b="1" i="1" dirty="0">
                <a:solidFill>
                  <a:srgbClr val="000000"/>
                </a:solidFill>
                <a:latin typeface="Times New Roman" pitchFamily="18" charset="0"/>
              </a:rPr>
              <a:t> lung lay</a:t>
            </a:r>
          </a:p>
          <a:p>
            <a:pPr>
              <a:lnSpc>
                <a:spcPct val="90000"/>
              </a:lnSpc>
              <a:buFont typeface="Wingdings" pitchFamily="2" charset="2"/>
              <a:buNone/>
            </a:pPr>
            <a:endParaRPr lang="en-US" sz="2400" b="1" i="1" dirty="0">
              <a:solidFill>
                <a:srgbClr val="000000"/>
              </a:solidFill>
              <a:latin typeface="Times New Roman" pitchFamily="18" charset="0"/>
            </a:endParaRPr>
          </a:p>
          <a:p>
            <a:pPr>
              <a:lnSpc>
                <a:spcPct val="90000"/>
              </a:lnSpc>
              <a:buFont typeface="Wingdings" pitchFamily="2" charset="2"/>
              <a:buNone/>
            </a:pPr>
            <a:endParaRPr lang="en-US" sz="2400" b="1" i="1" dirty="0">
              <a:solidFill>
                <a:srgbClr val="000000"/>
              </a:solidFill>
              <a:latin typeface="Times New Roman" pitchFamily="18" charset="0"/>
            </a:endParaRPr>
          </a:p>
          <a:p>
            <a:pPr>
              <a:lnSpc>
                <a:spcPct val="90000"/>
              </a:lnSpc>
              <a:buFont typeface="Wingdings" pitchFamily="2" charset="2"/>
              <a:buNone/>
            </a:pPr>
            <a:endParaRPr lang="en-US" sz="2400" dirty="0">
              <a:solidFill>
                <a:srgbClr val="000000"/>
              </a:solidFill>
              <a:latin typeface="Times New Roman" pitchFamily="18" charset="0"/>
            </a:endParaRPr>
          </a:p>
        </p:txBody>
      </p:sp>
      <p:sp>
        <p:nvSpPr>
          <p:cNvPr id="135172" name="AutoShape 4"/>
          <p:cNvSpPr>
            <a:spLocks noGrp="1" noChangeArrowheads="1"/>
          </p:cNvSpPr>
          <p:nvPr>
            <p:ph type="title"/>
          </p:nvPr>
        </p:nvSpPr>
        <p:spPr>
          <a:xfrm>
            <a:off x="372390" y="3505200"/>
            <a:ext cx="11548820" cy="1828800"/>
          </a:xfrm>
          <a:prstGeom prst="wave">
            <a:avLst>
              <a:gd name="adj1" fmla="val 13005"/>
              <a:gd name="adj2" fmla="val 0"/>
            </a:avLst>
          </a:prstGeom>
          <a:solidFill>
            <a:schemeClr val="bg2"/>
          </a:solidFill>
          <a:ln>
            <a:solidFill>
              <a:schemeClr val="tx1"/>
            </a:solidFill>
            <a:round/>
            <a:headEnd/>
            <a:tailEnd/>
          </a:ln>
        </p:spPr>
        <p:txBody>
          <a:bodyPr>
            <a:normAutofit fontScale="90000"/>
          </a:bodyPr>
          <a:lstStyle/>
          <a:p>
            <a:pPr algn="ctr" eaLnBrk="1" hangingPunct="1">
              <a:spcBef>
                <a:spcPct val="50000"/>
              </a:spcBef>
            </a:pPr>
            <a:r>
              <a:rPr lang="en-US" dirty="0"/>
              <a:t> </a:t>
            </a:r>
            <a:r>
              <a:rPr lang="en-US" sz="2800" b="1" i="1" dirty="0" err="1">
                <a:latin typeface="Times New Roman" pitchFamily="18" charset="0"/>
              </a:rPr>
              <a:t>Từ</a:t>
            </a:r>
            <a:r>
              <a:rPr lang="en-US" sz="2800" b="1" i="1" dirty="0">
                <a:latin typeface="Times New Roman" pitchFamily="18" charset="0"/>
              </a:rPr>
              <a:t> </a:t>
            </a:r>
            <a:r>
              <a:rPr lang="en-US" sz="2800" b="1" i="1" dirty="0" err="1">
                <a:latin typeface="Times New Roman" pitchFamily="18" charset="0"/>
              </a:rPr>
              <a:t>nào</a:t>
            </a:r>
            <a:r>
              <a:rPr lang="en-US" sz="2800" b="1" i="1" dirty="0">
                <a:latin typeface="Times New Roman" pitchFamily="18" charset="0"/>
              </a:rPr>
              <a:t> </a:t>
            </a:r>
            <a:r>
              <a:rPr lang="en-US" sz="2800" b="1" i="1" dirty="0" err="1">
                <a:latin typeface="Times New Roman" pitchFamily="18" charset="0"/>
              </a:rPr>
              <a:t>đáng</a:t>
            </a:r>
            <a:r>
              <a:rPr lang="en-US" sz="2800" b="1" i="1" dirty="0">
                <a:latin typeface="Times New Roman" pitchFamily="18" charset="0"/>
              </a:rPr>
              <a:t> </a:t>
            </a:r>
            <a:r>
              <a:rPr lang="en-US" sz="2800" b="1" i="1" dirty="0" err="1">
                <a:latin typeface="Times New Roman" pitchFamily="18" charset="0"/>
              </a:rPr>
              <a:t>chú</a:t>
            </a:r>
            <a:r>
              <a:rPr lang="en-US" sz="2800" b="1" i="1" dirty="0">
                <a:latin typeface="Times New Roman" pitchFamily="18" charset="0"/>
              </a:rPr>
              <a:t> ý </a:t>
            </a:r>
            <a:r>
              <a:rPr lang="en-US" sz="2800" b="1" i="1" dirty="0" err="1">
                <a:latin typeface="Times New Roman" pitchFamily="18" charset="0"/>
              </a:rPr>
              <a:t>trong</a:t>
            </a:r>
            <a:r>
              <a:rPr lang="en-US" sz="2800" b="1" i="1" dirty="0">
                <a:latin typeface="Times New Roman" pitchFamily="18" charset="0"/>
              </a:rPr>
              <a:t> </a:t>
            </a:r>
            <a:r>
              <a:rPr lang="en-US" sz="2800" b="1" i="1" dirty="0" err="1">
                <a:latin typeface="Times New Roman" pitchFamily="18" charset="0"/>
              </a:rPr>
              <a:t>hai</a:t>
            </a:r>
            <a:r>
              <a:rPr lang="en-US" sz="2800" b="1" i="1" dirty="0">
                <a:latin typeface="Times New Roman" pitchFamily="18" charset="0"/>
              </a:rPr>
              <a:t> </a:t>
            </a:r>
            <a:r>
              <a:rPr lang="en-US" sz="2800" b="1" i="1" dirty="0" err="1">
                <a:latin typeface="Times New Roman" pitchFamily="18" charset="0"/>
              </a:rPr>
              <a:t>câu</a:t>
            </a:r>
            <a:r>
              <a:rPr lang="en-US" sz="2800" b="1" i="1" dirty="0">
                <a:latin typeface="Times New Roman" pitchFamily="18" charset="0"/>
              </a:rPr>
              <a:t> </a:t>
            </a:r>
            <a:r>
              <a:rPr lang="en-US" sz="2800" b="1" i="1" dirty="0" err="1">
                <a:latin typeface="Times New Roman" pitchFamily="18" charset="0"/>
              </a:rPr>
              <a:t>thơ</a:t>
            </a:r>
            <a:r>
              <a:rPr lang="en-US" sz="2800" b="1" i="1" dirty="0">
                <a:latin typeface="Times New Roman" pitchFamily="18" charset="0"/>
              </a:rPr>
              <a:t>? </a:t>
            </a:r>
            <a:r>
              <a:rPr lang="en-US" sz="2800" b="1" i="1" dirty="0" err="1">
                <a:latin typeface="Times New Roman" pitchFamily="18" charset="0"/>
              </a:rPr>
              <a:t>Từ</a:t>
            </a:r>
            <a:r>
              <a:rPr lang="en-US" sz="2800" b="1" i="1" dirty="0">
                <a:latin typeface="Times New Roman" pitchFamily="18" charset="0"/>
              </a:rPr>
              <a:t> </a:t>
            </a:r>
            <a:r>
              <a:rPr lang="en-US" sz="2800" b="1" i="1" dirty="0" err="1">
                <a:latin typeface="Times New Roman" pitchFamily="18" charset="0"/>
              </a:rPr>
              <a:t>ấy</a:t>
            </a:r>
            <a:r>
              <a:rPr lang="en-US" sz="2800" b="1" i="1" dirty="0">
                <a:latin typeface="Times New Roman" pitchFamily="18" charset="0"/>
              </a:rPr>
              <a:t> </a:t>
            </a:r>
            <a:r>
              <a:rPr lang="en-US" sz="2800" b="1" i="1" dirty="0" err="1">
                <a:latin typeface="Times New Roman" pitchFamily="18" charset="0"/>
              </a:rPr>
              <a:t>đã</a:t>
            </a:r>
            <a:r>
              <a:rPr lang="en-US" sz="2800" b="1" i="1" dirty="0">
                <a:latin typeface="Times New Roman" pitchFamily="18" charset="0"/>
              </a:rPr>
              <a:t> </a:t>
            </a:r>
            <a:r>
              <a:rPr lang="en-US" sz="2800" b="1" i="1" dirty="0" err="1">
                <a:latin typeface="Times New Roman" pitchFamily="18" charset="0"/>
              </a:rPr>
              <a:t>diễn</a:t>
            </a:r>
            <a:r>
              <a:rPr lang="en-US" sz="2800" b="1" i="1" dirty="0">
                <a:latin typeface="Times New Roman" pitchFamily="18" charset="0"/>
              </a:rPr>
              <a:t> </a:t>
            </a:r>
            <a:r>
              <a:rPr lang="en-US" sz="2800" b="1" i="1" dirty="0" err="1">
                <a:latin typeface="Times New Roman" pitchFamily="18" charset="0"/>
              </a:rPr>
              <a:t>tả</a:t>
            </a:r>
            <a:r>
              <a:rPr lang="en-US" sz="2800" b="1" i="1" dirty="0">
                <a:latin typeface="Times New Roman" pitchFamily="18" charset="0"/>
              </a:rPr>
              <a:t> </a:t>
            </a:r>
            <a:r>
              <a:rPr lang="en-US" sz="2800" b="1" i="1" dirty="0" err="1">
                <a:latin typeface="Times New Roman" pitchFamily="18" charset="0"/>
              </a:rPr>
              <a:t>được</a:t>
            </a:r>
            <a:r>
              <a:rPr lang="en-US" sz="2800" b="1" i="1" dirty="0">
                <a:latin typeface="Times New Roman" pitchFamily="18" charset="0"/>
              </a:rPr>
              <a:t> </a:t>
            </a:r>
            <a:r>
              <a:rPr lang="en-US" sz="2800" b="1" i="1" dirty="0" err="1">
                <a:latin typeface="Times New Roman" pitchFamily="18" charset="0"/>
              </a:rPr>
              <a:t>điều</a:t>
            </a:r>
            <a:r>
              <a:rPr lang="en-US" sz="2800" b="1" i="1" dirty="0">
                <a:latin typeface="Times New Roman" pitchFamily="18" charset="0"/>
              </a:rPr>
              <a:t> </a:t>
            </a:r>
            <a:r>
              <a:rPr lang="en-US" sz="2800" b="1" i="1" dirty="0" err="1">
                <a:latin typeface="Times New Roman" pitchFamily="18" charset="0"/>
              </a:rPr>
              <a:t>gì</a:t>
            </a:r>
            <a:r>
              <a:rPr lang="en-US" sz="2800" b="1" i="1" dirty="0">
                <a:latin typeface="Times New Roman" pitchFamily="18" charset="0"/>
              </a:rPr>
              <a:t> ở </a:t>
            </a:r>
            <a:r>
              <a:rPr lang="en-US" sz="2800" b="1" i="1" dirty="0" err="1">
                <a:latin typeface="Times New Roman" pitchFamily="18" charset="0"/>
              </a:rPr>
              <a:t>người</a:t>
            </a:r>
            <a:r>
              <a:rPr lang="en-US" sz="2800" b="1" i="1" dirty="0">
                <a:latin typeface="Times New Roman" pitchFamily="18" charset="0"/>
              </a:rPr>
              <a:t> </a:t>
            </a:r>
            <a:r>
              <a:rPr lang="en-US" sz="2800" b="1" i="1" dirty="0" err="1">
                <a:latin typeface="Times New Roman" pitchFamily="18" charset="0"/>
              </a:rPr>
              <a:t>lính</a:t>
            </a:r>
            <a:r>
              <a:rPr lang="en-US" sz="2800" b="1" i="1" dirty="0">
                <a:latin typeface="Times New Roman" pitchFamily="18" charset="0"/>
              </a:rPr>
              <a:t>?</a:t>
            </a:r>
            <a:endParaRPr lang="en-US" b="1" i="1" dirty="0"/>
          </a:p>
        </p:txBody>
      </p:sp>
      <p:sp>
        <p:nvSpPr>
          <p:cNvPr id="38916" name="Text Box 5"/>
          <p:cNvSpPr txBox="1">
            <a:spLocks noChangeArrowheads="1"/>
          </p:cNvSpPr>
          <p:nvPr/>
        </p:nvSpPr>
        <p:spPr bwMode="auto">
          <a:xfrm>
            <a:off x="1727200" y="30480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r>
              <a:rPr lang="en-US" sz="2400" b="1">
                <a:latin typeface="Times New Roman" pitchFamily="18" charset="0"/>
              </a:rPr>
              <a:t>  </a:t>
            </a:r>
            <a:endParaRPr lang="en-US" sz="2800" b="1">
              <a:latin typeface="Times New Roman" pitchFamily="18" charset="0"/>
            </a:endParaRPr>
          </a:p>
        </p:txBody>
      </p:sp>
      <p:sp>
        <p:nvSpPr>
          <p:cNvPr id="135175" name="Line 7"/>
          <p:cNvSpPr>
            <a:spLocks noChangeShapeType="1"/>
          </p:cNvSpPr>
          <p:nvPr/>
        </p:nvSpPr>
        <p:spPr bwMode="auto">
          <a:xfrm>
            <a:off x="3378200" y="1159790"/>
            <a:ext cx="965200" cy="0"/>
          </a:xfrm>
          <a:prstGeom prst="line">
            <a:avLst/>
          </a:prstGeom>
          <a:noFill/>
          <a:ln w="38100" cap="sq">
            <a:solidFill>
              <a:srgbClr val="FF00FF"/>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0119" name="Text Box 7"/>
          <p:cNvSpPr txBox="1">
            <a:spLocks noChangeArrowheads="1"/>
          </p:cNvSpPr>
          <p:nvPr/>
        </p:nvSpPr>
        <p:spPr bwMode="auto">
          <a:xfrm>
            <a:off x="1828799" y="1651890"/>
            <a:ext cx="85085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Mặc</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kệ</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bỏ</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mặc</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không</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quan</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tâm</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thờ</a:t>
            </a:r>
            <a:r>
              <a:rPr lang="en-US" sz="2400" b="1" i="1" dirty="0">
                <a:solidFill>
                  <a:srgbClr val="FF0000"/>
                </a:solidFill>
                <a:latin typeface="Times New Roman" pitchFamily="18" charset="0"/>
              </a:rPr>
              <a:t> ơ…)</a:t>
            </a:r>
          </a:p>
          <a:p>
            <a:pPr eaLnBrk="1" hangingPunct="1"/>
            <a:endParaRPr lang="en-US" sz="2400" b="1" dirty="0">
              <a:solidFill>
                <a:srgbClr val="000000"/>
              </a:solidFill>
              <a:latin typeface="Times New Roman" pitchFamily="18" charset="0"/>
              <a:cs typeface="Times New Roman" pitchFamily="18" charset="0"/>
            </a:endParaRPr>
          </a:p>
          <a:p>
            <a:pPr eaLnBrk="1" hangingPunct="1"/>
            <a:r>
              <a:rPr lang="en-US" sz="2400" b="1" dirty="0" err="1">
                <a:solidFill>
                  <a:srgbClr val="000000"/>
                </a:solidFill>
                <a:latin typeface="Times New Roman" pitchFamily="18" charset="0"/>
                <a:cs typeface="Times New Roman" pitchFamily="18" charset="0"/>
              </a:rPr>
              <a:t>Thái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độ</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dứt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khoát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ra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theo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tiếng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gọi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non </a:t>
            </a:r>
            <a:r>
              <a:rPr lang="en-US" sz="2400" b="1" dirty="0" err="1">
                <a:solidFill>
                  <a:srgbClr val="000000"/>
                </a:solidFill>
                <a:latin typeface="Times New Roman" pitchFamily="18" charset="0"/>
                <a:cs typeface="Times New Roman" pitchFamily="18" charset="0"/>
              </a:rPr>
              <a:t>sông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quyết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tâm</a:t>
            </a:r>
            <a:r>
              <a:rPr lang="en-US" sz="2400" b="1" dirty="0">
                <a:solidFill>
                  <a:srgbClr val="00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602203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35171">
                                            <p:txEl>
                                              <p:pRg st="1" end="1"/>
                                            </p:txEl>
                                          </p:spTgt>
                                        </p:tgtEl>
                                        <p:attrNameLst>
                                          <p:attrName>style.visibility</p:attrName>
                                        </p:attrNameLst>
                                      </p:cBhvr>
                                      <p:to>
                                        <p:strVal val="visible"/>
                                      </p:to>
                                    </p:set>
                                    <p:animEffect transition="in" filter="box(in)">
                                      <p:cBhvr>
                                        <p:cTn id="7" dur="500"/>
                                        <p:tgtEl>
                                          <p:spTgt spid="1351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5172"/>
                                        </p:tgtEl>
                                        <p:attrNameLst>
                                          <p:attrName>style.visibility</p:attrName>
                                        </p:attrNameLst>
                                      </p:cBhvr>
                                      <p:to>
                                        <p:strVal val="visible"/>
                                      </p:to>
                                    </p:set>
                                    <p:animEffect transition="in" filter="box(in)">
                                      <p:cBhvr>
                                        <p:cTn id="12" dur="500"/>
                                        <p:tgtEl>
                                          <p:spTgt spid="135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5175"/>
                                        </p:tgtEl>
                                        <p:attrNameLst>
                                          <p:attrName>style.visibility</p:attrName>
                                        </p:attrNameLst>
                                      </p:cBhvr>
                                      <p:to>
                                        <p:strVal val="visible"/>
                                      </p:to>
                                    </p:set>
                                    <p:anim calcmode="lin" valueType="num">
                                      <p:cBhvr additive="base">
                                        <p:cTn id="17" dur="500" fill="hold"/>
                                        <p:tgtEl>
                                          <p:spTgt spid="135175"/>
                                        </p:tgtEl>
                                        <p:attrNameLst>
                                          <p:attrName>ppt_x</p:attrName>
                                        </p:attrNameLst>
                                      </p:cBhvr>
                                      <p:tavLst>
                                        <p:tav tm="0">
                                          <p:val>
                                            <p:strVal val="#ppt_x"/>
                                          </p:val>
                                        </p:tav>
                                        <p:tav tm="100000">
                                          <p:val>
                                            <p:strVal val="#ppt_x"/>
                                          </p:val>
                                        </p:tav>
                                      </p:tavLst>
                                    </p:anim>
                                    <p:anim calcmode="lin" valueType="num">
                                      <p:cBhvr additive="base">
                                        <p:cTn id="18" dur="500" fill="hold"/>
                                        <p:tgtEl>
                                          <p:spTgt spid="13517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0119">
                                            <p:txEl>
                                              <p:pRg st="0" end="0"/>
                                            </p:txEl>
                                          </p:spTgt>
                                        </p:tgtEl>
                                        <p:attrNameLst>
                                          <p:attrName>style.visibility</p:attrName>
                                        </p:attrNameLst>
                                      </p:cBhvr>
                                      <p:to>
                                        <p:strVal val="visible"/>
                                      </p:to>
                                    </p:set>
                                    <p:animEffect transition="in" filter="barn(inVertical)">
                                      <p:cBhvr>
                                        <p:cTn id="23" dur="500"/>
                                        <p:tgtEl>
                                          <p:spTgt spid="9011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90119">
                                            <p:txEl>
                                              <p:pRg st="0" end="0"/>
                                            </p:txEl>
                                          </p:spTgt>
                                        </p:tgtEl>
                                      </p:cBhvr>
                                    </p:animEffect>
                                    <p:set>
                                      <p:cBhvr>
                                        <p:cTn id="28" dur="1" fill="hold">
                                          <p:stCondLst>
                                            <p:cond delay="499"/>
                                          </p:stCondLst>
                                        </p:cTn>
                                        <p:tgtEl>
                                          <p:spTgt spid="90119">
                                            <p:txEl>
                                              <p:pRg st="0" end="0"/>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0119">
                                            <p:txEl>
                                              <p:pRg st="2" end="2"/>
                                            </p:txEl>
                                          </p:spTgt>
                                        </p:tgtEl>
                                        <p:attrNameLst>
                                          <p:attrName>style.visibility</p:attrName>
                                        </p:attrNameLst>
                                      </p:cBhvr>
                                      <p:to>
                                        <p:strVal val="visible"/>
                                      </p:to>
                                    </p:set>
                                    <p:animEffect transition="in" filter="barn(inVertical)">
                                      <p:cBhvr>
                                        <p:cTn id="33" dur="500"/>
                                        <p:tgtEl>
                                          <p:spTgt spid="901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animBg="1"/>
      <p:bldP spid="13517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4"/>
          <p:cNvSpPr txBox="1">
            <a:spLocks noChangeArrowheads="1"/>
          </p:cNvSpPr>
          <p:nvPr/>
        </p:nvSpPr>
        <p:spPr bwMode="auto">
          <a:xfrm>
            <a:off x="1727200" y="32766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r>
              <a:rPr lang="en-US" sz="2400" b="1">
                <a:latin typeface="Times New Roman" pitchFamily="18" charset="0"/>
              </a:rPr>
              <a:t>  </a:t>
            </a:r>
            <a:endParaRPr lang="en-US" sz="2800" b="1">
              <a:latin typeface="Times New Roman" pitchFamily="18" charset="0"/>
            </a:endParaRPr>
          </a:p>
        </p:txBody>
      </p:sp>
      <p:sp>
        <p:nvSpPr>
          <p:cNvPr id="40968" name="Text Box 9"/>
          <p:cNvSpPr txBox="1">
            <a:spLocks noChangeArrowheads="1"/>
          </p:cNvSpPr>
          <p:nvPr/>
        </p:nvSpPr>
        <p:spPr bwMode="auto">
          <a:xfrm>
            <a:off x="1117600" y="366828"/>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spcBef>
                <a:spcPct val="50000"/>
              </a:spcBef>
            </a:pPr>
            <a:r>
              <a:rPr lang="en-US" sz="2400" b="1" i="1" dirty="0" err="1">
                <a:latin typeface="Times New Roman" pitchFamily="18" charset="0"/>
              </a:rPr>
              <a:t>Giếng</a:t>
            </a:r>
            <a:r>
              <a:rPr lang="en-US" sz="2400" b="1" i="1" dirty="0">
                <a:latin typeface="Times New Roman" pitchFamily="18" charset="0"/>
              </a:rPr>
              <a:t> </a:t>
            </a:r>
            <a:r>
              <a:rPr lang="en-US" sz="2400" b="1" i="1" dirty="0" err="1">
                <a:latin typeface="Times New Roman" pitchFamily="18" charset="0"/>
              </a:rPr>
              <a:t>nước</a:t>
            </a:r>
            <a:r>
              <a:rPr lang="en-US" sz="2400" b="1" i="1" dirty="0">
                <a:latin typeface="Times New Roman" pitchFamily="18" charset="0"/>
              </a:rPr>
              <a:t> </a:t>
            </a:r>
            <a:r>
              <a:rPr lang="en-US" sz="2400" b="1" i="1" dirty="0" err="1">
                <a:latin typeface="Times New Roman" pitchFamily="18" charset="0"/>
              </a:rPr>
              <a:t>gốc</a:t>
            </a:r>
            <a:r>
              <a:rPr lang="en-US" sz="2400" b="1" i="1" dirty="0">
                <a:latin typeface="Times New Roman" pitchFamily="18" charset="0"/>
              </a:rPr>
              <a:t> </a:t>
            </a:r>
            <a:r>
              <a:rPr lang="en-US" sz="2400" b="1" i="1" dirty="0" err="1">
                <a:latin typeface="Times New Roman" pitchFamily="18" charset="0"/>
              </a:rPr>
              <a:t>đa</a:t>
            </a:r>
            <a:r>
              <a:rPr lang="en-US" sz="2400" b="1" i="1" dirty="0">
                <a:latin typeface="Times New Roman" pitchFamily="18" charset="0"/>
              </a:rPr>
              <a:t> </a:t>
            </a:r>
            <a:r>
              <a:rPr lang="en-US" sz="2400" b="1" i="1" dirty="0" err="1">
                <a:solidFill>
                  <a:srgbClr val="FF0000"/>
                </a:solidFill>
                <a:latin typeface="Times New Roman" pitchFamily="18" charset="0"/>
              </a:rPr>
              <a:t>nhớ</a:t>
            </a:r>
            <a:r>
              <a:rPr lang="en-US" sz="2400" b="1" i="1" dirty="0">
                <a:latin typeface="Times New Roman" pitchFamily="18" charset="0"/>
              </a:rPr>
              <a:t> </a:t>
            </a:r>
            <a:r>
              <a:rPr lang="en-US" sz="2400" b="1" i="1" dirty="0" err="1">
                <a:latin typeface="Times New Roman" pitchFamily="18" charset="0"/>
              </a:rPr>
              <a:t>người</a:t>
            </a:r>
            <a:r>
              <a:rPr lang="en-US" sz="2400" b="1" i="1" dirty="0">
                <a:latin typeface="Times New Roman" pitchFamily="18" charset="0"/>
              </a:rPr>
              <a:t> </a:t>
            </a:r>
            <a:r>
              <a:rPr lang="en-US" sz="2400" b="1" i="1" dirty="0" err="1">
                <a:latin typeface="Times New Roman" pitchFamily="18" charset="0"/>
              </a:rPr>
              <a:t>ra</a:t>
            </a:r>
            <a:r>
              <a:rPr lang="en-US" sz="2400" b="1" i="1" dirty="0">
                <a:latin typeface="Times New Roman" pitchFamily="18" charset="0"/>
              </a:rPr>
              <a:t> </a:t>
            </a:r>
            <a:r>
              <a:rPr lang="en-US" sz="2400" b="1" i="1" dirty="0" err="1">
                <a:latin typeface="Times New Roman" pitchFamily="18" charset="0"/>
              </a:rPr>
              <a:t>lính</a:t>
            </a:r>
            <a:endParaRPr lang="en-US" sz="2400" b="1" i="1" dirty="0">
              <a:latin typeface="Times New Roman" pitchFamily="18" charset="0"/>
            </a:endParaRPr>
          </a:p>
        </p:txBody>
      </p:sp>
      <p:sp>
        <p:nvSpPr>
          <p:cNvPr id="143370" name="AutoShape 10"/>
          <p:cNvSpPr>
            <a:spLocks noChangeArrowheads="1"/>
          </p:cNvSpPr>
          <p:nvPr/>
        </p:nvSpPr>
        <p:spPr bwMode="auto">
          <a:xfrm>
            <a:off x="467531" y="2097830"/>
            <a:ext cx="10846232" cy="1676400"/>
          </a:xfrm>
          <a:prstGeom prst="wave">
            <a:avLst>
              <a:gd name="adj1" fmla="val 13005"/>
              <a:gd name="adj2" fmla="val 0"/>
            </a:avLst>
          </a:prstGeom>
          <a:solidFill>
            <a:schemeClr val="accent1">
              <a:lumMod val="20000"/>
              <a:lumOff val="80000"/>
            </a:schemeClr>
          </a:solidFill>
          <a:ln w="9525">
            <a:solidFill>
              <a:schemeClr val="tx1"/>
            </a:solidFill>
            <a:round/>
            <a:headEnd/>
            <a:tailEnd/>
          </a:ln>
        </p:spPr>
        <p:txBody>
          <a:bodyPr anchor="b"/>
          <a:lstStyle/>
          <a:p>
            <a:pPr algn="ctr" eaLnBrk="1" hangingPunct="1">
              <a:spcBef>
                <a:spcPct val="50000"/>
              </a:spcBef>
            </a:pPr>
            <a:r>
              <a:rPr lang="en-US" sz="2800" dirty="0">
                <a:solidFill>
                  <a:schemeClr val="tx2"/>
                </a:solidFill>
              </a:rPr>
              <a:t>   </a:t>
            </a:r>
            <a:br>
              <a:rPr lang="en-US" sz="2800" dirty="0">
                <a:solidFill>
                  <a:schemeClr val="tx2"/>
                </a:solidFill>
              </a:rPr>
            </a:br>
            <a:br>
              <a:rPr lang="en-US" sz="2800" dirty="0">
                <a:solidFill>
                  <a:schemeClr val="tx2"/>
                </a:solidFill>
              </a:rPr>
            </a:br>
            <a:r>
              <a:rPr lang="en-US" sz="2800" b="1" i="1" dirty="0" err="1">
                <a:solidFill>
                  <a:srgbClr val="FF0000"/>
                </a:solidFill>
                <a:latin typeface="Times New Roman" pitchFamily="18" charset="0"/>
                <a:cs typeface="Times New Roman" pitchFamily="18" charset="0"/>
              </a:rPr>
              <a:t>Xác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định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biện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pháp</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từ</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được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sử</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trong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câu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thơ</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trên</a:t>
            </a:r>
            <a:r>
              <a:rPr lang="en-US" sz="2800" b="1" i="1" dirty="0">
                <a:solidFill>
                  <a:srgbClr val="FF0000"/>
                </a:solidFill>
                <a:latin typeface="Times New Roman" pitchFamily="18" charset="0"/>
                <a:cs typeface="Times New Roman" pitchFamily="18" charset="0"/>
              </a:rPr>
              <a:t> ? Qua </a:t>
            </a:r>
            <a:r>
              <a:rPr lang="en-US" sz="2800" b="1" i="1" dirty="0" err="1">
                <a:solidFill>
                  <a:srgbClr val="FF0000"/>
                </a:solidFill>
                <a:latin typeface="Times New Roman" pitchFamily="18" charset="0"/>
                <a:cs typeface="Times New Roman" pitchFamily="18" charset="0"/>
              </a:rPr>
              <a:t>đó</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diễn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được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điều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gì</a:t>
            </a:r>
            <a:r>
              <a:rPr lang="en-US" sz="2800" b="1" i="1" dirty="0">
                <a:solidFill>
                  <a:srgbClr val="FF0000"/>
                </a:solidFill>
                <a:latin typeface="Times New Roman" pitchFamily="18" charset="0"/>
                <a:cs typeface="Times New Roman" pitchFamily="18" charset="0"/>
              </a:rPr>
              <a:t> ở </a:t>
            </a:r>
            <a:r>
              <a:rPr lang="en-US" sz="2800" b="1" i="1" dirty="0" err="1">
                <a:solidFill>
                  <a:srgbClr val="FF0000"/>
                </a:solidFill>
                <a:latin typeface="Times New Roman" pitchFamily="18" charset="0"/>
                <a:cs typeface="Times New Roman" pitchFamily="18" charset="0"/>
              </a:rPr>
              <a:t>người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lính</a:t>
            </a:r>
            <a:r>
              <a:rPr lang="en-US" sz="2800" b="1" i="1" dirty="0">
                <a:solidFill>
                  <a:srgbClr val="FF0000"/>
                </a:solidFill>
                <a:latin typeface="Times New Roman" pitchFamily="18" charset="0"/>
                <a:cs typeface="Times New Roman" pitchFamily="18" charset="0"/>
              </a:rPr>
              <a:t>?</a:t>
            </a:r>
          </a:p>
        </p:txBody>
      </p:sp>
      <p:sp>
        <p:nvSpPr>
          <p:cNvPr id="32779" name="AutoShape 11"/>
          <p:cNvSpPr>
            <a:spLocks/>
          </p:cNvSpPr>
          <p:nvPr/>
        </p:nvSpPr>
        <p:spPr bwMode="auto">
          <a:xfrm rot="5319492">
            <a:off x="2706688" y="-434859"/>
            <a:ext cx="479425" cy="2844800"/>
          </a:xfrm>
          <a:prstGeom prst="rightBrace">
            <a:avLst>
              <a:gd name="adj1" fmla="val 111258"/>
              <a:gd name="adj2" fmla="val 50000"/>
            </a:avLst>
          </a:prstGeom>
          <a:noFill/>
          <a:ln w="12700" cap="sq">
            <a:solidFill>
              <a:srgbClr val="33CC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anchor="ctr"/>
          <a:lstStyle/>
          <a:p>
            <a:pPr eaLnBrk="1" hangingPunct="1"/>
            <a:endParaRPr lang="en-US" sz="2400">
              <a:latin typeface=".VnTime" pitchFamily="34" charset="0"/>
            </a:endParaRPr>
          </a:p>
        </p:txBody>
      </p:sp>
      <p:sp>
        <p:nvSpPr>
          <p:cNvPr id="32772" name="Text Box 4"/>
          <p:cNvSpPr txBox="1">
            <a:spLocks noChangeArrowheads="1"/>
          </p:cNvSpPr>
          <p:nvPr/>
        </p:nvSpPr>
        <p:spPr bwMode="auto">
          <a:xfrm>
            <a:off x="761999" y="1032774"/>
            <a:ext cx="61468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lnSpc>
                <a:spcPct val="150000"/>
              </a:lnSpc>
            </a:pP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ảnh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quen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thuộc</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làng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quê</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Việt</a:t>
            </a:r>
            <a:r>
              <a:rPr lang="en-US" sz="2400" b="1" dirty="0">
                <a:solidFill>
                  <a:srgbClr val="FF0000"/>
                </a:solidFill>
                <a:latin typeface="Times New Roman" pitchFamily="18" charset="0"/>
                <a:cs typeface="Times New Roman" pitchFamily="18" charset="0"/>
              </a:rPr>
              <a:t> Nam,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tượng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quê</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hương</a:t>
            </a:r>
            <a:r>
              <a:rPr lang="en-US" sz="2400" b="1" dirty="0">
                <a:solidFill>
                  <a:srgbClr val="FF0000"/>
                </a:solidFill>
                <a:latin typeface="Times New Roman" pitchFamily="18" charset="0"/>
                <a:cs typeface="Times New Roman" pitchFamily="18" charset="0"/>
              </a:rPr>
              <a:t>.</a:t>
            </a:r>
          </a:p>
        </p:txBody>
      </p:sp>
      <p:sp>
        <p:nvSpPr>
          <p:cNvPr id="32800" name="Text Box 32"/>
          <p:cNvSpPr txBox="1">
            <a:spLocks noChangeArrowheads="1"/>
          </p:cNvSpPr>
          <p:nvPr/>
        </p:nvSpPr>
        <p:spPr bwMode="auto">
          <a:xfrm>
            <a:off x="6908801" y="1205029"/>
            <a:ext cx="49199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r>
              <a:rPr lang="en-US" sz="2800" b="1" dirty="0">
                <a:latin typeface="Times New Roman" pitchFamily="18" charset="0"/>
                <a:cs typeface="Times New Roman" pitchFamily="18" charset="0"/>
              </a:rPr>
              <a:t>=&gt;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hóa</a:t>
            </a:r>
            <a:r>
              <a:rPr lang="en-US" sz="28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ẩn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endParaRPr lang="en-US" sz="2400" b="1" dirty="0">
              <a:latin typeface="Times New Roman" pitchFamily="18" charset="0"/>
              <a:cs typeface="Times New Roman" pitchFamily="18" charset="0"/>
            </a:endParaRPr>
          </a:p>
        </p:txBody>
      </p:sp>
      <p:sp>
        <p:nvSpPr>
          <p:cNvPr id="32775" name="Text Box 7"/>
          <p:cNvSpPr txBox="1">
            <a:spLocks noChangeArrowheads="1"/>
          </p:cNvSpPr>
          <p:nvPr/>
        </p:nvSpPr>
        <p:spPr bwMode="auto">
          <a:xfrm>
            <a:off x="1129711" y="2035837"/>
            <a:ext cx="10698997" cy="11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lnSpc>
                <a:spcPct val="150000"/>
              </a:lnSpc>
            </a:pPr>
            <a:r>
              <a:rPr lang="en-US" sz="2400" b="1" i="1" dirty="0" err="1">
                <a:solidFill>
                  <a:srgbClr val="000000"/>
                </a:solidFill>
                <a:latin typeface="Times New Roman" pitchFamily="18" charset="0"/>
                <a:cs typeface="Times New Roman" pitchFamily="18" charset="0"/>
              </a:rPr>
              <a:t>Tình</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yêu</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quê</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hương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của</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người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lính</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trong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thời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kì</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kháng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chiến</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chống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Pháp</a:t>
            </a:r>
            <a:r>
              <a:rPr lang="en-US" sz="2400" b="1" i="1" dirty="0">
                <a:solidFill>
                  <a:srgbClr val="000000"/>
                </a:solidFill>
                <a:latin typeface="Times New Roman" pitchFamily="18" charset="0"/>
                <a:cs typeface="Times New Roman" pitchFamily="18" charset="0"/>
              </a:rPr>
              <a:t>. Ra </a:t>
            </a:r>
            <a:r>
              <a:rPr lang="en-US" sz="2400" b="1" i="1" dirty="0" err="1">
                <a:solidFill>
                  <a:srgbClr val="000000"/>
                </a:solidFill>
                <a:latin typeface="Times New Roman" pitchFamily="18" charset="0"/>
                <a:cs typeface="Times New Roman" pitchFamily="18" charset="0"/>
              </a:rPr>
              <a:t>đi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nhưng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mang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nặng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nỗi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nhớ</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quê</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hương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bởi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nơi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đó</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có</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mẹ</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già</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vợ</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trẻ</a:t>
            </a:r>
            <a:r>
              <a:rPr lang="en-US" sz="2400" b="1" i="1" dirty="0">
                <a:solidFill>
                  <a:srgbClr val="000000"/>
                </a:solidFill>
                <a:latin typeface="Times New Roman" pitchFamily="18" charset="0"/>
                <a:cs typeface="Times New Roman" pitchFamily="18" charset="0"/>
              </a:rPr>
              <a:t>, con </a:t>
            </a:r>
            <a:r>
              <a:rPr lang="en-US" sz="2400" b="1" i="1" dirty="0" err="1">
                <a:solidFill>
                  <a:srgbClr val="000000"/>
                </a:solidFill>
                <a:latin typeface="Times New Roman" pitchFamily="18" charset="0"/>
                <a:cs typeface="Times New Roman" pitchFamily="18" charset="0"/>
              </a:rPr>
              <a:t>thơ</a:t>
            </a:r>
            <a:r>
              <a:rPr lang="en-US" sz="2400" b="1" i="1"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107612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70"/>
                                        </p:tgtEl>
                                        <p:attrNameLst>
                                          <p:attrName>style.visibility</p:attrName>
                                        </p:attrNameLst>
                                      </p:cBhvr>
                                      <p:to>
                                        <p:strVal val="visible"/>
                                      </p:to>
                                    </p:set>
                                    <p:animEffect transition="in" filter="box(in)">
                                      <p:cBhvr>
                                        <p:cTn id="7" dur="500"/>
                                        <p:tgtEl>
                                          <p:spTgt spid="1433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3370"/>
                                        </p:tgtEl>
                                      </p:cBhvr>
                                    </p:animEffect>
                                    <p:set>
                                      <p:cBhvr>
                                        <p:cTn id="12" dur="1" fill="hold">
                                          <p:stCondLst>
                                            <p:cond delay="499"/>
                                          </p:stCondLst>
                                        </p:cTn>
                                        <p:tgtEl>
                                          <p:spTgt spid="14337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779"/>
                                        </p:tgtEl>
                                        <p:attrNameLst>
                                          <p:attrName>style.visibility</p:attrName>
                                        </p:attrNameLst>
                                      </p:cBhvr>
                                      <p:to>
                                        <p:strVal val="visible"/>
                                      </p:to>
                                    </p:set>
                                    <p:animEffect transition="in" filter="checkerboard(across)">
                                      <p:cBhvr>
                                        <p:cTn id="17" dur="500"/>
                                        <p:tgtEl>
                                          <p:spTgt spid="32779"/>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2772"/>
                                        </p:tgtEl>
                                        <p:attrNameLst>
                                          <p:attrName>style.visibility</p:attrName>
                                        </p:attrNameLst>
                                      </p:cBhvr>
                                      <p:to>
                                        <p:strVal val="visible"/>
                                      </p:to>
                                    </p:set>
                                    <p:animEffect transition="in" filter="checkerboard(across)">
                                      <p:cBhvr>
                                        <p:cTn id="20" dur="500"/>
                                        <p:tgtEl>
                                          <p:spTgt spid="3277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2800"/>
                                        </p:tgtEl>
                                        <p:attrNameLst>
                                          <p:attrName>style.visibility</p:attrName>
                                        </p:attrNameLst>
                                      </p:cBhvr>
                                      <p:to>
                                        <p:strVal val="visible"/>
                                      </p:to>
                                    </p:set>
                                    <p:animEffect transition="in" filter="blinds(horizontal)">
                                      <p:cBhvr>
                                        <p:cTn id="25" dur="500"/>
                                        <p:tgtEl>
                                          <p:spTgt spid="3280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32775"/>
                                        </p:tgtEl>
                                        <p:attrNameLst>
                                          <p:attrName>style.visibility</p:attrName>
                                        </p:attrNameLst>
                                      </p:cBhvr>
                                      <p:to>
                                        <p:strVal val="visible"/>
                                      </p:to>
                                    </p:set>
                                    <p:animEffect transition="in" filter="diamond(in)">
                                      <p:cBhvr>
                                        <p:cTn id="30" dur="20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0" grpId="0" animBg="1"/>
      <p:bldP spid="143370" grpId="1" animBg="1"/>
      <p:bldP spid="32779" grpId="0" animBg="1"/>
      <p:bldP spid="32772" grpId="0"/>
      <p:bldP spid="32800" grpId="0"/>
      <p:bldP spid="3277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nSpc>
                <a:spcPct val="150000"/>
              </a:lnSpc>
            </a:pPr>
            <a:r>
              <a:rPr lang="en-US" sz="2400" b="1" i="1" dirty="0" err="1">
                <a:solidFill>
                  <a:srgbClr val="000000"/>
                </a:solidFill>
                <a:latin typeface="Times New Roman" pitchFamily="18" charset="0"/>
              </a:rPr>
              <a:t>Anh</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với</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tôi</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biết</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từng</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cơn</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ớn</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lạnh</a:t>
            </a:r>
            <a:r>
              <a:rPr lang="en-US" sz="2400" b="1" i="1" dirty="0">
                <a:solidFill>
                  <a:srgbClr val="000000"/>
                </a:solidFill>
                <a:latin typeface="Times New Roman" pitchFamily="18" charset="0"/>
              </a:rPr>
              <a:t>,</a:t>
            </a:r>
            <a:br>
              <a:rPr lang="en-US" sz="2400" b="1" i="1" dirty="0">
                <a:solidFill>
                  <a:srgbClr val="000000"/>
                </a:solidFill>
                <a:latin typeface="Times New Roman" pitchFamily="18" charset="0"/>
              </a:rPr>
            </a:br>
            <a:r>
              <a:rPr lang="en-US" sz="2400" b="1" i="1" dirty="0" err="1">
                <a:solidFill>
                  <a:srgbClr val="000000"/>
                </a:solidFill>
                <a:latin typeface="Times New Roman" pitchFamily="18" charset="0"/>
              </a:rPr>
              <a:t>Sốt</a:t>
            </a:r>
            <a:r>
              <a:rPr lang="en-US" sz="2400" b="1" i="1" dirty="0">
                <a:solidFill>
                  <a:srgbClr val="000000"/>
                </a:solidFill>
                <a:latin typeface="Times New Roman" pitchFamily="18" charset="0"/>
              </a:rPr>
              <a:t> run </a:t>
            </a:r>
            <a:r>
              <a:rPr lang="en-US" sz="2400" b="1" i="1" dirty="0" err="1">
                <a:solidFill>
                  <a:srgbClr val="000000"/>
                </a:solidFill>
                <a:latin typeface="Times New Roman" pitchFamily="18" charset="0"/>
              </a:rPr>
              <a:t>người</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vừng</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trán</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ướt</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mồ</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hôi</a:t>
            </a:r>
            <a:r>
              <a:rPr lang="en-US" sz="2400" b="1" i="1" dirty="0">
                <a:solidFill>
                  <a:srgbClr val="000000"/>
                </a:solidFill>
                <a:latin typeface="Times New Roman" pitchFamily="18" charset="0"/>
              </a:rPr>
              <a:t>.</a:t>
            </a:r>
          </a:p>
        </p:txBody>
      </p:sp>
      <p:sp>
        <p:nvSpPr>
          <p:cNvPr id="145412" name="AutoShape 4"/>
          <p:cNvSpPr>
            <a:spLocks noGrp="1" noChangeArrowheads="1"/>
          </p:cNvSpPr>
          <p:nvPr>
            <p:ph type="body" idx="1"/>
          </p:nvPr>
        </p:nvSpPr>
        <p:spPr>
          <a:xfrm>
            <a:off x="1117598" y="3051875"/>
            <a:ext cx="10363200" cy="1295400"/>
          </a:xfrm>
          <a:prstGeom prst="wave">
            <a:avLst>
              <a:gd name="adj1" fmla="val 13005"/>
              <a:gd name="adj2" fmla="val 0"/>
            </a:avLst>
          </a:prstGeom>
          <a:solidFill>
            <a:schemeClr val="bg2">
              <a:lumMod val="90000"/>
            </a:schemeClr>
          </a:solidFill>
          <a:ln>
            <a:solidFill>
              <a:schemeClr val="tx1"/>
            </a:solidFill>
            <a:round/>
            <a:headEnd/>
            <a:tailEnd/>
          </a:ln>
        </p:spPr>
        <p:txBody>
          <a:bodyPr/>
          <a:lstStyle/>
          <a:p>
            <a:pPr algn="ctr" eaLnBrk="1" hangingPunct="1">
              <a:lnSpc>
                <a:spcPct val="80000"/>
              </a:lnSpc>
              <a:spcBef>
                <a:spcPct val="50000"/>
              </a:spcBef>
              <a:buFont typeface="Wingdings" pitchFamily="2" charset="2"/>
              <a:buNone/>
            </a:pPr>
            <a:r>
              <a:rPr lang="en-US" sz="900" b="1" i="1" dirty="0"/>
              <a:t>   </a:t>
            </a:r>
            <a:br>
              <a:rPr lang="en-US" sz="900" b="1" i="1" dirty="0"/>
            </a:br>
            <a:br>
              <a:rPr lang="en-US" sz="900" b="1" i="1" dirty="0"/>
            </a:br>
            <a:r>
              <a:rPr lang="en-US" sz="2400" b="1" i="1" dirty="0" err="1">
                <a:latin typeface="Times New Roman" pitchFamily="18" charset="0"/>
              </a:rPr>
              <a:t>Hai</a:t>
            </a:r>
            <a:r>
              <a:rPr lang="en-US" sz="2400" b="1" i="1" dirty="0">
                <a:latin typeface="Times New Roman" pitchFamily="18" charset="0"/>
              </a:rPr>
              <a:t> </a:t>
            </a:r>
            <a:r>
              <a:rPr lang="en-US" sz="2400" b="1" i="1" dirty="0" err="1">
                <a:latin typeface="Times New Roman" pitchFamily="18" charset="0"/>
              </a:rPr>
              <a:t>câu</a:t>
            </a:r>
            <a:r>
              <a:rPr lang="en-US" sz="2400" b="1" i="1" dirty="0">
                <a:latin typeface="Times New Roman" pitchFamily="18" charset="0"/>
              </a:rPr>
              <a:t> </a:t>
            </a:r>
            <a:r>
              <a:rPr lang="en-US" sz="2400" b="1" i="1" dirty="0" err="1">
                <a:latin typeface="Times New Roman" pitchFamily="18" charset="0"/>
              </a:rPr>
              <a:t>thơ</a:t>
            </a:r>
            <a:r>
              <a:rPr lang="en-US" sz="2400" b="1" i="1" dirty="0">
                <a:latin typeface="Times New Roman" pitchFamily="18" charset="0"/>
              </a:rPr>
              <a:t> </a:t>
            </a:r>
            <a:r>
              <a:rPr lang="en-US" sz="2400" b="1" i="1" dirty="0" err="1">
                <a:latin typeface="Times New Roman" pitchFamily="18" charset="0"/>
              </a:rPr>
              <a:t>đã</a:t>
            </a:r>
            <a:r>
              <a:rPr lang="en-US" sz="2400" b="1" i="1" dirty="0">
                <a:latin typeface="Times New Roman" pitchFamily="18" charset="0"/>
              </a:rPr>
              <a:t> </a:t>
            </a:r>
            <a:r>
              <a:rPr lang="en-US" sz="2400" b="1" i="1" dirty="0" err="1">
                <a:latin typeface="Times New Roman" pitchFamily="18" charset="0"/>
              </a:rPr>
              <a:t>diễn</a:t>
            </a:r>
            <a:r>
              <a:rPr lang="en-US" sz="2400" b="1" i="1" dirty="0">
                <a:latin typeface="Times New Roman" pitchFamily="18" charset="0"/>
              </a:rPr>
              <a:t> </a:t>
            </a:r>
            <a:r>
              <a:rPr lang="en-US" sz="2400" b="1" i="1" dirty="0" err="1">
                <a:latin typeface="Times New Roman" pitchFamily="18" charset="0"/>
              </a:rPr>
              <a:t>tả</a:t>
            </a:r>
            <a:r>
              <a:rPr lang="en-US" sz="2400" b="1" i="1" dirty="0">
                <a:latin typeface="Times New Roman" pitchFamily="18" charset="0"/>
              </a:rPr>
              <a:t> </a:t>
            </a:r>
            <a:r>
              <a:rPr lang="en-US" sz="2400" b="1" i="1" dirty="0" err="1">
                <a:latin typeface="Times New Roman" pitchFamily="18" charset="0"/>
              </a:rPr>
              <a:t>điều</a:t>
            </a:r>
            <a:r>
              <a:rPr lang="en-US" sz="2400" b="1" i="1" dirty="0">
                <a:latin typeface="Times New Roman" pitchFamily="18" charset="0"/>
              </a:rPr>
              <a:t> </a:t>
            </a:r>
            <a:r>
              <a:rPr lang="en-US" sz="2400" b="1" i="1" dirty="0" err="1">
                <a:latin typeface="Times New Roman" pitchFamily="18" charset="0"/>
              </a:rPr>
              <a:t>gì</a:t>
            </a:r>
            <a:r>
              <a:rPr lang="en-US" sz="2400" b="1" i="1" dirty="0">
                <a:latin typeface="Times New Roman" pitchFamily="18" charset="0"/>
              </a:rPr>
              <a:t> </a:t>
            </a:r>
            <a:r>
              <a:rPr lang="en-US" sz="2400" b="1" i="1" dirty="0" err="1">
                <a:latin typeface="Times New Roman" pitchFamily="18" charset="0"/>
              </a:rPr>
              <a:t>trong</a:t>
            </a:r>
            <a:r>
              <a:rPr lang="en-US" sz="2400" b="1" i="1" dirty="0">
                <a:latin typeface="Times New Roman" pitchFamily="18" charset="0"/>
              </a:rPr>
              <a:t> </a:t>
            </a:r>
            <a:r>
              <a:rPr lang="en-US" sz="2400" b="1" i="1" dirty="0" err="1">
                <a:latin typeface="Times New Roman" pitchFamily="18" charset="0"/>
              </a:rPr>
              <a:t>cuộc</a:t>
            </a:r>
            <a:r>
              <a:rPr lang="en-US" sz="2400" b="1" i="1" dirty="0">
                <a:latin typeface="Times New Roman" pitchFamily="18" charset="0"/>
              </a:rPr>
              <a:t> </a:t>
            </a:r>
            <a:r>
              <a:rPr lang="en-US" sz="2400" b="1" i="1" dirty="0" err="1">
                <a:latin typeface="Times New Roman" pitchFamily="18" charset="0"/>
              </a:rPr>
              <a:t>đời</a:t>
            </a:r>
            <a:r>
              <a:rPr lang="en-US" sz="2400" b="1" i="1" dirty="0">
                <a:latin typeface="Times New Roman" pitchFamily="18" charset="0"/>
              </a:rPr>
              <a:t> </a:t>
            </a:r>
            <a:r>
              <a:rPr lang="en-US" sz="2400" b="1" i="1" dirty="0" err="1">
                <a:latin typeface="Times New Roman" pitchFamily="18" charset="0"/>
              </a:rPr>
              <a:t>người</a:t>
            </a:r>
            <a:r>
              <a:rPr lang="en-US" sz="2400" b="1" i="1" dirty="0">
                <a:latin typeface="Times New Roman" pitchFamily="18" charset="0"/>
              </a:rPr>
              <a:t> </a:t>
            </a:r>
            <a:r>
              <a:rPr lang="en-US" sz="2400" b="1" i="1" dirty="0" err="1">
                <a:latin typeface="Times New Roman" pitchFamily="18" charset="0"/>
              </a:rPr>
              <a:t>lính</a:t>
            </a:r>
            <a:r>
              <a:rPr lang="en-US" sz="2400" b="1" i="1" dirty="0">
                <a:latin typeface="Times New Roman" pitchFamily="18" charset="0"/>
              </a:rPr>
              <a:t>? </a:t>
            </a:r>
          </a:p>
        </p:txBody>
      </p:sp>
      <p:sp>
        <p:nvSpPr>
          <p:cNvPr id="145413" name="Text Box 5"/>
          <p:cNvSpPr txBox="1">
            <a:spLocks noChangeArrowheads="1"/>
          </p:cNvSpPr>
          <p:nvPr/>
        </p:nvSpPr>
        <p:spPr bwMode="auto">
          <a:xfrm>
            <a:off x="1117598" y="1721014"/>
            <a:ext cx="100566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r>
              <a:rPr lang="en-US" sz="2400" b="1" dirty="0">
                <a:solidFill>
                  <a:srgbClr val="009900"/>
                </a:solidFill>
                <a:latin typeface="Times New Roman" pitchFamily="18" charset="0"/>
                <a:sym typeface="Wingdings" pitchFamily="2" charset="2"/>
              </a:rPr>
              <a:t> </a:t>
            </a:r>
            <a:r>
              <a:rPr lang="en-US" sz="2400" b="1" i="1" dirty="0" err="1">
                <a:solidFill>
                  <a:srgbClr val="FF0000"/>
                </a:solidFill>
                <a:latin typeface="Times New Roman" pitchFamily="18" charset="0"/>
                <a:sym typeface="Wingdings" pitchFamily="2" charset="2"/>
              </a:rPr>
              <a:t>C</a:t>
            </a:r>
            <a:r>
              <a:rPr lang="en-US" sz="2400" b="1" i="1" dirty="0" err="1">
                <a:solidFill>
                  <a:srgbClr val="FF0000"/>
                </a:solidFill>
                <a:latin typeface="Times New Roman" pitchFamily="18" charset="0"/>
              </a:rPr>
              <a:t>ùng</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chịu</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đựng</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sự</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hành</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hạ</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của</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bệnh</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tật</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đó</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là</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những</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cơn</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sốt</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rét</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rừng</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triền</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miên</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mà</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chỉ</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hơi</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ấm</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của</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tình</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đồng</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đội</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mới</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giúp</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người</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lính</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chống</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trọi</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với</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căn</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bệnh</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quá</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ác</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ấy</a:t>
            </a:r>
            <a:r>
              <a:rPr lang="en-US" sz="2400" b="1" i="1" dirty="0">
                <a:solidFill>
                  <a:srgbClr val="FF0000"/>
                </a:solidFill>
                <a:latin typeface="Times New Roman" pitchFamily="18" charset="0"/>
              </a:rPr>
              <a:t>.</a:t>
            </a:r>
            <a:endParaRPr lang="en-US" sz="2400" i="1" dirty="0">
              <a:solidFill>
                <a:srgbClr val="FF0000"/>
              </a:solidFill>
              <a:latin typeface="Times New Roman" pitchFamily="18" charset="0"/>
            </a:endParaRPr>
          </a:p>
        </p:txBody>
      </p:sp>
    </p:spTree>
    <p:extLst>
      <p:ext uri="{BB962C8B-B14F-4D97-AF65-F5344CB8AC3E}">
        <p14:creationId xmlns:p14="http://schemas.microsoft.com/office/powerpoint/2010/main" val="89368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5412">
                                            <p:bg/>
                                          </p:spTgt>
                                        </p:tgtEl>
                                        <p:attrNameLst>
                                          <p:attrName>style.visibility</p:attrName>
                                        </p:attrNameLst>
                                      </p:cBhvr>
                                      <p:to>
                                        <p:strVal val="visible"/>
                                      </p:to>
                                    </p:set>
                                    <p:animEffect transition="in" filter="fade">
                                      <p:cBhvr>
                                        <p:cTn id="7" dur="1000"/>
                                        <p:tgtEl>
                                          <p:spTgt spid="145412">
                                            <p:bg/>
                                          </p:spTgt>
                                        </p:tgtEl>
                                      </p:cBhvr>
                                    </p:animEffect>
                                    <p:anim calcmode="lin" valueType="num">
                                      <p:cBhvr>
                                        <p:cTn id="8" dur="1000" fill="hold"/>
                                        <p:tgtEl>
                                          <p:spTgt spid="145412">
                                            <p:bg/>
                                          </p:spTgt>
                                        </p:tgtEl>
                                        <p:attrNameLst>
                                          <p:attrName>ppt_x</p:attrName>
                                        </p:attrNameLst>
                                      </p:cBhvr>
                                      <p:tavLst>
                                        <p:tav tm="0">
                                          <p:val>
                                            <p:strVal val="#ppt_x"/>
                                          </p:val>
                                        </p:tav>
                                        <p:tav tm="100000">
                                          <p:val>
                                            <p:strVal val="#ppt_x"/>
                                          </p:val>
                                        </p:tav>
                                      </p:tavLst>
                                    </p:anim>
                                    <p:anim calcmode="lin" valueType="num">
                                      <p:cBhvr>
                                        <p:cTn id="9" dur="1000" fill="hold"/>
                                        <p:tgtEl>
                                          <p:spTgt spid="14541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5412">
                                            <p:txEl>
                                              <p:pRg st="0" end="0"/>
                                            </p:txEl>
                                          </p:spTgt>
                                        </p:tgtEl>
                                        <p:attrNameLst>
                                          <p:attrName>style.visibility</p:attrName>
                                        </p:attrNameLst>
                                      </p:cBhvr>
                                      <p:to>
                                        <p:strVal val="visible"/>
                                      </p:to>
                                    </p:set>
                                    <p:animEffect transition="in" filter="fade">
                                      <p:cBhvr>
                                        <p:cTn id="14" dur="1000"/>
                                        <p:tgtEl>
                                          <p:spTgt spid="145412">
                                            <p:txEl>
                                              <p:pRg st="0" end="0"/>
                                            </p:txEl>
                                          </p:spTgt>
                                        </p:tgtEl>
                                      </p:cBhvr>
                                    </p:animEffect>
                                    <p:anim calcmode="lin" valueType="num">
                                      <p:cBhvr>
                                        <p:cTn id="15" dur="1000" fill="hold"/>
                                        <p:tgtEl>
                                          <p:spTgt spid="1454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54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45412">
                                            <p:txEl>
                                              <p:pRg st="0" end="0"/>
                                            </p:txEl>
                                          </p:spTgt>
                                        </p:tgtEl>
                                      </p:cBhvr>
                                    </p:animEffect>
                                    <p:set>
                                      <p:cBhvr>
                                        <p:cTn id="21" dur="1" fill="hold">
                                          <p:stCondLst>
                                            <p:cond delay="499"/>
                                          </p:stCondLst>
                                        </p:cTn>
                                        <p:tgtEl>
                                          <p:spTgt spid="145412">
                                            <p:txEl>
                                              <p:pRg st="0" end="0"/>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45412">
                                            <p:bg/>
                                          </p:spTgt>
                                        </p:tgtEl>
                                      </p:cBhvr>
                                    </p:animEffect>
                                    <p:set>
                                      <p:cBhvr>
                                        <p:cTn id="26" dur="1" fill="hold">
                                          <p:stCondLst>
                                            <p:cond delay="499"/>
                                          </p:stCondLst>
                                        </p:cTn>
                                        <p:tgtEl>
                                          <p:spTgt spid="145412">
                                            <p:bg/>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5413"/>
                                        </p:tgtEl>
                                        <p:attrNameLst>
                                          <p:attrName>style.visibility</p:attrName>
                                        </p:attrNameLst>
                                      </p:cBhvr>
                                      <p:to>
                                        <p:strVal val="visible"/>
                                      </p:to>
                                    </p:set>
                                    <p:animEffect transition="in" filter="barn(inVertical)">
                                      <p:cBhvr>
                                        <p:cTn id="31" dur="500"/>
                                        <p:tgtEl>
                                          <p:spTgt spid="14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build="p" animBg="1"/>
      <p:bldP spid="145412" grpId="1" build="p" animBg="1"/>
      <p:bldP spid="1454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AutoShape 4"/>
          <p:cNvSpPr>
            <a:spLocks noGrp="1" noChangeArrowheads="1"/>
          </p:cNvSpPr>
          <p:nvPr>
            <p:ph type="body" idx="1"/>
          </p:nvPr>
        </p:nvSpPr>
        <p:spPr>
          <a:xfrm>
            <a:off x="637150" y="4415725"/>
            <a:ext cx="10363200" cy="1295400"/>
          </a:xfrm>
          <a:prstGeom prst="wave">
            <a:avLst>
              <a:gd name="adj1" fmla="val 13005"/>
              <a:gd name="adj2" fmla="val 0"/>
            </a:avLst>
          </a:prstGeom>
          <a:solidFill>
            <a:schemeClr val="bg2">
              <a:lumMod val="90000"/>
            </a:schemeClr>
          </a:solidFill>
          <a:ln>
            <a:solidFill>
              <a:schemeClr val="tx1"/>
            </a:solidFill>
            <a:round/>
            <a:headEnd/>
            <a:tailEnd/>
          </a:ln>
        </p:spPr>
        <p:txBody>
          <a:bodyPr/>
          <a:lstStyle/>
          <a:p>
            <a:pPr algn="ctr" eaLnBrk="1" hangingPunct="1">
              <a:lnSpc>
                <a:spcPct val="80000"/>
              </a:lnSpc>
              <a:spcBef>
                <a:spcPct val="50000"/>
              </a:spcBef>
              <a:buFont typeface="Wingdings" pitchFamily="2" charset="2"/>
              <a:buNone/>
            </a:pPr>
            <a:r>
              <a:rPr lang="en-US" sz="900" b="1" i="1" dirty="0"/>
              <a:t>   </a:t>
            </a:r>
            <a:br>
              <a:rPr lang="en-US" sz="900" b="1" i="1" dirty="0"/>
            </a:br>
            <a:r>
              <a:rPr lang="en-US" sz="2400" b="1" i="1" dirty="0" err="1">
                <a:latin typeface="Times New Roman" pitchFamily="18" charset="0"/>
                <a:cs typeface="Times New Roman" pitchFamily="18" charset="0"/>
              </a:rPr>
              <a:t>Hình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ảnh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người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lính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trong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những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câu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trên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có</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gì</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đặc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biệt</a:t>
            </a:r>
            <a:r>
              <a:rPr lang="en-US" sz="2400" b="1" i="1" dirty="0">
                <a:latin typeface="Times New Roman" pitchFamily="18" charset="0"/>
                <a:cs typeface="Times New Roman" pitchFamily="18" charset="0"/>
              </a:rPr>
              <a:t>?</a:t>
            </a:r>
          </a:p>
        </p:txBody>
      </p:sp>
      <p:sp>
        <p:nvSpPr>
          <p:cNvPr id="5" name="Text Box 4" descr="Rectangle: Click to edit Master text styles&#10;Second level&#10;Third level&#10;Fourth level&#10;Fifth level"/>
          <p:cNvSpPr txBox="1">
            <a:spLocks noChangeArrowheads="1"/>
          </p:cNvSpPr>
          <p:nvPr/>
        </p:nvSpPr>
        <p:spPr>
          <a:xfrm>
            <a:off x="637150" y="542441"/>
            <a:ext cx="10273656" cy="3750590"/>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sz="2400" i="1" dirty="0">
                <a:latin typeface="Times New Roman" pitchFamily="18" charset="0"/>
              </a:rPr>
              <a:t>“</a:t>
            </a:r>
            <a:r>
              <a:rPr lang="en-US" sz="2600" b="1" i="1" dirty="0" err="1">
                <a:latin typeface="Times New Roman" pitchFamily="18" charset="0"/>
              </a:rPr>
              <a:t>Áo</a:t>
            </a:r>
            <a:r>
              <a:rPr lang="en-US" sz="2600" b="1" i="1" dirty="0">
                <a:latin typeface="Times New Roman" pitchFamily="18" charset="0"/>
              </a:rPr>
              <a:t> </a:t>
            </a:r>
            <a:r>
              <a:rPr lang="en-US" sz="2600" b="1" i="1" dirty="0" err="1">
                <a:latin typeface="Times New Roman" pitchFamily="18" charset="0"/>
              </a:rPr>
              <a:t>anh</a:t>
            </a:r>
            <a:r>
              <a:rPr lang="en-US" sz="2600" b="1" i="1" dirty="0">
                <a:latin typeface="Times New Roman" pitchFamily="18" charset="0"/>
              </a:rPr>
              <a:t> </a:t>
            </a:r>
            <a:r>
              <a:rPr lang="en-US" sz="2600" b="1" i="1" dirty="0" err="1">
                <a:latin typeface="Times New Roman" pitchFamily="18" charset="0"/>
              </a:rPr>
              <a:t>rách</a:t>
            </a:r>
            <a:r>
              <a:rPr lang="en-US" sz="2600" b="1" i="1" dirty="0">
                <a:latin typeface="Times New Roman" pitchFamily="18" charset="0"/>
              </a:rPr>
              <a:t> </a:t>
            </a:r>
            <a:r>
              <a:rPr lang="en-US" sz="2600" b="1" i="1" dirty="0" err="1">
                <a:latin typeface="Times New Roman" pitchFamily="18" charset="0"/>
              </a:rPr>
              <a:t>vai</a:t>
            </a:r>
            <a:r>
              <a:rPr lang="en-US" sz="2600" b="1" i="1" dirty="0">
                <a:latin typeface="Times New Roman" pitchFamily="18" charset="0"/>
              </a:rPr>
              <a:t> </a:t>
            </a:r>
          </a:p>
          <a:p>
            <a:pPr>
              <a:buFont typeface="Wingdings" pitchFamily="2" charset="2"/>
              <a:buNone/>
            </a:pPr>
            <a:r>
              <a:rPr lang="en-US" sz="2600" b="1" i="1" dirty="0" err="1">
                <a:latin typeface="Times New Roman" pitchFamily="18" charset="0"/>
              </a:rPr>
              <a:t>Quần</a:t>
            </a:r>
            <a:r>
              <a:rPr lang="en-US" sz="2600" b="1" i="1" dirty="0">
                <a:latin typeface="Times New Roman" pitchFamily="18" charset="0"/>
              </a:rPr>
              <a:t> </a:t>
            </a:r>
            <a:r>
              <a:rPr lang="en-US" sz="2600" b="1" i="1" dirty="0" err="1">
                <a:latin typeface="Times New Roman" pitchFamily="18" charset="0"/>
              </a:rPr>
              <a:t>tôi</a:t>
            </a:r>
            <a:r>
              <a:rPr lang="en-US" sz="2600" b="1" i="1" dirty="0">
                <a:latin typeface="Times New Roman" pitchFamily="18" charset="0"/>
              </a:rPr>
              <a:t> </a:t>
            </a:r>
            <a:r>
              <a:rPr lang="en-US" sz="2600" b="1" i="1" dirty="0" err="1">
                <a:latin typeface="Times New Roman" pitchFamily="18" charset="0"/>
              </a:rPr>
              <a:t>có</a:t>
            </a:r>
            <a:r>
              <a:rPr lang="en-US" sz="2600" b="1" i="1" dirty="0">
                <a:latin typeface="Times New Roman" pitchFamily="18" charset="0"/>
              </a:rPr>
              <a:t> </a:t>
            </a:r>
            <a:r>
              <a:rPr lang="en-US" sz="2600" b="1" i="1" dirty="0" err="1">
                <a:latin typeface="Times New Roman" pitchFamily="18" charset="0"/>
              </a:rPr>
              <a:t>vài</a:t>
            </a:r>
            <a:r>
              <a:rPr lang="en-US" sz="2600" b="1" i="1" dirty="0">
                <a:latin typeface="Times New Roman" pitchFamily="18" charset="0"/>
              </a:rPr>
              <a:t> </a:t>
            </a:r>
            <a:r>
              <a:rPr lang="en-US" sz="2600" b="1" i="1" dirty="0" err="1">
                <a:latin typeface="Times New Roman" pitchFamily="18" charset="0"/>
              </a:rPr>
              <a:t>mảnh</a:t>
            </a:r>
            <a:r>
              <a:rPr lang="en-US" sz="2600" b="1" i="1" dirty="0">
                <a:latin typeface="Times New Roman" pitchFamily="18" charset="0"/>
              </a:rPr>
              <a:t> </a:t>
            </a:r>
            <a:r>
              <a:rPr lang="en-US" sz="2600" b="1" i="1" dirty="0" err="1">
                <a:latin typeface="Times New Roman" pitchFamily="18" charset="0"/>
              </a:rPr>
              <a:t>vá</a:t>
            </a:r>
            <a:endParaRPr lang="en-US" sz="2600" b="1" i="1" dirty="0">
              <a:latin typeface="Times New Roman" pitchFamily="18" charset="0"/>
            </a:endParaRPr>
          </a:p>
          <a:p>
            <a:pPr>
              <a:buFont typeface="Wingdings" pitchFamily="2" charset="2"/>
              <a:buNone/>
            </a:pPr>
            <a:r>
              <a:rPr lang="en-US" sz="2600" b="1" i="1" dirty="0">
                <a:latin typeface="Times New Roman" pitchFamily="18" charset="0"/>
              </a:rPr>
              <a:t> </a:t>
            </a:r>
            <a:r>
              <a:rPr lang="en-US" sz="2600" b="1" i="1" dirty="0" err="1">
                <a:latin typeface="Times New Roman" pitchFamily="18" charset="0"/>
              </a:rPr>
              <a:t>Chân</a:t>
            </a:r>
            <a:r>
              <a:rPr lang="en-US" sz="2600" b="1" i="1" dirty="0">
                <a:latin typeface="Times New Roman" pitchFamily="18" charset="0"/>
              </a:rPr>
              <a:t> </a:t>
            </a:r>
            <a:r>
              <a:rPr lang="en-US" sz="2600" b="1" i="1" dirty="0" err="1">
                <a:latin typeface="Times New Roman" pitchFamily="18" charset="0"/>
              </a:rPr>
              <a:t>không</a:t>
            </a:r>
            <a:r>
              <a:rPr lang="en-US" sz="2600" b="1" i="1" dirty="0">
                <a:latin typeface="Times New Roman" pitchFamily="18" charset="0"/>
              </a:rPr>
              <a:t> </a:t>
            </a:r>
            <a:r>
              <a:rPr lang="en-US" sz="2600" b="1" i="1" dirty="0" err="1">
                <a:latin typeface="Times New Roman" pitchFamily="18" charset="0"/>
              </a:rPr>
              <a:t>giày</a:t>
            </a:r>
            <a:r>
              <a:rPr lang="en-US" sz="2600" b="1" i="1" dirty="0">
                <a:latin typeface="Times New Roman" pitchFamily="18" charset="0"/>
              </a:rPr>
              <a:t>”</a:t>
            </a:r>
          </a:p>
          <a:p>
            <a:pPr>
              <a:buFont typeface="Wingdings" pitchFamily="2" charset="2"/>
              <a:buNone/>
            </a:pPr>
            <a:r>
              <a:rPr lang="en-US" sz="2600" b="1" i="1" dirty="0">
                <a:latin typeface="Times New Roman" pitchFamily="18" charset="0"/>
              </a:rPr>
              <a:t> </a:t>
            </a:r>
          </a:p>
          <a:p>
            <a:pPr>
              <a:lnSpc>
                <a:spcPct val="150000"/>
              </a:lnSpc>
            </a:pPr>
            <a:r>
              <a:rPr lang="en-US" b="1" i="1" dirty="0" err="1">
                <a:solidFill>
                  <a:srgbClr val="FF0000"/>
                </a:solidFill>
                <a:latin typeface="Times New Roman" pitchFamily="18" charset="0"/>
                <a:cs typeface="Times New Roman" pitchFamily="18" charset="0"/>
              </a:rPr>
              <a:t>Cùng</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trải</a:t>
            </a:r>
            <a:r>
              <a:rPr lang="en-US" b="1" i="1" dirty="0">
                <a:solidFill>
                  <a:srgbClr val="FF0000"/>
                </a:solidFill>
                <a:latin typeface="Times New Roman" pitchFamily="18" charset="0"/>
                <a:cs typeface="Times New Roman" pitchFamily="18" charset="0"/>
              </a:rPr>
              <a:t> qua </a:t>
            </a:r>
            <a:r>
              <a:rPr lang="en-US" b="1" i="1" dirty="0" err="1">
                <a:solidFill>
                  <a:srgbClr val="FF0000"/>
                </a:solidFill>
                <a:latin typeface="Times New Roman" pitchFamily="18" charset="0"/>
                <a:cs typeface="Times New Roman" pitchFamily="18" charset="0"/>
              </a:rPr>
              <a:t>thiếu</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thốn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về</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quân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trang</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quân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dụng</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Từ</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những</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người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nông</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dân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áo</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rách</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quần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vá</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họ</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bước</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vào</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trang</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thơ</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như</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chính</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cuộc</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đời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thực</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của</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họ</a:t>
            </a:r>
            <a:r>
              <a:rPr lang="en-US" b="1" i="1" dirty="0">
                <a:solidFill>
                  <a:srgbClr val="FF0000"/>
                </a:solidFill>
                <a:latin typeface="Times New Roman" pitchFamily="18" charset="0"/>
                <a:cs typeface="Times New Roman" pitchFamily="18" charset="0"/>
              </a:rPr>
              <a:t>.</a:t>
            </a:r>
          </a:p>
          <a:p>
            <a:pPr>
              <a:buFont typeface="Wingdings" pitchFamily="2" charset="2"/>
              <a:buNone/>
            </a:pPr>
            <a:endParaRPr lang="en-US" b="1" i="1" dirty="0">
              <a:latin typeface="Times New Roman" pitchFamily="18" charset="0"/>
            </a:endParaRPr>
          </a:p>
        </p:txBody>
      </p:sp>
    </p:spTree>
    <p:extLst>
      <p:ext uri="{BB962C8B-B14F-4D97-AF65-F5344CB8AC3E}">
        <p14:creationId xmlns:p14="http://schemas.microsoft.com/office/powerpoint/2010/main" val="176569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5412">
                                            <p:bg/>
                                          </p:spTgt>
                                        </p:tgtEl>
                                        <p:attrNameLst>
                                          <p:attrName>style.visibility</p:attrName>
                                        </p:attrNameLst>
                                      </p:cBhvr>
                                      <p:to>
                                        <p:strVal val="visible"/>
                                      </p:to>
                                    </p:set>
                                    <p:animEffect transition="in" filter="barn(inVertical)">
                                      <p:cBhvr>
                                        <p:cTn id="7" dur="500"/>
                                        <p:tgtEl>
                                          <p:spTgt spid="14541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5412">
                                            <p:txEl>
                                              <p:pRg st="0" end="0"/>
                                            </p:txEl>
                                          </p:spTgt>
                                        </p:tgtEl>
                                        <p:attrNameLst>
                                          <p:attrName>style.visibility</p:attrName>
                                        </p:attrNameLst>
                                      </p:cBhvr>
                                      <p:to>
                                        <p:strVal val="visible"/>
                                      </p:to>
                                    </p:set>
                                    <p:animEffect transition="in" filter="barn(inVertical)">
                                      <p:cBhvr>
                                        <p:cTn id="12" dur="500"/>
                                        <p:tgtEl>
                                          <p:spTgt spid="1454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xit" presetSubtype="32" fill="hold" grpId="1" nodeType="clickEffect">
                                  <p:stCondLst>
                                    <p:cond delay="0"/>
                                  </p:stCondLst>
                                  <p:childTnLst>
                                    <p:animEffect transition="out" filter="plus(out)">
                                      <p:cBhvr>
                                        <p:cTn id="16" dur="2000"/>
                                        <p:tgtEl>
                                          <p:spTgt spid="145412">
                                            <p:txEl>
                                              <p:pRg st="0" end="0"/>
                                            </p:txEl>
                                          </p:spTgt>
                                        </p:tgtEl>
                                      </p:cBhvr>
                                    </p:animEffect>
                                    <p:set>
                                      <p:cBhvr>
                                        <p:cTn id="17" dur="1" fill="hold">
                                          <p:stCondLst>
                                            <p:cond delay="1999"/>
                                          </p:stCondLst>
                                        </p:cTn>
                                        <p:tgtEl>
                                          <p:spTgt spid="145412">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3" presetClass="exit" presetSubtype="32" fill="hold" grpId="1" nodeType="clickEffect">
                                  <p:stCondLst>
                                    <p:cond delay="0"/>
                                  </p:stCondLst>
                                  <p:childTnLst>
                                    <p:animEffect transition="out" filter="plus(out)">
                                      <p:cBhvr>
                                        <p:cTn id="21" dur="2000"/>
                                        <p:tgtEl>
                                          <p:spTgt spid="145412">
                                            <p:bg/>
                                          </p:spTgt>
                                        </p:tgtEl>
                                      </p:cBhvr>
                                    </p:animEffect>
                                    <p:set>
                                      <p:cBhvr>
                                        <p:cTn id="22" dur="1" fill="hold">
                                          <p:stCondLst>
                                            <p:cond delay="1999"/>
                                          </p:stCondLst>
                                        </p:cTn>
                                        <p:tgtEl>
                                          <p:spTgt spid="145412">
                                            <p:bg/>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iterate type="lt">
                                    <p:tmPct val="10000"/>
                                  </p:iterate>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build="p" animBg="1"/>
      <p:bldP spid="145412" grpI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Ã¬nh áº£nh cÃ³ liÃªn quan">
            <a:extLst>
              <a:ext uri="{FF2B5EF4-FFF2-40B4-BE49-F238E27FC236}">
                <a16:creationId xmlns:a16="http://schemas.microsoft.com/office/drawing/2014/main" id="{4F34E340-7204-4183-B037-646CB8D727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365" r="-1" b="-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hỗ dành sẵn cho Nội dung 2">
            <a:extLst>
              <a:ext uri="{FF2B5EF4-FFF2-40B4-BE49-F238E27FC236}">
                <a16:creationId xmlns:a16="http://schemas.microsoft.com/office/drawing/2014/main" id="{CC94062D-F2D3-41FF-BE4B-16B621D29881}"/>
              </a:ext>
            </a:extLst>
          </p:cNvPr>
          <p:cNvSpPr>
            <a:spLocks noGrp="1"/>
          </p:cNvSpPr>
          <p:nvPr>
            <p:ph idx="1"/>
          </p:nvPr>
        </p:nvSpPr>
        <p:spPr>
          <a:xfrm>
            <a:off x="-172802" y="3107861"/>
            <a:ext cx="6017172" cy="2619839"/>
          </a:xfrm>
        </p:spPr>
        <p:txBody>
          <a:bodyPr anchor="ctr">
            <a:noAutofit/>
          </a:bodyPr>
          <a:lstStyle/>
          <a:p>
            <a:pPr algn="ctr"/>
            <a:r>
              <a:rPr lang="en-BZ" b="1" dirty="0" err="1">
                <a:solidFill>
                  <a:srgbClr val="7030A0"/>
                </a:solidFill>
                <a:latin typeface="Times New Roman" panose="02020603050405020304" pitchFamily="18" charset="0"/>
                <a:cs typeface="Times New Roman" panose="02020603050405020304" pitchFamily="18" charset="0"/>
              </a:rPr>
              <a:t>Tây</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Tiến</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đoàn</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binh</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không</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mọc</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tóc</a:t>
            </a:r>
            <a:endParaRPr lang="en-BZ" b="1" dirty="0">
              <a:solidFill>
                <a:srgbClr val="7030A0"/>
              </a:solidFill>
              <a:latin typeface="Times New Roman" panose="02020603050405020304" pitchFamily="18" charset="0"/>
              <a:cs typeface="Times New Roman" panose="02020603050405020304" pitchFamily="18" charset="0"/>
            </a:endParaRPr>
          </a:p>
          <a:p>
            <a:pPr marL="0" indent="0" algn="ctr">
              <a:buNone/>
            </a:pPr>
            <a:r>
              <a:rPr lang="en-BZ" b="1" dirty="0" err="1">
                <a:solidFill>
                  <a:srgbClr val="7030A0"/>
                </a:solidFill>
                <a:latin typeface="Times New Roman" panose="02020603050405020304" pitchFamily="18" charset="0"/>
                <a:cs typeface="Times New Roman" panose="02020603050405020304" pitchFamily="18" charset="0"/>
              </a:rPr>
              <a:t>Quân</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xanh</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màu</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lá</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dữ</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oai</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hùng</a:t>
            </a:r>
            <a:endParaRPr lang="en-BZ" sz="2000" b="1" dirty="0">
              <a:solidFill>
                <a:srgbClr val="7030A0"/>
              </a:solidFill>
              <a:latin typeface="Times New Roman" panose="02020603050405020304" pitchFamily="18" charset="0"/>
              <a:cs typeface="Times New Roman" panose="02020603050405020304" pitchFamily="18" charset="0"/>
            </a:endParaRPr>
          </a:p>
          <a:p>
            <a:pPr marL="0" indent="0" algn="ctr">
              <a:buNone/>
            </a:pPr>
            <a:r>
              <a:rPr lang="en-BZ" sz="2000" b="1" dirty="0">
                <a:solidFill>
                  <a:srgbClr val="7030A0"/>
                </a:solidFill>
                <a:latin typeface="Times New Roman" panose="02020603050405020304" pitchFamily="18" charset="0"/>
                <a:cs typeface="Times New Roman" panose="02020603050405020304" pitchFamily="18" charset="0"/>
              </a:rPr>
              <a:t>(Quang </a:t>
            </a:r>
            <a:r>
              <a:rPr lang="en-BZ" sz="2000" b="1" dirty="0" err="1">
                <a:solidFill>
                  <a:srgbClr val="7030A0"/>
                </a:solidFill>
                <a:latin typeface="Times New Roman" panose="02020603050405020304" pitchFamily="18" charset="0"/>
                <a:cs typeface="Times New Roman" panose="02020603050405020304" pitchFamily="18" charset="0"/>
              </a:rPr>
              <a:t>Dũng</a:t>
            </a:r>
            <a:r>
              <a:rPr lang="en-BZ" sz="2000" b="1" dirty="0">
                <a:solidFill>
                  <a:srgbClr val="7030A0"/>
                </a:solidFill>
                <a:latin typeface="Times New Roman" panose="02020603050405020304" pitchFamily="18" charset="0"/>
                <a:cs typeface="Times New Roman" panose="02020603050405020304" pitchFamily="18" charset="0"/>
              </a:rPr>
              <a:t>)</a:t>
            </a:r>
          </a:p>
          <a:p>
            <a:pPr marL="0" indent="0" algn="ctr">
              <a:buNone/>
            </a:pPr>
            <a:endParaRPr lang="en-BZ" sz="2000" b="1" dirty="0">
              <a:solidFill>
                <a:srgbClr val="7030A0"/>
              </a:solidFill>
              <a:latin typeface="Times New Roman" panose="02020603050405020304" pitchFamily="18" charset="0"/>
              <a:cs typeface="Times New Roman" panose="02020603050405020304" pitchFamily="18" charset="0"/>
            </a:endParaRPr>
          </a:p>
          <a:p>
            <a:pPr algn="ctr"/>
            <a:r>
              <a:rPr lang="en-BZ" b="1" dirty="0" err="1">
                <a:solidFill>
                  <a:srgbClr val="7030A0"/>
                </a:solidFill>
                <a:latin typeface="Times New Roman" panose="02020603050405020304" pitchFamily="18" charset="0"/>
                <a:cs typeface="Times New Roman" panose="02020603050405020304" pitchFamily="18" charset="0"/>
              </a:rPr>
              <a:t>Giọt</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giọt</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mồ</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hôi</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rơi</a:t>
            </a:r>
            <a:endParaRPr lang="en-BZ" b="1" dirty="0">
              <a:solidFill>
                <a:srgbClr val="7030A0"/>
              </a:solidFill>
              <a:latin typeface="Times New Roman" panose="02020603050405020304" pitchFamily="18" charset="0"/>
              <a:cs typeface="Times New Roman" panose="02020603050405020304" pitchFamily="18" charset="0"/>
            </a:endParaRPr>
          </a:p>
          <a:p>
            <a:pPr marL="0" indent="0" algn="ctr">
              <a:buNone/>
            </a:pPr>
            <a:r>
              <a:rPr lang="en-BZ" b="1" dirty="0" err="1">
                <a:solidFill>
                  <a:srgbClr val="7030A0"/>
                </a:solidFill>
                <a:latin typeface="Times New Roman" panose="02020603050405020304" pitchFamily="18" charset="0"/>
                <a:cs typeface="Times New Roman" panose="02020603050405020304" pitchFamily="18" charset="0"/>
              </a:rPr>
              <a:t>Trên</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má</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anh</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vàng</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nghệ</a:t>
            </a:r>
            <a:endParaRPr lang="en-BZ" b="1" dirty="0">
              <a:solidFill>
                <a:srgbClr val="7030A0"/>
              </a:solidFill>
              <a:latin typeface="Times New Roman" panose="02020603050405020304" pitchFamily="18" charset="0"/>
              <a:cs typeface="Times New Roman" panose="02020603050405020304" pitchFamily="18" charset="0"/>
            </a:endParaRPr>
          </a:p>
          <a:p>
            <a:pPr marL="0" indent="0" algn="ctr">
              <a:buNone/>
            </a:pPr>
            <a:r>
              <a:rPr lang="en-BZ" sz="2000" b="1" dirty="0">
                <a:solidFill>
                  <a:srgbClr val="7030A0"/>
                </a:solidFill>
                <a:latin typeface="Times New Roman" panose="02020603050405020304" pitchFamily="18" charset="0"/>
                <a:cs typeface="Times New Roman" panose="02020603050405020304" pitchFamily="18" charset="0"/>
              </a:rPr>
              <a:t>(</a:t>
            </a:r>
            <a:r>
              <a:rPr lang="en-BZ" sz="2000" b="1" dirty="0" err="1">
                <a:solidFill>
                  <a:srgbClr val="7030A0"/>
                </a:solidFill>
                <a:latin typeface="Times New Roman" panose="02020603050405020304" pitchFamily="18" charset="0"/>
                <a:cs typeface="Times New Roman" panose="02020603050405020304" pitchFamily="18" charset="0"/>
              </a:rPr>
              <a:t>Tố</a:t>
            </a:r>
            <a:r>
              <a:rPr lang="en-BZ" sz="2000" b="1" dirty="0">
                <a:solidFill>
                  <a:srgbClr val="7030A0"/>
                </a:solidFill>
                <a:latin typeface="Times New Roman" panose="02020603050405020304" pitchFamily="18" charset="0"/>
                <a:cs typeface="Times New Roman" panose="02020603050405020304" pitchFamily="18" charset="0"/>
              </a:rPr>
              <a:t> </a:t>
            </a:r>
            <a:r>
              <a:rPr lang="en-BZ" sz="2000" b="1" dirty="0" err="1">
                <a:solidFill>
                  <a:srgbClr val="7030A0"/>
                </a:solidFill>
                <a:latin typeface="Times New Roman" panose="02020603050405020304" pitchFamily="18" charset="0"/>
                <a:cs typeface="Times New Roman" panose="02020603050405020304" pitchFamily="18" charset="0"/>
              </a:rPr>
              <a:t>Hữu</a:t>
            </a:r>
            <a:r>
              <a:rPr lang="en-BZ" sz="20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285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Text Box 8"/>
          <p:cNvSpPr txBox="1">
            <a:spLocks noChangeArrowheads="1"/>
          </p:cNvSpPr>
          <p:nvPr/>
        </p:nvSpPr>
        <p:spPr bwMode="auto">
          <a:xfrm>
            <a:off x="1117600" y="3886200"/>
            <a:ext cx="558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spcBef>
                <a:spcPct val="50000"/>
              </a:spcBef>
            </a:pPr>
            <a:endParaRPr lang="en-US" sz="2400">
              <a:latin typeface="Times New Roman" pitchFamily="18" charset="0"/>
            </a:endParaRPr>
          </a:p>
        </p:txBody>
      </p:sp>
      <p:sp>
        <p:nvSpPr>
          <p:cNvPr id="46087" name="Text Box 9"/>
          <p:cNvSpPr txBox="1">
            <a:spLocks noChangeArrowheads="1"/>
          </p:cNvSpPr>
          <p:nvPr/>
        </p:nvSpPr>
        <p:spPr bwMode="auto">
          <a:xfrm>
            <a:off x="1219200" y="3733800"/>
            <a:ext cx="467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spcBef>
                <a:spcPct val="50000"/>
              </a:spcBef>
            </a:pPr>
            <a:endParaRPr lang="en-US" sz="2400">
              <a:latin typeface="Times New Roman" pitchFamily="18" charset="0"/>
            </a:endParaRPr>
          </a:p>
        </p:txBody>
      </p:sp>
      <p:sp>
        <p:nvSpPr>
          <p:cNvPr id="33799" name="Text Box 7"/>
          <p:cNvSpPr txBox="1">
            <a:spLocks noChangeArrowheads="1"/>
          </p:cNvSpPr>
          <p:nvPr/>
        </p:nvSpPr>
        <p:spPr bwMode="auto">
          <a:xfrm>
            <a:off x="609599" y="387459"/>
            <a:ext cx="940230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a:lnSpc>
                <a:spcPct val="150000"/>
              </a:lnSpc>
            </a:pPr>
            <a:r>
              <a:rPr lang="en-US" sz="2400" b="1" dirty="0" err="1">
                <a:solidFill>
                  <a:srgbClr val="292929"/>
                </a:solidFill>
                <a:latin typeface="Times New Roman" pitchFamily="18" charset="0"/>
                <a:cs typeface="Times New Roman" pitchFamily="18" charset="0"/>
              </a:rPr>
              <a:t>Hình</a:t>
            </a:r>
            <a:r>
              <a:rPr lang="en-US" sz="2400" b="1" dirty="0">
                <a:solidFill>
                  <a:srgbClr val="292929"/>
                </a:solidFill>
                <a:latin typeface="Times New Roman" pitchFamily="18" charset="0"/>
                <a:cs typeface="Times New Roman" pitchFamily="18" charset="0"/>
              </a:rPr>
              <a:t> </a:t>
            </a:r>
            <a:r>
              <a:rPr lang="en-US" sz="2400" b="1" dirty="0" err="1">
                <a:solidFill>
                  <a:srgbClr val="292929"/>
                </a:solidFill>
                <a:latin typeface="Times New Roman" pitchFamily="18" charset="0"/>
                <a:cs typeface="Times New Roman" pitchFamily="18" charset="0"/>
              </a:rPr>
              <a:t>ảnh</a:t>
            </a:r>
            <a:r>
              <a:rPr lang="en-US" sz="2400" b="1" dirty="0">
                <a:solidFill>
                  <a:srgbClr val="292929"/>
                </a:solidFill>
                <a:latin typeface="Times New Roman" pitchFamily="18" charset="0"/>
                <a:cs typeface="Times New Roman" pitchFamily="18" charset="0"/>
              </a:rPr>
              <a:t> “</a:t>
            </a:r>
            <a:r>
              <a:rPr lang="en-US" sz="2400" b="1" i="1" dirty="0" err="1">
                <a:solidFill>
                  <a:srgbClr val="292929"/>
                </a:solidFill>
                <a:latin typeface="Times New Roman" pitchFamily="18" charset="0"/>
                <a:cs typeface="Times New Roman" pitchFamily="18" charset="0"/>
              </a:rPr>
              <a:t>Miệng</a:t>
            </a:r>
            <a:r>
              <a:rPr lang="en-US" sz="2400" b="1" i="1" dirty="0">
                <a:solidFill>
                  <a:srgbClr val="292929"/>
                </a:solidFill>
                <a:latin typeface="Times New Roman" pitchFamily="18" charset="0"/>
                <a:cs typeface="Times New Roman" pitchFamily="18" charset="0"/>
              </a:rPr>
              <a:t> </a:t>
            </a:r>
            <a:r>
              <a:rPr lang="en-US" sz="2400" b="1" i="1" u="sng" dirty="0" err="1">
                <a:solidFill>
                  <a:srgbClr val="292929"/>
                </a:solidFill>
                <a:latin typeface="Times New Roman" pitchFamily="18" charset="0"/>
                <a:cs typeface="Times New Roman" pitchFamily="18" charset="0"/>
              </a:rPr>
              <a:t>cười</a:t>
            </a:r>
            <a:r>
              <a:rPr lang="en-US" sz="2400" b="1" i="1" u="sng" dirty="0">
                <a:solidFill>
                  <a:srgbClr val="292929"/>
                </a:solidFill>
                <a:latin typeface="Times New Roman" pitchFamily="18" charset="0"/>
                <a:cs typeface="Times New Roman" pitchFamily="18" charset="0"/>
              </a:rPr>
              <a:t> </a:t>
            </a:r>
            <a:r>
              <a:rPr lang="en-US" sz="2400" b="1" i="1" u="sng" dirty="0" err="1">
                <a:solidFill>
                  <a:srgbClr val="292929"/>
                </a:solidFill>
                <a:latin typeface="Times New Roman" pitchFamily="18" charset="0"/>
                <a:cs typeface="Times New Roman" pitchFamily="18" charset="0"/>
              </a:rPr>
              <a:t>buốt</a:t>
            </a:r>
            <a:r>
              <a:rPr lang="en-US" sz="2400" b="1" i="1" u="sng" dirty="0">
                <a:solidFill>
                  <a:srgbClr val="292929"/>
                </a:solidFill>
                <a:latin typeface="Times New Roman" pitchFamily="18" charset="0"/>
                <a:cs typeface="Times New Roman" pitchFamily="18" charset="0"/>
              </a:rPr>
              <a:t> </a:t>
            </a:r>
            <a:r>
              <a:rPr lang="en-US" sz="2400" b="1" i="1" u="sng" dirty="0" err="1">
                <a:solidFill>
                  <a:srgbClr val="292929"/>
                </a:solidFill>
                <a:latin typeface="Times New Roman" pitchFamily="18" charset="0"/>
                <a:cs typeface="Times New Roman" pitchFamily="18" charset="0"/>
              </a:rPr>
              <a:t>giá</a:t>
            </a:r>
            <a:r>
              <a:rPr lang="en-US" sz="2400" b="1" i="1" dirty="0">
                <a:solidFill>
                  <a:srgbClr val="292929"/>
                </a:solidFill>
                <a:latin typeface="Times New Roman" pitchFamily="18" charset="0"/>
                <a:cs typeface="Times New Roman" pitchFamily="18" charset="0"/>
              </a:rPr>
              <a:t>”</a:t>
            </a:r>
            <a:r>
              <a:rPr lang="en-US" sz="2400" i="1" dirty="0">
                <a:solidFill>
                  <a:srgbClr val="000000"/>
                </a:solidFill>
                <a:latin typeface="Times New Roman" pitchFamily="18" charset="0"/>
              </a:rPr>
              <a:t> : </a:t>
            </a:r>
          </a:p>
          <a:p>
            <a:pPr>
              <a:lnSpc>
                <a:spcPct val="150000"/>
              </a:lnSpc>
            </a:pPr>
            <a:r>
              <a:rPr lang="en-US" sz="2400" b="1" i="1" dirty="0">
                <a:solidFill>
                  <a:srgbClr val="FF0000"/>
                </a:solidFill>
                <a:latin typeface="Times New Roman" pitchFamily="18" charset="0"/>
              </a:rPr>
              <a:t>BPTT </a:t>
            </a:r>
            <a:r>
              <a:rPr lang="en-US" sz="2400" b="1" i="1" dirty="0" err="1">
                <a:solidFill>
                  <a:srgbClr val="FF0000"/>
                </a:solidFill>
                <a:latin typeface="Times New Roman" pitchFamily="18" charset="0"/>
              </a:rPr>
              <a:t>ẩn</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dụ</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chuyển</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đổi</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cảm</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giác</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thể</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hiện</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tinh</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thần</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lạc</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quan</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Họ</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biết</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cười</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trước</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khó</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khăn</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gian</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khổ</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thiếu</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thốn</a:t>
            </a:r>
            <a:r>
              <a:rPr lang="en-US" sz="2400" b="1" i="1" dirty="0">
                <a:solidFill>
                  <a:srgbClr val="FF0000"/>
                </a:solidFill>
                <a:latin typeface="Times New Roman" pitchFamily="18" charset="0"/>
              </a:rPr>
              <a:t>.</a:t>
            </a:r>
          </a:p>
          <a:p>
            <a:pPr eaLnBrk="1" hangingPunct="1">
              <a:lnSpc>
                <a:spcPct val="150000"/>
              </a:lnSpc>
            </a:pPr>
            <a:endParaRPr lang="en-US" sz="2400" b="1" dirty="0">
              <a:solidFill>
                <a:srgbClr val="292929"/>
              </a:solidFill>
              <a:latin typeface="Times New Roman" pitchFamily="18" charset="0"/>
              <a:cs typeface="Times New Roman" pitchFamily="18" charset="0"/>
            </a:endParaRPr>
          </a:p>
        </p:txBody>
      </p:sp>
      <p:sp>
        <p:nvSpPr>
          <p:cNvPr id="148491" name="AutoShape 11"/>
          <p:cNvSpPr>
            <a:spLocks noChangeArrowheads="1"/>
          </p:cNvSpPr>
          <p:nvPr/>
        </p:nvSpPr>
        <p:spPr bwMode="auto">
          <a:xfrm>
            <a:off x="711200" y="2895600"/>
            <a:ext cx="10363200" cy="1295400"/>
          </a:xfrm>
          <a:prstGeom prst="wave">
            <a:avLst>
              <a:gd name="adj1" fmla="val 13005"/>
              <a:gd name="adj2" fmla="val 0"/>
            </a:avLst>
          </a:prstGeom>
          <a:solidFill>
            <a:schemeClr val="tx2">
              <a:lumMod val="20000"/>
              <a:lumOff val="80000"/>
            </a:schemeClr>
          </a:solidFill>
          <a:ln w="9525">
            <a:solidFill>
              <a:schemeClr val="tx1"/>
            </a:solidFill>
            <a:round/>
            <a:headEnd/>
            <a:tailEnd/>
          </a:ln>
        </p:spPr>
        <p:txBody>
          <a:bodyPr/>
          <a:lstStyle/>
          <a:p>
            <a:pPr marL="342900" indent="-342900" algn="ctr" eaLnBrk="1" hangingPunct="1">
              <a:lnSpc>
                <a:spcPct val="80000"/>
              </a:lnSpc>
              <a:spcBef>
                <a:spcPct val="50000"/>
              </a:spcBef>
              <a:buClr>
                <a:schemeClr val="hlink"/>
              </a:buClr>
              <a:buSzPct val="110000"/>
              <a:buFont typeface="Wingdings" pitchFamily="2" charset="2"/>
              <a:buNone/>
            </a:pPr>
            <a:r>
              <a:rPr lang="en-US" sz="1000" b="1" i="1" dirty="0">
                <a:latin typeface="Times New Roman" pitchFamily="18" charset="0"/>
                <a:cs typeface="Times New Roman" pitchFamily="18" charset="0"/>
              </a:rPr>
              <a:t>   </a:t>
            </a:r>
            <a:br>
              <a:rPr lang="en-US" sz="1000" b="1" i="1" dirty="0">
                <a:latin typeface="Times New Roman" pitchFamily="18" charset="0"/>
                <a:cs typeface="Times New Roman" pitchFamily="18" charset="0"/>
              </a:rPr>
            </a:br>
            <a:br>
              <a:rPr lang="en-US" sz="1000" b="1" i="1" dirty="0">
                <a:latin typeface="Times New Roman" pitchFamily="18" charset="0"/>
                <a:cs typeface="Times New Roman" pitchFamily="18" charset="0"/>
              </a:rPr>
            </a:br>
            <a:r>
              <a:rPr lang="en-US" sz="2800" b="1" i="1" dirty="0" err="1">
                <a:latin typeface="Times New Roman" pitchFamily="18" charset="0"/>
                <a:cs typeface="Times New Roman" pitchFamily="18" charset="0"/>
              </a:rPr>
              <a:t>Câu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thơ</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đã</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diễn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tả</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được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điều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gì</a:t>
            </a:r>
            <a:r>
              <a:rPr lang="en-US" sz="2800" b="1" i="1" dirty="0">
                <a:latin typeface="Times New Roman" pitchFamily="18" charset="0"/>
                <a:cs typeface="Times New Roman" pitchFamily="18" charset="0"/>
              </a:rPr>
              <a:t> ở </a:t>
            </a:r>
            <a:r>
              <a:rPr lang="en-US" sz="2800" b="1" i="1" dirty="0" err="1">
                <a:latin typeface="Times New Roman" pitchFamily="18" charset="0"/>
                <a:cs typeface="Times New Roman" pitchFamily="18" charset="0"/>
              </a:rPr>
              <a:t>người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lính</a:t>
            </a:r>
            <a:r>
              <a:rPr lang="en-US" sz="2800" b="1" i="1" dirty="0">
                <a:latin typeface="Times New Roman" pitchFamily="18" charset="0"/>
                <a:cs typeface="Times New Roman" pitchFamily="18" charset="0"/>
              </a:rPr>
              <a:t>? </a:t>
            </a:r>
          </a:p>
        </p:txBody>
      </p:sp>
    </p:spTree>
    <p:extLst>
      <p:ext uri="{BB962C8B-B14F-4D97-AF65-F5344CB8AC3E}">
        <p14:creationId xmlns:p14="http://schemas.microsoft.com/office/powerpoint/2010/main" val="1909341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blinds(horizontal)">
                                      <p:cBhvr>
                                        <p:cTn id="7" dur="500"/>
                                        <p:tgtEl>
                                          <p:spTgt spid="33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8491"/>
                                        </p:tgtEl>
                                        <p:attrNameLst>
                                          <p:attrName>style.visibility</p:attrName>
                                        </p:attrNameLst>
                                      </p:cBhvr>
                                      <p:to>
                                        <p:strVal val="visible"/>
                                      </p:to>
                                    </p:set>
                                    <p:animEffect transition="in" filter="box(in)">
                                      <p:cBhvr>
                                        <p:cTn id="12" dur="500"/>
                                        <p:tgtEl>
                                          <p:spTgt spid="14849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grpId="1" nodeType="clickEffect">
                                  <p:stCondLst>
                                    <p:cond delay="0"/>
                                  </p:stCondLst>
                                  <p:childTnLst>
                                    <p:anim calcmode="lin" valueType="num">
                                      <p:cBhvr additive="base">
                                        <p:cTn id="16" dur="500"/>
                                        <p:tgtEl>
                                          <p:spTgt spid="148491"/>
                                        </p:tgtEl>
                                        <p:attrNameLst>
                                          <p:attrName>ppt_y</p:attrName>
                                        </p:attrNameLst>
                                      </p:cBhvr>
                                      <p:tavLst>
                                        <p:tav tm="0">
                                          <p:val>
                                            <p:strVal val="#ppt_y"/>
                                          </p:val>
                                        </p:tav>
                                        <p:tav tm="100000">
                                          <p:val>
                                            <p:strVal val="#ppt_y+#ppt_h*1.125000"/>
                                          </p:val>
                                        </p:tav>
                                      </p:tavLst>
                                    </p:anim>
                                    <p:animEffect transition="out" filter="wipe(down)">
                                      <p:cBhvr>
                                        <p:cTn id="17" dur="500"/>
                                        <p:tgtEl>
                                          <p:spTgt spid="148491"/>
                                        </p:tgtEl>
                                      </p:cBhvr>
                                    </p:animEffect>
                                    <p:set>
                                      <p:cBhvr>
                                        <p:cTn id="18" dur="1" fill="hold">
                                          <p:stCondLst>
                                            <p:cond delay="499"/>
                                          </p:stCondLst>
                                        </p:cTn>
                                        <p:tgtEl>
                                          <p:spTgt spid="14849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iterate type="lt">
                                    <p:tmPct val="10000"/>
                                  </p:iterate>
                                  <p:childTnLst>
                                    <p:set>
                                      <p:cBhvr>
                                        <p:cTn id="22" dur="1" fill="hold">
                                          <p:stCondLst>
                                            <p:cond delay="0"/>
                                          </p:stCondLst>
                                        </p:cTn>
                                        <p:tgtEl>
                                          <p:spTgt spid="33799">
                                            <p:txEl>
                                              <p:pRg st="1" end="1"/>
                                            </p:txEl>
                                          </p:spTgt>
                                        </p:tgtEl>
                                        <p:attrNameLst>
                                          <p:attrName>style.visibility</p:attrName>
                                        </p:attrNameLst>
                                      </p:cBhvr>
                                      <p:to>
                                        <p:strVal val="visible"/>
                                      </p:to>
                                    </p:set>
                                    <p:animEffect transition="in" filter="barn(inVertical)">
                                      <p:cBhvr>
                                        <p:cTn id="23" dur="500"/>
                                        <p:tgtEl>
                                          <p:spTgt spid="337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148491" grpId="0" animBg="1"/>
      <p:bldP spid="14849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dong chi 24.MPG">
            <a:hlinkClick r:id="" action="ppaction://media"/>
          </p:cNvPr>
          <p:cNvPicPr>
            <a:picLocks noGrp="1"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5892800" y="914400"/>
            <a:ext cx="5080000" cy="5638800"/>
          </a:xfrm>
        </p:spPr>
      </p:pic>
      <p:sp>
        <p:nvSpPr>
          <p:cNvPr id="151562" name="AutoShape 10"/>
          <p:cNvSpPr>
            <a:spLocks noChangeArrowheads="1"/>
          </p:cNvSpPr>
          <p:nvPr/>
        </p:nvSpPr>
        <p:spPr bwMode="auto">
          <a:xfrm>
            <a:off x="1" y="542441"/>
            <a:ext cx="5827362" cy="2734159"/>
          </a:xfrm>
          <a:prstGeom prst="cloudCallout">
            <a:avLst>
              <a:gd name="adj1" fmla="val 31583"/>
              <a:gd name="adj2" fmla="val -15019"/>
            </a:avLst>
          </a:prstGeom>
          <a:solidFill>
            <a:schemeClr val="bg2"/>
          </a:solidFill>
          <a:ln w="9525">
            <a:solidFill>
              <a:schemeClr val="tx1"/>
            </a:solidFill>
            <a:round/>
            <a:headEnd/>
            <a:tailEnd/>
          </a:ln>
          <a:effectLst/>
        </p:spPr>
        <p:txBody>
          <a:bodyPr anchor="b"/>
          <a:lstStyle/>
          <a:p>
            <a:pPr algn="ctr" eaLnBrk="1" hangingPunct="1">
              <a:defRPr/>
            </a:pP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hiểu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thơ</a:t>
            </a:r>
            <a:r>
              <a:rPr lang="en-US" sz="2400" b="1" dirty="0">
                <a:latin typeface="Times New Roman" pitchFamily="18" charset="0"/>
                <a:cs typeface="Times New Roman" pitchFamily="18" charset="0"/>
              </a:rPr>
              <a:t>:</a:t>
            </a:r>
            <a:br>
              <a:rPr lang="en-US" sz="2400" b="1" dirty="0">
                <a:latin typeface="Times New Roman" pitchFamily="18" charset="0"/>
                <a:cs typeface="Times New Roman" pitchFamily="18" charset="0"/>
              </a:rPr>
            </a:br>
            <a:r>
              <a:rPr lang="en-US" sz="2400" b="1" i="1" dirty="0" err="1">
                <a:solidFill>
                  <a:srgbClr val="FF0000"/>
                </a:solidFill>
                <a:latin typeface="Times New Roman" pitchFamily="18" charset="0"/>
                <a:cs typeface="Times New Roman" pitchFamily="18" charset="0"/>
              </a:rPr>
              <a:t>Thương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nhau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tay</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nắm</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lấy</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bàn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tay</a:t>
            </a:r>
            <a:endParaRPr lang="en-US" sz="2400" b="1" i="1" dirty="0">
              <a:solidFill>
                <a:srgbClr val="FF0000"/>
              </a:solidFill>
              <a:latin typeface="Times New Roman" pitchFamily="18" charset="0"/>
              <a:cs typeface="Times New Roman" pitchFamily="18" charset="0"/>
            </a:endParaRPr>
          </a:p>
        </p:txBody>
      </p:sp>
      <p:sp>
        <p:nvSpPr>
          <p:cNvPr id="4" name="Text Box 25"/>
          <p:cNvSpPr txBox="1">
            <a:spLocks noChangeArrowheads="1"/>
          </p:cNvSpPr>
          <p:nvPr/>
        </p:nvSpPr>
        <p:spPr bwMode="auto">
          <a:xfrm>
            <a:off x="258305" y="3362235"/>
            <a:ext cx="568777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lnSpc>
                <a:spcPct val="150000"/>
              </a:lnSpc>
            </a:pPr>
            <a:r>
              <a:rPr lang="en-US" sz="2400" b="1" dirty="0">
                <a:solidFill>
                  <a:srgbClr val="000000"/>
                </a:solidFill>
                <a:sym typeface="Wingdings" pitchFamily="2" charset="2"/>
              </a:rPr>
              <a:t>+ </a:t>
            </a:r>
            <a:r>
              <a:rPr lang="en-US" sz="2400" b="1" dirty="0" err="1">
                <a:solidFill>
                  <a:srgbClr val="000000"/>
                </a:solidFill>
                <a:latin typeface="Times New Roman" pitchFamily="18" charset="0"/>
                <a:cs typeface="Times New Roman" pitchFamily="18" charset="0"/>
              </a:rPr>
              <a:t>Truyền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nhau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hơi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ấm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để</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vượt</a:t>
            </a:r>
            <a:r>
              <a:rPr lang="en-US" sz="2400" b="1" dirty="0">
                <a:solidFill>
                  <a:srgbClr val="000000"/>
                </a:solidFill>
                <a:latin typeface="Times New Roman" pitchFamily="18" charset="0"/>
                <a:cs typeface="Times New Roman" pitchFamily="18" charset="0"/>
              </a:rPr>
              <a:t> qua </a:t>
            </a:r>
          </a:p>
          <a:p>
            <a:pPr eaLnBrk="1" hangingPunct="1">
              <a:lnSpc>
                <a:spcPct val="150000"/>
              </a:lnSpc>
            </a:pPr>
            <a:r>
              <a:rPr lang="en-US" sz="2400" b="1" dirty="0" err="1">
                <a:solidFill>
                  <a:srgbClr val="000000"/>
                </a:solidFill>
                <a:latin typeface="Times New Roman" pitchFamily="18" charset="0"/>
                <a:cs typeface="Times New Roman" pitchFamily="18" charset="0"/>
              </a:rPr>
              <a:t>cái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giá</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rét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giữa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núi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rừng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Việt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Bắc</a:t>
            </a:r>
            <a:r>
              <a:rPr lang="en-US" sz="2400" b="1" dirty="0">
                <a:solidFill>
                  <a:srgbClr val="000000"/>
                </a:solidFill>
                <a:latin typeface="Times New Roman" pitchFamily="18" charset="0"/>
                <a:cs typeface="Times New Roman" pitchFamily="18" charset="0"/>
              </a:rPr>
              <a:t>. </a:t>
            </a:r>
          </a:p>
          <a:p>
            <a:pPr eaLnBrk="1" hangingPunct="1">
              <a:lnSpc>
                <a:spcPct val="150000"/>
              </a:lnSpc>
            </a:pPr>
            <a:r>
              <a:rPr lang="en-US" sz="2400" b="1" dirty="0">
                <a:solidFill>
                  <a:srgbClr val="000000"/>
                </a:solidFill>
                <a:latin typeface="Times New Roman" pitchFamily="18" charset="0"/>
                <a:cs typeface="Times New Roman" pitchFamily="18" charset="0"/>
                <a:sym typeface="Wingdings" pitchFamily="2" charset="2"/>
              </a:rPr>
              <a:t>+ </a:t>
            </a:r>
            <a:r>
              <a:rPr lang="en-US" sz="2400" b="1" dirty="0" err="1">
                <a:solidFill>
                  <a:srgbClr val="000000"/>
                </a:solidFill>
                <a:latin typeface="Times New Roman" pitchFamily="18" charset="0"/>
                <a:cs typeface="Times New Roman" pitchFamily="18" charset="0"/>
              </a:rPr>
              <a:t>Động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viên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nhau</a:t>
            </a:r>
            <a:endParaRPr lang="en-US" sz="2400" b="1" dirty="0">
              <a:solidFill>
                <a:srgbClr val="000000"/>
              </a:solidFill>
              <a:latin typeface="Times New Roman" pitchFamily="18" charset="0"/>
              <a:cs typeface="Times New Roman" pitchFamily="18" charset="0"/>
            </a:endParaRPr>
          </a:p>
          <a:p>
            <a:pPr eaLnBrk="1" hangingPunct="1">
              <a:lnSpc>
                <a:spcPct val="150000"/>
              </a:lnSpc>
            </a:pPr>
            <a:r>
              <a:rPr lang="en-US" sz="2400" b="1" dirty="0">
                <a:solidFill>
                  <a:srgbClr val="000000"/>
                </a:solidFill>
                <a:latin typeface="Times New Roman" pitchFamily="18" charset="0"/>
                <a:cs typeface="Times New Roman" pitchFamily="18" charset="0"/>
                <a:sym typeface="Wingdings" pitchFamily="2" charset="2"/>
              </a:rPr>
              <a:t>+ </a:t>
            </a:r>
            <a:r>
              <a:rPr lang="en-US" sz="2400" b="1" dirty="0" err="1">
                <a:solidFill>
                  <a:srgbClr val="000000"/>
                </a:solidFill>
                <a:latin typeface="Times New Roman" pitchFamily="18" charset="0"/>
                <a:cs typeface="Times New Roman" pitchFamily="18" charset="0"/>
                <a:sym typeface="Wingdings" pitchFamily="2" charset="2"/>
              </a:rPr>
              <a:t>Kết</a:t>
            </a:r>
            <a:r>
              <a:rPr lang="en-US" sz="2400" b="1" dirty="0">
                <a:solidFill>
                  <a:srgbClr val="000000"/>
                </a:solidFill>
                <a:latin typeface="Times New Roman" pitchFamily="18" charset="0"/>
                <a:cs typeface="Times New Roman" pitchFamily="18" charset="0"/>
                <a:sym typeface="Wingdings" pitchFamily="2" charset="2"/>
              </a:rPr>
              <a:t> </a:t>
            </a:r>
            <a:r>
              <a:rPr lang="en-US" sz="2400" b="1" dirty="0" err="1">
                <a:solidFill>
                  <a:srgbClr val="000000"/>
                </a:solidFill>
                <a:latin typeface="Times New Roman" pitchFamily="18" charset="0"/>
                <a:cs typeface="Times New Roman" pitchFamily="18" charset="0"/>
                <a:sym typeface="Wingdings" pitchFamily="2" charset="2"/>
              </a:rPr>
              <a:t>t</a:t>
            </a:r>
            <a:r>
              <a:rPr lang="en-US" sz="2400" b="1" dirty="0" err="1">
                <a:solidFill>
                  <a:srgbClr val="000000"/>
                </a:solidFill>
                <a:latin typeface="Times New Roman" pitchFamily="18" charset="0"/>
                <a:cs typeface="Times New Roman" pitchFamily="18" charset="0"/>
              </a:rPr>
              <a:t>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ái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đồng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chí</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đồng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đội</a:t>
            </a:r>
            <a:endParaRPr lang="en-US" sz="24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2074523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1562"/>
                                        </p:tgtEl>
                                        <p:attrNameLst>
                                          <p:attrName>style.visibility</p:attrName>
                                        </p:attrNameLst>
                                      </p:cBhvr>
                                      <p:to>
                                        <p:strVal val="visible"/>
                                      </p:to>
                                    </p:set>
                                    <p:animEffect transition="in" filter="randombar(horizontal)">
                                      <p:cBhvr>
                                        <p:cTn id="7" dur="500"/>
                                        <p:tgtEl>
                                          <p:spTgt spid="1515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51562"/>
                                        </p:tgtEl>
                                      </p:cBhvr>
                                    </p:animEffect>
                                    <p:set>
                                      <p:cBhvr>
                                        <p:cTn id="12" dur="1" fill="hold">
                                          <p:stCondLst>
                                            <p:cond delay="499"/>
                                          </p:stCondLst>
                                        </p:cTn>
                                        <p:tgtEl>
                                          <p:spTgt spid="15156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8" fill="hold" display="0">
                  <p:stCondLst>
                    <p:cond delay="indefinite"/>
                  </p:stCondLst>
                  <p:endCondLst>
                    <p:cond evt="onNext" delay="0">
                      <p:tgtEl>
                        <p:sldTgt/>
                      </p:tgtEl>
                    </p:cond>
                    <p:cond evt="onPrev" delay="0">
                      <p:tgtEl>
                        <p:sldTgt/>
                      </p:tgtEl>
                    </p:cond>
                  </p:endCondLst>
                </p:cTn>
                <p:tgtEl>
                  <p:spTgt spid="61443"/>
                </p:tgtEl>
              </p:cMediaNode>
            </p:video>
          </p:childTnLst>
        </p:cTn>
      </p:par>
    </p:tnLst>
    <p:bldLst>
      <p:bldP spid="151562" grpId="0" animBg="1"/>
      <p:bldP spid="151562" grpId="1"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endParaRPr lang="en-US" dirty="0"/>
          </a:p>
        </p:txBody>
      </p:sp>
      <p:sp>
        <p:nvSpPr>
          <p:cNvPr id="50179" name="Rectangle 6" descr="Rectangle: Click to edit Master text styles&#10;Second level&#10;Third level&#10;Fourth level&#10;Fifth level"/>
          <p:cNvSpPr>
            <a:spLocks noGrp="1" noChangeArrowheads="1"/>
          </p:cNvSpPr>
          <p:nvPr>
            <p:ph type="body" sz="half" idx="2"/>
          </p:nvPr>
        </p:nvSpPr>
        <p:spPr>
          <a:xfrm>
            <a:off x="5641383" y="1185621"/>
            <a:ext cx="6273369" cy="4648200"/>
          </a:xfrm>
        </p:spPr>
        <p:txBody>
          <a:bodyPr/>
          <a:lstStyle/>
          <a:p>
            <a:pPr>
              <a:buNone/>
            </a:pPr>
            <a:r>
              <a:rPr lang="en-US" b="1" dirty="0">
                <a:solidFill>
                  <a:srgbClr val="FF0000"/>
                </a:solidFill>
                <a:latin typeface="Times New Roman" pitchFamily="18" charset="0"/>
              </a:rPr>
              <a:t>3. </a:t>
            </a:r>
            <a:r>
              <a:rPr lang="en-US" b="1" dirty="0" err="1">
                <a:solidFill>
                  <a:srgbClr val="FF0000"/>
                </a:solidFill>
                <a:latin typeface="Times New Roman" pitchFamily="18" charset="0"/>
              </a:rPr>
              <a:t>Bức</a:t>
            </a:r>
            <a:r>
              <a:rPr lang="en-US" b="1" dirty="0">
                <a:solidFill>
                  <a:srgbClr val="FF0000"/>
                </a:solidFill>
                <a:latin typeface="Times New Roman" pitchFamily="18" charset="0"/>
              </a:rPr>
              <a:t> </a:t>
            </a:r>
            <a:r>
              <a:rPr lang="en-US" b="1" dirty="0" err="1">
                <a:solidFill>
                  <a:srgbClr val="FF0000"/>
                </a:solidFill>
                <a:latin typeface="Times New Roman" pitchFamily="18" charset="0"/>
              </a:rPr>
              <a:t>tranh</a:t>
            </a:r>
            <a:r>
              <a:rPr lang="en-US" b="1" dirty="0">
                <a:solidFill>
                  <a:srgbClr val="FF0000"/>
                </a:solidFill>
                <a:latin typeface="Times New Roman" pitchFamily="18" charset="0"/>
              </a:rPr>
              <a:t> </a:t>
            </a:r>
            <a:r>
              <a:rPr lang="en-US" b="1" dirty="0" err="1">
                <a:solidFill>
                  <a:srgbClr val="FF0000"/>
                </a:solidFill>
                <a:latin typeface="Times New Roman" pitchFamily="18" charset="0"/>
              </a:rPr>
              <a:t>đẹp</a:t>
            </a:r>
            <a:r>
              <a:rPr lang="en-US" b="1" dirty="0">
                <a:solidFill>
                  <a:srgbClr val="FF0000"/>
                </a:solidFill>
                <a:latin typeface="Times New Roman" pitchFamily="18" charset="0"/>
              </a:rPr>
              <a:t> </a:t>
            </a:r>
            <a:r>
              <a:rPr lang="en-US" b="1" dirty="0" err="1">
                <a:solidFill>
                  <a:srgbClr val="FF0000"/>
                </a:solidFill>
                <a:latin typeface="Times New Roman" pitchFamily="18" charset="0"/>
              </a:rPr>
              <a:t>về</a:t>
            </a:r>
            <a:r>
              <a:rPr lang="en-US" b="1" dirty="0">
                <a:solidFill>
                  <a:srgbClr val="FF0000"/>
                </a:solidFill>
                <a:latin typeface="Times New Roman" pitchFamily="18" charset="0"/>
              </a:rPr>
              <a:t> </a:t>
            </a:r>
            <a:r>
              <a:rPr lang="en-US" b="1" dirty="0" err="1">
                <a:solidFill>
                  <a:srgbClr val="FF0000"/>
                </a:solidFill>
                <a:latin typeface="Times New Roman" pitchFamily="18" charset="0"/>
              </a:rPr>
              <a:t>tình</a:t>
            </a:r>
            <a:r>
              <a:rPr lang="en-US" b="1" dirty="0">
                <a:solidFill>
                  <a:srgbClr val="FF0000"/>
                </a:solidFill>
                <a:latin typeface="Times New Roman" pitchFamily="18" charset="0"/>
              </a:rPr>
              <a:t> </a:t>
            </a:r>
            <a:r>
              <a:rPr lang="en-US" b="1" dirty="0" err="1">
                <a:solidFill>
                  <a:srgbClr val="FF0000"/>
                </a:solidFill>
                <a:latin typeface="Times New Roman" pitchFamily="18" charset="0"/>
              </a:rPr>
              <a:t>đồng</a:t>
            </a:r>
            <a:r>
              <a:rPr lang="en-US" b="1" dirty="0">
                <a:solidFill>
                  <a:srgbClr val="FF0000"/>
                </a:solidFill>
                <a:latin typeface="Times New Roman" pitchFamily="18" charset="0"/>
              </a:rPr>
              <a:t> </a:t>
            </a:r>
            <a:r>
              <a:rPr lang="en-US" b="1" dirty="0" err="1">
                <a:solidFill>
                  <a:srgbClr val="FF0000"/>
                </a:solidFill>
                <a:latin typeface="Times New Roman" pitchFamily="18" charset="0"/>
              </a:rPr>
              <a:t>chí</a:t>
            </a:r>
            <a:r>
              <a:rPr lang="en-US" b="1" dirty="0">
                <a:solidFill>
                  <a:srgbClr val="FF0000"/>
                </a:solidFill>
                <a:latin typeface="Times New Roman" pitchFamily="18" charset="0"/>
              </a:rPr>
              <a:t>:</a:t>
            </a:r>
          </a:p>
          <a:p>
            <a:pPr>
              <a:buFont typeface="Wingdings" pitchFamily="2" charset="2"/>
              <a:buNone/>
            </a:pPr>
            <a:endParaRPr lang="en-US" i="1" dirty="0">
              <a:solidFill>
                <a:srgbClr val="000000"/>
              </a:solidFill>
              <a:latin typeface="Times New Roman" pitchFamily="18" charset="0"/>
            </a:endParaRPr>
          </a:p>
          <a:p>
            <a:pPr>
              <a:buFont typeface="Wingdings" pitchFamily="2" charset="2"/>
              <a:buNone/>
            </a:pPr>
            <a:r>
              <a:rPr lang="en-US" i="1" dirty="0" err="1">
                <a:solidFill>
                  <a:srgbClr val="000000"/>
                </a:solidFill>
                <a:latin typeface="Times New Roman" pitchFamily="18" charset="0"/>
              </a:rPr>
              <a:t>Đêm</a:t>
            </a:r>
            <a:r>
              <a:rPr lang="en-US" i="1" dirty="0">
                <a:solidFill>
                  <a:srgbClr val="000000"/>
                </a:solidFill>
                <a:latin typeface="Times New Roman" pitchFamily="18" charset="0"/>
              </a:rPr>
              <a:t> nay </a:t>
            </a:r>
            <a:r>
              <a:rPr lang="en-US" i="1" dirty="0" err="1">
                <a:solidFill>
                  <a:srgbClr val="000000"/>
                </a:solidFill>
                <a:latin typeface="Times New Roman" pitchFamily="18" charset="0"/>
              </a:rPr>
              <a:t>rừng</a:t>
            </a:r>
            <a:r>
              <a:rPr lang="en-US" i="1" dirty="0">
                <a:solidFill>
                  <a:srgbClr val="000000"/>
                </a:solidFill>
                <a:latin typeface="Times New Roman" pitchFamily="18" charset="0"/>
              </a:rPr>
              <a:t> </a:t>
            </a:r>
            <a:r>
              <a:rPr lang="en-US" i="1" dirty="0" err="1">
                <a:solidFill>
                  <a:srgbClr val="000000"/>
                </a:solidFill>
                <a:latin typeface="Times New Roman" pitchFamily="18" charset="0"/>
              </a:rPr>
              <a:t>hoang</a:t>
            </a:r>
            <a:r>
              <a:rPr lang="en-US" i="1" dirty="0">
                <a:solidFill>
                  <a:srgbClr val="000000"/>
                </a:solidFill>
                <a:latin typeface="Times New Roman" pitchFamily="18" charset="0"/>
              </a:rPr>
              <a:t>  </a:t>
            </a:r>
            <a:r>
              <a:rPr lang="en-US" i="1" dirty="0" err="1">
                <a:solidFill>
                  <a:srgbClr val="000000"/>
                </a:solidFill>
                <a:latin typeface="Times New Roman" pitchFamily="18" charset="0"/>
              </a:rPr>
              <a:t>sương</a:t>
            </a:r>
            <a:r>
              <a:rPr lang="en-US" i="1" dirty="0">
                <a:solidFill>
                  <a:srgbClr val="000000"/>
                </a:solidFill>
                <a:latin typeface="Times New Roman" pitchFamily="18" charset="0"/>
              </a:rPr>
              <a:t> </a:t>
            </a:r>
            <a:r>
              <a:rPr lang="en-US" i="1" dirty="0" err="1">
                <a:solidFill>
                  <a:srgbClr val="000000"/>
                </a:solidFill>
                <a:latin typeface="Times New Roman" pitchFamily="18" charset="0"/>
              </a:rPr>
              <a:t>muối</a:t>
            </a:r>
            <a:r>
              <a:rPr lang="en-US" i="1" dirty="0">
                <a:solidFill>
                  <a:srgbClr val="000000"/>
                </a:solidFill>
                <a:latin typeface="Times New Roman" pitchFamily="18" charset="0"/>
              </a:rPr>
              <a:t> </a:t>
            </a:r>
          </a:p>
          <a:p>
            <a:pPr>
              <a:buFont typeface="Wingdings" pitchFamily="2" charset="2"/>
              <a:buNone/>
            </a:pPr>
            <a:r>
              <a:rPr lang="en-US" i="1" dirty="0" err="1">
                <a:solidFill>
                  <a:srgbClr val="000000"/>
                </a:solidFill>
                <a:latin typeface="Times New Roman" pitchFamily="18" charset="0"/>
              </a:rPr>
              <a:t>Đứng</a:t>
            </a:r>
            <a:r>
              <a:rPr lang="en-US" i="1" dirty="0">
                <a:solidFill>
                  <a:srgbClr val="000000"/>
                </a:solidFill>
                <a:latin typeface="Times New Roman" pitchFamily="18" charset="0"/>
              </a:rPr>
              <a:t> </a:t>
            </a:r>
            <a:r>
              <a:rPr lang="en-US" i="1" dirty="0" err="1">
                <a:solidFill>
                  <a:srgbClr val="000000"/>
                </a:solidFill>
                <a:latin typeface="Times New Roman" pitchFamily="18" charset="0"/>
              </a:rPr>
              <a:t>cạnh</a:t>
            </a:r>
            <a:r>
              <a:rPr lang="en-US" i="1" dirty="0">
                <a:solidFill>
                  <a:srgbClr val="000000"/>
                </a:solidFill>
                <a:latin typeface="Times New Roman" pitchFamily="18" charset="0"/>
              </a:rPr>
              <a:t> </a:t>
            </a:r>
            <a:r>
              <a:rPr lang="en-US" i="1" dirty="0" err="1">
                <a:solidFill>
                  <a:srgbClr val="000000"/>
                </a:solidFill>
                <a:latin typeface="Times New Roman" pitchFamily="18" charset="0"/>
              </a:rPr>
              <a:t>bên</a:t>
            </a:r>
            <a:r>
              <a:rPr lang="en-US" i="1" dirty="0">
                <a:solidFill>
                  <a:srgbClr val="000000"/>
                </a:solidFill>
                <a:latin typeface="Times New Roman" pitchFamily="18" charset="0"/>
              </a:rPr>
              <a:t> </a:t>
            </a:r>
            <a:r>
              <a:rPr lang="en-US" i="1" dirty="0" err="1">
                <a:solidFill>
                  <a:srgbClr val="000000"/>
                </a:solidFill>
                <a:latin typeface="Times New Roman" pitchFamily="18" charset="0"/>
              </a:rPr>
              <a:t>nhau</a:t>
            </a:r>
            <a:r>
              <a:rPr lang="en-US" i="1" dirty="0">
                <a:solidFill>
                  <a:srgbClr val="000000"/>
                </a:solidFill>
                <a:latin typeface="Times New Roman" pitchFamily="18" charset="0"/>
              </a:rPr>
              <a:t> </a:t>
            </a:r>
            <a:r>
              <a:rPr lang="en-US" i="1" dirty="0" err="1">
                <a:solidFill>
                  <a:srgbClr val="000000"/>
                </a:solidFill>
                <a:latin typeface="Times New Roman" pitchFamily="18" charset="0"/>
              </a:rPr>
              <a:t>chờ</a:t>
            </a:r>
            <a:r>
              <a:rPr lang="en-US" i="1" dirty="0">
                <a:solidFill>
                  <a:srgbClr val="000000"/>
                </a:solidFill>
                <a:latin typeface="Times New Roman" pitchFamily="18" charset="0"/>
              </a:rPr>
              <a:t> </a:t>
            </a:r>
            <a:r>
              <a:rPr lang="en-US" i="1" dirty="0" err="1">
                <a:solidFill>
                  <a:srgbClr val="000000"/>
                </a:solidFill>
                <a:latin typeface="Times New Roman" pitchFamily="18" charset="0"/>
              </a:rPr>
              <a:t>giặc</a:t>
            </a:r>
            <a:r>
              <a:rPr lang="en-US" i="1" dirty="0">
                <a:solidFill>
                  <a:srgbClr val="000000"/>
                </a:solidFill>
                <a:latin typeface="Times New Roman" pitchFamily="18" charset="0"/>
              </a:rPr>
              <a:t> </a:t>
            </a:r>
            <a:r>
              <a:rPr lang="en-US" i="1" dirty="0" err="1">
                <a:solidFill>
                  <a:srgbClr val="000000"/>
                </a:solidFill>
                <a:latin typeface="Times New Roman" pitchFamily="18" charset="0"/>
              </a:rPr>
              <a:t>tới</a:t>
            </a:r>
            <a:r>
              <a:rPr lang="en-US" i="1" dirty="0">
                <a:solidFill>
                  <a:srgbClr val="000000"/>
                </a:solidFill>
                <a:latin typeface="Times New Roman" pitchFamily="18" charset="0"/>
              </a:rPr>
              <a:t> </a:t>
            </a:r>
          </a:p>
          <a:p>
            <a:pPr>
              <a:buFont typeface="Wingdings" pitchFamily="2" charset="2"/>
              <a:buNone/>
            </a:pPr>
            <a:r>
              <a:rPr lang="en-US" i="1" dirty="0" err="1">
                <a:solidFill>
                  <a:srgbClr val="000000"/>
                </a:solidFill>
                <a:latin typeface="Times New Roman" pitchFamily="18" charset="0"/>
              </a:rPr>
              <a:t>Đầu</a:t>
            </a:r>
            <a:r>
              <a:rPr lang="en-US" i="1" dirty="0">
                <a:solidFill>
                  <a:srgbClr val="000000"/>
                </a:solidFill>
                <a:latin typeface="Times New Roman" pitchFamily="18" charset="0"/>
              </a:rPr>
              <a:t> </a:t>
            </a:r>
            <a:r>
              <a:rPr lang="en-US" i="1" dirty="0" err="1">
                <a:solidFill>
                  <a:srgbClr val="000000"/>
                </a:solidFill>
                <a:latin typeface="Times New Roman" pitchFamily="18" charset="0"/>
              </a:rPr>
              <a:t>súng</a:t>
            </a:r>
            <a:r>
              <a:rPr lang="en-US" i="1" dirty="0">
                <a:solidFill>
                  <a:srgbClr val="000000"/>
                </a:solidFill>
                <a:latin typeface="Times New Roman" pitchFamily="18" charset="0"/>
              </a:rPr>
              <a:t> </a:t>
            </a:r>
            <a:r>
              <a:rPr lang="en-US" i="1" dirty="0" err="1">
                <a:solidFill>
                  <a:srgbClr val="000000"/>
                </a:solidFill>
                <a:latin typeface="Times New Roman" pitchFamily="18" charset="0"/>
              </a:rPr>
              <a:t>trăng</a:t>
            </a:r>
            <a:r>
              <a:rPr lang="en-US" i="1" dirty="0">
                <a:solidFill>
                  <a:srgbClr val="000000"/>
                </a:solidFill>
                <a:latin typeface="Times New Roman" pitchFamily="18" charset="0"/>
              </a:rPr>
              <a:t> </a:t>
            </a:r>
            <a:r>
              <a:rPr lang="en-US" i="1" dirty="0" err="1">
                <a:solidFill>
                  <a:srgbClr val="000000"/>
                </a:solidFill>
                <a:latin typeface="Times New Roman" pitchFamily="18" charset="0"/>
              </a:rPr>
              <a:t>treo</a:t>
            </a:r>
            <a:r>
              <a:rPr lang="en-US" i="1" dirty="0">
                <a:solidFill>
                  <a:srgbClr val="000000"/>
                </a:solidFill>
                <a:latin typeface="Times New Roman" pitchFamily="18" charset="0"/>
              </a:rPr>
              <a:t>.</a:t>
            </a:r>
          </a:p>
        </p:txBody>
      </p:sp>
      <p:pic>
        <p:nvPicPr>
          <p:cNvPr id="157703" name="Picture 7" descr="Bai tho Dong chi"/>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247973" y="838200"/>
            <a:ext cx="5036949" cy="5410200"/>
          </a:xfrm>
        </p:spPr>
      </p:pic>
    </p:spTree>
    <p:extLst>
      <p:ext uri="{BB962C8B-B14F-4D97-AF65-F5344CB8AC3E}">
        <p14:creationId xmlns:p14="http://schemas.microsoft.com/office/powerpoint/2010/main" val="4150105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7703"/>
                                        </p:tgtEl>
                                        <p:attrNameLst>
                                          <p:attrName>style.visibility</p:attrName>
                                        </p:attrNameLst>
                                      </p:cBhvr>
                                      <p:to>
                                        <p:strVal val="visible"/>
                                      </p:to>
                                    </p:set>
                                    <p:animEffect transition="in" filter="blinds(horizontal)">
                                      <p:cBhvr>
                                        <p:cTn id="7" dur="500"/>
                                        <p:tgtEl>
                                          <p:spTgt spid="157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descr="Rectangle: Click to edit Master text styles&#10;Second level&#10;Third level&#10;Fourth level&#10;Fifth level"/>
          <p:cNvSpPr>
            <a:spLocks noGrp="1" noChangeArrowheads="1"/>
          </p:cNvSpPr>
          <p:nvPr>
            <p:ph type="body" idx="1"/>
          </p:nvPr>
        </p:nvSpPr>
        <p:spPr>
          <a:xfrm>
            <a:off x="812800" y="80074"/>
            <a:ext cx="10363200" cy="1799126"/>
          </a:xfrm>
        </p:spPr>
        <p:txBody>
          <a:bodyPr>
            <a:noAutofit/>
          </a:bodyPr>
          <a:lstStyle/>
          <a:p>
            <a:pPr>
              <a:lnSpc>
                <a:spcPct val="170000"/>
              </a:lnSpc>
              <a:buFont typeface="Wingdings" pitchFamily="2" charset="2"/>
              <a:buNone/>
            </a:pPr>
            <a:r>
              <a:rPr lang="en-US" sz="2400" b="1" i="1" dirty="0" err="1">
                <a:solidFill>
                  <a:srgbClr val="000000"/>
                </a:solidFill>
                <a:latin typeface="Times New Roman" pitchFamily="18" charset="0"/>
              </a:rPr>
              <a:t>Đêm</a:t>
            </a:r>
            <a:r>
              <a:rPr lang="en-US" sz="2400" b="1" i="1" dirty="0">
                <a:solidFill>
                  <a:srgbClr val="000000"/>
                </a:solidFill>
                <a:latin typeface="Times New Roman" pitchFamily="18" charset="0"/>
              </a:rPr>
              <a:t> nay </a:t>
            </a:r>
            <a:r>
              <a:rPr lang="en-US" sz="2400" b="1" i="1" dirty="0" err="1">
                <a:solidFill>
                  <a:srgbClr val="000000"/>
                </a:solidFill>
                <a:latin typeface="Times New Roman" pitchFamily="18" charset="0"/>
              </a:rPr>
              <a:t>rừng</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hoang</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sương</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muối</a:t>
            </a:r>
            <a:r>
              <a:rPr lang="en-US" sz="2400" b="1" i="1" dirty="0">
                <a:solidFill>
                  <a:srgbClr val="000000"/>
                </a:solidFill>
                <a:latin typeface="Times New Roman" pitchFamily="18" charset="0"/>
              </a:rPr>
              <a:t> </a:t>
            </a:r>
          </a:p>
          <a:p>
            <a:pPr>
              <a:lnSpc>
                <a:spcPct val="170000"/>
              </a:lnSpc>
              <a:buFont typeface="Wingdings" pitchFamily="2" charset="2"/>
              <a:buNone/>
            </a:pPr>
            <a:r>
              <a:rPr lang="en-US" sz="2400" b="1" i="1" dirty="0" err="1">
                <a:solidFill>
                  <a:srgbClr val="000000"/>
                </a:solidFill>
                <a:latin typeface="Times New Roman" pitchFamily="18" charset="0"/>
              </a:rPr>
              <a:t>Đứng</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cạnh</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bên</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nhau</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chờ</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giặc</a:t>
            </a:r>
            <a:r>
              <a:rPr lang="en-US" sz="2400" b="1" i="1" dirty="0">
                <a:solidFill>
                  <a:srgbClr val="000000"/>
                </a:solidFill>
                <a:latin typeface="Times New Roman" pitchFamily="18" charset="0"/>
              </a:rPr>
              <a:t> </a:t>
            </a:r>
            <a:r>
              <a:rPr lang="en-US" sz="2400" b="1" i="1" dirty="0" err="1">
                <a:solidFill>
                  <a:srgbClr val="000000"/>
                </a:solidFill>
                <a:latin typeface="Times New Roman" pitchFamily="18" charset="0"/>
              </a:rPr>
              <a:t>tới</a:t>
            </a:r>
            <a:r>
              <a:rPr lang="en-US" sz="2400" b="1" i="1" dirty="0">
                <a:solidFill>
                  <a:srgbClr val="000000"/>
                </a:solidFill>
                <a:latin typeface="Times New Roman" pitchFamily="18" charset="0"/>
              </a:rPr>
              <a:t> </a:t>
            </a:r>
          </a:p>
          <a:p>
            <a:pPr>
              <a:lnSpc>
                <a:spcPct val="170000"/>
              </a:lnSpc>
              <a:buFont typeface="Wingdings" pitchFamily="2" charset="2"/>
              <a:buNone/>
            </a:pPr>
            <a:endParaRPr lang="en-US" sz="2400" b="1" i="1" dirty="0"/>
          </a:p>
        </p:txBody>
      </p:sp>
      <p:sp>
        <p:nvSpPr>
          <p:cNvPr id="159748" name="AutoShape 4"/>
          <p:cNvSpPr>
            <a:spLocks noGrp="1" noChangeArrowheads="1"/>
          </p:cNvSpPr>
          <p:nvPr>
            <p:ph type="title"/>
          </p:nvPr>
        </p:nvSpPr>
        <p:spPr>
          <a:xfrm>
            <a:off x="918705" y="4953000"/>
            <a:ext cx="10363200" cy="1905000"/>
          </a:xfrm>
          <a:prstGeom prst="wave">
            <a:avLst>
              <a:gd name="adj1" fmla="val 13005"/>
              <a:gd name="adj2" fmla="val 0"/>
            </a:avLst>
          </a:prstGeom>
          <a:solidFill>
            <a:schemeClr val="accent1">
              <a:lumMod val="20000"/>
              <a:lumOff val="80000"/>
            </a:schemeClr>
          </a:solidFill>
          <a:ln>
            <a:solidFill>
              <a:schemeClr val="tx1"/>
            </a:solidFill>
            <a:round/>
            <a:headEnd/>
            <a:tailEnd/>
          </a:ln>
        </p:spPr>
        <p:txBody>
          <a:bodyPr>
            <a:normAutofit fontScale="90000"/>
          </a:bodyPr>
          <a:lstStyle/>
          <a:p>
            <a:pPr algn="ctr" eaLnBrk="1" hangingPunct="1">
              <a:lnSpc>
                <a:spcPct val="80000"/>
              </a:lnSpc>
              <a:spcBef>
                <a:spcPct val="50000"/>
              </a:spcBef>
            </a:pPr>
            <a:r>
              <a:rPr lang="en-US" sz="4000" dirty="0"/>
              <a:t>   </a:t>
            </a:r>
            <a:r>
              <a:rPr lang="en-US" sz="2800" b="1" i="1" dirty="0" err="1">
                <a:solidFill>
                  <a:srgbClr val="FF0000"/>
                </a:solidFill>
                <a:latin typeface="Times New Roman" pitchFamily="18" charset="0"/>
              </a:rPr>
              <a:t>Hai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câu</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thơ</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đã</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thể</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hiện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hoàn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cảnh</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và</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tinh</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thần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chiến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đấu</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của</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những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người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lính</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như</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thế</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nào</a:t>
            </a:r>
            <a:r>
              <a:rPr lang="en-US" sz="2800" b="1" i="1" dirty="0">
                <a:solidFill>
                  <a:srgbClr val="FF0000"/>
                </a:solidFill>
                <a:latin typeface="Times New Roman" pitchFamily="18" charset="0"/>
              </a:rPr>
              <a:t>?</a:t>
            </a:r>
            <a:endParaRPr lang="en-US" sz="4000" b="1" i="1" dirty="0">
              <a:solidFill>
                <a:srgbClr val="FF0000"/>
              </a:solidFill>
              <a:latin typeface="Times New Roman" pitchFamily="18" charset="0"/>
            </a:endParaRPr>
          </a:p>
        </p:txBody>
      </p:sp>
      <p:sp>
        <p:nvSpPr>
          <p:cNvPr id="159749" name="Text Box 5"/>
          <p:cNvSpPr txBox="1">
            <a:spLocks noChangeArrowheads="1"/>
          </p:cNvSpPr>
          <p:nvPr/>
        </p:nvSpPr>
        <p:spPr bwMode="auto">
          <a:xfrm>
            <a:off x="1016000" y="1452996"/>
            <a:ext cx="1117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spcBef>
                <a:spcPct val="50000"/>
              </a:spcBef>
            </a:pPr>
            <a:r>
              <a:rPr lang="en-US" sz="2400" dirty="0">
                <a:latin typeface="Times New Roman" pitchFamily="18" charset="0"/>
              </a:rPr>
              <a:t>+ </a:t>
            </a:r>
            <a:r>
              <a:rPr lang="en-US" sz="2400" dirty="0" err="1">
                <a:latin typeface="Times New Roman" pitchFamily="18" charset="0"/>
              </a:rPr>
              <a:t>Rừng</a:t>
            </a:r>
            <a:r>
              <a:rPr lang="en-US" sz="2400" dirty="0">
                <a:latin typeface="Times New Roman" pitchFamily="18" charset="0"/>
              </a:rPr>
              <a:t> </a:t>
            </a:r>
            <a:r>
              <a:rPr lang="en-US" sz="2400" dirty="0" err="1">
                <a:latin typeface="Times New Roman" pitchFamily="18" charset="0"/>
              </a:rPr>
              <a:t>hoang</a:t>
            </a:r>
            <a:r>
              <a:rPr lang="en-US" sz="2400" dirty="0">
                <a:latin typeface="Times New Roman" pitchFamily="18" charset="0"/>
              </a:rPr>
              <a:t>, </a:t>
            </a:r>
            <a:r>
              <a:rPr lang="en-US" sz="2400" dirty="0" err="1">
                <a:latin typeface="Times New Roman" pitchFamily="18" charset="0"/>
              </a:rPr>
              <a:t>sương</a:t>
            </a:r>
            <a:r>
              <a:rPr lang="en-US" sz="2400" dirty="0">
                <a:latin typeface="Times New Roman" pitchFamily="18" charset="0"/>
              </a:rPr>
              <a:t> </a:t>
            </a:r>
            <a:r>
              <a:rPr lang="en-US" sz="2400" dirty="0" err="1">
                <a:latin typeface="Times New Roman" pitchFamily="18" charset="0"/>
              </a:rPr>
              <a:t>muối</a:t>
            </a:r>
            <a:r>
              <a:rPr lang="en-US" sz="2400" dirty="0">
                <a:latin typeface="Times New Roman" pitchFamily="18" charset="0"/>
              </a:rPr>
              <a:t>: </a:t>
            </a:r>
            <a:r>
              <a:rPr lang="en-US" sz="2400" dirty="0" err="1">
                <a:latin typeface="Times New Roman" pitchFamily="18" charset="0"/>
              </a:rPr>
              <a:t>Bức</a:t>
            </a:r>
            <a:r>
              <a:rPr lang="en-US" sz="2400" dirty="0">
                <a:latin typeface="Times New Roman" pitchFamily="18" charset="0"/>
              </a:rPr>
              <a:t> </a:t>
            </a:r>
            <a:r>
              <a:rPr lang="en-US" sz="2400" dirty="0" err="1">
                <a:latin typeface="Times New Roman" pitchFamily="18" charset="0"/>
              </a:rPr>
              <a:t>tranh</a:t>
            </a:r>
            <a:r>
              <a:rPr lang="en-US" sz="2400" dirty="0">
                <a:latin typeface="Times New Roman" pitchFamily="18" charset="0"/>
              </a:rPr>
              <a:t> </a:t>
            </a:r>
            <a:r>
              <a:rPr lang="en-US" sz="2400" dirty="0" err="1">
                <a:latin typeface="Times New Roman" pitchFamily="18" charset="0"/>
              </a:rPr>
              <a:t>âm</a:t>
            </a:r>
            <a:r>
              <a:rPr lang="en-US" sz="2400" dirty="0">
                <a:latin typeface="Times New Roman" pitchFamily="18" charset="0"/>
              </a:rPr>
              <a:t> u, </a:t>
            </a:r>
            <a:r>
              <a:rPr lang="en-US" sz="2400" dirty="0" err="1">
                <a:latin typeface="Times New Roman" pitchFamily="18" charset="0"/>
              </a:rPr>
              <a:t>hoang</a:t>
            </a:r>
            <a:r>
              <a:rPr lang="en-US" sz="2400" dirty="0">
                <a:latin typeface="Times New Roman" pitchFamily="18" charset="0"/>
              </a:rPr>
              <a:t> </a:t>
            </a:r>
            <a:r>
              <a:rPr lang="en-US" sz="2400" dirty="0" err="1">
                <a:latin typeface="Times New Roman" pitchFamily="18" charset="0"/>
              </a:rPr>
              <a:t>vắng</a:t>
            </a:r>
            <a:r>
              <a:rPr lang="en-US" sz="2400" dirty="0">
                <a:latin typeface="Times New Roman" pitchFamily="18" charset="0"/>
              </a:rPr>
              <a:t>, </a:t>
            </a:r>
            <a:r>
              <a:rPr lang="en-US" sz="2400" dirty="0" err="1">
                <a:latin typeface="Times New Roman" pitchFamily="18" charset="0"/>
              </a:rPr>
              <a:t>lạnh</a:t>
            </a:r>
            <a:r>
              <a:rPr lang="en-US" sz="2400" dirty="0">
                <a:latin typeface="Times New Roman" pitchFamily="18" charset="0"/>
              </a:rPr>
              <a:t> </a:t>
            </a:r>
            <a:r>
              <a:rPr lang="en-US" sz="2400" dirty="0" err="1">
                <a:latin typeface="Times New Roman" pitchFamily="18" charset="0"/>
              </a:rPr>
              <a:t>lẽo</a:t>
            </a:r>
            <a:r>
              <a:rPr lang="en-US" sz="2400" dirty="0">
                <a:latin typeface="Times New Roman" pitchFamily="18" charset="0"/>
              </a:rPr>
              <a:t> </a:t>
            </a:r>
            <a:r>
              <a:rPr lang="en-US" sz="2400" dirty="0" err="1">
                <a:latin typeface="Times New Roman" pitchFamily="18" charset="0"/>
              </a:rPr>
              <a:t>đó</a:t>
            </a:r>
            <a:r>
              <a:rPr lang="en-US" sz="2400" dirty="0">
                <a:latin typeface="Times New Roman" pitchFamily="18" charset="0"/>
              </a:rPr>
              <a:t> </a:t>
            </a:r>
            <a:r>
              <a:rPr lang="en-US" sz="2400" dirty="0" err="1">
                <a:latin typeface="Times New Roman" pitchFamily="18" charset="0"/>
              </a:rPr>
              <a:t>là</a:t>
            </a:r>
            <a:r>
              <a:rPr lang="en-US" sz="2400" dirty="0">
                <a:latin typeface="Times New Roman" pitchFamily="18" charset="0"/>
              </a:rPr>
              <a:t> </a:t>
            </a:r>
            <a:r>
              <a:rPr lang="en-US" sz="2400" dirty="0" err="1">
                <a:latin typeface="Times New Roman" pitchFamily="18" charset="0"/>
              </a:rPr>
              <a:t>hiện</a:t>
            </a:r>
            <a:r>
              <a:rPr lang="en-US" sz="2400" dirty="0">
                <a:latin typeface="Times New Roman" pitchFamily="18" charset="0"/>
              </a:rPr>
              <a:t> </a:t>
            </a:r>
            <a:r>
              <a:rPr lang="en-US" sz="2400" dirty="0" err="1">
                <a:latin typeface="Times New Roman" pitchFamily="18" charset="0"/>
              </a:rPr>
              <a:t>thực</a:t>
            </a:r>
            <a:r>
              <a:rPr lang="en-US" sz="2400" dirty="0">
                <a:latin typeface="Times New Roman" pitchFamily="18" charset="0"/>
              </a:rPr>
              <a:t> </a:t>
            </a:r>
            <a:r>
              <a:rPr lang="en-US" sz="2400" dirty="0" err="1">
                <a:latin typeface="Times New Roman" pitchFamily="18" charset="0"/>
              </a:rPr>
              <a:t>khắc</a:t>
            </a:r>
            <a:r>
              <a:rPr lang="en-US" sz="2400" dirty="0">
                <a:latin typeface="Times New Roman" pitchFamily="18" charset="0"/>
              </a:rPr>
              <a:t> </a:t>
            </a:r>
            <a:r>
              <a:rPr lang="en-US" sz="2400" dirty="0" err="1">
                <a:latin typeface="Times New Roman" pitchFamily="18" charset="0"/>
              </a:rPr>
              <a:t>nghiệt</a:t>
            </a:r>
            <a:r>
              <a:rPr lang="en-US" sz="2400" dirty="0">
                <a:latin typeface="Times New Roman" pitchFamily="18" charset="0"/>
              </a:rPr>
              <a:t> ở </a:t>
            </a:r>
            <a:r>
              <a:rPr lang="en-US" sz="2400" dirty="0" err="1">
                <a:latin typeface="Times New Roman" pitchFamily="18" charset="0"/>
              </a:rPr>
              <a:t>chiến</a:t>
            </a:r>
            <a:r>
              <a:rPr lang="en-US" sz="2400" dirty="0">
                <a:latin typeface="Times New Roman" pitchFamily="18" charset="0"/>
              </a:rPr>
              <a:t> </a:t>
            </a:r>
            <a:r>
              <a:rPr lang="en-US" sz="2400" dirty="0" err="1">
                <a:latin typeface="Times New Roman" pitchFamily="18" charset="0"/>
              </a:rPr>
              <a:t>trường</a:t>
            </a:r>
            <a:endParaRPr lang="en-US" sz="2400" dirty="0">
              <a:latin typeface="Times New Roman" pitchFamily="18" charset="0"/>
            </a:endParaRPr>
          </a:p>
        </p:txBody>
      </p:sp>
      <p:sp>
        <p:nvSpPr>
          <p:cNvPr id="159750" name="Text Box 6"/>
          <p:cNvSpPr txBox="1">
            <a:spLocks noChangeArrowheads="1"/>
          </p:cNvSpPr>
          <p:nvPr/>
        </p:nvSpPr>
        <p:spPr bwMode="auto">
          <a:xfrm>
            <a:off x="1016000" y="2341560"/>
            <a:ext cx="1117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spcBef>
                <a:spcPct val="50000"/>
              </a:spcBef>
            </a:pPr>
            <a:r>
              <a:rPr lang="en-US" sz="2400" dirty="0">
                <a:latin typeface="Times New Roman" pitchFamily="18" charset="0"/>
              </a:rPr>
              <a:t>+ </a:t>
            </a:r>
            <a:r>
              <a:rPr lang="en-US" sz="2400" dirty="0" err="1">
                <a:latin typeface="Times New Roman" pitchFamily="18" charset="0"/>
              </a:rPr>
              <a:t>Chờ</a:t>
            </a:r>
            <a:r>
              <a:rPr lang="en-US" sz="2400" dirty="0">
                <a:latin typeface="Times New Roman" pitchFamily="18" charset="0"/>
              </a:rPr>
              <a:t> </a:t>
            </a:r>
            <a:r>
              <a:rPr lang="en-US" sz="2400" dirty="0" err="1">
                <a:latin typeface="Times New Roman" pitchFamily="18" charset="0"/>
              </a:rPr>
              <a:t>giặc</a:t>
            </a:r>
            <a:r>
              <a:rPr lang="en-US" sz="2400" dirty="0">
                <a:latin typeface="Times New Roman" pitchFamily="18" charset="0"/>
              </a:rPr>
              <a:t> </a:t>
            </a:r>
            <a:r>
              <a:rPr lang="en-US" sz="2400" dirty="0" err="1">
                <a:latin typeface="Times New Roman" pitchFamily="18" charset="0"/>
              </a:rPr>
              <a:t>tới</a:t>
            </a:r>
            <a:r>
              <a:rPr lang="en-US" sz="2400" dirty="0">
                <a:latin typeface="Times New Roman" pitchFamily="18" charset="0"/>
              </a:rPr>
              <a:t>: </a:t>
            </a:r>
            <a:r>
              <a:rPr lang="en-US" sz="2400" dirty="0" err="1">
                <a:latin typeface="Times New Roman" pitchFamily="18" charset="0"/>
              </a:rPr>
              <a:t>Tư</a:t>
            </a:r>
            <a:r>
              <a:rPr lang="en-US" sz="2400" dirty="0">
                <a:latin typeface="Times New Roman" pitchFamily="18" charset="0"/>
              </a:rPr>
              <a:t> </a:t>
            </a:r>
            <a:r>
              <a:rPr lang="en-US" sz="2400" dirty="0" err="1">
                <a:latin typeface="Times New Roman" pitchFamily="18" charset="0"/>
              </a:rPr>
              <a:t>thế</a:t>
            </a:r>
            <a:r>
              <a:rPr lang="en-US" sz="2400" dirty="0">
                <a:latin typeface="Times New Roman" pitchFamily="18" charset="0"/>
              </a:rPr>
              <a:t>, </a:t>
            </a:r>
            <a:r>
              <a:rPr lang="en-US" sz="2400" dirty="0" err="1">
                <a:latin typeface="Times New Roman" pitchFamily="18" charset="0"/>
              </a:rPr>
              <a:t>tinh</a:t>
            </a:r>
            <a:r>
              <a:rPr lang="en-US" sz="2400" dirty="0">
                <a:latin typeface="Times New Roman" pitchFamily="18" charset="0"/>
              </a:rPr>
              <a:t> </a:t>
            </a:r>
            <a:r>
              <a:rPr lang="en-US" sz="2400" dirty="0" err="1">
                <a:latin typeface="Times New Roman" pitchFamily="18" charset="0"/>
              </a:rPr>
              <a:t>thần</a:t>
            </a:r>
            <a:r>
              <a:rPr lang="en-US" sz="2400" dirty="0">
                <a:latin typeface="Times New Roman" pitchFamily="18" charset="0"/>
              </a:rPr>
              <a:t> </a:t>
            </a:r>
            <a:r>
              <a:rPr lang="en-US" sz="2400" dirty="0" err="1">
                <a:latin typeface="Times New Roman" pitchFamily="18" charset="0"/>
              </a:rPr>
              <a:t>chủ</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a:t>
            </a:r>
            <a:r>
              <a:rPr lang="en-US" sz="2400" dirty="0" err="1">
                <a:latin typeface="Times New Roman" pitchFamily="18" charset="0"/>
              </a:rPr>
              <a:t>sẵn</a:t>
            </a:r>
            <a:r>
              <a:rPr lang="en-US" sz="2400" dirty="0">
                <a:latin typeface="Times New Roman" pitchFamily="18" charset="0"/>
              </a:rPr>
              <a:t> </a:t>
            </a:r>
            <a:r>
              <a:rPr lang="en-US" sz="2400" dirty="0" err="1">
                <a:latin typeface="Times New Roman" pitchFamily="18" charset="0"/>
              </a:rPr>
              <a:t>sàng</a:t>
            </a:r>
            <a:r>
              <a:rPr lang="en-US" sz="2400" dirty="0">
                <a:latin typeface="Times New Roman" pitchFamily="18" charset="0"/>
              </a:rPr>
              <a:t> </a:t>
            </a:r>
            <a:r>
              <a:rPr lang="en-US" sz="2400" dirty="0" err="1">
                <a:latin typeface="Times New Roman" pitchFamily="18" charset="0"/>
              </a:rPr>
              <a:t>đánh</a:t>
            </a:r>
            <a:r>
              <a:rPr lang="en-US" sz="2400" dirty="0">
                <a:latin typeface="Times New Roman" pitchFamily="18" charset="0"/>
              </a:rPr>
              <a:t> </a:t>
            </a:r>
            <a:r>
              <a:rPr lang="en-US" sz="2400" dirty="0" err="1">
                <a:latin typeface="Times New Roman" pitchFamily="18" charset="0"/>
              </a:rPr>
              <a:t>giặc</a:t>
            </a:r>
            <a:r>
              <a:rPr lang="en-US" sz="2400" dirty="0">
                <a:latin typeface="Times New Roman" pitchFamily="18" charset="0"/>
              </a:rPr>
              <a:t> </a:t>
            </a:r>
            <a:r>
              <a:rPr lang="en-US" sz="2400" dirty="0" err="1">
                <a:latin typeface="Times New Roman" pitchFamily="18" charset="0"/>
              </a:rPr>
              <a:t>của</a:t>
            </a:r>
            <a:r>
              <a:rPr lang="en-US" sz="2400" dirty="0">
                <a:latin typeface="Times New Roman" pitchFamily="18" charset="0"/>
              </a:rPr>
              <a:t> </a:t>
            </a:r>
            <a:r>
              <a:rPr lang="en-US" sz="2400" dirty="0" err="1">
                <a:latin typeface="Times New Roman" pitchFamily="18" charset="0"/>
              </a:rPr>
              <a:t>họ</a:t>
            </a:r>
            <a:r>
              <a:rPr lang="en-US" sz="2400" dirty="0">
                <a:latin typeface="Times New Roman" pitchFamily="18" charset="0"/>
              </a:rPr>
              <a:t>.</a:t>
            </a:r>
          </a:p>
        </p:txBody>
      </p:sp>
      <p:sp>
        <p:nvSpPr>
          <p:cNvPr id="159751" name="Text Box 7"/>
          <p:cNvSpPr txBox="1">
            <a:spLocks noChangeArrowheads="1"/>
          </p:cNvSpPr>
          <p:nvPr/>
        </p:nvSpPr>
        <p:spPr bwMode="auto">
          <a:xfrm>
            <a:off x="812800" y="2874961"/>
            <a:ext cx="1107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spcBef>
                <a:spcPct val="50000"/>
              </a:spcBef>
            </a:pPr>
            <a:r>
              <a:rPr lang="en-US" sz="2400" dirty="0">
                <a:latin typeface="Times New Roman" pitchFamily="18" charset="0"/>
              </a:rPr>
              <a:t>=&gt; </a:t>
            </a:r>
            <a:r>
              <a:rPr lang="en-US" sz="2400" dirty="0" err="1">
                <a:latin typeface="Times New Roman" pitchFamily="18" charset="0"/>
              </a:rPr>
              <a:t>Họ</a:t>
            </a:r>
            <a:r>
              <a:rPr lang="en-US" sz="2400" dirty="0">
                <a:latin typeface="Times New Roman" pitchFamily="18" charset="0"/>
              </a:rPr>
              <a:t> </a:t>
            </a:r>
            <a:r>
              <a:rPr lang="en-US" sz="2400" dirty="0" err="1">
                <a:latin typeface="Times New Roman" pitchFamily="18" charset="0"/>
              </a:rPr>
              <a:t>đứng</a:t>
            </a:r>
            <a:r>
              <a:rPr lang="en-US" sz="2400" dirty="0">
                <a:latin typeface="Times New Roman" pitchFamily="18" charset="0"/>
              </a:rPr>
              <a:t> </a:t>
            </a:r>
            <a:r>
              <a:rPr lang="en-US" sz="2400" dirty="0" err="1">
                <a:latin typeface="Times New Roman" pitchFamily="18" charset="0"/>
              </a:rPr>
              <a:t>cạnh</a:t>
            </a:r>
            <a:r>
              <a:rPr lang="en-US" sz="2400" dirty="0">
                <a:latin typeface="Times New Roman" pitchFamily="18" charset="0"/>
              </a:rPr>
              <a:t> </a:t>
            </a:r>
            <a:r>
              <a:rPr lang="en-US" sz="2400" dirty="0" err="1">
                <a:latin typeface="Times New Roman" pitchFamily="18" charset="0"/>
              </a:rPr>
              <a:t>nhau</a:t>
            </a:r>
            <a:r>
              <a:rPr lang="en-US" sz="2400" dirty="0">
                <a:latin typeface="Times New Roman" pitchFamily="18" charset="0"/>
              </a:rPr>
              <a:t>, </a:t>
            </a:r>
            <a:r>
              <a:rPr lang="en-US" sz="2400" dirty="0" err="1">
                <a:latin typeface="Times New Roman" pitchFamily="18" charset="0"/>
              </a:rPr>
              <a:t>truyền</a:t>
            </a:r>
            <a:r>
              <a:rPr lang="en-US" sz="2400" dirty="0">
                <a:latin typeface="Times New Roman" pitchFamily="18" charset="0"/>
              </a:rPr>
              <a:t> </a:t>
            </a:r>
            <a:r>
              <a:rPr lang="en-US" sz="2400" dirty="0" err="1">
                <a:latin typeface="Times New Roman" pitchFamily="18" charset="0"/>
              </a:rPr>
              <a:t>cho</a:t>
            </a:r>
            <a:r>
              <a:rPr lang="en-US" sz="2400" dirty="0">
                <a:latin typeface="Times New Roman" pitchFamily="18" charset="0"/>
              </a:rPr>
              <a:t> </a:t>
            </a:r>
            <a:r>
              <a:rPr lang="en-US" sz="2400" dirty="0" err="1">
                <a:latin typeface="Times New Roman" pitchFamily="18" charset="0"/>
              </a:rPr>
              <a:t>nhau</a:t>
            </a:r>
            <a:r>
              <a:rPr lang="en-US" sz="2400" dirty="0">
                <a:latin typeface="Times New Roman" pitchFamily="18" charset="0"/>
              </a:rPr>
              <a:t> </a:t>
            </a:r>
            <a:r>
              <a:rPr lang="en-US" sz="2400" dirty="0" err="1">
                <a:latin typeface="Times New Roman" pitchFamily="18" charset="0"/>
              </a:rPr>
              <a:t>hơi</a:t>
            </a:r>
            <a:r>
              <a:rPr lang="en-US" sz="2400" dirty="0">
                <a:latin typeface="Times New Roman" pitchFamily="18" charset="0"/>
              </a:rPr>
              <a:t> </a:t>
            </a:r>
            <a:r>
              <a:rPr lang="en-US" sz="2400" dirty="0" err="1">
                <a:latin typeface="Times New Roman" pitchFamily="18" charset="0"/>
              </a:rPr>
              <a:t>ấm</a:t>
            </a:r>
            <a:r>
              <a:rPr lang="en-US" sz="2400" dirty="0">
                <a:latin typeface="Times New Roman" pitchFamily="18" charset="0"/>
              </a:rPr>
              <a:t>, </a:t>
            </a:r>
            <a:r>
              <a:rPr lang="en-US" sz="2400" dirty="0" err="1">
                <a:latin typeface="Times New Roman" pitchFamily="18" charset="0"/>
              </a:rPr>
              <a:t>tạo</a:t>
            </a:r>
            <a:r>
              <a:rPr lang="en-US" sz="2400" dirty="0">
                <a:latin typeface="Times New Roman" pitchFamily="18" charset="0"/>
              </a:rPr>
              <a:t> </a:t>
            </a:r>
            <a:r>
              <a:rPr lang="en-US" sz="2400" dirty="0" err="1">
                <a:latin typeface="Times New Roman" pitchFamily="18" charset="0"/>
              </a:rPr>
              <a:t>cho</a:t>
            </a:r>
            <a:r>
              <a:rPr lang="en-US" sz="2400" dirty="0">
                <a:latin typeface="Times New Roman" pitchFamily="18" charset="0"/>
              </a:rPr>
              <a:t> </a:t>
            </a:r>
            <a:r>
              <a:rPr lang="en-US" sz="2400" dirty="0" err="1">
                <a:latin typeface="Times New Roman" pitchFamily="18" charset="0"/>
              </a:rPr>
              <a:t>nhau</a:t>
            </a:r>
            <a:r>
              <a:rPr lang="en-US" sz="2400" dirty="0">
                <a:latin typeface="Times New Roman" pitchFamily="18" charset="0"/>
              </a:rPr>
              <a:t> </a:t>
            </a:r>
            <a:r>
              <a:rPr lang="en-US" sz="2400" dirty="0" err="1">
                <a:latin typeface="Times New Roman" pitchFamily="18" charset="0"/>
              </a:rPr>
              <a:t>sức</a:t>
            </a:r>
            <a:r>
              <a:rPr lang="en-US" sz="2400" dirty="0">
                <a:latin typeface="Times New Roman" pitchFamily="18" charset="0"/>
              </a:rPr>
              <a:t> </a:t>
            </a:r>
            <a:r>
              <a:rPr lang="en-US" sz="2400" dirty="0" err="1">
                <a:latin typeface="Times New Roman" pitchFamily="18" charset="0"/>
              </a:rPr>
              <a:t>mạnh</a:t>
            </a:r>
            <a:r>
              <a:rPr lang="en-US" sz="2400" dirty="0">
                <a:latin typeface="Times New Roman" pitchFamily="18" charset="0"/>
              </a:rPr>
              <a:t>.</a:t>
            </a:r>
          </a:p>
        </p:txBody>
      </p:sp>
    </p:spTree>
    <p:extLst>
      <p:ext uri="{BB962C8B-B14F-4D97-AF65-F5344CB8AC3E}">
        <p14:creationId xmlns:p14="http://schemas.microsoft.com/office/powerpoint/2010/main" val="4089727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animEffect transition="in" filter="blinds(horizontal)">
                                      <p:cBhvr>
                                        <p:cTn id="7" dur="500"/>
                                        <p:tgtEl>
                                          <p:spTgt spid="1597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9748"/>
                                        </p:tgtEl>
                                        <p:attrNameLst>
                                          <p:attrName>style.visibility</p:attrName>
                                        </p:attrNameLst>
                                      </p:cBhvr>
                                      <p:to>
                                        <p:strVal val="visible"/>
                                      </p:to>
                                    </p:set>
                                    <p:animEffect transition="in" filter="diamond(in)">
                                      <p:cBhvr>
                                        <p:cTn id="12" dur="2000"/>
                                        <p:tgtEl>
                                          <p:spTgt spid="15974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159748"/>
                                        </p:tgtEl>
                                        <p:attrNameLst>
                                          <p:attrName>ppt_w</p:attrName>
                                        </p:attrNameLst>
                                      </p:cBhvr>
                                      <p:tavLst>
                                        <p:tav tm="0">
                                          <p:val>
                                            <p:strVal val="ppt_w"/>
                                          </p:val>
                                        </p:tav>
                                        <p:tav tm="100000">
                                          <p:val>
                                            <p:fltVal val="0"/>
                                          </p:val>
                                        </p:tav>
                                      </p:tavLst>
                                    </p:anim>
                                    <p:anim calcmode="lin" valueType="num">
                                      <p:cBhvr>
                                        <p:cTn id="17" dur="500"/>
                                        <p:tgtEl>
                                          <p:spTgt spid="159748"/>
                                        </p:tgtEl>
                                        <p:attrNameLst>
                                          <p:attrName>ppt_h</p:attrName>
                                        </p:attrNameLst>
                                      </p:cBhvr>
                                      <p:tavLst>
                                        <p:tav tm="0">
                                          <p:val>
                                            <p:strVal val="ppt_h"/>
                                          </p:val>
                                        </p:tav>
                                        <p:tav tm="100000">
                                          <p:val>
                                            <p:fltVal val="0"/>
                                          </p:val>
                                        </p:tav>
                                      </p:tavLst>
                                    </p:anim>
                                    <p:animEffect transition="out" filter="fade">
                                      <p:cBhvr>
                                        <p:cTn id="18" dur="500"/>
                                        <p:tgtEl>
                                          <p:spTgt spid="159748"/>
                                        </p:tgtEl>
                                      </p:cBhvr>
                                    </p:animEffect>
                                    <p:set>
                                      <p:cBhvr>
                                        <p:cTn id="19" dur="1" fill="hold">
                                          <p:stCondLst>
                                            <p:cond delay="499"/>
                                          </p:stCondLst>
                                        </p:cTn>
                                        <p:tgtEl>
                                          <p:spTgt spid="15974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9749">
                                            <p:txEl>
                                              <p:pRg st="0" end="0"/>
                                            </p:txEl>
                                          </p:spTgt>
                                        </p:tgtEl>
                                        <p:attrNameLst>
                                          <p:attrName>style.visibility</p:attrName>
                                        </p:attrNameLst>
                                      </p:cBhvr>
                                      <p:to>
                                        <p:strVal val="visible"/>
                                      </p:to>
                                    </p:set>
                                    <p:animEffect transition="in" filter="barn(inVertical)">
                                      <p:cBhvr>
                                        <p:cTn id="24" dur="500"/>
                                        <p:tgtEl>
                                          <p:spTgt spid="15974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9750"/>
                                        </p:tgtEl>
                                        <p:attrNameLst>
                                          <p:attrName>style.visibility</p:attrName>
                                        </p:attrNameLst>
                                      </p:cBhvr>
                                      <p:to>
                                        <p:strVal val="visible"/>
                                      </p:to>
                                    </p:set>
                                    <p:animEffect transition="in" filter="barn(inVertical)">
                                      <p:cBhvr>
                                        <p:cTn id="29" dur="500"/>
                                        <p:tgtEl>
                                          <p:spTgt spid="15975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9751"/>
                                        </p:tgtEl>
                                        <p:attrNameLst>
                                          <p:attrName>style.visibility</p:attrName>
                                        </p:attrNameLst>
                                      </p:cBhvr>
                                      <p:to>
                                        <p:strVal val="visible"/>
                                      </p:to>
                                    </p:set>
                                    <p:animEffect transition="in" filter="fade">
                                      <p:cBhvr>
                                        <p:cTn id="34" dur="1000"/>
                                        <p:tgtEl>
                                          <p:spTgt spid="159751"/>
                                        </p:tgtEl>
                                      </p:cBhvr>
                                    </p:animEffect>
                                    <p:anim calcmode="lin" valueType="num">
                                      <p:cBhvr>
                                        <p:cTn id="35" dur="1000" fill="hold"/>
                                        <p:tgtEl>
                                          <p:spTgt spid="159751"/>
                                        </p:tgtEl>
                                        <p:attrNameLst>
                                          <p:attrName>ppt_x</p:attrName>
                                        </p:attrNameLst>
                                      </p:cBhvr>
                                      <p:tavLst>
                                        <p:tav tm="0">
                                          <p:val>
                                            <p:strVal val="#ppt_x"/>
                                          </p:val>
                                        </p:tav>
                                        <p:tav tm="100000">
                                          <p:val>
                                            <p:strVal val="#ppt_x"/>
                                          </p:val>
                                        </p:tav>
                                      </p:tavLst>
                                    </p:anim>
                                    <p:anim calcmode="lin" valueType="num">
                                      <p:cBhvr>
                                        <p:cTn id="36" dur="1000" fill="hold"/>
                                        <p:tgtEl>
                                          <p:spTgt spid="1597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animBg="1"/>
      <p:bldP spid="159748" grpId="1" animBg="1"/>
      <p:bldP spid="159750" grpId="0"/>
      <p:bldP spid="1597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A2BB97F-840A-47CF-8393-9CD96732AE16}"/>
              </a:ext>
            </a:extLst>
          </p:cNvPr>
          <p:cNvSpPr>
            <a:spLocks noGrp="1"/>
          </p:cNvSpPr>
          <p:nvPr>
            <p:ph type="title"/>
          </p:nvPr>
        </p:nvSpPr>
        <p:spPr>
          <a:xfrm>
            <a:off x="215398" y="-77122"/>
            <a:ext cx="4010834" cy="1325563"/>
          </a:xfrm>
        </p:spPr>
        <p:txBody>
          <a:bodyPr>
            <a:normAutofit/>
          </a:bodyPr>
          <a:lstStyle/>
          <a:p>
            <a:pPr algn="ctr"/>
            <a:r>
              <a:rPr lang="en-BZ" sz="3200" b="1" dirty="0">
                <a:latin typeface="Times New Roman" panose="02020603050405020304" pitchFamily="18" charset="0"/>
                <a:cs typeface="Times New Roman" panose="02020603050405020304" pitchFamily="18" charset="0"/>
              </a:rPr>
              <a:t>Ý </a:t>
            </a:r>
            <a:r>
              <a:rPr lang="en-BZ" sz="3200" b="1" dirty="0" err="1">
                <a:latin typeface="Times New Roman" panose="02020603050405020304" pitchFamily="18" charset="0"/>
                <a:cs typeface="Times New Roman" panose="02020603050405020304" pitchFamily="18" charset="0"/>
              </a:rPr>
              <a:t>nghĩa</a:t>
            </a:r>
            <a:r>
              <a:rPr lang="en-BZ" sz="3200" b="1" dirty="0">
                <a:latin typeface="Times New Roman" panose="02020603050405020304" pitchFamily="18" charset="0"/>
                <a:cs typeface="Times New Roman" panose="02020603050405020304" pitchFamily="18" charset="0"/>
              </a:rPr>
              <a:t> </a:t>
            </a:r>
            <a:r>
              <a:rPr lang="en-BZ" sz="3200" b="1" dirty="0" err="1">
                <a:latin typeface="Times New Roman" panose="02020603050405020304" pitchFamily="18" charset="0"/>
                <a:cs typeface="Times New Roman" panose="02020603050405020304" pitchFamily="18" charset="0"/>
              </a:rPr>
              <a:t>biểu</a:t>
            </a:r>
            <a:r>
              <a:rPr lang="en-BZ" sz="3200" b="1" dirty="0">
                <a:latin typeface="Times New Roman" panose="02020603050405020304" pitchFamily="18" charset="0"/>
                <a:cs typeface="Times New Roman" panose="02020603050405020304" pitchFamily="18" charset="0"/>
              </a:rPr>
              <a:t> t</a:t>
            </a:r>
            <a:r>
              <a:rPr lang="vi-VN" sz="3200" b="1" dirty="0">
                <a:latin typeface="Times New Roman" panose="02020603050405020304" pitchFamily="18" charset="0"/>
                <a:cs typeface="Times New Roman" panose="02020603050405020304" pitchFamily="18" charset="0"/>
              </a:rPr>
              <a:t>ư</a:t>
            </a:r>
            <a:r>
              <a:rPr lang="en-BZ" sz="3200" b="1" dirty="0" err="1">
                <a:latin typeface="Times New Roman" panose="02020603050405020304" pitchFamily="18" charset="0"/>
                <a:cs typeface="Times New Roman" panose="02020603050405020304" pitchFamily="18" charset="0"/>
              </a:rPr>
              <a:t>ợng</a:t>
            </a:r>
            <a:r>
              <a:rPr lang="en-BZ" sz="3200" b="1" dirty="0">
                <a:latin typeface="Times New Roman" panose="02020603050405020304" pitchFamily="18" charset="0"/>
                <a:cs typeface="Times New Roman" panose="02020603050405020304" pitchFamily="18" charset="0"/>
              </a:rPr>
              <a:t>:</a:t>
            </a:r>
          </a:p>
        </p:txBody>
      </p:sp>
      <p:pic>
        <p:nvPicPr>
          <p:cNvPr id="8" name="Chỗ dành sẵn cho Nội dung 4" descr="Ảnh có chứa thiên nhiên, người, ngoài trời&#10;&#10;Mô tả được tạo với mức tin cậy cao">
            <a:extLst>
              <a:ext uri="{FF2B5EF4-FFF2-40B4-BE49-F238E27FC236}">
                <a16:creationId xmlns:a16="http://schemas.microsoft.com/office/drawing/2014/main" id="{AF067E37-2444-4168-BFB8-76114EA1647E}"/>
              </a:ext>
            </a:extLst>
          </p:cNvPr>
          <p:cNvPicPr>
            <a:picLocks noChangeAspect="1"/>
          </p:cNvPicPr>
          <p:nvPr/>
        </p:nvPicPr>
        <p:blipFill rotWithShape="1">
          <a:blip r:embed="rId3">
            <a:extLst>
              <a:ext uri="{28A0092B-C50C-407E-A947-70E740481C1C}">
                <a14:useLocalDpi xmlns:a14="http://schemas.microsoft.com/office/drawing/2010/main" val="0"/>
              </a:ext>
            </a:extLst>
          </a:blip>
          <a:srcRect l="12381" r="855" b="1"/>
          <a:stretch/>
        </p:blipFill>
        <p:spPr>
          <a:xfrm>
            <a:off x="533410" y="1248441"/>
            <a:ext cx="3374810" cy="4272681"/>
          </a:xfrm>
          <a:prstGeom prst="rect">
            <a:avLst/>
          </a:prstGeom>
        </p:spPr>
      </p:pic>
      <p:graphicFrame>
        <p:nvGraphicFramePr>
          <p:cNvPr id="6" name="Chỗ dành sẵn cho Nội dung 5">
            <a:extLst>
              <a:ext uri="{FF2B5EF4-FFF2-40B4-BE49-F238E27FC236}">
                <a16:creationId xmlns:a16="http://schemas.microsoft.com/office/drawing/2014/main" id="{CD0D5998-24DD-426B-81C7-88B5FD496985}"/>
              </a:ext>
            </a:extLst>
          </p:cNvPr>
          <p:cNvGraphicFramePr>
            <a:graphicFrameLocks noGrp="1"/>
          </p:cNvGraphicFramePr>
          <p:nvPr>
            <p:ph idx="1"/>
            <p:extLst/>
          </p:nvPr>
        </p:nvGraphicFramePr>
        <p:xfrm>
          <a:off x="4689933" y="177523"/>
          <a:ext cx="7281172" cy="53761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673DD0C2-6A66-4A68-9EE0-F84CE26D52B7}"/>
              </a:ext>
            </a:extLst>
          </p:cNvPr>
          <p:cNvSpPr txBox="1">
            <a:spLocks noChangeArrowheads="1"/>
          </p:cNvSpPr>
          <p:nvPr/>
        </p:nvSpPr>
        <p:spPr bwMode="auto">
          <a:xfrm>
            <a:off x="683881" y="5726370"/>
            <a:ext cx="11125180" cy="95410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Hình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ảnh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đầu</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súng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trăng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treo</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hình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ảnh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mang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lãng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mạn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thể</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tâm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hồn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sĩ</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người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chiến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sĩ</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9081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63970251-56EF-4D84-8E7D-4DD6F02E9A99}"/>
                                            </p:graphicEl>
                                          </p:spTgt>
                                        </p:tgtEl>
                                        <p:attrNameLst>
                                          <p:attrName>style.visibility</p:attrName>
                                        </p:attrNameLst>
                                      </p:cBhvr>
                                      <p:to>
                                        <p:strVal val="visible"/>
                                      </p:to>
                                    </p:set>
                                    <p:animEffect transition="in" filter="fade">
                                      <p:cBhvr>
                                        <p:cTn id="7" dur="1000"/>
                                        <p:tgtEl>
                                          <p:spTgt spid="6">
                                            <p:graphicEl>
                                              <a:dgm id="{63970251-56EF-4D84-8E7D-4DD6F02E9A99}"/>
                                            </p:graphicEl>
                                          </p:spTgt>
                                        </p:tgtEl>
                                      </p:cBhvr>
                                    </p:animEffect>
                                    <p:anim calcmode="lin" valueType="num">
                                      <p:cBhvr>
                                        <p:cTn id="8" dur="1000" fill="hold"/>
                                        <p:tgtEl>
                                          <p:spTgt spid="6">
                                            <p:graphicEl>
                                              <a:dgm id="{63970251-56EF-4D84-8E7D-4DD6F02E9A99}"/>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63970251-56EF-4D84-8E7D-4DD6F02E9A9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0AC1A8CA-F51F-4943-8D18-DEA05A37D9A8}"/>
                                            </p:graphicEl>
                                          </p:spTgt>
                                        </p:tgtEl>
                                        <p:attrNameLst>
                                          <p:attrName>style.visibility</p:attrName>
                                        </p:attrNameLst>
                                      </p:cBhvr>
                                      <p:to>
                                        <p:strVal val="visible"/>
                                      </p:to>
                                    </p:set>
                                    <p:animEffect transition="in" filter="fade">
                                      <p:cBhvr>
                                        <p:cTn id="14" dur="1000"/>
                                        <p:tgtEl>
                                          <p:spTgt spid="6">
                                            <p:graphicEl>
                                              <a:dgm id="{0AC1A8CA-F51F-4943-8D18-DEA05A37D9A8}"/>
                                            </p:graphicEl>
                                          </p:spTgt>
                                        </p:tgtEl>
                                      </p:cBhvr>
                                    </p:animEffect>
                                    <p:anim calcmode="lin" valueType="num">
                                      <p:cBhvr>
                                        <p:cTn id="15" dur="1000" fill="hold"/>
                                        <p:tgtEl>
                                          <p:spTgt spid="6">
                                            <p:graphicEl>
                                              <a:dgm id="{0AC1A8CA-F51F-4943-8D18-DEA05A37D9A8}"/>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0AC1A8CA-F51F-4943-8D18-DEA05A37D9A8}"/>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dgm id="{EF794EF1-C6BF-4D5E-BF3A-628F412FA28B}"/>
                                            </p:graphicEl>
                                          </p:spTgt>
                                        </p:tgtEl>
                                        <p:attrNameLst>
                                          <p:attrName>style.visibility</p:attrName>
                                        </p:attrNameLst>
                                      </p:cBhvr>
                                      <p:to>
                                        <p:strVal val="visible"/>
                                      </p:to>
                                    </p:set>
                                    <p:animEffect transition="in" filter="fade">
                                      <p:cBhvr>
                                        <p:cTn id="21" dur="1000"/>
                                        <p:tgtEl>
                                          <p:spTgt spid="6">
                                            <p:graphicEl>
                                              <a:dgm id="{EF794EF1-C6BF-4D5E-BF3A-628F412FA28B}"/>
                                            </p:graphicEl>
                                          </p:spTgt>
                                        </p:tgtEl>
                                      </p:cBhvr>
                                    </p:animEffect>
                                    <p:anim calcmode="lin" valueType="num">
                                      <p:cBhvr>
                                        <p:cTn id="22" dur="1000" fill="hold"/>
                                        <p:tgtEl>
                                          <p:spTgt spid="6">
                                            <p:graphicEl>
                                              <a:dgm id="{EF794EF1-C6BF-4D5E-BF3A-628F412FA28B}"/>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dgm id="{EF794EF1-C6BF-4D5E-BF3A-628F412FA28B}"/>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graphicEl>
                                              <a:dgm id="{6EB8BAB1-3D70-4860-9D97-68A82BB7B7BF}"/>
                                            </p:graphicEl>
                                          </p:spTgt>
                                        </p:tgtEl>
                                        <p:attrNameLst>
                                          <p:attrName>style.visibility</p:attrName>
                                        </p:attrNameLst>
                                      </p:cBhvr>
                                      <p:to>
                                        <p:strVal val="visible"/>
                                      </p:to>
                                    </p:set>
                                    <p:animEffect transition="in" filter="fade">
                                      <p:cBhvr>
                                        <p:cTn id="26" dur="1000"/>
                                        <p:tgtEl>
                                          <p:spTgt spid="6">
                                            <p:graphicEl>
                                              <a:dgm id="{6EB8BAB1-3D70-4860-9D97-68A82BB7B7BF}"/>
                                            </p:graphicEl>
                                          </p:spTgt>
                                        </p:tgtEl>
                                      </p:cBhvr>
                                    </p:animEffect>
                                    <p:anim calcmode="lin" valueType="num">
                                      <p:cBhvr>
                                        <p:cTn id="27" dur="1000" fill="hold"/>
                                        <p:tgtEl>
                                          <p:spTgt spid="6">
                                            <p:graphicEl>
                                              <a:dgm id="{6EB8BAB1-3D70-4860-9D97-68A82BB7B7BF}"/>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6EB8BAB1-3D70-4860-9D97-68A82BB7B7BF}"/>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graphicEl>
                                              <a:dgm id="{53BEA869-2C28-4323-800F-AA3CBA0B43DD}"/>
                                            </p:graphicEl>
                                          </p:spTgt>
                                        </p:tgtEl>
                                        <p:attrNameLst>
                                          <p:attrName>style.visibility</p:attrName>
                                        </p:attrNameLst>
                                      </p:cBhvr>
                                      <p:to>
                                        <p:strVal val="visible"/>
                                      </p:to>
                                    </p:set>
                                    <p:animEffect transition="in" filter="fade">
                                      <p:cBhvr>
                                        <p:cTn id="33" dur="1000"/>
                                        <p:tgtEl>
                                          <p:spTgt spid="6">
                                            <p:graphicEl>
                                              <a:dgm id="{53BEA869-2C28-4323-800F-AA3CBA0B43DD}"/>
                                            </p:graphicEl>
                                          </p:spTgt>
                                        </p:tgtEl>
                                      </p:cBhvr>
                                    </p:animEffect>
                                    <p:anim calcmode="lin" valueType="num">
                                      <p:cBhvr>
                                        <p:cTn id="34" dur="1000" fill="hold"/>
                                        <p:tgtEl>
                                          <p:spTgt spid="6">
                                            <p:graphicEl>
                                              <a:dgm id="{53BEA869-2C28-4323-800F-AA3CBA0B43DD}"/>
                                            </p:graphicEl>
                                          </p:spTgt>
                                        </p:tgtEl>
                                        <p:attrNameLst>
                                          <p:attrName>ppt_x</p:attrName>
                                        </p:attrNameLst>
                                      </p:cBhvr>
                                      <p:tavLst>
                                        <p:tav tm="0">
                                          <p:val>
                                            <p:strVal val="#ppt_x"/>
                                          </p:val>
                                        </p:tav>
                                        <p:tav tm="100000">
                                          <p:val>
                                            <p:strVal val="#ppt_x"/>
                                          </p:val>
                                        </p:tav>
                                      </p:tavLst>
                                    </p:anim>
                                    <p:anim calcmode="lin" valueType="num">
                                      <p:cBhvr>
                                        <p:cTn id="35" dur="1000" fill="hold"/>
                                        <p:tgtEl>
                                          <p:spTgt spid="6">
                                            <p:graphicEl>
                                              <a:dgm id="{53BEA869-2C28-4323-800F-AA3CBA0B43DD}"/>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graphicEl>
                                              <a:dgm id="{E45282FE-2173-414D-9297-283087B6F82F}"/>
                                            </p:graphicEl>
                                          </p:spTgt>
                                        </p:tgtEl>
                                        <p:attrNameLst>
                                          <p:attrName>style.visibility</p:attrName>
                                        </p:attrNameLst>
                                      </p:cBhvr>
                                      <p:to>
                                        <p:strVal val="visible"/>
                                      </p:to>
                                    </p:set>
                                    <p:animEffect transition="in" filter="fade">
                                      <p:cBhvr>
                                        <p:cTn id="38" dur="1000"/>
                                        <p:tgtEl>
                                          <p:spTgt spid="6">
                                            <p:graphicEl>
                                              <a:dgm id="{E45282FE-2173-414D-9297-283087B6F82F}"/>
                                            </p:graphicEl>
                                          </p:spTgt>
                                        </p:tgtEl>
                                      </p:cBhvr>
                                    </p:animEffect>
                                    <p:anim calcmode="lin" valueType="num">
                                      <p:cBhvr>
                                        <p:cTn id="39" dur="1000" fill="hold"/>
                                        <p:tgtEl>
                                          <p:spTgt spid="6">
                                            <p:graphicEl>
                                              <a:dgm id="{E45282FE-2173-414D-9297-283087B6F82F}"/>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E45282FE-2173-414D-9297-283087B6F82F}"/>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graphicEl>
                                              <a:dgm id="{540BFA0B-11AC-436A-B91B-0968D80F8869}"/>
                                            </p:graphicEl>
                                          </p:spTgt>
                                        </p:tgtEl>
                                        <p:attrNameLst>
                                          <p:attrName>style.visibility</p:attrName>
                                        </p:attrNameLst>
                                      </p:cBhvr>
                                      <p:to>
                                        <p:strVal val="visible"/>
                                      </p:to>
                                    </p:set>
                                    <p:animEffect transition="in" filter="fade">
                                      <p:cBhvr>
                                        <p:cTn id="45" dur="1000"/>
                                        <p:tgtEl>
                                          <p:spTgt spid="6">
                                            <p:graphicEl>
                                              <a:dgm id="{540BFA0B-11AC-436A-B91B-0968D80F8869}"/>
                                            </p:graphicEl>
                                          </p:spTgt>
                                        </p:tgtEl>
                                      </p:cBhvr>
                                    </p:animEffect>
                                    <p:anim calcmode="lin" valueType="num">
                                      <p:cBhvr>
                                        <p:cTn id="46" dur="1000" fill="hold"/>
                                        <p:tgtEl>
                                          <p:spTgt spid="6">
                                            <p:graphicEl>
                                              <a:dgm id="{540BFA0B-11AC-436A-B91B-0968D80F8869}"/>
                                            </p:graphicEl>
                                          </p:spTgt>
                                        </p:tgtEl>
                                        <p:attrNameLst>
                                          <p:attrName>ppt_x</p:attrName>
                                        </p:attrNameLst>
                                      </p:cBhvr>
                                      <p:tavLst>
                                        <p:tav tm="0">
                                          <p:val>
                                            <p:strVal val="#ppt_x"/>
                                          </p:val>
                                        </p:tav>
                                        <p:tav tm="100000">
                                          <p:val>
                                            <p:strVal val="#ppt_x"/>
                                          </p:val>
                                        </p:tav>
                                      </p:tavLst>
                                    </p:anim>
                                    <p:anim calcmode="lin" valueType="num">
                                      <p:cBhvr>
                                        <p:cTn id="47" dur="1000" fill="hold"/>
                                        <p:tgtEl>
                                          <p:spTgt spid="6">
                                            <p:graphicEl>
                                              <a:dgm id="{540BFA0B-11AC-436A-B91B-0968D80F8869}"/>
                                            </p:graphic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
                                            <p:graphicEl>
                                              <a:dgm id="{A930D567-283B-43E1-AF71-5723B9D3C989}"/>
                                            </p:graphicEl>
                                          </p:spTgt>
                                        </p:tgtEl>
                                        <p:attrNameLst>
                                          <p:attrName>style.visibility</p:attrName>
                                        </p:attrNameLst>
                                      </p:cBhvr>
                                      <p:to>
                                        <p:strVal val="visible"/>
                                      </p:to>
                                    </p:set>
                                    <p:animEffect transition="in" filter="fade">
                                      <p:cBhvr>
                                        <p:cTn id="50" dur="1000"/>
                                        <p:tgtEl>
                                          <p:spTgt spid="6">
                                            <p:graphicEl>
                                              <a:dgm id="{A930D567-283B-43E1-AF71-5723B9D3C989}"/>
                                            </p:graphicEl>
                                          </p:spTgt>
                                        </p:tgtEl>
                                      </p:cBhvr>
                                    </p:animEffect>
                                    <p:anim calcmode="lin" valueType="num">
                                      <p:cBhvr>
                                        <p:cTn id="51" dur="1000" fill="hold"/>
                                        <p:tgtEl>
                                          <p:spTgt spid="6">
                                            <p:graphicEl>
                                              <a:dgm id="{A930D567-283B-43E1-AF71-5723B9D3C989}"/>
                                            </p:graphicEl>
                                          </p:spTgt>
                                        </p:tgtEl>
                                        <p:attrNameLst>
                                          <p:attrName>ppt_x</p:attrName>
                                        </p:attrNameLst>
                                      </p:cBhvr>
                                      <p:tavLst>
                                        <p:tav tm="0">
                                          <p:val>
                                            <p:strVal val="#ppt_x"/>
                                          </p:val>
                                        </p:tav>
                                        <p:tav tm="100000">
                                          <p:val>
                                            <p:strVal val="#ppt_x"/>
                                          </p:val>
                                        </p:tav>
                                      </p:tavLst>
                                    </p:anim>
                                    <p:anim calcmode="lin" valueType="num">
                                      <p:cBhvr>
                                        <p:cTn id="52" dur="1000" fill="hold"/>
                                        <p:tgtEl>
                                          <p:spTgt spid="6">
                                            <p:graphicEl>
                                              <a:dgm id="{A930D567-283B-43E1-AF71-5723B9D3C989}"/>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6">
                                            <p:graphicEl>
                                              <a:dgm id="{31FD5115-9B6F-4557-B02D-EA295FE71E54}"/>
                                            </p:graphicEl>
                                          </p:spTgt>
                                        </p:tgtEl>
                                        <p:attrNameLst>
                                          <p:attrName>style.visibility</p:attrName>
                                        </p:attrNameLst>
                                      </p:cBhvr>
                                      <p:to>
                                        <p:strVal val="visible"/>
                                      </p:to>
                                    </p:set>
                                    <p:animEffect transition="in" filter="fade">
                                      <p:cBhvr>
                                        <p:cTn id="57" dur="1000"/>
                                        <p:tgtEl>
                                          <p:spTgt spid="6">
                                            <p:graphicEl>
                                              <a:dgm id="{31FD5115-9B6F-4557-B02D-EA295FE71E54}"/>
                                            </p:graphicEl>
                                          </p:spTgt>
                                        </p:tgtEl>
                                      </p:cBhvr>
                                    </p:animEffect>
                                    <p:anim calcmode="lin" valueType="num">
                                      <p:cBhvr>
                                        <p:cTn id="58" dur="1000" fill="hold"/>
                                        <p:tgtEl>
                                          <p:spTgt spid="6">
                                            <p:graphicEl>
                                              <a:dgm id="{31FD5115-9B6F-4557-B02D-EA295FE71E54}"/>
                                            </p:graphicEl>
                                          </p:spTgt>
                                        </p:tgtEl>
                                        <p:attrNameLst>
                                          <p:attrName>ppt_x</p:attrName>
                                        </p:attrNameLst>
                                      </p:cBhvr>
                                      <p:tavLst>
                                        <p:tav tm="0">
                                          <p:val>
                                            <p:strVal val="#ppt_x"/>
                                          </p:val>
                                        </p:tav>
                                        <p:tav tm="100000">
                                          <p:val>
                                            <p:strVal val="#ppt_x"/>
                                          </p:val>
                                        </p:tav>
                                      </p:tavLst>
                                    </p:anim>
                                    <p:anim calcmode="lin" valueType="num">
                                      <p:cBhvr>
                                        <p:cTn id="59" dur="1000" fill="hold"/>
                                        <p:tgtEl>
                                          <p:spTgt spid="6">
                                            <p:graphicEl>
                                              <a:dgm id="{31FD5115-9B6F-4557-B02D-EA295FE71E54}"/>
                                            </p:graphic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
                                            <p:graphicEl>
                                              <a:dgm id="{0B760DBB-4A2C-40F2-9A2C-90C5F0427122}"/>
                                            </p:graphicEl>
                                          </p:spTgt>
                                        </p:tgtEl>
                                        <p:attrNameLst>
                                          <p:attrName>style.visibility</p:attrName>
                                        </p:attrNameLst>
                                      </p:cBhvr>
                                      <p:to>
                                        <p:strVal val="visible"/>
                                      </p:to>
                                    </p:set>
                                    <p:animEffect transition="in" filter="fade">
                                      <p:cBhvr>
                                        <p:cTn id="62" dur="1000"/>
                                        <p:tgtEl>
                                          <p:spTgt spid="6">
                                            <p:graphicEl>
                                              <a:dgm id="{0B760DBB-4A2C-40F2-9A2C-90C5F0427122}"/>
                                            </p:graphicEl>
                                          </p:spTgt>
                                        </p:tgtEl>
                                      </p:cBhvr>
                                    </p:animEffect>
                                    <p:anim calcmode="lin" valueType="num">
                                      <p:cBhvr>
                                        <p:cTn id="63" dur="1000" fill="hold"/>
                                        <p:tgtEl>
                                          <p:spTgt spid="6">
                                            <p:graphicEl>
                                              <a:dgm id="{0B760DBB-4A2C-40F2-9A2C-90C5F0427122}"/>
                                            </p:graphicEl>
                                          </p:spTgt>
                                        </p:tgtEl>
                                        <p:attrNameLst>
                                          <p:attrName>ppt_x</p:attrName>
                                        </p:attrNameLst>
                                      </p:cBhvr>
                                      <p:tavLst>
                                        <p:tav tm="0">
                                          <p:val>
                                            <p:strVal val="#ppt_x"/>
                                          </p:val>
                                        </p:tav>
                                        <p:tav tm="100000">
                                          <p:val>
                                            <p:strVal val="#ppt_x"/>
                                          </p:val>
                                        </p:tav>
                                      </p:tavLst>
                                    </p:anim>
                                    <p:anim calcmode="lin" valueType="num">
                                      <p:cBhvr>
                                        <p:cTn id="64" dur="1000" fill="hold"/>
                                        <p:tgtEl>
                                          <p:spTgt spid="6">
                                            <p:graphicEl>
                                              <a:dgm id="{0B760DBB-4A2C-40F2-9A2C-90C5F0427122}"/>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6">
                                            <p:graphicEl>
                                              <a:dgm id="{7A9889DD-FEA4-4EF1-BE9C-BCEBC71C2B48}"/>
                                            </p:graphicEl>
                                          </p:spTgt>
                                        </p:tgtEl>
                                        <p:attrNameLst>
                                          <p:attrName>style.visibility</p:attrName>
                                        </p:attrNameLst>
                                      </p:cBhvr>
                                      <p:to>
                                        <p:strVal val="visible"/>
                                      </p:to>
                                    </p:set>
                                    <p:animEffect transition="in" filter="fade">
                                      <p:cBhvr>
                                        <p:cTn id="69" dur="1000"/>
                                        <p:tgtEl>
                                          <p:spTgt spid="6">
                                            <p:graphicEl>
                                              <a:dgm id="{7A9889DD-FEA4-4EF1-BE9C-BCEBC71C2B48}"/>
                                            </p:graphicEl>
                                          </p:spTgt>
                                        </p:tgtEl>
                                      </p:cBhvr>
                                    </p:animEffect>
                                    <p:anim calcmode="lin" valueType="num">
                                      <p:cBhvr>
                                        <p:cTn id="70" dur="1000" fill="hold"/>
                                        <p:tgtEl>
                                          <p:spTgt spid="6">
                                            <p:graphicEl>
                                              <a:dgm id="{7A9889DD-FEA4-4EF1-BE9C-BCEBC71C2B48}"/>
                                            </p:graphicEl>
                                          </p:spTgt>
                                        </p:tgtEl>
                                        <p:attrNameLst>
                                          <p:attrName>ppt_x</p:attrName>
                                        </p:attrNameLst>
                                      </p:cBhvr>
                                      <p:tavLst>
                                        <p:tav tm="0">
                                          <p:val>
                                            <p:strVal val="#ppt_x"/>
                                          </p:val>
                                        </p:tav>
                                        <p:tav tm="100000">
                                          <p:val>
                                            <p:strVal val="#ppt_x"/>
                                          </p:val>
                                        </p:tav>
                                      </p:tavLst>
                                    </p:anim>
                                    <p:anim calcmode="lin" valueType="num">
                                      <p:cBhvr>
                                        <p:cTn id="71" dur="1000" fill="hold"/>
                                        <p:tgtEl>
                                          <p:spTgt spid="6">
                                            <p:graphicEl>
                                              <a:dgm id="{7A9889DD-FEA4-4EF1-BE9C-BCEBC71C2B48}"/>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6">
                                            <p:graphicEl>
                                              <a:dgm id="{E9C57FE2-7C41-4442-86D5-BD1BDA25FFA1}"/>
                                            </p:graphicEl>
                                          </p:spTgt>
                                        </p:tgtEl>
                                        <p:attrNameLst>
                                          <p:attrName>style.visibility</p:attrName>
                                        </p:attrNameLst>
                                      </p:cBhvr>
                                      <p:to>
                                        <p:strVal val="visible"/>
                                      </p:to>
                                    </p:set>
                                    <p:animEffect transition="in" filter="fade">
                                      <p:cBhvr>
                                        <p:cTn id="74" dur="1000"/>
                                        <p:tgtEl>
                                          <p:spTgt spid="6">
                                            <p:graphicEl>
                                              <a:dgm id="{E9C57FE2-7C41-4442-86D5-BD1BDA25FFA1}"/>
                                            </p:graphicEl>
                                          </p:spTgt>
                                        </p:tgtEl>
                                      </p:cBhvr>
                                    </p:animEffect>
                                    <p:anim calcmode="lin" valueType="num">
                                      <p:cBhvr>
                                        <p:cTn id="75" dur="1000" fill="hold"/>
                                        <p:tgtEl>
                                          <p:spTgt spid="6">
                                            <p:graphicEl>
                                              <a:dgm id="{E9C57FE2-7C41-4442-86D5-BD1BDA25FFA1}"/>
                                            </p:graphicEl>
                                          </p:spTgt>
                                        </p:tgtEl>
                                        <p:attrNameLst>
                                          <p:attrName>ppt_x</p:attrName>
                                        </p:attrNameLst>
                                      </p:cBhvr>
                                      <p:tavLst>
                                        <p:tav tm="0">
                                          <p:val>
                                            <p:strVal val="#ppt_x"/>
                                          </p:val>
                                        </p:tav>
                                        <p:tav tm="100000">
                                          <p:val>
                                            <p:strVal val="#ppt_x"/>
                                          </p:val>
                                        </p:tav>
                                      </p:tavLst>
                                    </p:anim>
                                    <p:anim calcmode="lin" valueType="num">
                                      <p:cBhvr>
                                        <p:cTn id="76" dur="1000" fill="hold"/>
                                        <p:tgtEl>
                                          <p:spTgt spid="6">
                                            <p:graphicEl>
                                              <a:dgm id="{E9C57FE2-7C41-4442-86D5-BD1BDA25FFA1}"/>
                                            </p:graphic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6">
                                            <p:graphicEl>
                                              <a:dgm id="{22E4C7BC-D3AF-4D89-A529-D49F23DBD9DA}"/>
                                            </p:graphicEl>
                                          </p:spTgt>
                                        </p:tgtEl>
                                        <p:attrNameLst>
                                          <p:attrName>style.visibility</p:attrName>
                                        </p:attrNameLst>
                                      </p:cBhvr>
                                      <p:to>
                                        <p:strVal val="visible"/>
                                      </p:to>
                                    </p:set>
                                    <p:animEffect transition="in" filter="fade">
                                      <p:cBhvr>
                                        <p:cTn id="81" dur="1000"/>
                                        <p:tgtEl>
                                          <p:spTgt spid="6">
                                            <p:graphicEl>
                                              <a:dgm id="{22E4C7BC-D3AF-4D89-A529-D49F23DBD9DA}"/>
                                            </p:graphicEl>
                                          </p:spTgt>
                                        </p:tgtEl>
                                      </p:cBhvr>
                                    </p:animEffect>
                                    <p:anim calcmode="lin" valueType="num">
                                      <p:cBhvr>
                                        <p:cTn id="82" dur="1000" fill="hold"/>
                                        <p:tgtEl>
                                          <p:spTgt spid="6">
                                            <p:graphicEl>
                                              <a:dgm id="{22E4C7BC-D3AF-4D89-A529-D49F23DBD9D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22E4C7BC-D3AF-4D89-A529-D49F23DBD9DA}"/>
                                            </p:graphic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6">
                                            <p:graphicEl>
                                              <a:dgm id="{913D4153-85C9-443F-94F1-D7B9195EB5EE}"/>
                                            </p:graphicEl>
                                          </p:spTgt>
                                        </p:tgtEl>
                                        <p:attrNameLst>
                                          <p:attrName>style.visibility</p:attrName>
                                        </p:attrNameLst>
                                      </p:cBhvr>
                                      <p:to>
                                        <p:strVal val="visible"/>
                                      </p:to>
                                    </p:set>
                                    <p:animEffect transition="in" filter="fade">
                                      <p:cBhvr>
                                        <p:cTn id="86" dur="1000"/>
                                        <p:tgtEl>
                                          <p:spTgt spid="6">
                                            <p:graphicEl>
                                              <a:dgm id="{913D4153-85C9-443F-94F1-D7B9195EB5EE}"/>
                                            </p:graphicEl>
                                          </p:spTgt>
                                        </p:tgtEl>
                                      </p:cBhvr>
                                    </p:animEffect>
                                    <p:anim calcmode="lin" valueType="num">
                                      <p:cBhvr>
                                        <p:cTn id="87" dur="1000" fill="hold"/>
                                        <p:tgtEl>
                                          <p:spTgt spid="6">
                                            <p:graphicEl>
                                              <a:dgm id="{913D4153-85C9-443F-94F1-D7B9195EB5EE}"/>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913D4153-85C9-443F-94F1-D7B9195EB5EE}"/>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6">
                                            <p:graphicEl>
                                              <a:dgm id="{0E6D322F-0779-4011-933F-F5743828E40E}"/>
                                            </p:graphicEl>
                                          </p:spTgt>
                                        </p:tgtEl>
                                        <p:attrNameLst>
                                          <p:attrName>style.visibility</p:attrName>
                                        </p:attrNameLst>
                                      </p:cBhvr>
                                      <p:to>
                                        <p:strVal val="visible"/>
                                      </p:to>
                                    </p:set>
                                    <p:animEffect transition="in" filter="fade">
                                      <p:cBhvr>
                                        <p:cTn id="93" dur="1000"/>
                                        <p:tgtEl>
                                          <p:spTgt spid="6">
                                            <p:graphicEl>
                                              <a:dgm id="{0E6D322F-0779-4011-933F-F5743828E40E}"/>
                                            </p:graphicEl>
                                          </p:spTgt>
                                        </p:tgtEl>
                                      </p:cBhvr>
                                    </p:animEffect>
                                    <p:anim calcmode="lin" valueType="num">
                                      <p:cBhvr>
                                        <p:cTn id="94" dur="1000" fill="hold"/>
                                        <p:tgtEl>
                                          <p:spTgt spid="6">
                                            <p:graphicEl>
                                              <a:dgm id="{0E6D322F-0779-4011-933F-F5743828E40E}"/>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E6D322F-0779-4011-933F-F5743828E40E}"/>
                                            </p:graphic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6">
                                            <p:graphicEl>
                                              <a:dgm id="{AF4BD5E6-59F0-475D-A839-4EE1A4A30647}"/>
                                            </p:graphicEl>
                                          </p:spTgt>
                                        </p:tgtEl>
                                        <p:attrNameLst>
                                          <p:attrName>style.visibility</p:attrName>
                                        </p:attrNameLst>
                                      </p:cBhvr>
                                      <p:to>
                                        <p:strVal val="visible"/>
                                      </p:to>
                                    </p:set>
                                    <p:animEffect transition="in" filter="fade">
                                      <p:cBhvr>
                                        <p:cTn id="98" dur="1000"/>
                                        <p:tgtEl>
                                          <p:spTgt spid="6">
                                            <p:graphicEl>
                                              <a:dgm id="{AF4BD5E6-59F0-475D-A839-4EE1A4A30647}"/>
                                            </p:graphicEl>
                                          </p:spTgt>
                                        </p:tgtEl>
                                      </p:cBhvr>
                                    </p:animEffect>
                                    <p:anim calcmode="lin" valueType="num">
                                      <p:cBhvr>
                                        <p:cTn id="99" dur="1000" fill="hold"/>
                                        <p:tgtEl>
                                          <p:spTgt spid="6">
                                            <p:graphicEl>
                                              <a:dgm id="{AF4BD5E6-59F0-475D-A839-4EE1A4A30647}"/>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AF4BD5E6-59F0-475D-A839-4EE1A4A30647}"/>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6">
                                            <p:graphicEl>
                                              <a:dgm id="{CC2316DC-82E4-4129-A9F7-1BC7614BBF9A}"/>
                                            </p:graphicEl>
                                          </p:spTgt>
                                        </p:tgtEl>
                                        <p:attrNameLst>
                                          <p:attrName>style.visibility</p:attrName>
                                        </p:attrNameLst>
                                      </p:cBhvr>
                                      <p:to>
                                        <p:strVal val="visible"/>
                                      </p:to>
                                    </p:set>
                                    <p:animEffect transition="in" filter="fade">
                                      <p:cBhvr>
                                        <p:cTn id="105" dur="1000"/>
                                        <p:tgtEl>
                                          <p:spTgt spid="6">
                                            <p:graphicEl>
                                              <a:dgm id="{CC2316DC-82E4-4129-A9F7-1BC7614BBF9A}"/>
                                            </p:graphicEl>
                                          </p:spTgt>
                                        </p:tgtEl>
                                      </p:cBhvr>
                                    </p:animEffect>
                                    <p:anim calcmode="lin" valueType="num">
                                      <p:cBhvr>
                                        <p:cTn id="106" dur="1000" fill="hold"/>
                                        <p:tgtEl>
                                          <p:spTgt spid="6">
                                            <p:graphicEl>
                                              <a:dgm id="{CC2316DC-82E4-4129-A9F7-1BC7614BBF9A}"/>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CC2316DC-82E4-4129-A9F7-1BC7614BBF9A}"/>
                                            </p:graphicEl>
                                          </p:spTgt>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6">
                                            <p:graphicEl>
                                              <a:dgm id="{4AB5E8DB-B8C9-4918-B0CB-E2DA7C8A3E95}"/>
                                            </p:graphicEl>
                                          </p:spTgt>
                                        </p:tgtEl>
                                        <p:attrNameLst>
                                          <p:attrName>style.visibility</p:attrName>
                                        </p:attrNameLst>
                                      </p:cBhvr>
                                      <p:to>
                                        <p:strVal val="visible"/>
                                      </p:to>
                                    </p:set>
                                    <p:animEffect transition="in" filter="fade">
                                      <p:cBhvr>
                                        <p:cTn id="110" dur="1000"/>
                                        <p:tgtEl>
                                          <p:spTgt spid="6">
                                            <p:graphicEl>
                                              <a:dgm id="{4AB5E8DB-B8C9-4918-B0CB-E2DA7C8A3E95}"/>
                                            </p:graphicEl>
                                          </p:spTgt>
                                        </p:tgtEl>
                                      </p:cBhvr>
                                    </p:animEffect>
                                    <p:anim calcmode="lin" valueType="num">
                                      <p:cBhvr>
                                        <p:cTn id="111" dur="1000" fill="hold"/>
                                        <p:tgtEl>
                                          <p:spTgt spid="6">
                                            <p:graphicEl>
                                              <a:dgm id="{4AB5E8DB-B8C9-4918-B0CB-E2DA7C8A3E95}"/>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4AB5E8DB-B8C9-4918-B0CB-E2DA7C8A3E95}"/>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5"/>
                                        </p:tgtEl>
                                        <p:attrNameLst>
                                          <p:attrName>style.visibility</p:attrName>
                                        </p:attrNameLst>
                                      </p:cBhvr>
                                      <p:to>
                                        <p:strVal val="visible"/>
                                      </p:to>
                                    </p:set>
                                    <p:animEffect transition="in" filter="barn(inVertical)">
                                      <p:cBhvr>
                                        <p:cTn id="1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752600" y="228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i="1" kern="0">
              <a:solidFill>
                <a:sysClr val="windowText" lastClr="000000"/>
              </a:solidFill>
              <a:latin typeface="Times New Roman" panose="02020603050405020304" pitchFamily="18" charset="0"/>
            </a:endParaRPr>
          </a:p>
        </p:txBody>
      </p:sp>
      <p:grpSp>
        <p:nvGrpSpPr>
          <p:cNvPr id="3075" name="Group 3"/>
          <p:cNvGrpSpPr>
            <a:grpSpLocks/>
          </p:cNvGrpSpPr>
          <p:nvPr/>
        </p:nvGrpSpPr>
        <p:grpSpPr bwMode="auto">
          <a:xfrm>
            <a:off x="604911" y="0"/>
            <a:ext cx="11451101" cy="6858000"/>
            <a:chOff x="18" y="11"/>
            <a:chExt cx="5724" cy="4298"/>
          </a:xfrm>
        </p:grpSpPr>
        <p:sp>
          <p:nvSpPr>
            <p:cNvPr id="3076" name="Freeform 4"/>
            <p:cNvSpPr>
              <a:spLocks noEditPoints="1"/>
            </p:cNvSpPr>
            <p:nvPr/>
          </p:nvSpPr>
          <p:spPr bwMode="auto">
            <a:xfrm>
              <a:off x="231" y="145"/>
              <a:ext cx="5298" cy="4030"/>
            </a:xfrm>
            <a:custGeom>
              <a:avLst/>
              <a:gdLst>
                <a:gd name="T0" fmla="*/ 278 w 5298"/>
                <a:gd name="T1" fmla="*/ 3904 h 4030"/>
                <a:gd name="T2" fmla="*/ 150 w 5298"/>
                <a:gd name="T3" fmla="*/ 3840 h 4030"/>
                <a:gd name="T4" fmla="*/ 73 w 5298"/>
                <a:gd name="T5" fmla="*/ 3985 h 4030"/>
                <a:gd name="T6" fmla="*/ 0 w 5298"/>
                <a:gd name="T7" fmla="*/ 3741 h 4030"/>
                <a:gd name="T8" fmla="*/ 128 w 5298"/>
                <a:gd name="T9" fmla="*/ 3613 h 4030"/>
                <a:gd name="T10" fmla="*/ 0 w 5298"/>
                <a:gd name="T11" fmla="*/ 3585 h 4030"/>
                <a:gd name="T12" fmla="*/ 44 w 5298"/>
                <a:gd name="T13" fmla="*/ 3365 h 4030"/>
                <a:gd name="T14" fmla="*/ 95 w 5298"/>
                <a:gd name="T15" fmla="*/ 3585 h 4030"/>
                <a:gd name="T16" fmla="*/ 381 w 5298"/>
                <a:gd name="T17" fmla="*/ 3916 h 4030"/>
                <a:gd name="T18" fmla="*/ 879 w 5298"/>
                <a:gd name="T19" fmla="*/ 4003 h 4030"/>
                <a:gd name="T20" fmla="*/ 887 w 5298"/>
                <a:gd name="T21" fmla="*/ 4030 h 4030"/>
                <a:gd name="T22" fmla="*/ 557 w 5298"/>
                <a:gd name="T23" fmla="*/ 4030 h 4030"/>
                <a:gd name="T24" fmla="*/ 498 w 5298"/>
                <a:gd name="T25" fmla="*/ 3987 h 4030"/>
                <a:gd name="T26" fmla="*/ 381 w 5298"/>
                <a:gd name="T27" fmla="*/ 4012 h 4030"/>
                <a:gd name="T28" fmla="*/ 5254 w 5298"/>
                <a:gd name="T29" fmla="*/ 4003 h 4030"/>
                <a:gd name="T30" fmla="*/ 5221 w 5298"/>
                <a:gd name="T31" fmla="*/ 3886 h 4030"/>
                <a:gd name="T32" fmla="*/ 5254 w 5298"/>
                <a:gd name="T33" fmla="*/ 3904 h 4030"/>
                <a:gd name="T34" fmla="*/ 5163 w 5298"/>
                <a:gd name="T35" fmla="*/ 3927 h 4030"/>
                <a:gd name="T36" fmla="*/ 5199 w 5298"/>
                <a:gd name="T37" fmla="*/ 3718 h 4030"/>
                <a:gd name="T38" fmla="*/ 5199 w 5298"/>
                <a:gd name="T39" fmla="*/ 3666 h 4030"/>
                <a:gd name="T40" fmla="*/ 5229 w 5298"/>
                <a:gd name="T41" fmla="*/ 3491 h 4030"/>
                <a:gd name="T42" fmla="*/ 5229 w 5298"/>
                <a:gd name="T43" fmla="*/ 3393 h 4030"/>
                <a:gd name="T44" fmla="*/ 5207 w 5298"/>
                <a:gd name="T45" fmla="*/ 3776 h 4030"/>
                <a:gd name="T46" fmla="*/ 4613 w 5298"/>
                <a:gd name="T47" fmla="*/ 3925 h 4030"/>
                <a:gd name="T48" fmla="*/ 4261 w 5298"/>
                <a:gd name="T49" fmla="*/ 3964 h 4030"/>
                <a:gd name="T50" fmla="*/ 4595 w 5298"/>
                <a:gd name="T51" fmla="*/ 3996 h 4030"/>
                <a:gd name="T52" fmla="*/ 4701 w 5298"/>
                <a:gd name="T53" fmla="*/ 4003 h 4030"/>
                <a:gd name="T54" fmla="*/ 4800 w 5298"/>
                <a:gd name="T55" fmla="*/ 4030 h 4030"/>
                <a:gd name="T56" fmla="*/ 5251 w 5298"/>
                <a:gd name="T57" fmla="*/ 3776 h 4030"/>
                <a:gd name="T58" fmla="*/ 5247 w 5298"/>
                <a:gd name="T59" fmla="*/ 688 h 4030"/>
                <a:gd name="T60" fmla="*/ 242 w 5298"/>
                <a:gd name="T61" fmla="*/ 144 h 4030"/>
                <a:gd name="T62" fmla="*/ 77 w 5298"/>
                <a:gd name="T63" fmla="*/ 211 h 4030"/>
                <a:gd name="T64" fmla="*/ 176 w 5298"/>
                <a:gd name="T65" fmla="*/ 84 h 4030"/>
                <a:gd name="T66" fmla="*/ 47 w 5298"/>
                <a:gd name="T67" fmla="*/ 254 h 4030"/>
                <a:gd name="T68" fmla="*/ 44 w 5298"/>
                <a:gd name="T69" fmla="*/ 323 h 4030"/>
                <a:gd name="T70" fmla="*/ 0 w 5298"/>
                <a:gd name="T71" fmla="*/ 385 h 4030"/>
                <a:gd name="T72" fmla="*/ 0 w 5298"/>
                <a:gd name="T73" fmla="*/ 566 h 4030"/>
                <a:gd name="T74" fmla="*/ 113 w 5298"/>
                <a:gd name="T75" fmla="*/ 566 h 4030"/>
                <a:gd name="T76" fmla="*/ 242 w 5298"/>
                <a:gd name="T77" fmla="*/ 167 h 4030"/>
                <a:gd name="T78" fmla="*/ 703 w 5298"/>
                <a:gd name="T79" fmla="*/ 59 h 4030"/>
                <a:gd name="T80" fmla="*/ 1037 w 5298"/>
                <a:gd name="T81" fmla="*/ 0 h 4030"/>
                <a:gd name="T82" fmla="*/ 652 w 5298"/>
                <a:gd name="T83" fmla="*/ 0 h 4030"/>
                <a:gd name="T84" fmla="*/ 447 w 5298"/>
                <a:gd name="T85" fmla="*/ 80 h 4030"/>
                <a:gd name="T86" fmla="*/ 403 w 5298"/>
                <a:gd name="T87" fmla="*/ 0 h 4030"/>
                <a:gd name="T88" fmla="*/ 242 w 5298"/>
                <a:gd name="T89" fmla="*/ 103 h 4030"/>
                <a:gd name="T90" fmla="*/ 5042 w 5298"/>
                <a:gd name="T91" fmla="*/ 48 h 4030"/>
                <a:gd name="T92" fmla="*/ 5097 w 5298"/>
                <a:gd name="T93" fmla="*/ 167 h 4030"/>
                <a:gd name="T94" fmla="*/ 5196 w 5298"/>
                <a:gd name="T95" fmla="*/ 84 h 4030"/>
                <a:gd name="T96" fmla="*/ 5298 w 5298"/>
                <a:gd name="T97" fmla="*/ 348 h 4030"/>
                <a:gd name="T98" fmla="*/ 5229 w 5298"/>
                <a:gd name="T99" fmla="*/ 392 h 4030"/>
                <a:gd name="T100" fmla="*/ 5298 w 5298"/>
                <a:gd name="T101" fmla="*/ 456 h 4030"/>
                <a:gd name="T102" fmla="*/ 5185 w 5298"/>
                <a:gd name="T103" fmla="*/ 665 h 4030"/>
                <a:gd name="T104" fmla="*/ 5130 w 5298"/>
                <a:gd name="T105" fmla="*/ 270 h 4030"/>
                <a:gd name="T106" fmla="*/ 4895 w 5298"/>
                <a:gd name="T107" fmla="*/ 59 h 4030"/>
                <a:gd name="T108" fmla="*/ 4375 w 5298"/>
                <a:gd name="T109" fmla="*/ 43 h 4030"/>
                <a:gd name="T110" fmla="*/ 4554 w 5298"/>
                <a:gd name="T111" fmla="*/ 43 h 4030"/>
                <a:gd name="T112" fmla="*/ 4683 w 5298"/>
                <a:gd name="T113" fmla="*/ 61 h 4030"/>
                <a:gd name="T114" fmla="*/ 4767 w 5298"/>
                <a:gd name="T115" fmla="*/ 61 h 4030"/>
                <a:gd name="T116" fmla="*/ 5298 w 5298"/>
                <a:gd name="T117" fmla="*/ 18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98" h="4030">
                  <a:moveTo>
                    <a:pt x="1062" y="3998"/>
                  </a:moveTo>
                  <a:lnTo>
                    <a:pt x="4236" y="3998"/>
                  </a:lnTo>
                  <a:lnTo>
                    <a:pt x="4236" y="4030"/>
                  </a:lnTo>
                  <a:lnTo>
                    <a:pt x="1062" y="4030"/>
                  </a:lnTo>
                  <a:lnTo>
                    <a:pt x="1062" y="3998"/>
                  </a:lnTo>
                  <a:close/>
                  <a:moveTo>
                    <a:pt x="44" y="4003"/>
                  </a:moveTo>
                  <a:lnTo>
                    <a:pt x="337" y="4003"/>
                  </a:lnTo>
                  <a:lnTo>
                    <a:pt x="337" y="3886"/>
                  </a:lnTo>
                  <a:lnTo>
                    <a:pt x="242" y="3886"/>
                  </a:lnTo>
                  <a:lnTo>
                    <a:pt x="242" y="3904"/>
                  </a:lnTo>
                  <a:lnTo>
                    <a:pt x="278" y="3904"/>
                  </a:lnTo>
                  <a:lnTo>
                    <a:pt x="278" y="3904"/>
                  </a:lnTo>
                  <a:lnTo>
                    <a:pt x="308" y="3904"/>
                  </a:lnTo>
                  <a:lnTo>
                    <a:pt x="308" y="3982"/>
                  </a:lnTo>
                  <a:lnTo>
                    <a:pt x="256" y="3982"/>
                  </a:lnTo>
                  <a:lnTo>
                    <a:pt x="201" y="3982"/>
                  </a:lnTo>
                  <a:lnTo>
                    <a:pt x="201" y="3886"/>
                  </a:lnTo>
                  <a:lnTo>
                    <a:pt x="77" y="3886"/>
                  </a:lnTo>
                  <a:lnTo>
                    <a:pt x="77" y="3852"/>
                  </a:lnTo>
                  <a:lnTo>
                    <a:pt x="77" y="3819"/>
                  </a:lnTo>
                  <a:lnTo>
                    <a:pt x="77" y="3819"/>
                  </a:lnTo>
                  <a:lnTo>
                    <a:pt x="113" y="3819"/>
                  </a:lnTo>
                  <a:lnTo>
                    <a:pt x="150" y="3819"/>
                  </a:lnTo>
                  <a:lnTo>
                    <a:pt x="150" y="3840"/>
                  </a:lnTo>
                  <a:lnTo>
                    <a:pt x="110" y="3840"/>
                  </a:lnTo>
                  <a:lnTo>
                    <a:pt x="110" y="3863"/>
                  </a:lnTo>
                  <a:lnTo>
                    <a:pt x="201" y="3863"/>
                  </a:lnTo>
                  <a:lnTo>
                    <a:pt x="201" y="3801"/>
                  </a:lnTo>
                  <a:lnTo>
                    <a:pt x="44" y="3801"/>
                  </a:lnTo>
                  <a:lnTo>
                    <a:pt x="44" y="3904"/>
                  </a:lnTo>
                  <a:lnTo>
                    <a:pt x="176" y="3904"/>
                  </a:lnTo>
                  <a:lnTo>
                    <a:pt x="176" y="3925"/>
                  </a:lnTo>
                  <a:lnTo>
                    <a:pt x="176" y="3946"/>
                  </a:lnTo>
                  <a:lnTo>
                    <a:pt x="176" y="3964"/>
                  </a:lnTo>
                  <a:lnTo>
                    <a:pt x="176" y="3985"/>
                  </a:lnTo>
                  <a:lnTo>
                    <a:pt x="73" y="3985"/>
                  </a:lnTo>
                  <a:lnTo>
                    <a:pt x="73" y="3964"/>
                  </a:lnTo>
                  <a:lnTo>
                    <a:pt x="73" y="3946"/>
                  </a:lnTo>
                  <a:lnTo>
                    <a:pt x="102" y="3946"/>
                  </a:lnTo>
                  <a:lnTo>
                    <a:pt x="102" y="3964"/>
                  </a:lnTo>
                  <a:lnTo>
                    <a:pt x="135" y="3964"/>
                  </a:lnTo>
                  <a:lnTo>
                    <a:pt x="135" y="3927"/>
                  </a:lnTo>
                  <a:lnTo>
                    <a:pt x="44" y="3927"/>
                  </a:lnTo>
                  <a:lnTo>
                    <a:pt x="44" y="4003"/>
                  </a:lnTo>
                  <a:close/>
                  <a:moveTo>
                    <a:pt x="47" y="3776"/>
                  </a:moveTo>
                  <a:lnTo>
                    <a:pt x="47" y="3760"/>
                  </a:lnTo>
                  <a:lnTo>
                    <a:pt x="0" y="3760"/>
                  </a:lnTo>
                  <a:lnTo>
                    <a:pt x="0" y="3741"/>
                  </a:lnTo>
                  <a:lnTo>
                    <a:pt x="0" y="3721"/>
                  </a:lnTo>
                  <a:lnTo>
                    <a:pt x="0" y="3700"/>
                  </a:lnTo>
                  <a:lnTo>
                    <a:pt x="0" y="3682"/>
                  </a:lnTo>
                  <a:lnTo>
                    <a:pt x="51" y="3682"/>
                  </a:lnTo>
                  <a:lnTo>
                    <a:pt x="99" y="3682"/>
                  </a:lnTo>
                  <a:lnTo>
                    <a:pt x="99" y="3718"/>
                  </a:lnTo>
                  <a:lnTo>
                    <a:pt x="69" y="3718"/>
                  </a:lnTo>
                  <a:lnTo>
                    <a:pt x="69" y="3707"/>
                  </a:lnTo>
                  <a:lnTo>
                    <a:pt x="44" y="3707"/>
                  </a:lnTo>
                  <a:lnTo>
                    <a:pt x="44" y="3735"/>
                  </a:lnTo>
                  <a:lnTo>
                    <a:pt x="128" y="3735"/>
                  </a:lnTo>
                  <a:lnTo>
                    <a:pt x="128" y="3613"/>
                  </a:lnTo>
                  <a:lnTo>
                    <a:pt x="44" y="3613"/>
                  </a:lnTo>
                  <a:lnTo>
                    <a:pt x="44" y="3638"/>
                  </a:lnTo>
                  <a:lnTo>
                    <a:pt x="69" y="3638"/>
                  </a:lnTo>
                  <a:lnTo>
                    <a:pt x="69" y="3629"/>
                  </a:lnTo>
                  <a:lnTo>
                    <a:pt x="99" y="3629"/>
                  </a:lnTo>
                  <a:lnTo>
                    <a:pt x="99" y="3666"/>
                  </a:lnTo>
                  <a:lnTo>
                    <a:pt x="51" y="3666"/>
                  </a:lnTo>
                  <a:lnTo>
                    <a:pt x="0" y="3666"/>
                  </a:lnTo>
                  <a:lnTo>
                    <a:pt x="0" y="3645"/>
                  </a:lnTo>
                  <a:lnTo>
                    <a:pt x="0" y="3624"/>
                  </a:lnTo>
                  <a:lnTo>
                    <a:pt x="0" y="3606"/>
                  </a:lnTo>
                  <a:lnTo>
                    <a:pt x="0" y="3585"/>
                  </a:lnTo>
                  <a:lnTo>
                    <a:pt x="55" y="3585"/>
                  </a:lnTo>
                  <a:lnTo>
                    <a:pt x="55" y="3574"/>
                  </a:lnTo>
                  <a:lnTo>
                    <a:pt x="0" y="3574"/>
                  </a:lnTo>
                  <a:lnTo>
                    <a:pt x="0" y="3549"/>
                  </a:lnTo>
                  <a:lnTo>
                    <a:pt x="69" y="3549"/>
                  </a:lnTo>
                  <a:lnTo>
                    <a:pt x="69" y="3491"/>
                  </a:lnTo>
                  <a:lnTo>
                    <a:pt x="44" y="3491"/>
                  </a:lnTo>
                  <a:lnTo>
                    <a:pt x="0" y="3491"/>
                  </a:lnTo>
                  <a:lnTo>
                    <a:pt x="0" y="3464"/>
                  </a:lnTo>
                  <a:lnTo>
                    <a:pt x="0" y="3393"/>
                  </a:lnTo>
                  <a:lnTo>
                    <a:pt x="0" y="3365"/>
                  </a:lnTo>
                  <a:lnTo>
                    <a:pt x="44" y="3365"/>
                  </a:lnTo>
                  <a:lnTo>
                    <a:pt x="69" y="3365"/>
                  </a:lnTo>
                  <a:lnTo>
                    <a:pt x="106" y="3365"/>
                  </a:lnTo>
                  <a:lnTo>
                    <a:pt x="113" y="3365"/>
                  </a:lnTo>
                  <a:lnTo>
                    <a:pt x="113" y="3439"/>
                  </a:lnTo>
                  <a:lnTo>
                    <a:pt x="69" y="3439"/>
                  </a:lnTo>
                  <a:lnTo>
                    <a:pt x="69" y="3393"/>
                  </a:lnTo>
                  <a:lnTo>
                    <a:pt x="44" y="3393"/>
                  </a:lnTo>
                  <a:lnTo>
                    <a:pt x="44" y="3464"/>
                  </a:lnTo>
                  <a:lnTo>
                    <a:pt x="113" y="3464"/>
                  </a:lnTo>
                  <a:lnTo>
                    <a:pt x="113" y="3574"/>
                  </a:lnTo>
                  <a:lnTo>
                    <a:pt x="95" y="3574"/>
                  </a:lnTo>
                  <a:lnTo>
                    <a:pt x="95" y="3585"/>
                  </a:lnTo>
                  <a:lnTo>
                    <a:pt x="132" y="3585"/>
                  </a:lnTo>
                  <a:lnTo>
                    <a:pt x="168" y="3585"/>
                  </a:lnTo>
                  <a:lnTo>
                    <a:pt x="168" y="3760"/>
                  </a:lnTo>
                  <a:lnTo>
                    <a:pt x="132" y="3760"/>
                  </a:lnTo>
                  <a:lnTo>
                    <a:pt x="91" y="3760"/>
                  </a:lnTo>
                  <a:lnTo>
                    <a:pt x="91" y="3776"/>
                  </a:lnTo>
                  <a:lnTo>
                    <a:pt x="242" y="3776"/>
                  </a:lnTo>
                  <a:lnTo>
                    <a:pt x="242" y="3801"/>
                  </a:lnTo>
                  <a:lnTo>
                    <a:pt x="242" y="3863"/>
                  </a:lnTo>
                  <a:lnTo>
                    <a:pt x="381" y="3863"/>
                  </a:lnTo>
                  <a:lnTo>
                    <a:pt x="381" y="3891"/>
                  </a:lnTo>
                  <a:lnTo>
                    <a:pt x="381" y="3916"/>
                  </a:lnTo>
                  <a:lnTo>
                    <a:pt x="381" y="3943"/>
                  </a:lnTo>
                  <a:lnTo>
                    <a:pt x="381" y="3971"/>
                  </a:lnTo>
                  <a:lnTo>
                    <a:pt x="403" y="3971"/>
                  </a:lnTo>
                  <a:lnTo>
                    <a:pt x="403" y="3948"/>
                  </a:lnTo>
                  <a:lnTo>
                    <a:pt x="403" y="3925"/>
                  </a:lnTo>
                  <a:lnTo>
                    <a:pt x="685" y="3925"/>
                  </a:lnTo>
                  <a:lnTo>
                    <a:pt x="685" y="3948"/>
                  </a:lnTo>
                  <a:lnTo>
                    <a:pt x="685" y="3971"/>
                  </a:lnTo>
                  <a:lnTo>
                    <a:pt x="703" y="3971"/>
                  </a:lnTo>
                  <a:lnTo>
                    <a:pt x="703" y="3959"/>
                  </a:lnTo>
                  <a:lnTo>
                    <a:pt x="879" y="3959"/>
                  </a:lnTo>
                  <a:lnTo>
                    <a:pt x="879" y="4003"/>
                  </a:lnTo>
                  <a:lnTo>
                    <a:pt x="993" y="4003"/>
                  </a:lnTo>
                  <a:lnTo>
                    <a:pt x="993" y="3987"/>
                  </a:lnTo>
                  <a:lnTo>
                    <a:pt x="923" y="3987"/>
                  </a:lnTo>
                  <a:lnTo>
                    <a:pt x="923" y="3959"/>
                  </a:lnTo>
                  <a:lnTo>
                    <a:pt x="1037" y="3959"/>
                  </a:lnTo>
                  <a:lnTo>
                    <a:pt x="1037" y="3964"/>
                  </a:lnTo>
                  <a:lnTo>
                    <a:pt x="1037" y="3987"/>
                  </a:lnTo>
                  <a:lnTo>
                    <a:pt x="1037" y="4003"/>
                  </a:lnTo>
                  <a:lnTo>
                    <a:pt x="1037" y="4030"/>
                  </a:lnTo>
                  <a:lnTo>
                    <a:pt x="985" y="4030"/>
                  </a:lnTo>
                  <a:lnTo>
                    <a:pt x="938" y="4030"/>
                  </a:lnTo>
                  <a:lnTo>
                    <a:pt x="887" y="4030"/>
                  </a:lnTo>
                  <a:lnTo>
                    <a:pt x="835" y="4030"/>
                  </a:lnTo>
                  <a:lnTo>
                    <a:pt x="835" y="3987"/>
                  </a:lnTo>
                  <a:lnTo>
                    <a:pt x="744" y="3987"/>
                  </a:lnTo>
                  <a:lnTo>
                    <a:pt x="744" y="4030"/>
                  </a:lnTo>
                  <a:lnTo>
                    <a:pt x="703" y="4030"/>
                  </a:lnTo>
                  <a:lnTo>
                    <a:pt x="703" y="3996"/>
                  </a:lnTo>
                  <a:lnTo>
                    <a:pt x="685" y="3996"/>
                  </a:lnTo>
                  <a:lnTo>
                    <a:pt x="685" y="4030"/>
                  </a:lnTo>
                  <a:lnTo>
                    <a:pt x="652" y="4030"/>
                  </a:lnTo>
                  <a:lnTo>
                    <a:pt x="619" y="4030"/>
                  </a:lnTo>
                  <a:lnTo>
                    <a:pt x="590" y="4030"/>
                  </a:lnTo>
                  <a:lnTo>
                    <a:pt x="557" y="4030"/>
                  </a:lnTo>
                  <a:lnTo>
                    <a:pt x="557" y="3998"/>
                  </a:lnTo>
                  <a:lnTo>
                    <a:pt x="557" y="3969"/>
                  </a:lnTo>
                  <a:lnTo>
                    <a:pt x="615" y="3969"/>
                  </a:lnTo>
                  <a:lnTo>
                    <a:pt x="615" y="3987"/>
                  </a:lnTo>
                  <a:lnTo>
                    <a:pt x="597" y="3987"/>
                  </a:lnTo>
                  <a:lnTo>
                    <a:pt x="597" y="4003"/>
                  </a:lnTo>
                  <a:lnTo>
                    <a:pt x="641" y="4003"/>
                  </a:lnTo>
                  <a:lnTo>
                    <a:pt x="641" y="3950"/>
                  </a:lnTo>
                  <a:lnTo>
                    <a:pt x="447" y="3950"/>
                  </a:lnTo>
                  <a:lnTo>
                    <a:pt x="447" y="4003"/>
                  </a:lnTo>
                  <a:lnTo>
                    <a:pt x="498" y="4003"/>
                  </a:lnTo>
                  <a:lnTo>
                    <a:pt x="498" y="3987"/>
                  </a:lnTo>
                  <a:lnTo>
                    <a:pt x="473" y="3987"/>
                  </a:lnTo>
                  <a:lnTo>
                    <a:pt x="473" y="3969"/>
                  </a:lnTo>
                  <a:lnTo>
                    <a:pt x="531" y="3969"/>
                  </a:lnTo>
                  <a:lnTo>
                    <a:pt x="531" y="3998"/>
                  </a:lnTo>
                  <a:lnTo>
                    <a:pt x="531" y="4030"/>
                  </a:lnTo>
                  <a:lnTo>
                    <a:pt x="498" y="4030"/>
                  </a:lnTo>
                  <a:lnTo>
                    <a:pt x="469" y="4030"/>
                  </a:lnTo>
                  <a:lnTo>
                    <a:pt x="436" y="4030"/>
                  </a:lnTo>
                  <a:lnTo>
                    <a:pt x="403" y="4030"/>
                  </a:lnTo>
                  <a:lnTo>
                    <a:pt x="403" y="3996"/>
                  </a:lnTo>
                  <a:lnTo>
                    <a:pt x="381" y="3996"/>
                  </a:lnTo>
                  <a:lnTo>
                    <a:pt x="381" y="4012"/>
                  </a:lnTo>
                  <a:lnTo>
                    <a:pt x="381" y="4030"/>
                  </a:lnTo>
                  <a:lnTo>
                    <a:pt x="0" y="4030"/>
                  </a:lnTo>
                  <a:lnTo>
                    <a:pt x="0" y="4012"/>
                  </a:lnTo>
                  <a:lnTo>
                    <a:pt x="0" y="4012"/>
                  </a:lnTo>
                  <a:lnTo>
                    <a:pt x="0" y="3776"/>
                  </a:lnTo>
                  <a:lnTo>
                    <a:pt x="47" y="3776"/>
                  </a:lnTo>
                  <a:close/>
                  <a:moveTo>
                    <a:pt x="278" y="3959"/>
                  </a:moveTo>
                  <a:lnTo>
                    <a:pt x="278" y="3927"/>
                  </a:lnTo>
                  <a:lnTo>
                    <a:pt x="242" y="3927"/>
                  </a:lnTo>
                  <a:lnTo>
                    <a:pt x="242" y="3959"/>
                  </a:lnTo>
                  <a:lnTo>
                    <a:pt x="278" y="3959"/>
                  </a:lnTo>
                  <a:close/>
                  <a:moveTo>
                    <a:pt x="5254" y="4003"/>
                  </a:moveTo>
                  <a:lnTo>
                    <a:pt x="4961" y="4003"/>
                  </a:lnTo>
                  <a:lnTo>
                    <a:pt x="4961" y="3886"/>
                  </a:lnTo>
                  <a:lnTo>
                    <a:pt x="5056" y="3886"/>
                  </a:lnTo>
                  <a:lnTo>
                    <a:pt x="5056" y="3904"/>
                  </a:lnTo>
                  <a:lnTo>
                    <a:pt x="5020" y="3904"/>
                  </a:lnTo>
                  <a:lnTo>
                    <a:pt x="5020" y="3904"/>
                  </a:lnTo>
                  <a:lnTo>
                    <a:pt x="4990" y="3904"/>
                  </a:lnTo>
                  <a:lnTo>
                    <a:pt x="4990" y="3982"/>
                  </a:lnTo>
                  <a:lnTo>
                    <a:pt x="5042" y="3982"/>
                  </a:lnTo>
                  <a:lnTo>
                    <a:pt x="5097" y="3982"/>
                  </a:lnTo>
                  <a:lnTo>
                    <a:pt x="5097" y="3886"/>
                  </a:lnTo>
                  <a:lnTo>
                    <a:pt x="5221" y="3886"/>
                  </a:lnTo>
                  <a:lnTo>
                    <a:pt x="5221" y="3852"/>
                  </a:lnTo>
                  <a:lnTo>
                    <a:pt x="5221" y="3819"/>
                  </a:lnTo>
                  <a:lnTo>
                    <a:pt x="5221" y="3819"/>
                  </a:lnTo>
                  <a:lnTo>
                    <a:pt x="5185" y="3819"/>
                  </a:lnTo>
                  <a:lnTo>
                    <a:pt x="5148" y="3819"/>
                  </a:lnTo>
                  <a:lnTo>
                    <a:pt x="5148" y="3840"/>
                  </a:lnTo>
                  <a:lnTo>
                    <a:pt x="5188" y="3840"/>
                  </a:lnTo>
                  <a:lnTo>
                    <a:pt x="5188" y="3863"/>
                  </a:lnTo>
                  <a:lnTo>
                    <a:pt x="5097" y="3863"/>
                  </a:lnTo>
                  <a:lnTo>
                    <a:pt x="5097" y="3801"/>
                  </a:lnTo>
                  <a:lnTo>
                    <a:pt x="5254" y="3801"/>
                  </a:lnTo>
                  <a:lnTo>
                    <a:pt x="5254" y="3904"/>
                  </a:lnTo>
                  <a:lnTo>
                    <a:pt x="5122" y="3904"/>
                  </a:lnTo>
                  <a:lnTo>
                    <a:pt x="5122" y="3925"/>
                  </a:lnTo>
                  <a:lnTo>
                    <a:pt x="5122" y="3946"/>
                  </a:lnTo>
                  <a:lnTo>
                    <a:pt x="5122" y="3964"/>
                  </a:lnTo>
                  <a:lnTo>
                    <a:pt x="5122" y="3985"/>
                  </a:lnTo>
                  <a:lnTo>
                    <a:pt x="5225" y="3985"/>
                  </a:lnTo>
                  <a:lnTo>
                    <a:pt x="5225" y="3964"/>
                  </a:lnTo>
                  <a:lnTo>
                    <a:pt x="5225" y="3946"/>
                  </a:lnTo>
                  <a:lnTo>
                    <a:pt x="5196" y="3946"/>
                  </a:lnTo>
                  <a:lnTo>
                    <a:pt x="5196" y="3964"/>
                  </a:lnTo>
                  <a:lnTo>
                    <a:pt x="5163" y="3964"/>
                  </a:lnTo>
                  <a:lnTo>
                    <a:pt x="5163" y="3927"/>
                  </a:lnTo>
                  <a:lnTo>
                    <a:pt x="5254" y="3927"/>
                  </a:lnTo>
                  <a:lnTo>
                    <a:pt x="5254" y="4003"/>
                  </a:lnTo>
                  <a:close/>
                  <a:moveTo>
                    <a:pt x="5251" y="3776"/>
                  </a:moveTo>
                  <a:lnTo>
                    <a:pt x="5251" y="3760"/>
                  </a:lnTo>
                  <a:lnTo>
                    <a:pt x="5298" y="3760"/>
                  </a:lnTo>
                  <a:lnTo>
                    <a:pt x="5298" y="3741"/>
                  </a:lnTo>
                  <a:lnTo>
                    <a:pt x="5298" y="3721"/>
                  </a:lnTo>
                  <a:lnTo>
                    <a:pt x="5298" y="3700"/>
                  </a:lnTo>
                  <a:lnTo>
                    <a:pt x="5298" y="3682"/>
                  </a:lnTo>
                  <a:lnTo>
                    <a:pt x="5247" y="3682"/>
                  </a:lnTo>
                  <a:lnTo>
                    <a:pt x="5199" y="3682"/>
                  </a:lnTo>
                  <a:lnTo>
                    <a:pt x="5199" y="3718"/>
                  </a:lnTo>
                  <a:lnTo>
                    <a:pt x="5229" y="3718"/>
                  </a:lnTo>
                  <a:lnTo>
                    <a:pt x="5229" y="3707"/>
                  </a:lnTo>
                  <a:lnTo>
                    <a:pt x="5254" y="3707"/>
                  </a:lnTo>
                  <a:lnTo>
                    <a:pt x="5254" y="3735"/>
                  </a:lnTo>
                  <a:lnTo>
                    <a:pt x="5170" y="3735"/>
                  </a:lnTo>
                  <a:lnTo>
                    <a:pt x="5170" y="3613"/>
                  </a:lnTo>
                  <a:lnTo>
                    <a:pt x="5254" y="3613"/>
                  </a:lnTo>
                  <a:lnTo>
                    <a:pt x="5254" y="3638"/>
                  </a:lnTo>
                  <a:lnTo>
                    <a:pt x="5229" y="3638"/>
                  </a:lnTo>
                  <a:lnTo>
                    <a:pt x="5229" y="3629"/>
                  </a:lnTo>
                  <a:lnTo>
                    <a:pt x="5199" y="3629"/>
                  </a:lnTo>
                  <a:lnTo>
                    <a:pt x="5199" y="3666"/>
                  </a:lnTo>
                  <a:lnTo>
                    <a:pt x="5247" y="3666"/>
                  </a:lnTo>
                  <a:lnTo>
                    <a:pt x="5298" y="3666"/>
                  </a:lnTo>
                  <a:lnTo>
                    <a:pt x="5298" y="3645"/>
                  </a:lnTo>
                  <a:lnTo>
                    <a:pt x="5298" y="3624"/>
                  </a:lnTo>
                  <a:lnTo>
                    <a:pt x="5298" y="3606"/>
                  </a:lnTo>
                  <a:lnTo>
                    <a:pt x="5298" y="3585"/>
                  </a:lnTo>
                  <a:lnTo>
                    <a:pt x="5243" y="3585"/>
                  </a:lnTo>
                  <a:lnTo>
                    <a:pt x="5243" y="3574"/>
                  </a:lnTo>
                  <a:lnTo>
                    <a:pt x="5298" y="3574"/>
                  </a:lnTo>
                  <a:lnTo>
                    <a:pt x="5298" y="3549"/>
                  </a:lnTo>
                  <a:lnTo>
                    <a:pt x="5229" y="3549"/>
                  </a:lnTo>
                  <a:lnTo>
                    <a:pt x="5229" y="3491"/>
                  </a:lnTo>
                  <a:lnTo>
                    <a:pt x="5254" y="3491"/>
                  </a:lnTo>
                  <a:lnTo>
                    <a:pt x="5298" y="3491"/>
                  </a:lnTo>
                  <a:lnTo>
                    <a:pt x="5298" y="3464"/>
                  </a:lnTo>
                  <a:lnTo>
                    <a:pt x="5298" y="3393"/>
                  </a:lnTo>
                  <a:lnTo>
                    <a:pt x="5298" y="3365"/>
                  </a:lnTo>
                  <a:lnTo>
                    <a:pt x="5254" y="3365"/>
                  </a:lnTo>
                  <a:lnTo>
                    <a:pt x="5229" y="3365"/>
                  </a:lnTo>
                  <a:lnTo>
                    <a:pt x="5192" y="3365"/>
                  </a:lnTo>
                  <a:lnTo>
                    <a:pt x="5185" y="3365"/>
                  </a:lnTo>
                  <a:lnTo>
                    <a:pt x="5185" y="3439"/>
                  </a:lnTo>
                  <a:lnTo>
                    <a:pt x="5229" y="3439"/>
                  </a:lnTo>
                  <a:lnTo>
                    <a:pt x="5229" y="3393"/>
                  </a:lnTo>
                  <a:lnTo>
                    <a:pt x="5254" y="3393"/>
                  </a:lnTo>
                  <a:lnTo>
                    <a:pt x="5254" y="3464"/>
                  </a:lnTo>
                  <a:lnTo>
                    <a:pt x="5185" y="3464"/>
                  </a:lnTo>
                  <a:lnTo>
                    <a:pt x="5185" y="3574"/>
                  </a:lnTo>
                  <a:lnTo>
                    <a:pt x="5203" y="3574"/>
                  </a:lnTo>
                  <a:lnTo>
                    <a:pt x="5203" y="3585"/>
                  </a:lnTo>
                  <a:lnTo>
                    <a:pt x="5166" y="3585"/>
                  </a:lnTo>
                  <a:lnTo>
                    <a:pt x="5130" y="3585"/>
                  </a:lnTo>
                  <a:lnTo>
                    <a:pt x="5130" y="3760"/>
                  </a:lnTo>
                  <a:lnTo>
                    <a:pt x="5166" y="3760"/>
                  </a:lnTo>
                  <a:lnTo>
                    <a:pt x="5207" y="3760"/>
                  </a:lnTo>
                  <a:lnTo>
                    <a:pt x="5207" y="3776"/>
                  </a:lnTo>
                  <a:lnTo>
                    <a:pt x="5056" y="3776"/>
                  </a:lnTo>
                  <a:lnTo>
                    <a:pt x="5056" y="3801"/>
                  </a:lnTo>
                  <a:lnTo>
                    <a:pt x="5056" y="3863"/>
                  </a:lnTo>
                  <a:lnTo>
                    <a:pt x="4917" y="3863"/>
                  </a:lnTo>
                  <a:lnTo>
                    <a:pt x="4917" y="3891"/>
                  </a:lnTo>
                  <a:lnTo>
                    <a:pt x="4917" y="3916"/>
                  </a:lnTo>
                  <a:lnTo>
                    <a:pt x="4917" y="3943"/>
                  </a:lnTo>
                  <a:lnTo>
                    <a:pt x="4917" y="3971"/>
                  </a:lnTo>
                  <a:lnTo>
                    <a:pt x="4895" y="3971"/>
                  </a:lnTo>
                  <a:lnTo>
                    <a:pt x="4895" y="3948"/>
                  </a:lnTo>
                  <a:lnTo>
                    <a:pt x="4895" y="3925"/>
                  </a:lnTo>
                  <a:lnTo>
                    <a:pt x="4613" y="3925"/>
                  </a:lnTo>
                  <a:lnTo>
                    <a:pt x="4613" y="3948"/>
                  </a:lnTo>
                  <a:lnTo>
                    <a:pt x="4613" y="3971"/>
                  </a:lnTo>
                  <a:lnTo>
                    <a:pt x="4595" y="3971"/>
                  </a:lnTo>
                  <a:lnTo>
                    <a:pt x="4595" y="3959"/>
                  </a:lnTo>
                  <a:lnTo>
                    <a:pt x="4419" y="3959"/>
                  </a:lnTo>
                  <a:lnTo>
                    <a:pt x="4419" y="4003"/>
                  </a:lnTo>
                  <a:lnTo>
                    <a:pt x="4305" y="4003"/>
                  </a:lnTo>
                  <a:lnTo>
                    <a:pt x="4305" y="3987"/>
                  </a:lnTo>
                  <a:lnTo>
                    <a:pt x="4375" y="3987"/>
                  </a:lnTo>
                  <a:lnTo>
                    <a:pt x="4375" y="3959"/>
                  </a:lnTo>
                  <a:lnTo>
                    <a:pt x="4261" y="3959"/>
                  </a:lnTo>
                  <a:lnTo>
                    <a:pt x="4261" y="3964"/>
                  </a:lnTo>
                  <a:lnTo>
                    <a:pt x="4261" y="3987"/>
                  </a:lnTo>
                  <a:lnTo>
                    <a:pt x="4261" y="4003"/>
                  </a:lnTo>
                  <a:lnTo>
                    <a:pt x="4261" y="4030"/>
                  </a:lnTo>
                  <a:lnTo>
                    <a:pt x="4313" y="4030"/>
                  </a:lnTo>
                  <a:lnTo>
                    <a:pt x="4360" y="4030"/>
                  </a:lnTo>
                  <a:lnTo>
                    <a:pt x="4411" y="4030"/>
                  </a:lnTo>
                  <a:lnTo>
                    <a:pt x="4463" y="4030"/>
                  </a:lnTo>
                  <a:lnTo>
                    <a:pt x="4463" y="3987"/>
                  </a:lnTo>
                  <a:lnTo>
                    <a:pt x="4554" y="3987"/>
                  </a:lnTo>
                  <a:lnTo>
                    <a:pt x="4554" y="4030"/>
                  </a:lnTo>
                  <a:lnTo>
                    <a:pt x="4595" y="4030"/>
                  </a:lnTo>
                  <a:lnTo>
                    <a:pt x="4595" y="3996"/>
                  </a:lnTo>
                  <a:lnTo>
                    <a:pt x="4613" y="3996"/>
                  </a:lnTo>
                  <a:lnTo>
                    <a:pt x="4613" y="4030"/>
                  </a:lnTo>
                  <a:lnTo>
                    <a:pt x="4646" y="4030"/>
                  </a:lnTo>
                  <a:lnTo>
                    <a:pt x="4679" y="4030"/>
                  </a:lnTo>
                  <a:lnTo>
                    <a:pt x="4708" y="4030"/>
                  </a:lnTo>
                  <a:lnTo>
                    <a:pt x="4741" y="4030"/>
                  </a:lnTo>
                  <a:lnTo>
                    <a:pt x="4741" y="3998"/>
                  </a:lnTo>
                  <a:lnTo>
                    <a:pt x="4741" y="3969"/>
                  </a:lnTo>
                  <a:lnTo>
                    <a:pt x="4683" y="3969"/>
                  </a:lnTo>
                  <a:lnTo>
                    <a:pt x="4683" y="3987"/>
                  </a:lnTo>
                  <a:lnTo>
                    <a:pt x="4701" y="3987"/>
                  </a:lnTo>
                  <a:lnTo>
                    <a:pt x="4701" y="4003"/>
                  </a:lnTo>
                  <a:lnTo>
                    <a:pt x="4657" y="4003"/>
                  </a:lnTo>
                  <a:lnTo>
                    <a:pt x="4657" y="3950"/>
                  </a:lnTo>
                  <a:lnTo>
                    <a:pt x="4851" y="3950"/>
                  </a:lnTo>
                  <a:lnTo>
                    <a:pt x="4851" y="4003"/>
                  </a:lnTo>
                  <a:lnTo>
                    <a:pt x="4800" y="4003"/>
                  </a:lnTo>
                  <a:lnTo>
                    <a:pt x="4800" y="3987"/>
                  </a:lnTo>
                  <a:lnTo>
                    <a:pt x="4825" y="3987"/>
                  </a:lnTo>
                  <a:lnTo>
                    <a:pt x="4825" y="3969"/>
                  </a:lnTo>
                  <a:lnTo>
                    <a:pt x="4767" y="3969"/>
                  </a:lnTo>
                  <a:lnTo>
                    <a:pt x="4767" y="3998"/>
                  </a:lnTo>
                  <a:lnTo>
                    <a:pt x="4767" y="4030"/>
                  </a:lnTo>
                  <a:lnTo>
                    <a:pt x="4800" y="4030"/>
                  </a:lnTo>
                  <a:lnTo>
                    <a:pt x="4829" y="4030"/>
                  </a:lnTo>
                  <a:lnTo>
                    <a:pt x="4862" y="4030"/>
                  </a:lnTo>
                  <a:lnTo>
                    <a:pt x="4895" y="4030"/>
                  </a:lnTo>
                  <a:lnTo>
                    <a:pt x="4895" y="3996"/>
                  </a:lnTo>
                  <a:lnTo>
                    <a:pt x="4917" y="3996"/>
                  </a:lnTo>
                  <a:lnTo>
                    <a:pt x="4917" y="4012"/>
                  </a:lnTo>
                  <a:lnTo>
                    <a:pt x="4917" y="4030"/>
                  </a:lnTo>
                  <a:lnTo>
                    <a:pt x="5298" y="4030"/>
                  </a:lnTo>
                  <a:lnTo>
                    <a:pt x="5298" y="4012"/>
                  </a:lnTo>
                  <a:lnTo>
                    <a:pt x="5298" y="4012"/>
                  </a:lnTo>
                  <a:lnTo>
                    <a:pt x="5298" y="3776"/>
                  </a:lnTo>
                  <a:lnTo>
                    <a:pt x="5251" y="3776"/>
                  </a:lnTo>
                  <a:close/>
                  <a:moveTo>
                    <a:pt x="5020" y="3959"/>
                  </a:moveTo>
                  <a:lnTo>
                    <a:pt x="5020" y="3927"/>
                  </a:lnTo>
                  <a:lnTo>
                    <a:pt x="5056" y="3927"/>
                  </a:lnTo>
                  <a:lnTo>
                    <a:pt x="5056" y="3959"/>
                  </a:lnTo>
                  <a:lnTo>
                    <a:pt x="5020" y="3959"/>
                  </a:lnTo>
                  <a:close/>
                  <a:moveTo>
                    <a:pt x="0" y="3342"/>
                  </a:moveTo>
                  <a:lnTo>
                    <a:pt x="0" y="688"/>
                  </a:lnTo>
                  <a:lnTo>
                    <a:pt x="51" y="688"/>
                  </a:lnTo>
                  <a:lnTo>
                    <a:pt x="51" y="3342"/>
                  </a:lnTo>
                  <a:lnTo>
                    <a:pt x="0" y="3342"/>
                  </a:lnTo>
                  <a:close/>
                  <a:moveTo>
                    <a:pt x="5247" y="3342"/>
                  </a:moveTo>
                  <a:lnTo>
                    <a:pt x="5247" y="688"/>
                  </a:lnTo>
                  <a:lnTo>
                    <a:pt x="5298" y="688"/>
                  </a:lnTo>
                  <a:lnTo>
                    <a:pt x="5298" y="3342"/>
                  </a:lnTo>
                  <a:lnTo>
                    <a:pt x="5247" y="3342"/>
                  </a:lnTo>
                  <a:close/>
                  <a:moveTo>
                    <a:pt x="1062" y="0"/>
                  </a:moveTo>
                  <a:lnTo>
                    <a:pt x="4236" y="0"/>
                  </a:lnTo>
                  <a:lnTo>
                    <a:pt x="4236" y="32"/>
                  </a:lnTo>
                  <a:lnTo>
                    <a:pt x="1062" y="32"/>
                  </a:lnTo>
                  <a:lnTo>
                    <a:pt x="1062" y="0"/>
                  </a:lnTo>
                  <a:close/>
                  <a:moveTo>
                    <a:pt x="44" y="27"/>
                  </a:moveTo>
                  <a:lnTo>
                    <a:pt x="337" y="27"/>
                  </a:lnTo>
                  <a:lnTo>
                    <a:pt x="337" y="144"/>
                  </a:lnTo>
                  <a:lnTo>
                    <a:pt x="242" y="144"/>
                  </a:lnTo>
                  <a:lnTo>
                    <a:pt x="242" y="126"/>
                  </a:lnTo>
                  <a:lnTo>
                    <a:pt x="278" y="126"/>
                  </a:lnTo>
                  <a:lnTo>
                    <a:pt x="278" y="126"/>
                  </a:lnTo>
                  <a:lnTo>
                    <a:pt x="308" y="126"/>
                  </a:lnTo>
                  <a:lnTo>
                    <a:pt x="308" y="48"/>
                  </a:lnTo>
                  <a:lnTo>
                    <a:pt x="256" y="48"/>
                  </a:lnTo>
                  <a:lnTo>
                    <a:pt x="201" y="48"/>
                  </a:lnTo>
                  <a:lnTo>
                    <a:pt x="201" y="144"/>
                  </a:lnTo>
                  <a:lnTo>
                    <a:pt x="77" y="144"/>
                  </a:lnTo>
                  <a:lnTo>
                    <a:pt x="77" y="178"/>
                  </a:lnTo>
                  <a:lnTo>
                    <a:pt x="77" y="211"/>
                  </a:lnTo>
                  <a:lnTo>
                    <a:pt x="77" y="211"/>
                  </a:lnTo>
                  <a:lnTo>
                    <a:pt x="113" y="211"/>
                  </a:lnTo>
                  <a:lnTo>
                    <a:pt x="150" y="211"/>
                  </a:lnTo>
                  <a:lnTo>
                    <a:pt x="150" y="190"/>
                  </a:lnTo>
                  <a:lnTo>
                    <a:pt x="110" y="190"/>
                  </a:lnTo>
                  <a:lnTo>
                    <a:pt x="110" y="167"/>
                  </a:lnTo>
                  <a:lnTo>
                    <a:pt x="201" y="167"/>
                  </a:lnTo>
                  <a:lnTo>
                    <a:pt x="201" y="229"/>
                  </a:lnTo>
                  <a:lnTo>
                    <a:pt x="44" y="229"/>
                  </a:lnTo>
                  <a:lnTo>
                    <a:pt x="44" y="126"/>
                  </a:lnTo>
                  <a:lnTo>
                    <a:pt x="176" y="126"/>
                  </a:lnTo>
                  <a:lnTo>
                    <a:pt x="176" y="105"/>
                  </a:lnTo>
                  <a:lnTo>
                    <a:pt x="176" y="84"/>
                  </a:lnTo>
                  <a:lnTo>
                    <a:pt x="176" y="66"/>
                  </a:lnTo>
                  <a:lnTo>
                    <a:pt x="176" y="45"/>
                  </a:lnTo>
                  <a:lnTo>
                    <a:pt x="73" y="45"/>
                  </a:lnTo>
                  <a:lnTo>
                    <a:pt x="73" y="66"/>
                  </a:lnTo>
                  <a:lnTo>
                    <a:pt x="73" y="84"/>
                  </a:lnTo>
                  <a:lnTo>
                    <a:pt x="102" y="84"/>
                  </a:lnTo>
                  <a:lnTo>
                    <a:pt x="102" y="66"/>
                  </a:lnTo>
                  <a:lnTo>
                    <a:pt x="135" y="66"/>
                  </a:lnTo>
                  <a:lnTo>
                    <a:pt x="135" y="103"/>
                  </a:lnTo>
                  <a:lnTo>
                    <a:pt x="44" y="103"/>
                  </a:lnTo>
                  <a:lnTo>
                    <a:pt x="44" y="27"/>
                  </a:lnTo>
                  <a:close/>
                  <a:moveTo>
                    <a:pt x="47" y="254"/>
                  </a:moveTo>
                  <a:lnTo>
                    <a:pt x="47" y="270"/>
                  </a:lnTo>
                  <a:lnTo>
                    <a:pt x="0" y="270"/>
                  </a:lnTo>
                  <a:lnTo>
                    <a:pt x="0" y="289"/>
                  </a:lnTo>
                  <a:lnTo>
                    <a:pt x="0" y="309"/>
                  </a:lnTo>
                  <a:lnTo>
                    <a:pt x="0" y="330"/>
                  </a:lnTo>
                  <a:lnTo>
                    <a:pt x="0" y="348"/>
                  </a:lnTo>
                  <a:lnTo>
                    <a:pt x="51" y="348"/>
                  </a:lnTo>
                  <a:lnTo>
                    <a:pt x="99" y="348"/>
                  </a:lnTo>
                  <a:lnTo>
                    <a:pt x="99" y="312"/>
                  </a:lnTo>
                  <a:lnTo>
                    <a:pt x="69" y="312"/>
                  </a:lnTo>
                  <a:lnTo>
                    <a:pt x="69" y="323"/>
                  </a:lnTo>
                  <a:lnTo>
                    <a:pt x="44" y="323"/>
                  </a:lnTo>
                  <a:lnTo>
                    <a:pt x="44" y="295"/>
                  </a:lnTo>
                  <a:lnTo>
                    <a:pt x="128" y="295"/>
                  </a:lnTo>
                  <a:lnTo>
                    <a:pt x="128" y="417"/>
                  </a:lnTo>
                  <a:lnTo>
                    <a:pt x="44" y="417"/>
                  </a:lnTo>
                  <a:lnTo>
                    <a:pt x="44" y="392"/>
                  </a:lnTo>
                  <a:lnTo>
                    <a:pt x="69" y="392"/>
                  </a:lnTo>
                  <a:lnTo>
                    <a:pt x="69" y="401"/>
                  </a:lnTo>
                  <a:lnTo>
                    <a:pt x="99" y="401"/>
                  </a:lnTo>
                  <a:lnTo>
                    <a:pt x="99" y="364"/>
                  </a:lnTo>
                  <a:lnTo>
                    <a:pt x="51" y="364"/>
                  </a:lnTo>
                  <a:lnTo>
                    <a:pt x="0" y="364"/>
                  </a:lnTo>
                  <a:lnTo>
                    <a:pt x="0" y="385"/>
                  </a:lnTo>
                  <a:lnTo>
                    <a:pt x="0" y="406"/>
                  </a:lnTo>
                  <a:lnTo>
                    <a:pt x="0" y="424"/>
                  </a:lnTo>
                  <a:lnTo>
                    <a:pt x="0" y="445"/>
                  </a:lnTo>
                  <a:lnTo>
                    <a:pt x="55" y="445"/>
                  </a:lnTo>
                  <a:lnTo>
                    <a:pt x="55" y="456"/>
                  </a:lnTo>
                  <a:lnTo>
                    <a:pt x="0" y="456"/>
                  </a:lnTo>
                  <a:lnTo>
                    <a:pt x="0" y="481"/>
                  </a:lnTo>
                  <a:lnTo>
                    <a:pt x="69" y="481"/>
                  </a:lnTo>
                  <a:lnTo>
                    <a:pt x="69" y="539"/>
                  </a:lnTo>
                  <a:lnTo>
                    <a:pt x="44" y="539"/>
                  </a:lnTo>
                  <a:lnTo>
                    <a:pt x="0" y="539"/>
                  </a:lnTo>
                  <a:lnTo>
                    <a:pt x="0" y="566"/>
                  </a:lnTo>
                  <a:lnTo>
                    <a:pt x="0" y="637"/>
                  </a:lnTo>
                  <a:lnTo>
                    <a:pt x="0" y="665"/>
                  </a:lnTo>
                  <a:lnTo>
                    <a:pt x="44" y="665"/>
                  </a:lnTo>
                  <a:lnTo>
                    <a:pt x="69" y="665"/>
                  </a:lnTo>
                  <a:lnTo>
                    <a:pt x="106" y="665"/>
                  </a:lnTo>
                  <a:lnTo>
                    <a:pt x="113" y="665"/>
                  </a:lnTo>
                  <a:lnTo>
                    <a:pt x="113" y="591"/>
                  </a:lnTo>
                  <a:lnTo>
                    <a:pt x="69" y="591"/>
                  </a:lnTo>
                  <a:lnTo>
                    <a:pt x="69" y="637"/>
                  </a:lnTo>
                  <a:lnTo>
                    <a:pt x="44" y="637"/>
                  </a:lnTo>
                  <a:lnTo>
                    <a:pt x="44" y="566"/>
                  </a:lnTo>
                  <a:lnTo>
                    <a:pt x="113" y="566"/>
                  </a:lnTo>
                  <a:lnTo>
                    <a:pt x="113" y="456"/>
                  </a:lnTo>
                  <a:lnTo>
                    <a:pt x="95" y="456"/>
                  </a:lnTo>
                  <a:lnTo>
                    <a:pt x="95" y="445"/>
                  </a:lnTo>
                  <a:lnTo>
                    <a:pt x="132" y="445"/>
                  </a:lnTo>
                  <a:lnTo>
                    <a:pt x="168" y="445"/>
                  </a:lnTo>
                  <a:lnTo>
                    <a:pt x="168" y="270"/>
                  </a:lnTo>
                  <a:lnTo>
                    <a:pt x="132" y="270"/>
                  </a:lnTo>
                  <a:lnTo>
                    <a:pt x="91" y="270"/>
                  </a:lnTo>
                  <a:lnTo>
                    <a:pt x="91" y="254"/>
                  </a:lnTo>
                  <a:lnTo>
                    <a:pt x="242" y="254"/>
                  </a:lnTo>
                  <a:lnTo>
                    <a:pt x="242" y="229"/>
                  </a:lnTo>
                  <a:lnTo>
                    <a:pt x="242" y="167"/>
                  </a:lnTo>
                  <a:lnTo>
                    <a:pt x="381" y="167"/>
                  </a:lnTo>
                  <a:lnTo>
                    <a:pt x="381" y="139"/>
                  </a:lnTo>
                  <a:lnTo>
                    <a:pt x="381" y="114"/>
                  </a:lnTo>
                  <a:lnTo>
                    <a:pt x="381" y="87"/>
                  </a:lnTo>
                  <a:lnTo>
                    <a:pt x="381" y="59"/>
                  </a:lnTo>
                  <a:lnTo>
                    <a:pt x="403" y="59"/>
                  </a:lnTo>
                  <a:lnTo>
                    <a:pt x="403" y="82"/>
                  </a:lnTo>
                  <a:lnTo>
                    <a:pt x="403" y="105"/>
                  </a:lnTo>
                  <a:lnTo>
                    <a:pt x="685" y="105"/>
                  </a:lnTo>
                  <a:lnTo>
                    <a:pt x="685" y="82"/>
                  </a:lnTo>
                  <a:lnTo>
                    <a:pt x="685" y="59"/>
                  </a:lnTo>
                  <a:lnTo>
                    <a:pt x="703" y="59"/>
                  </a:lnTo>
                  <a:lnTo>
                    <a:pt x="703" y="71"/>
                  </a:lnTo>
                  <a:lnTo>
                    <a:pt x="879" y="71"/>
                  </a:lnTo>
                  <a:lnTo>
                    <a:pt x="879" y="27"/>
                  </a:lnTo>
                  <a:lnTo>
                    <a:pt x="993" y="27"/>
                  </a:lnTo>
                  <a:lnTo>
                    <a:pt x="993" y="43"/>
                  </a:lnTo>
                  <a:lnTo>
                    <a:pt x="923" y="43"/>
                  </a:lnTo>
                  <a:lnTo>
                    <a:pt x="923" y="71"/>
                  </a:lnTo>
                  <a:lnTo>
                    <a:pt x="1037" y="71"/>
                  </a:lnTo>
                  <a:lnTo>
                    <a:pt x="1037" y="66"/>
                  </a:lnTo>
                  <a:lnTo>
                    <a:pt x="1037" y="43"/>
                  </a:lnTo>
                  <a:lnTo>
                    <a:pt x="1037" y="27"/>
                  </a:lnTo>
                  <a:lnTo>
                    <a:pt x="1037" y="0"/>
                  </a:lnTo>
                  <a:lnTo>
                    <a:pt x="985" y="0"/>
                  </a:lnTo>
                  <a:lnTo>
                    <a:pt x="938" y="0"/>
                  </a:lnTo>
                  <a:lnTo>
                    <a:pt x="887" y="0"/>
                  </a:lnTo>
                  <a:lnTo>
                    <a:pt x="835" y="0"/>
                  </a:lnTo>
                  <a:lnTo>
                    <a:pt x="835" y="43"/>
                  </a:lnTo>
                  <a:lnTo>
                    <a:pt x="744" y="43"/>
                  </a:lnTo>
                  <a:lnTo>
                    <a:pt x="744" y="0"/>
                  </a:lnTo>
                  <a:lnTo>
                    <a:pt x="703" y="0"/>
                  </a:lnTo>
                  <a:lnTo>
                    <a:pt x="703" y="34"/>
                  </a:lnTo>
                  <a:lnTo>
                    <a:pt x="685" y="34"/>
                  </a:lnTo>
                  <a:lnTo>
                    <a:pt x="685" y="0"/>
                  </a:lnTo>
                  <a:lnTo>
                    <a:pt x="652" y="0"/>
                  </a:lnTo>
                  <a:lnTo>
                    <a:pt x="619" y="0"/>
                  </a:lnTo>
                  <a:lnTo>
                    <a:pt x="590" y="0"/>
                  </a:lnTo>
                  <a:lnTo>
                    <a:pt x="557" y="0"/>
                  </a:lnTo>
                  <a:lnTo>
                    <a:pt x="557" y="32"/>
                  </a:lnTo>
                  <a:lnTo>
                    <a:pt x="557" y="61"/>
                  </a:lnTo>
                  <a:lnTo>
                    <a:pt x="615" y="61"/>
                  </a:lnTo>
                  <a:lnTo>
                    <a:pt x="615" y="43"/>
                  </a:lnTo>
                  <a:lnTo>
                    <a:pt x="597" y="43"/>
                  </a:lnTo>
                  <a:lnTo>
                    <a:pt x="597" y="27"/>
                  </a:lnTo>
                  <a:lnTo>
                    <a:pt x="641" y="27"/>
                  </a:lnTo>
                  <a:lnTo>
                    <a:pt x="641" y="80"/>
                  </a:lnTo>
                  <a:lnTo>
                    <a:pt x="447" y="80"/>
                  </a:lnTo>
                  <a:lnTo>
                    <a:pt x="447" y="27"/>
                  </a:lnTo>
                  <a:lnTo>
                    <a:pt x="498" y="27"/>
                  </a:lnTo>
                  <a:lnTo>
                    <a:pt x="498" y="43"/>
                  </a:lnTo>
                  <a:lnTo>
                    <a:pt x="473" y="43"/>
                  </a:lnTo>
                  <a:lnTo>
                    <a:pt x="473" y="61"/>
                  </a:lnTo>
                  <a:lnTo>
                    <a:pt x="531" y="61"/>
                  </a:lnTo>
                  <a:lnTo>
                    <a:pt x="531" y="32"/>
                  </a:lnTo>
                  <a:lnTo>
                    <a:pt x="531" y="0"/>
                  </a:lnTo>
                  <a:lnTo>
                    <a:pt x="498" y="0"/>
                  </a:lnTo>
                  <a:lnTo>
                    <a:pt x="469" y="0"/>
                  </a:lnTo>
                  <a:lnTo>
                    <a:pt x="436" y="0"/>
                  </a:lnTo>
                  <a:lnTo>
                    <a:pt x="403" y="0"/>
                  </a:lnTo>
                  <a:lnTo>
                    <a:pt x="403" y="34"/>
                  </a:lnTo>
                  <a:lnTo>
                    <a:pt x="381" y="34"/>
                  </a:lnTo>
                  <a:lnTo>
                    <a:pt x="381" y="18"/>
                  </a:lnTo>
                  <a:lnTo>
                    <a:pt x="381" y="0"/>
                  </a:lnTo>
                  <a:lnTo>
                    <a:pt x="0" y="0"/>
                  </a:lnTo>
                  <a:lnTo>
                    <a:pt x="0" y="18"/>
                  </a:lnTo>
                  <a:lnTo>
                    <a:pt x="0" y="18"/>
                  </a:lnTo>
                  <a:lnTo>
                    <a:pt x="0" y="254"/>
                  </a:lnTo>
                  <a:lnTo>
                    <a:pt x="47" y="254"/>
                  </a:lnTo>
                  <a:close/>
                  <a:moveTo>
                    <a:pt x="278" y="71"/>
                  </a:moveTo>
                  <a:lnTo>
                    <a:pt x="278" y="103"/>
                  </a:lnTo>
                  <a:lnTo>
                    <a:pt x="242" y="103"/>
                  </a:lnTo>
                  <a:lnTo>
                    <a:pt x="242" y="71"/>
                  </a:lnTo>
                  <a:lnTo>
                    <a:pt x="278" y="71"/>
                  </a:lnTo>
                  <a:close/>
                  <a:moveTo>
                    <a:pt x="5254" y="27"/>
                  </a:moveTo>
                  <a:lnTo>
                    <a:pt x="4961" y="27"/>
                  </a:lnTo>
                  <a:lnTo>
                    <a:pt x="4961" y="144"/>
                  </a:lnTo>
                  <a:lnTo>
                    <a:pt x="5056" y="144"/>
                  </a:lnTo>
                  <a:lnTo>
                    <a:pt x="5056" y="126"/>
                  </a:lnTo>
                  <a:lnTo>
                    <a:pt x="5020" y="126"/>
                  </a:lnTo>
                  <a:lnTo>
                    <a:pt x="5020" y="126"/>
                  </a:lnTo>
                  <a:lnTo>
                    <a:pt x="4990" y="126"/>
                  </a:lnTo>
                  <a:lnTo>
                    <a:pt x="4990" y="48"/>
                  </a:lnTo>
                  <a:lnTo>
                    <a:pt x="5042" y="48"/>
                  </a:lnTo>
                  <a:lnTo>
                    <a:pt x="5097" y="48"/>
                  </a:lnTo>
                  <a:lnTo>
                    <a:pt x="5097" y="144"/>
                  </a:lnTo>
                  <a:lnTo>
                    <a:pt x="5221" y="144"/>
                  </a:lnTo>
                  <a:lnTo>
                    <a:pt x="5221" y="178"/>
                  </a:lnTo>
                  <a:lnTo>
                    <a:pt x="5221" y="211"/>
                  </a:lnTo>
                  <a:lnTo>
                    <a:pt x="5221" y="211"/>
                  </a:lnTo>
                  <a:lnTo>
                    <a:pt x="5185" y="211"/>
                  </a:lnTo>
                  <a:lnTo>
                    <a:pt x="5148" y="211"/>
                  </a:lnTo>
                  <a:lnTo>
                    <a:pt x="5148" y="190"/>
                  </a:lnTo>
                  <a:lnTo>
                    <a:pt x="5188" y="190"/>
                  </a:lnTo>
                  <a:lnTo>
                    <a:pt x="5188" y="167"/>
                  </a:lnTo>
                  <a:lnTo>
                    <a:pt x="5097" y="167"/>
                  </a:lnTo>
                  <a:lnTo>
                    <a:pt x="5097" y="229"/>
                  </a:lnTo>
                  <a:lnTo>
                    <a:pt x="5254" y="229"/>
                  </a:lnTo>
                  <a:lnTo>
                    <a:pt x="5254" y="126"/>
                  </a:lnTo>
                  <a:lnTo>
                    <a:pt x="5122" y="126"/>
                  </a:lnTo>
                  <a:lnTo>
                    <a:pt x="5122" y="105"/>
                  </a:lnTo>
                  <a:lnTo>
                    <a:pt x="5122" y="84"/>
                  </a:lnTo>
                  <a:lnTo>
                    <a:pt x="5122" y="66"/>
                  </a:lnTo>
                  <a:lnTo>
                    <a:pt x="5122" y="45"/>
                  </a:lnTo>
                  <a:lnTo>
                    <a:pt x="5225" y="45"/>
                  </a:lnTo>
                  <a:lnTo>
                    <a:pt x="5225" y="66"/>
                  </a:lnTo>
                  <a:lnTo>
                    <a:pt x="5225" y="84"/>
                  </a:lnTo>
                  <a:lnTo>
                    <a:pt x="5196" y="84"/>
                  </a:lnTo>
                  <a:lnTo>
                    <a:pt x="5196" y="66"/>
                  </a:lnTo>
                  <a:lnTo>
                    <a:pt x="5163" y="66"/>
                  </a:lnTo>
                  <a:lnTo>
                    <a:pt x="5163" y="103"/>
                  </a:lnTo>
                  <a:lnTo>
                    <a:pt x="5254" y="103"/>
                  </a:lnTo>
                  <a:lnTo>
                    <a:pt x="5254" y="27"/>
                  </a:lnTo>
                  <a:close/>
                  <a:moveTo>
                    <a:pt x="5251" y="254"/>
                  </a:moveTo>
                  <a:lnTo>
                    <a:pt x="5251" y="270"/>
                  </a:lnTo>
                  <a:lnTo>
                    <a:pt x="5298" y="270"/>
                  </a:lnTo>
                  <a:lnTo>
                    <a:pt x="5298" y="289"/>
                  </a:lnTo>
                  <a:lnTo>
                    <a:pt x="5298" y="309"/>
                  </a:lnTo>
                  <a:lnTo>
                    <a:pt x="5298" y="330"/>
                  </a:lnTo>
                  <a:lnTo>
                    <a:pt x="5298" y="348"/>
                  </a:lnTo>
                  <a:lnTo>
                    <a:pt x="5247" y="348"/>
                  </a:lnTo>
                  <a:lnTo>
                    <a:pt x="5199" y="348"/>
                  </a:lnTo>
                  <a:lnTo>
                    <a:pt x="5199" y="312"/>
                  </a:lnTo>
                  <a:lnTo>
                    <a:pt x="5229" y="312"/>
                  </a:lnTo>
                  <a:lnTo>
                    <a:pt x="5229" y="323"/>
                  </a:lnTo>
                  <a:lnTo>
                    <a:pt x="5254" y="323"/>
                  </a:lnTo>
                  <a:lnTo>
                    <a:pt x="5254" y="295"/>
                  </a:lnTo>
                  <a:lnTo>
                    <a:pt x="5170" y="295"/>
                  </a:lnTo>
                  <a:lnTo>
                    <a:pt x="5170" y="417"/>
                  </a:lnTo>
                  <a:lnTo>
                    <a:pt x="5254" y="417"/>
                  </a:lnTo>
                  <a:lnTo>
                    <a:pt x="5254" y="392"/>
                  </a:lnTo>
                  <a:lnTo>
                    <a:pt x="5229" y="392"/>
                  </a:lnTo>
                  <a:lnTo>
                    <a:pt x="5229" y="401"/>
                  </a:lnTo>
                  <a:lnTo>
                    <a:pt x="5199" y="401"/>
                  </a:lnTo>
                  <a:lnTo>
                    <a:pt x="5199" y="364"/>
                  </a:lnTo>
                  <a:lnTo>
                    <a:pt x="5247" y="364"/>
                  </a:lnTo>
                  <a:lnTo>
                    <a:pt x="5298" y="364"/>
                  </a:lnTo>
                  <a:lnTo>
                    <a:pt x="5298" y="385"/>
                  </a:lnTo>
                  <a:lnTo>
                    <a:pt x="5298" y="406"/>
                  </a:lnTo>
                  <a:lnTo>
                    <a:pt x="5298" y="424"/>
                  </a:lnTo>
                  <a:lnTo>
                    <a:pt x="5298" y="445"/>
                  </a:lnTo>
                  <a:lnTo>
                    <a:pt x="5243" y="445"/>
                  </a:lnTo>
                  <a:lnTo>
                    <a:pt x="5243" y="456"/>
                  </a:lnTo>
                  <a:lnTo>
                    <a:pt x="5298" y="456"/>
                  </a:lnTo>
                  <a:lnTo>
                    <a:pt x="5298" y="481"/>
                  </a:lnTo>
                  <a:lnTo>
                    <a:pt x="5229" y="481"/>
                  </a:lnTo>
                  <a:lnTo>
                    <a:pt x="5229" y="539"/>
                  </a:lnTo>
                  <a:lnTo>
                    <a:pt x="5254" y="539"/>
                  </a:lnTo>
                  <a:lnTo>
                    <a:pt x="5298" y="539"/>
                  </a:lnTo>
                  <a:lnTo>
                    <a:pt x="5298" y="566"/>
                  </a:lnTo>
                  <a:lnTo>
                    <a:pt x="5298" y="637"/>
                  </a:lnTo>
                  <a:lnTo>
                    <a:pt x="5298" y="665"/>
                  </a:lnTo>
                  <a:lnTo>
                    <a:pt x="5254" y="665"/>
                  </a:lnTo>
                  <a:lnTo>
                    <a:pt x="5229" y="665"/>
                  </a:lnTo>
                  <a:lnTo>
                    <a:pt x="5192" y="665"/>
                  </a:lnTo>
                  <a:lnTo>
                    <a:pt x="5185" y="665"/>
                  </a:lnTo>
                  <a:lnTo>
                    <a:pt x="5185" y="591"/>
                  </a:lnTo>
                  <a:lnTo>
                    <a:pt x="5229" y="591"/>
                  </a:lnTo>
                  <a:lnTo>
                    <a:pt x="5229" y="637"/>
                  </a:lnTo>
                  <a:lnTo>
                    <a:pt x="5254" y="637"/>
                  </a:lnTo>
                  <a:lnTo>
                    <a:pt x="5254" y="566"/>
                  </a:lnTo>
                  <a:lnTo>
                    <a:pt x="5185" y="566"/>
                  </a:lnTo>
                  <a:lnTo>
                    <a:pt x="5185" y="456"/>
                  </a:lnTo>
                  <a:lnTo>
                    <a:pt x="5203" y="456"/>
                  </a:lnTo>
                  <a:lnTo>
                    <a:pt x="5203" y="445"/>
                  </a:lnTo>
                  <a:lnTo>
                    <a:pt x="5166" y="445"/>
                  </a:lnTo>
                  <a:lnTo>
                    <a:pt x="5130" y="445"/>
                  </a:lnTo>
                  <a:lnTo>
                    <a:pt x="5130" y="270"/>
                  </a:lnTo>
                  <a:lnTo>
                    <a:pt x="5166" y="270"/>
                  </a:lnTo>
                  <a:lnTo>
                    <a:pt x="5207" y="270"/>
                  </a:lnTo>
                  <a:lnTo>
                    <a:pt x="5207" y="254"/>
                  </a:lnTo>
                  <a:lnTo>
                    <a:pt x="5056" y="254"/>
                  </a:lnTo>
                  <a:lnTo>
                    <a:pt x="5056" y="229"/>
                  </a:lnTo>
                  <a:lnTo>
                    <a:pt x="5056" y="167"/>
                  </a:lnTo>
                  <a:lnTo>
                    <a:pt x="4917" y="167"/>
                  </a:lnTo>
                  <a:lnTo>
                    <a:pt x="4917" y="139"/>
                  </a:lnTo>
                  <a:lnTo>
                    <a:pt x="4917" y="114"/>
                  </a:lnTo>
                  <a:lnTo>
                    <a:pt x="4917" y="87"/>
                  </a:lnTo>
                  <a:lnTo>
                    <a:pt x="4917" y="59"/>
                  </a:lnTo>
                  <a:lnTo>
                    <a:pt x="4895" y="59"/>
                  </a:lnTo>
                  <a:lnTo>
                    <a:pt x="4895" y="82"/>
                  </a:lnTo>
                  <a:lnTo>
                    <a:pt x="4895" y="105"/>
                  </a:lnTo>
                  <a:lnTo>
                    <a:pt x="4613" y="105"/>
                  </a:lnTo>
                  <a:lnTo>
                    <a:pt x="4613" y="82"/>
                  </a:lnTo>
                  <a:lnTo>
                    <a:pt x="4613" y="59"/>
                  </a:lnTo>
                  <a:lnTo>
                    <a:pt x="4595" y="59"/>
                  </a:lnTo>
                  <a:lnTo>
                    <a:pt x="4595" y="71"/>
                  </a:lnTo>
                  <a:lnTo>
                    <a:pt x="4419" y="71"/>
                  </a:lnTo>
                  <a:lnTo>
                    <a:pt x="4419" y="27"/>
                  </a:lnTo>
                  <a:lnTo>
                    <a:pt x="4305" y="27"/>
                  </a:lnTo>
                  <a:lnTo>
                    <a:pt x="4305" y="43"/>
                  </a:lnTo>
                  <a:lnTo>
                    <a:pt x="4375" y="43"/>
                  </a:lnTo>
                  <a:lnTo>
                    <a:pt x="4375" y="71"/>
                  </a:lnTo>
                  <a:lnTo>
                    <a:pt x="4261" y="71"/>
                  </a:lnTo>
                  <a:lnTo>
                    <a:pt x="4261" y="66"/>
                  </a:lnTo>
                  <a:lnTo>
                    <a:pt x="4261" y="43"/>
                  </a:lnTo>
                  <a:lnTo>
                    <a:pt x="4261" y="27"/>
                  </a:lnTo>
                  <a:lnTo>
                    <a:pt x="4261" y="0"/>
                  </a:lnTo>
                  <a:lnTo>
                    <a:pt x="4313" y="0"/>
                  </a:lnTo>
                  <a:lnTo>
                    <a:pt x="4360" y="0"/>
                  </a:lnTo>
                  <a:lnTo>
                    <a:pt x="4411" y="0"/>
                  </a:lnTo>
                  <a:lnTo>
                    <a:pt x="4463" y="0"/>
                  </a:lnTo>
                  <a:lnTo>
                    <a:pt x="4463" y="43"/>
                  </a:lnTo>
                  <a:lnTo>
                    <a:pt x="4554" y="43"/>
                  </a:lnTo>
                  <a:lnTo>
                    <a:pt x="4554" y="0"/>
                  </a:lnTo>
                  <a:lnTo>
                    <a:pt x="4595" y="0"/>
                  </a:lnTo>
                  <a:lnTo>
                    <a:pt x="4595" y="34"/>
                  </a:lnTo>
                  <a:lnTo>
                    <a:pt x="4613" y="34"/>
                  </a:lnTo>
                  <a:lnTo>
                    <a:pt x="4613" y="0"/>
                  </a:lnTo>
                  <a:lnTo>
                    <a:pt x="4646" y="0"/>
                  </a:lnTo>
                  <a:lnTo>
                    <a:pt x="4679" y="0"/>
                  </a:lnTo>
                  <a:lnTo>
                    <a:pt x="4708" y="0"/>
                  </a:lnTo>
                  <a:lnTo>
                    <a:pt x="4741" y="0"/>
                  </a:lnTo>
                  <a:lnTo>
                    <a:pt x="4741" y="32"/>
                  </a:lnTo>
                  <a:lnTo>
                    <a:pt x="4741" y="61"/>
                  </a:lnTo>
                  <a:lnTo>
                    <a:pt x="4683" y="61"/>
                  </a:lnTo>
                  <a:lnTo>
                    <a:pt x="4683" y="43"/>
                  </a:lnTo>
                  <a:lnTo>
                    <a:pt x="4701" y="43"/>
                  </a:lnTo>
                  <a:lnTo>
                    <a:pt x="4701" y="27"/>
                  </a:lnTo>
                  <a:lnTo>
                    <a:pt x="4657" y="27"/>
                  </a:lnTo>
                  <a:lnTo>
                    <a:pt x="4657" y="80"/>
                  </a:lnTo>
                  <a:lnTo>
                    <a:pt x="4851" y="80"/>
                  </a:lnTo>
                  <a:lnTo>
                    <a:pt x="4851" y="27"/>
                  </a:lnTo>
                  <a:lnTo>
                    <a:pt x="4800" y="27"/>
                  </a:lnTo>
                  <a:lnTo>
                    <a:pt x="4800" y="43"/>
                  </a:lnTo>
                  <a:lnTo>
                    <a:pt x="4825" y="43"/>
                  </a:lnTo>
                  <a:lnTo>
                    <a:pt x="4825" y="61"/>
                  </a:lnTo>
                  <a:lnTo>
                    <a:pt x="4767" y="61"/>
                  </a:lnTo>
                  <a:lnTo>
                    <a:pt x="4767" y="32"/>
                  </a:lnTo>
                  <a:lnTo>
                    <a:pt x="4767" y="0"/>
                  </a:lnTo>
                  <a:lnTo>
                    <a:pt x="4800" y="0"/>
                  </a:lnTo>
                  <a:lnTo>
                    <a:pt x="4829" y="0"/>
                  </a:lnTo>
                  <a:lnTo>
                    <a:pt x="4862" y="0"/>
                  </a:lnTo>
                  <a:lnTo>
                    <a:pt x="4895" y="0"/>
                  </a:lnTo>
                  <a:lnTo>
                    <a:pt x="4895" y="34"/>
                  </a:lnTo>
                  <a:lnTo>
                    <a:pt x="4917" y="34"/>
                  </a:lnTo>
                  <a:lnTo>
                    <a:pt x="4917" y="18"/>
                  </a:lnTo>
                  <a:lnTo>
                    <a:pt x="4917" y="0"/>
                  </a:lnTo>
                  <a:lnTo>
                    <a:pt x="5298" y="0"/>
                  </a:lnTo>
                  <a:lnTo>
                    <a:pt x="5298" y="18"/>
                  </a:lnTo>
                  <a:lnTo>
                    <a:pt x="5298" y="18"/>
                  </a:lnTo>
                  <a:lnTo>
                    <a:pt x="5298" y="254"/>
                  </a:lnTo>
                  <a:lnTo>
                    <a:pt x="5251" y="254"/>
                  </a:lnTo>
                  <a:close/>
                  <a:moveTo>
                    <a:pt x="5020" y="71"/>
                  </a:moveTo>
                  <a:lnTo>
                    <a:pt x="5020" y="103"/>
                  </a:lnTo>
                  <a:lnTo>
                    <a:pt x="5056" y="103"/>
                  </a:lnTo>
                  <a:lnTo>
                    <a:pt x="5056" y="71"/>
                  </a:lnTo>
                  <a:lnTo>
                    <a:pt x="5020" y="71"/>
                  </a:lnTo>
                  <a:close/>
                </a:path>
              </a:pathLst>
            </a:custGeom>
            <a:noFill/>
            <a:ln w="9525">
              <a:solidFill>
                <a:srgbClr val="663300"/>
              </a:solidFill>
              <a:round/>
              <a:headEnd/>
              <a:tailEnd/>
            </a:ln>
            <a:extLst>
              <a:ext uri="{909E8E84-426E-40DD-AFC4-6F175D3DCCD1}">
                <a14:hiddenFill xmlns:a14="http://schemas.microsoft.com/office/drawing/2010/main">
                  <a:solidFill>
                    <a:schemeClr val="tx2"/>
                  </a:solidFill>
                </a14:hiddenFill>
              </a:ext>
            </a:extLst>
          </p:spPr>
          <p:txBody>
            <a:bodyPr/>
            <a:lstStyle/>
            <a:p>
              <a:endParaRPr lang="en-US" kern="0">
                <a:solidFill>
                  <a:sysClr val="windowText" lastClr="000000"/>
                </a:solidFill>
              </a:endParaRPr>
            </a:p>
          </p:txBody>
        </p:sp>
        <p:grpSp>
          <p:nvGrpSpPr>
            <p:cNvPr id="3077" name="Group 5"/>
            <p:cNvGrpSpPr>
              <a:grpSpLocks/>
            </p:cNvGrpSpPr>
            <p:nvPr/>
          </p:nvGrpSpPr>
          <p:grpSpPr bwMode="auto">
            <a:xfrm>
              <a:off x="18" y="11"/>
              <a:ext cx="5724" cy="4298"/>
              <a:chOff x="18" y="11"/>
              <a:chExt cx="5724" cy="4298"/>
            </a:xfrm>
          </p:grpSpPr>
          <p:sp>
            <p:nvSpPr>
              <p:cNvPr id="3078" name="Freeform 6"/>
              <p:cNvSpPr>
                <a:spLocks noEditPoints="1"/>
              </p:cNvSpPr>
              <p:nvPr/>
            </p:nvSpPr>
            <p:spPr bwMode="auto">
              <a:xfrm>
                <a:off x="18" y="11"/>
                <a:ext cx="5724" cy="4298"/>
              </a:xfrm>
              <a:custGeom>
                <a:avLst/>
                <a:gdLst>
                  <a:gd name="T0" fmla="*/ 15 w 5724"/>
                  <a:gd name="T1" fmla="*/ 0 h 4298"/>
                  <a:gd name="T2" fmla="*/ 5709 w 5724"/>
                  <a:gd name="T3" fmla="*/ 0 h 4298"/>
                  <a:gd name="T4" fmla="*/ 5709 w 5724"/>
                  <a:gd name="T5" fmla="*/ 19 h 4298"/>
                  <a:gd name="T6" fmla="*/ 15 w 5724"/>
                  <a:gd name="T7" fmla="*/ 19 h 4298"/>
                  <a:gd name="T8" fmla="*/ 15 w 5724"/>
                  <a:gd name="T9" fmla="*/ 0 h 4298"/>
                  <a:gd name="T10" fmla="*/ 5709 w 5724"/>
                  <a:gd name="T11" fmla="*/ 0 h 4298"/>
                  <a:gd name="T12" fmla="*/ 5724 w 5724"/>
                  <a:gd name="T13" fmla="*/ 0 h 4298"/>
                  <a:gd name="T14" fmla="*/ 5724 w 5724"/>
                  <a:gd name="T15" fmla="*/ 10 h 4298"/>
                  <a:gd name="T16" fmla="*/ 5709 w 5724"/>
                  <a:gd name="T17" fmla="*/ 10 h 4298"/>
                  <a:gd name="T18" fmla="*/ 5709 w 5724"/>
                  <a:gd name="T19" fmla="*/ 0 h 4298"/>
                  <a:gd name="T20" fmla="*/ 5724 w 5724"/>
                  <a:gd name="T21" fmla="*/ 10 h 4298"/>
                  <a:gd name="T22" fmla="*/ 5724 w 5724"/>
                  <a:gd name="T23" fmla="*/ 4288 h 4298"/>
                  <a:gd name="T24" fmla="*/ 5694 w 5724"/>
                  <a:gd name="T25" fmla="*/ 4288 h 4298"/>
                  <a:gd name="T26" fmla="*/ 5694 w 5724"/>
                  <a:gd name="T27" fmla="*/ 10 h 4298"/>
                  <a:gd name="T28" fmla="*/ 5724 w 5724"/>
                  <a:gd name="T29" fmla="*/ 10 h 4298"/>
                  <a:gd name="T30" fmla="*/ 5724 w 5724"/>
                  <a:gd name="T31" fmla="*/ 4288 h 4298"/>
                  <a:gd name="T32" fmla="*/ 5724 w 5724"/>
                  <a:gd name="T33" fmla="*/ 4298 h 4298"/>
                  <a:gd name="T34" fmla="*/ 5709 w 5724"/>
                  <a:gd name="T35" fmla="*/ 4298 h 4298"/>
                  <a:gd name="T36" fmla="*/ 5709 w 5724"/>
                  <a:gd name="T37" fmla="*/ 4288 h 4298"/>
                  <a:gd name="T38" fmla="*/ 5724 w 5724"/>
                  <a:gd name="T39" fmla="*/ 4288 h 4298"/>
                  <a:gd name="T40" fmla="*/ 5709 w 5724"/>
                  <a:gd name="T41" fmla="*/ 4298 h 4298"/>
                  <a:gd name="T42" fmla="*/ 15 w 5724"/>
                  <a:gd name="T43" fmla="*/ 4298 h 4298"/>
                  <a:gd name="T44" fmla="*/ 15 w 5724"/>
                  <a:gd name="T45" fmla="*/ 4279 h 4298"/>
                  <a:gd name="T46" fmla="*/ 5709 w 5724"/>
                  <a:gd name="T47" fmla="*/ 4279 h 4298"/>
                  <a:gd name="T48" fmla="*/ 5709 w 5724"/>
                  <a:gd name="T49" fmla="*/ 4298 h 4298"/>
                  <a:gd name="T50" fmla="*/ 15 w 5724"/>
                  <a:gd name="T51" fmla="*/ 4298 h 4298"/>
                  <a:gd name="T52" fmla="*/ 0 w 5724"/>
                  <a:gd name="T53" fmla="*/ 4298 h 4298"/>
                  <a:gd name="T54" fmla="*/ 0 w 5724"/>
                  <a:gd name="T55" fmla="*/ 4288 h 4298"/>
                  <a:gd name="T56" fmla="*/ 15 w 5724"/>
                  <a:gd name="T57" fmla="*/ 4288 h 4298"/>
                  <a:gd name="T58" fmla="*/ 15 w 5724"/>
                  <a:gd name="T59" fmla="*/ 4298 h 4298"/>
                  <a:gd name="T60" fmla="*/ 0 w 5724"/>
                  <a:gd name="T61" fmla="*/ 4288 h 4298"/>
                  <a:gd name="T62" fmla="*/ 0 w 5724"/>
                  <a:gd name="T63" fmla="*/ 10 h 4298"/>
                  <a:gd name="T64" fmla="*/ 30 w 5724"/>
                  <a:gd name="T65" fmla="*/ 10 h 4298"/>
                  <a:gd name="T66" fmla="*/ 30 w 5724"/>
                  <a:gd name="T67" fmla="*/ 4288 h 4298"/>
                  <a:gd name="T68" fmla="*/ 0 w 5724"/>
                  <a:gd name="T69" fmla="*/ 4288 h 4298"/>
                  <a:gd name="T70" fmla="*/ 0 w 5724"/>
                  <a:gd name="T71" fmla="*/ 10 h 4298"/>
                  <a:gd name="T72" fmla="*/ 0 w 5724"/>
                  <a:gd name="T73" fmla="*/ 0 h 4298"/>
                  <a:gd name="T74" fmla="*/ 15 w 5724"/>
                  <a:gd name="T75" fmla="*/ 0 h 4298"/>
                  <a:gd name="T76" fmla="*/ 15 w 5724"/>
                  <a:gd name="T77" fmla="*/ 10 h 4298"/>
                  <a:gd name="T78" fmla="*/ 0 w 5724"/>
                  <a:gd name="T79" fmla="*/ 10 h 4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24" h="4298">
                    <a:moveTo>
                      <a:pt x="15" y="0"/>
                    </a:moveTo>
                    <a:lnTo>
                      <a:pt x="5709" y="0"/>
                    </a:lnTo>
                    <a:lnTo>
                      <a:pt x="5709" y="19"/>
                    </a:lnTo>
                    <a:lnTo>
                      <a:pt x="15" y="19"/>
                    </a:lnTo>
                    <a:lnTo>
                      <a:pt x="15" y="0"/>
                    </a:lnTo>
                    <a:close/>
                    <a:moveTo>
                      <a:pt x="5709" y="0"/>
                    </a:moveTo>
                    <a:lnTo>
                      <a:pt x="5724" y="0"/>
                    </a:lnTo>
                    <a:lnTo>
                      <a:pt x="5724" y="10"/>
                    </a:lnTo>
                    <a:lnTo>
                      <a:pt x="5709" y="10"/>
                    </a:lnTo>
                    <a:lnTo>
                      <a:pt x="5709" y="0"/>
                    </a:lnTo>
                    <a:close/>
                    <a:moveTo>
                      <a:pt x="5724" y="10"/>
                    </a:moveTo>
                    <a:lnTo>
                      <a:pt x="5724" y="4288"/>
                    </a:lnTo>
                    <a:lnTo>
                      <a:pt x="5694" y="4288"/>
                    </a:lnTo>
                    <a:lnTo>
                      <a:pt x="5694" y="10"/>
                    </a:lnTo>
                    <a:lnTo>
                      <a:pt x="5724" y="10"/>
                    </a:lnTo>
                    <a:close/>
                    <a:moveTo>
                      <a:pt x="5724" y="4288"/>
                    </a:moveTo>
                    <a:lnTo>
                      <a:pt x="5724" y="4298"/>
                    </a:lnTo>
                    <a:lnTo>
                      <a:pt x="5709" y="4298"/>
                    </a:lnTo>
                    <a:lnTo>
                      <a:pt x="5709" y="4288"/>
                    </a:lnTo>
                    <a:lnTo>
                      <a:pt x="5724" y="4288"/>
                    </a:lnTo>
                    <a:close/>
                    <a:moveTo>
                      <a:pt x="5709" y="4298"/>
                    </a:moveTo>
                    <a:lnTo>
                      <a:pt x="15" y="4298"/>
                    </a:lnTo>
                    <a:lnTo>
                      <a:pt x="15" y="4279"/>
                    </a:lnTo>
                    <a:lnTo>
                      <a:pt x="5709" y="4279"/>
                    </a:lnTo>
                    <a:lnTo>
                      <a:pt x="5709" y="4298"/>
                    </a:lnTo>
                    <a:close/>
                    <a:moveTo>
                      <a:pt x="15" y="4298"/>
                    </a:moveTo>
                    <a:lnTo>
                      <a:pt x="0" y="4298"/>
                    </a:lnTo>
                    <a:lnTo>
                      <a:pt x="0" y="4288"/>
                    </a:lnTo>
                    <a:lnTo>
                      <a:pt x="15" y="4288"/>
                    </a:lnTo>
                    <a:lnTo>
                      <a:pt x="15" y="4298"/>
                    </a:lnTo>
                    <a:close/>
                    <a:moveTo>
                      <a:pt x="0" y="4288"/>
                    </a:moveTo>
                    <a:lnTo>
                      <a:pt x="0" y="10"/>
                    </a:lnTo>
                    <a:lnTo>
                      <a:pt x="30" y="10"/>
                    </a:lnTo>
                    <a:lnTo>
                      <a:pt x="30" y="4288"/>
                    </a:lnTo>
                    <a:lnTo>
                      <a:pt x="0" y="4288"/>
                    </a:lnTo>
                    <a:close/>
                    <a:moveTo>
                      <a:pt x="0" y="10"/>
                    </a:moveTo>
                    <a:lnTo>
                      <a:pt x="0" y="0"/>
                    </a:lnTo>
                    <a:lnTo>
                      <a:pt x="15" y="0"/>
                    </a:lnTo>
                    <a:lnTo>
                      <a:pt x="15" y="10"/>
                    </a:lnTo>
                    <a:lnTo>
                      <a:pt x="0" y="1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kern="0">
                  <a:solidFill>
                    <a:sysClr val="windowText" lastClr="000000"/>
                  </a:solidFill>
                </a:endParaRPr>
              </a:p>
            </p:txBody>
          </p:sp>
          <p:sp>
            <p:nvSpPr>
              <p:cNvPr id="3079" name="Rectangle 7"/>
              <p:cNvSpPr>
                <a:spLocks noChangeArrowheads="1"/>
              </p:cNvSpPr>
              <p:nvPr/>
            </p:nvSpPr>
            <p:spPr bwMode="auto">
              <a:xfrm>
                <a:off x="202" y="126"/>
                <a:ext cx="5356" cy="4068"/>
              </a:xfrm>
              <a:prstGeom prst="rect">
                <a:avLst/>
              </a:prstGeom>
              <a:noFill/>
              <a:ln w="0">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kern="0">
                  <a:solidFill>
                    <a:sysClr val="windowText" lastClr="000000"/>
                  </a:solidFill>
                </a:endParaRPr>
              </a:p>
            </p:txBody>
          </p:sp>
        </p:grpSp>
      </p:grpSp>
      <p:sp>
        <p:nvSpPr>
          <p:cNvPr id="3080" name="Rectangle 8"/>
          <p:cNvSpPr>
            <a:spLocks noChangeArrowheads="1"/>
          </p:cNvSpPr>
          <p:nvPr/>
        </p:nvSpPr>
        <p:spPr bwMode="auto">
          <a:xfrm>
            <a:off x="2133600" y="381000"/>
            <a:ext cx="80772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i="1" kern="0" dirty="0">
              <a:solidFill>
                <a:sysClr val="windowText" lastClr="000000"/>
              </a:solidFill>
              <a:latin typeface="Times New Roman" panose="02020603050405020304" pitchFamily="18" charset="0"/>
            </a:endParaRPr>
          </a:p>
          <a:p>
            <a:r>
              <a:rPr lang="en-US" altLang="en-US" sz="2400" i="1" kern="0" dirty="0">
                <a:solidFill>
                  <a:sysClr val="windowText" lastClr="000000"/>
                </a:solidFill>
                <a:latin typeface="Times New Roman" panose="02020603050405020304" pitchFamily="18" charset="0"/>
              </a:rPr>
              <a:t> </a:t>
            </a:r>
          </a:p>
          <a:p>
            <a:endParaRPr lang="en-US" altLang="en-US" sz="2400" i="1" kern="0" dirty="0">
              <a:solidFill>
                <a:sysClr val="windowText" lastClr="000000"/>
              </a:solidFill>
              <a:latin typeface="Times New Roman" panose="02020603050405020304" pitchFamily="18" charset="0"/>
            </a:endParaRPr>
          </a:p>
          <a:p>
            <a:r>
              <a:rPr lang="en-US" altLang="en-US" sz="2400" i="1" kern="0" dirty="0">
                <a:solidFill>
                  <a:sysClr val="windowText" lastClr="000000"/>
                </a:solidFill>
                <a:latin typeface="Times New Roman" panose="02020603050405020304" pitchFamily="18" charset="0"/>
              </a:rPr>
              <a:t>                                                                                   </a:t>
            </a:r>
          </a:p>
          <a:p>
            <a:pPr algn="r"/>
            <a:r>
              <a:rPr lang="en-US" altLang="en-US" sz="2400" i="1" kern="0" dirty="0">
                <a:solidFill>
                  <a:sysClr val="windowText" lastClr="000000"/>
                </a:solidFill>
                <a:latin typeface="Times New Roman" panose="02020603050405020304" pitchFamily="18" charset="0"/>
              </a:rPr>
              <a:t>                                                                                                                                     </a:t>
            </a:r>
          </a:p>
          <a:p>
            <a:pPr>
              <a:spcBef>
                <a:spcPct val="50000"/>
              </a:spcBef>
            </a:pPr>
            <a:endParaRPr lang="en-US" altLang="en-US" sz="2400" kern="0" dirty="0">
              <a:solidFill>
                <a:sysClr val="windowText" lastClr="000000"/>
              </a:solidFill>
              <a:latin typeface="Times New Roman" panose="02020603050405020304" pitchFamily="18" charset="0"/>
            </a:endParaRPr>
          </a:p>
        </p:txBody>
      </p:sp>
      <p:pic>
        <p:nvPicPr>
          <p:cNvPr id="3081" name="Picture 9" descr="anh chinh hu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209800"/>
            <a:ext cx="3055938" cy="39624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3082" name="Picture 10" descr="tap tho dau sung trang tr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09800"/>
            <a:ext cx="3200400" cy="3962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084" name="WordArt 12" descr="White marble"/>
          <p:cNvSpPr>
            <a:spLocks noChangeArrowheads="1" noChangeShapeType="1" noTextEdit="1"/>
          </p:cNvSpPr>
          <p:nvPr/>
        </p:nvSpPr>
        <p:spPr bwMode="auto">
          <a:xfrm>
            <a:off x="4010026" y="838201"/>
            <a:ext cx="1628775" cy="3714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a:r>
              <a:rPr lang="en-US" sz="3600" kern="10">
                <a:ln w="9525">
                  <a:round/>
                  <a:headEnd/>
                  <a:tailEnd/>
                </a:ln>
                <a:blipFill dpi="0" rotWithShape="0">
                  <a:blip r:embed="rId4"/>
                  <a:srcRect/>
                  <a:tile tx="0" ty="0" sx="100000" sy="100000" flip="none" algn="tl"/>
                </a:blipFill>
                <a:latin typeface="Times New Roman" panose="02020603050405020304" pitchFamily="18" charset="0"/>
                <a:cs typeface="Times New Roman" panose="02020603050405020304" pitchFamily="18" charset="0"/>
              </a:rPr>
              <a:t>Văn bản </a:t>
            </a:r>
          </a:p>
        </p:txBody>
      </p:sp>
      <p:sp>
        <p:nvSpPr>
          <p:cNvPr id="3085" name="WordArt 13"/>
          <p:cNvSpPr>
            <a:spLocks noChangeArrowheads="1" noChangeShapeType="1" noTextEdit="1"/>
          </p:cNvSpPr>
          <p:nvPr/>
        </p:nvSpPr>
        <p:spPr bwMode="auto">
          <a:xfrm>
            <a:off x="6096000" y="609600"/>
            <a:ext cx="2590800" cy="609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contourClr>
                <a:srgbClr val="DCEBF5"/>
              </a:contourClr>
            </a:sp3d>
          </a:bodyPr>
          <a:lstStyle/>
          <a:p>
            <a:pPr algn="ctr"/>
            <a:r>
              <a:rPr lang="en-US" sz="3600" kern="10" dirty="0">
                <a:ln w="9525">
                  <a:round/>
                  <a:headEnd/>
                  <a:tailEnd/>
                </a:ln>
                <a:solidFill>
                  <a:srgbClr val="C00000"/>
                </a:solidFill>
                <a:latin typeface="Times New Roman" panose="02020603050405020304" pitchFamily="18" charset="0"/>
                <a:cs typeface="Times New Roman" panose="02020603050405020304" pitchFamily="18" charset="0"/>
              </a:rPr>
              <a:t>ĐỒNG CHÍ</a:t>
            </a:r>
          </a:p>
        </p:txBody>
      </p:sp>
      <p:sp>
        <p:nvSpPr>
          <p:cNvPr id="3087" name="WordArt 15"/>
          <p:cNvSpPr>
            <a:spLocks noChangeArrowheads="1" noChangeShapeType="1" noTextEdit="1"/>
          </p:cNvSpPr>
          <p:nvPr/>
        </p:nvSpPr>
        <p:spPr bwMode="auto">
          <a:xfrm>
            <a:off x="1765501" y="762000"/>
            <a:ext cx="1958775"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Tiết</a:t>
            </a:r>
            <a:r>
              <a:rPr lang="en-US" sz="3600"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37,38,39</a:t>
            </a:r>
          </a:p>
        </p:txBody>
      </p:sp>
      <p:sp>
        <p:nvSpPr>
          <p:cNvPr id="3088" name="WordArt 16"/>
          <p:cNvSpPr>
            <a:spLocks noChangeArrowheads="1" noChangeShapeType="1" noTextEdit="1"/>
          </p:cNvSpPr>
          <p:nvPr/>
        </p:nvSpPr>
        <p:spPr bwMode="auto">
          <a:xfrm>
            <a:off x="8153401" y="1524000"/>
            <a:ext cx="2009775"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Times New Roman" panose="02020603050405020304" pitchFamily="18" charset="0"/>
                <a:cs typeface="Times New Roman" panose="02020603050405020304" pitchFamily="18" charset="0"/>
              </a:rPr>
              <a:t>Chính Hữu</a:t>
            </a:r>
          </a:p>
        </p:txBody>
      </p:sp>
    </p:spTree>
    <p:extLst>
      <p:ext uri="{BB962C8B-B14F-4D97-AF65-F5344CB8AC3E}">
        <p14:creationId xmlns:p14="http://schemas.microsoft.com/office/powerpoint/2010/main" val="369743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br>
              <a:rPr lang="en-US" sz="1800">
                <a:latin typeface="Times New Roman" pitchFamily="18" charset="0"/>
              </a:rPr>
            </a:br>
            <a:br>
              <a:rPr lang="en-US" sz="1800">
                <a:latin typeface="Times New Roman" pitchFamily="18" charset="0"/>
              </a:rPr>
            </a:br>
            <a:br>
              <a:rPr lang="en-US" sz="1800">
                <a:latin typeface="Times New Roman" pitchFamily="18" charset="0"/>
              </a:rPr>
            </a:br>
            <a:br>
              <a:rPr lang="en-US" sz="1800">
                <a:latin typeface="Times New Roman" pitchFamily="18" charset="0"/>
              </a:rPr>
            </a:br>
            <a:endParaRPr lang="en-US" sz="1800">
              <a:latin typeface="Times New Roman" pitchFamily="18" charset="0"/>
            </a:endParaRPr>
          </a:p>
        </p:txBody>
      </p:sp>
      <p:sp>
        <p:nvSpPr>
          <p:cNvPr id="57347" name="Text Box 3"/>
          <p:cNvSpPr txBox="1">
            <a:spLocks noChangeArrowheads="1"/>
          </p:cNvSpPr>
          <p:nvPr/>
        </p:nvSpPr>
        <p:spPr bwMode="auto">
          <a:xfrm>
            <a:off x="711200" y="304801"/>
            <a:ext cx="10972800" cy="5078313"/>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VNI-Times" pitchFamily="2" charset="0"/>
              </a:defRPr>
            </a:lvl1pPr>
            <a:lvl2pPr>
              <a:defRPr sz="2800">
                <a:solidFill>
                  <a:schemeClr val="tx1"/>
                </a:solidFill>
                <a:latin typeface="VNI-Times" pitchFamily="2" charset="0"/>
              </a:defRPr>
            </a:lvl2pPr>
            <a:lvl3pPr>
              <a:defRPr sz="2400">
                <a:solidFill>
                  <a:schemeClr val="tx1"/>
                </a:solidFill>
                <a:latin typeface="VNI-Times" pitchFamily="2" charset="0"/>
              </a:defRPr>
            </a:lvl3pPr>
            <a:lvl4pPr>
              <a:defRPr sz="2000">
                <a:solidFill>
                  <a:schemeClr val="tx1"/>
                </a:solidFill>
                <a:latin typeface="VNI-Times" pitchFamily="2" charset="0"/>
              </a:defRPr>
            </a:lvl4pPr>
            <a:lvl5pPr>
              <a:defRPr sz="2000">
                <a:solidFill>
                  <a:schemeClr val="tx1"/>
                </a:solidFill>
                <a:latin typeface="VNI-Times" pitchFamily="2" charset="0"/>
              </a:defRPr>
            </a:lvl5pPr>
            <a:lvl6pPr eaLnBrk="0" hangingPunct="0">
              <a:defRPr sz="2000">
                <a:solidFill>
                  <a:schemeClr val="tx1"/>
                </a:solidFill>
                <a:latin typeface="VNI-Times" pitchFamily="2" charset="0"/>
              </a:defRPr>
            </a:lvl6pPr>
            <a:lvl7pPr eaLnBrk="0" hangingPunct="0">
              <a:defRPr sz="2000">
                <a:solidFill>
                  <a:schemeClr val="tx1"/>
                </a:solidFill>
                <a:latin typeface="VNI-Times" pitchFamily="2" charset="0"/>
              </a:defRPr>
            </a:lvl7pPr>
            <a:lvl8pPr eaLnBrk="0" hangingPunct="0">
              <a:defRPr sz="2000">
                <a:solidFill>
                  <a:schemeClr val="tx1"/>
                </a:solidFill>
                <a:latin typeface="VNI-Times" pitchFamily="2" charset="0"/>
              </a:defRPr>
            </a:lvl8pPr>
            <a:lvl9pPr eaLnBrk="0" hangingPunct="0">
              <a:defRPr sz="2000">
                <a:solidFill>
                  <a:schemeClr val="tx1"/>
                </a:solidFill>
                <a:latin typeface="VNI-Times" pitchFamily="2" charset="0"/>
              </a:defRPr>
            </a:lvl9pPr>
          </a:lstStyle>
          <a:p>
            <a:pPr eaLnBrk="1" hangingPunct="1">
              <a:spcBef>
                <a:spcPct val="50000"/>
              </a:spcBef>
            </a:pPr>
            <a:endParaRPr lang="en-US" sz="2400" dirty="0">
              <a:latin typeface="Times New Roman" pitchFamily="18" charset="0"/>
            </a:endParaRPr>
          </a:p>
          <a:p>
            <a:pPr eaLnBrk="1" hangingPunct="1"/>
            <a:r>
              <a:rPr lang="en-US" sz="2400" b="1" dirty="0">
                <a:latin typeface="Times New Roman" pitchFamily="18" charset="0"/>
              </a:rPr>
              <a:t>III. </a:t>
            </a:r>
            <a:r>
              <a:rPr lang="en-US" sz="2400" b="1" dirty="0" err="1">
                <a:latin typeface="Times New Roman" pitchFamily="18" charset="0"/>
              </a:rPr>
              <a:t>Tổng</a:t>
            </a:r>
            <a:r>
              <a:rPr lang="en-US" sz="2400" b="1" dirty="0">
                <a:latin typeface="Times New Roman" pitchFamily="18" charset="0"/>
              </a:rPr>
              <a:t> </a:t>
            </a:r>
            <a:r>
              <a:rPr lang="en-US" sz="2400" b="1" dirty="0" err="1">
                <a:latin typeface="Times New Roman" pitchFamily="18" charset="0"/>
              </a:rPr>
              <a:t>kết</a:t>
            </a:r>
            <a:r>
              <a:rPr lang="en-US" sz="2400" b="1" dirty="0">
                <a:latin typeface="Times New Roman" pitchFamily="18" charset="0"/>
              </a:rPr>
              <a:t>:</a:t>
            </a:r>
          </a:p>
          <a:p>
            <a:pPr eaLnBrk="1" hangingPunct="1"/>
            <a:r>
              <a:rPr lang="en-US" sz="2400" b="1" dirty="0">
                <a:solidFill>
                  <a:srgbClr val="FF0000"/>
                </a:solidFill>
                <a:latin typeface="Times New Roman" pitchFamily="18" charset="0"/>
              </a:rPr>
              <a:t>1. </a:t>
            </a:r>
            <a:r>
              <a:rPr lang="en-US" sz="2400" b="1" dirty="0" err="1">
                <a:solidFill>
                  <a:srgbClr val="FF0000"/>
                </a:solidFill>
                <a:latin typeface="Times New Roman" pitchFamily="18" charset="0"/>
              </a:rPr>
              <a:t>Nghệ</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thuật</a:t>
            </a:r>
            <a:r>
              <a:rPr lang="en-US" sz="2400" b="1" dirty="0">
                <a:solidFill>
                  <a:srgbClr val="FF0000"/>
                </a:solidFill>
                <a:latin typeface="Times New Roman" pitchFamily="18" charset="0"/>
              </a:rPr>
              <a:t>:</a:t>
            </a:r>
          </a:p>
          <a:p>
            <a:pPr eaLnBrk="1" hangingPunct="1">
              <a:spcBef>
                <a:spcPct val="50000"/>
              </a:spcBef>
            </a:pPr>
            <a:r>
              <a:rPr lang="en-US" sz="2400" b="1" dirty="0" err="1">
                <a:solidFill>
                  <a:srgbClr val="000000"/>
                </a:solidFill>
                <a:latin typeface="Times New Roman" pitchFamily="18" charset="0"/>
              </a:rPr>
              <a:t>Hình</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ảnh</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chân</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thật</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giản</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dị</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cô</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động</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giàu</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sức</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biểu</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cảm</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với</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những</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thành</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ngữ</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nhân</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hóa</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ẩn</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dụ</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hoán</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dụ</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tả</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thực</a:t>
            </a:r>
            <a:endParaRPr lang="en-US" sz="2400" b="1" dirty="0">
              <a:solidFill>
                <a:srgbClr val="000000"/>
              </a:solidFill>
              <a:latin typeface="Times New Roman" pitchFamily="18" charset="0"/>
            </a:endParaRPr>
          </a:p>
          <a:p>
            <a:pPr eaLnBrk="1" hangingPunct="1">
              <a:spcBef>
                <a:spcPct val="50000"/>
              </a:spcBef>
            </a:pPr>
            <a:r>
              <a:rPr lang="en-US" sz="2400" b="1" dirty="0">
                <a:solidFill>
                  <a:srgbClr val="FF0000"/>
                </a:solidFill>
                <a:latin typeface="Times New Roman" pitchFamily="18" charset="0"/>
              </a:rPr>
              <a:t>2. </a:t>
            </a:r>
            <a:r>
              <a:rPr lang="en-US" sz="2400" b="1" dirty="0" err="1">
                <a:solidFill>
                  <a:srgbClr val="FF0000"/>
                </a:solidFill>
                <a:latin typeface="Times New Roman" pitchFamily="18" charset="0"/>
              </a:rPr>
              <a:t>Nội</a:t>
            </a:r>
            <a:r>
              <a:rPr lang="en-US" sz="2400" b="1" dirty="0">
                <a:solidFill>
                  <a:srgbClr val="FF0000"/>
                </a:solidFill>
                <a:latin typeface="Times New Roman" pitchFamily="18" charset="0"/>
              </a:rPr>
              <a:t> dung:</a:t>
            </a:r>
          </a:p>
          <a:p>
            <a:pPr>
              <a:spcBef>
                <a:spcPct val="50000"/>
              </a:spcBef>
            </a:pPr>
            <a:r>
              <a:rPr lang="en-US" sz="2400" b="1" dirty="0" err="1">
                <a:solidFill>
                  <a:srgbClr val="000000"/>
                </a:solidFill>
                <a:latin typeface="Times New Roman" pitchFamily="18" charset="0"/>
              </a:rPr>
              <a:t>Khẳng</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định</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ngợi</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ca</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tình</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đồng</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chí</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đồng</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đội</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và</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vẻ</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đẹp</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tâm</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hồn</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của</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những</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người</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lính</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thời</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kì</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đầu</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cuộc</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kháng</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chiến</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chống</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Pháp</a:t>
            </a:r>
            <a:r>
              <a:rPr lang="en-US" sz="2400" b="1" dirty="0">
                <a:solidFill>
                  <a:srgbClr val="000000"/>
                </a:solidFill>
                <a:latin typeface="Times New Roman" pitchFamily="18" charset="0"/>
              </a:rPr>
              <a:t>.</a:t>
            </a:r>
          </a:p>
          <a:p>
            <a:pPr eaLnBrk="1" hangingPunct="1">
              <a:spcBef>
                <a:spcPct val="50000"/>
              </a:spcBef>
            </a:pPr>
            <a:endParaRPr lang="en-US" sz="2400" dirty="0">
              <a:solidFill>
                <a:srgbClr val="000000"/>
              </a:solidFill>
              <a:latin typeface="Times New Roman" pitchFamily="18" charset="0"/>
            </a:endParaRPr>
          </a:p>
          <a:p>
            <a:pPr eaLnBrk="1" hangingPunct="1">
              <a:spcBef>
                <a:spcPct val="50000"/>
              </a:spcBef>
            </a:pPr>
            <a:endParaRPr lang="en-US" sz="2400" b="1" dirty="0">
              <a:solidFill>
                <a:srgbClr val="000000"/>
              </a:solidFill>
              <a:latin typeface="Times New Roman" pitchFamily="18" charset="0"/>
            </a:endParaRPr>
          </a:p>
          <a:p>
            <a:pPr eaLnBrk="1" hangingPunct="1"/>
            <a:endParaRPr lang="en-US" sz="2400" dirty="0">
              <a:latin typeface="Times New Roman" pitchFamily="18" charset="0"/>
            </a:endParaRPr>
          </a:p>
        </p:txBody>
      </p:sp>
    </p:spTree>
    <p:extLst>
      <p:ext uri="{BB962C8B-B14F-4D97-AF65-F5344CB8AC3E}">
        <p14:creationId xmlns:p14="http://schemas.microsoft.com/office/powerpoint/2010/main" val="252225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barn(inVertical)">
                                      <p:cBhvr>
                                        <p:cTn id="7" dur="500"/>
                                        <p:tgtEl>
                                          <p:spTgt spid="573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Effect transition="in" filter="barn(inVertical)">
                                      <p:cBhvr>
                                        <p:cTn id="12" dur="500"/>
                                        <p:tgtEl>
                                          <p:spTgt spid="573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Effect transition="in" filter="barn(inVertical)">
                                      <p:cBhvr>
                                        <p:cTn id="17" dur="500"/>
                                        <p:tgtEl>
                                          <p:spTgt spid="573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7347">
                                            <p:txEl>
                                              <p:pRg st="4" end="4"/>
                                            </p:txEl>
                                          </p:spTgt>
                                        </p:tgtEl>
                                        <p:attrNameLst>
                                          <p:attrName>style.visibility</p:attrName>
                                        </p:attrNameLst>
                                      </p:cBhvr>
                                      <p:to>
                                        <p:strVal val="visible"/>
                                      </p:to>
                                    </p:set>
                                    <p:animEffect transition="in" filter="barn(inVertical)">
                                      <p:cBhvr>
                                        <p:cTn id="22" dur="500"/>
                                        <p:tgtEl>
                                          <p:spTgt spid="573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animEffect transition="in" filter="barn(inVertical)">
                                      <p:cBhvr>
                                        <p:cTn id="27" dur="500"/>
                                        <p:tgtEl>
                                          <p:spTgt spid="573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83" y="324980"/>
            <a:ext cx="9144000" cy="6858000"/>
          </a:xfrm>
          <a:prstGeom prst="rect">
            <a:avLst/>
          </a:prstGeom>
          <a:effectLst>
            <a:softEdge rad="939800"/>
          </a:effectLst>
        </p:spPr>
      </p:pic>
      <p:sp>
        <p:nvSpPr>
          <p:cNvPr id="3" name="TextBox 2"/>
          <p:cNvSpPr txBox="1">
            <a:spLocks noChangeArrowheads="1"/>
          </p:cNvSpPr>
          <p:nvPr/>
        </p:nvSpPr>
        <p:spPr bwMode="auto">
          <a:xfrm>
            <a:off x="3919297" y="32592"/>
            <a:ext cx="32415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pitchFamily="34" charset="0"/>
              </a:rPr>
              <a:t>PHIẾU BÀI TẬP</a:t>
            </a:r>
            <a:endPar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endParaRPr>
          </a:p>
        </p:txBody>
      </p:sp>
      <p:sp>
        <p:nvSpPr>
          <p:cNvPr id="5" name="Rectangle 4"/>
          <p:cNvSpPr/>
          <p:nvPr/>
        </p:nvSpPr>
        <p:spPr>
          <a:xfrm>
            <a:off x="787791" y="1398537"/>
            <a:ext cx="9327038" cy="3919150"/>
          </a:xfrm>
          <a:prstGeom prst="rect">
            <a:avLst/>
          </a:prstGeom>
        </p:spPr>
        <p:txBody>
          <a:bodyPr wrap="square">
            <a:spAutoFit/>
          </a:bodyPr>
          <a:lstStyle>
            <a:lvl1pPr indent="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nSpc>
                <a:spcPct val="115000"/>
              </a:lnSpc>
            </a:pPr>
            <a:r>
              <a:rPr lang="en-US" sz="2800" b="1" u="sng" kern="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b="1" u="sng" kern="0" dirty="0">
                <a:latin typeface="Times New Roman" panose="02020603050405020304" pitchFamily="18" charset="0"/>
                <a:ea typeface="Calibri" panose="020F0502020204030204" pitchFamily="34" charset="0"/>
                <a:cs typeface="Times New Roman" panose="02020603050405020304" pitchFamily="18" charset="0"/>
              </a:rPr>
              <a:t> 1 </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Cho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câu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thơ</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sau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a:t>
            </a:r>
          </a:p>
          <a:p>
            <a:pPr marL="1371600" marR="0" lvl="0" indent="457200" defTabSz="914400" eaLnBrk="1" fontAlgn="auto" latinLnBrk="0" hangingPunct="1">
              <a:lnSpc>
                <a:spcPct val="115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a:t>
            </a:r>
            <a:r>
              <a:rPr kumimoji="0" lang="en-US" sz="2800" b="0" i="1"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Quê</a:t>
            </a:r>
            <a:r>
              <a:rPr kumimoji="0" lang="en-US" sz="2800" b="0" i="1"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1"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hương</a:t>
            </a:r>
            <a:r>
              <a:rPr kumimoji="0" lang="en-US" sz="2800" b="0" i="1"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1"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anh</a:t>
            </a:r>
            <a:r>
              <a:rPr kumimoji="0" lang="en-US" sz="2800" b="0" i="1"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1"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nước</a:t>
            </a:r>
            <a:r>
              <a:rPr kumimoji="0" lang="en-US" sz="2800" b="0" i="1"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1"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mặn</a:t>
            </a:r>
            <a:r>
              <a:rPr kumimoji="0" lang="en-US" sz="2800" b="0" i="1"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1"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đồng</a:t>
            </a:r>
            <a:r>
              <a:rPr kumimoji="0" lang="en-US" sz="2800" b="0" i="1"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1"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chua</a:t>
            </a:r>
            <a:r>
              <a:rPr kumimoji="0" lang="en-US" sz="2800" b="0" i="1"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a:t>
            </a: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endParaRPr>
          </a:p>
          <a:p>
            <a:pPr marL="0" marR="0" lvl="0" indent="457200"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Chép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tiếp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để</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hoàn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thành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khổ</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thơ</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trên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Cho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biết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tên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và</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hoàn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cảnh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sáng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tác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bài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thơ</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a:t>
            </a:r>
          </a:p>
          <a:p>
            <a:pPr marL="0" marR="0" lvl="0" indent="457200" defTabSz="914400" eaLnBrk="1" fontAlgn="auto" latinLnBrk="0" hangingPunct="1">
              <a:lnSpc>
                <a:spcPct val="115000"/>
              </a:lnSpc>
              <a:spcBef>
                <a:spcPts val="0"/>
              </a:spcBef>
              <a:spcAft>
                <a:spcPts val="0"/>
              </a:spcAft>
              <a:buClrTx/>
              <a:buSzTx/>
              <a:buFontTx/>
              <a:buNone/>
              <a:tabLst/>
              <a:defRPr/>
            </a:pPr>
            <a:r>
              <a:rPr kumimoji="0" lang="en-US" sz="2800" b="1" i="0" u="sng"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Câu</a:t>
            </a:r>
            <a:r>
              <a:rPr kumimoji="0" lang="en-US" sz="2800" b="1" i="0" u="sng"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2</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Từ</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cảm</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nhận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về</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đoạn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thơ</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trên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hãy</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phát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biểu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suy</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nghĩ</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của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em</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về</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một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tình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bạn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đẹp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Trình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bày</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bằng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một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đoạn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văn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khoảng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8-10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câu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a:t>
            </a:r>
          </a:p>
          <a:p>
            <a:pPr marL="0" marR="0" lvl="0" indent="457200" defTabSz="914400" eaLnBrk="1" fontAlgn="auto" latinLnBrk="0" hangingPunct="1">
              <a:lnSpc>
                <a:spcPct val="115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endParaRPr>
          </a:p>
        </p:txBody>
      </p:sp>
      <p:pic>
        <p:nvPicPr>
          <p:cNvPr id="9728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4675" y="4737100"/>
            <a:ext cx="35814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8271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ăn mẫu học sinh giỏi] Phân tích bài thơ Đồng chí của Chính Hữ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08" y="2672087"/>
            <a:ext cx="5573893" cy="376547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68454" y="218254"/>
            <a:ext cx="5630462" cy="1578894"/>
          </a:xfrm>
          <a:prstGeom prst="rect">
            <a:avLst/>
          </a:prstGeom>
        </p:spPr>
        <p:txBody>
          <a:bodyPr wrap="square">
            <a:sp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2800" b="1"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Chép</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tiếp</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khổ</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Cho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tên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sáng</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cxnSp>
        <p:nvCxnSpPr>
          <p:cNvPr id="4" name="Straight Connector 3"/>
          <p:cNvCxnSpPr/>
          <p:nvPr/>
        </p:nvCxnSpPr>
        <p:spPr>
          <a:xfrm>
            <a:off x="5798916" y="0"/>
            <a:ext cx="0" cy="6437563"/>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003401" y="218254"/>
            <a:ext cx="6096000" cy="6888039"/>
          </a:xfrm>
          <a:prstGeom prst="rect">
            <a:avLst/>
          </a:prstGeom>
        </p:spPr>
        <p:txBody>
          <a:bodyPr>
            <a:sp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28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Chép</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tiếp</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khổ</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1828800" marR="0" lvl="0" indent="0" defTabSz="914400" eaLnBrk="1" fontAlgn="auto" latinLnBrk="0" hangingPunct="1">
              <a:lnSpc>
                <a:spcPct val="115000"/>
              </a:lnSpc>
              <a:spcBef>
                <a:spcPts val="0"/>
              </a:spcBef>
              <a:spcAft>
                <a:spcPts val="0"/>
              </a:spcAft>
              <a:buClrTx/>
              <a:buSzTx/>
              <a:buFontTx/>
              <a:buNone/>
              <a:tabLst/>
              <a:defRPr/>
            </a:pP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Quê</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hương</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anh</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mặn</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đồng</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chua</a:t>
            </a:r>
            <a:b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Làng</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tôi</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nghèo</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đất</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cày</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lên</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sỏi</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đá</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b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Anh</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tôi</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đôi</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xa</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lạ</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b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trời</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chẳng</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hẹn</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quen</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nhau</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b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Súng</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bên</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súng</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đầu</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sát</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bên</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đâu</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b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Đêm</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rét</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chăn</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đôi</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tri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kỉ</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b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Đồng</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a:t>
            </a:r>
            <a:r>
              <a:rPr kumimoji="0" lang="en-US" sz="2000" b="1" i="1"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Đồng</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Hữu</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b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sáng</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sáng</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năm</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1948,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thời</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kì</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đầu</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cuộc</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kháng</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chiến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chống</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dân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Pháp</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viên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Đại</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đội</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tham</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gia</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chiến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dịch</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Việt</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Bắc</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1947.</a:t>
            </a:r>
          </a:p>
        </p:txBody>
      </p:sp>
    </p:spTree>
    <p:extLst>
      <p:ext uri="{BB962C8B-B14F-4D97-AF65-F5344CB8AC3E}">
        <p14:creationId xmlns:p14="http://schemas.microsoft.com/office/powerpoint/2010/main" val="291444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202" y="995422"/>
            <a:ext cx="1570299" cy="4693593"/>
          </a:xfrm>
          <a:prstGeom prst="rect">
            <a:avLst/>
          </a:prstGeom>
          <a:solidFill>
            <a:srgbClr val="FFC000"/>
          </a:solidFill>
        </p:spPr>
        <p:txBody>
          <a:bodyPr wrap="square">
            <a:spAutoFit/>
          </a:bodyPr>
          <a:lstStyle/>
          <a:p>
            <a:pPr marL="0" marR="0" lvl="0" indent="0" algn="just" defTabSz="914400" eaLnBrk="1" fontAlgn="auto" latinLnBrk="0" hangingPunct="1">
              <a:lnSpc>
                <a:spcPct val="115000"/>
              </a:lnSpc>
              <a:spcBef>
                <a:spcPts val="0"/>
              </a:spcBef>
              <a:spcAft>
                <a:spcPts val="0"/>
              </a:spcAft>
              <a:buClrTx/>
              <a:buSzTx/>
              <a:buFontTx/>
              <a:buNone/>
              <a:tabLst/>
              <a:defRPr/>
            </a:pPr>
            <a:r>
              <a:rPr kumimoji="0" lang="en-US" sz="2000" b="1" i="0" u="sng"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000" b="1" i="0" u="sng"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hãy</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phát</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đẹp</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bày</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bằng</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8-10 </a:t>
            </a: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0" name="Rectangle 9"/>
          <p:cNvSpPr/>
          <p:nvPr/>
        </p:nvSpPr>
        <p:spPr>
          <a:xfrm>
            <a:off x="1967696" y="76143"/>
            <a:ext cx="10104699" cy="6781857"/>
          </a:xfrm>
          <a:prstGeom prst="rect">
            <a:avLst/>
          </a:prstGeom>
        </p:spPr>
        <p:txBody>
          <a:bodyPr wrap="square">
            <a:sp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18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đẹp</a:t>
            </a:r>
            <a:b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Khẳng</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cùng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tên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nhà</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Hữu</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đẹp</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b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thích</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khái</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niệm</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b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gắn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bó</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thiết</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giữa</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nét</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sở</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thích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ước</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mơ</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lý</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tưởng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b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đẹp</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gắn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bó</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sẻ</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chia,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trách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giúp</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đỡ</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nhau</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cuộc</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đẹp</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phải</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cơ</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sở</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tôn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trọng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chân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cậy</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lẫn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nhau</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b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b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Luôn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chia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sẻ</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nhau</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mọi</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niềm</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vui</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nỗi</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buồn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viên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an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ủi</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khích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lệ</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b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Giúp</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đỡ</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nhau</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cuộc</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khuyết</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sai</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lầm</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sửa</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chữa</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dua</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che</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giấu</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khuyết</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luôn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mong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muốn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bộ</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b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 Ý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b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cuộc</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hơn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mang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niềm</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vui</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b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Trở</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lực</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giúp</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nhau</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công</a:t>
            </a:r>
            <a:b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Lên</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án</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chưa</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đẹp</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br>
              <a:rPr kumimoji="0" lang="en-US" sz="1800" b="1"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Dân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gian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Giàu</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vì</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sang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vì</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vợ</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cũng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“Tin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mất</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bò</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bởi</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lẽ</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nhiều</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tưởng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thật</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lợi</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mưu</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lợi</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ích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br>
              <a:rPr kumimoji="0" lang="en-US" sz="1800" b="1"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tốt</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chơi</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tránh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xa</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kẻ</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trục</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lợi</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lừa</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thầy</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phản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br>
              <a:rPr kumimoji="0" lang="en-US" sz="1800" b="1"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f.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Khẳng</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liên</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hệ</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sng"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1800" b="0"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br>
              <a:rPr kumimoji="0" lang="en-US" sz="1800" b="1" i="0" u="sng"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cụ</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xây</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dựng</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giữ</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gìn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đẹp</a:t>
            </a: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2389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4"/>
          <p:cNvSpPr>
            <a:spLocks noChangeArrowheads="1" noChangeShapeType="1" noTextEdit="1"/>
          </p:cNvSpPr>
          <p:nvPr/>
        </p:nvSpPr>
        <p:spPr bwMode="auto">
          <a:xfrm>
            <a:off x="3454400" y="228600"/>
            <a:ext cx="5181600" cy="5334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009900"/>
                    </a:gs>
                    <a:gs pos="100000">
                      <a:srgbClr val="D60093"/>
                    </a:gs>
                  </a:gsLst>
                  <a:path path="rect">
                    <a:fillToRect l="50000" t="50000" r="50000" b="50000"/>
                  </a:path>
                </a:gradFill>
                <a:effectLst>
                  <a:outerShdw dist="35921" dir="2700000" sy="50000" kx="2115830" algn="bl" rotWithShape="0">
                    <a:srgbClr val="C0C0C0">
                      <a:alpha val="79999"/>
                    </a:srgbClr>
                  </a:outerShdw>
                </a:effectLst>
                <a:latin typeface="Times New Roman"/>
                <a:cs typeface="Times New Roman"/>
              </a:rPr>
              <a:t>Hoạt động vận dụng</a:t>
            </a:r>
            <a:endParaRPr lang="en-US" sz="3600" kern="10">
              <a:ln w="12700">
                <a:solidFill>
                  <a:srgbClr val="EAEAEA"/>
                </a:solidFill>
                <a:round/>
                <a:headEnd/>
                <a:tailEnd/>
              </a:ln>
              <a:gradFill rotWithShape="1">
                <a:gsLst>
                  <a:gs pos="0">
                    <a:srgbClr val="009900"/>
                  </a:gs>
                  <a:gs pos="100000">
                    <a:srgbClr val="D60093"/>
                  </a:gs>
                </a:gsLst>
                <a:path path="rect">
                  <a:fillToRect l="50000" t="50000" r="50000" b="50000"/>
                </a:path>
              </a:gradFill>
              <a:effectLst>
                <a:outerShdw dist="35921" dir="2700000" sy="50000" kx="2115830" algn="bl" rotWithShape="0">
                  <a:srgbClr val="C0C0C0">
                    <a:alpha val="79999"/>
                  </a:srgbClr>
                </a:outerShdw>
              </a:effectLst>
              <a:latin typeface="Times New Roman"/>
              <a:cs typeface="Times New Roman"/>
            </a:endParaRPr>
          </a:p>
        </p:txBody>
      </p:sp>
      <p:sp>
        <p:nvSpPr>
          <p:cNvPr id="55301" name="Text Box 5"/>
          <p:cNvSpPr txBox="1">
            <a:spLocks noChangeArrowheads="1"/>
          </p:cNvSpPr>
          <p:nvPr/>
        </p:nvSpPr>
        <p:spPr bwMode="auto">
          <a:xfrm>
            <a:off x="304800" y="762001"/>
            <a:ext cx="11887200" cy="83099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a:solidFill>
                  <a:srgbClr val="FF0000"/>
                </a:solidFill>
                <a:latin typeface="Times New Roman" pitchFamily="18" charset="0"/>
              </a:rPr>
              <a:t>Câu hỏi:</a:t>
            </a:r>
            <a:r>
              <a:rPr lang="en-US" altLang="en-US" sz="2400">
                <a:latin typeface="Times New Roman" pitchFamily="18" charset="0"/>
              </a:rPr>
              <a:t> </a:t>
            </a:r>
            <a:r>
              <a:rPr lang="en-US" altLang="en-US" sz="2400" b="1">
                <a:solidFill>
                  <a:srgbClr val="0066FF"/>
                </a:solidFill>
                <a:latin typeface="Times New Roman" pitchFamily="18" charset="0"/>
              </a:rPr>
              <a:t>Viết một đoạn văn ngắn trình bày cảm nhận của em về hình ảnh “Đầu súng trăng treo”.</a:t>
            </a:r>
          </a:p>
        </p:txBody>
      </p:sp>
      <p:sp>
        <p:nvSpPr>
          <p:cNvPr id="55302" name="Rectangle 6"/>
          <p:cNvSpPr>
            <a:spLocks noChangeArrowheads="1"/>
          </p:cNvSpPr>
          <p:nvPr/>
        </p:nvSpPr>
        <p:spPr bwMode="auto">
          <a:xfrm>
            <a:off x="413288" y="1960963"/>
            <a:ext cx="11530183" cy="397031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r>
              <a:rPr lang="en-US" altLang="en-US" sz="2100" dirty="0">
                <a:latin typeface="Times New Roman" pitchFamily="18" charset="0"/>
              </a:rPr>
              <a:t>          </a:t>
            </a:r>
            <a:r>
              <a:rPr lang="en-US" altLang="en-US" sz="2100" dirty="0" err="1">
                <a:latin typeface="Times New Roman" pitchFamily="18" charset="0"/>
              </a:rPr>
              <a:t>Bài</a:t>
            </a:r>
            <a:r>
              <a:rPr lang="en-US" altLang="en-US" sz="2100" dirty="0">
                <a:latin typeface="Times New Roman" pitchFamily="18" charset="0"/>
              </a:rPr>
              <a:t> </a:t>
            </a:r>
            <a:r>
              <a:rPr lang="en-US" altLang="en-US" sz="2100" dirty="0" err="1">
                <a:latin typeface="Times New Roman" pitchFamily="18" charset="0"/>
              </a:rPr>
              <a:t>thơ</a:t>
            </a:r>
            <a:r>
              <a:rPr lang="en-US" altLang="en-US" sz="2100" dirty="0">
                <a:latin typeface="Times New Roman" pitchFamily="18" charset="0"/>
              </a:rPr>
              <a:t> </a:t>
            </a:r>
            <a:r>
              <a:rPr lang="en-US" altLang="en-US" sz="2100" dirty="0" err="1">
                <a:latin typeface="Times New Roman" pitchFamily="18" charset="0"/>
              </a:rPr>
              <a:t>Đồng</a:t>
            </a:r>
            <a:r>
              <a:rPr lang="en-US" altLang="en-US" sz="2100" dirty="0">
                <a:latin typeface="Times New Roman" pitchFamily="18" charset="0"/>
              </a:rPr>
              <a:t> </a:t>
            </a:r>
            <a:r>
              <a:rPr lang="en-US" altLang="en-US" sz="2100" dirty="0" err="1">
                <a:latin typeface="Times New Roman" pitchFamily="18" charset="0"/>
              </a:rPr>
              <a:t>chí</a:t>
            </a:r>
            <a:r>
              <a:rPr lang="en-US" altLang="en-US" sz="2100" dirty="0">
                <a:latin typeface="Times New Roman" pitchFamily="18" charset="0"/>
              </a:rPr>
              <a:t> </a:t>
            </a:r>
            <a:r>
              <a:rPr lang="en-US" altLang="en-US" sz="2100" dirty="0" err="1">
                <a:latin typeface="Times New Roman" pitchFamily="18" charset="0"/>
              </a:rPr>
              <a:t>của</a:t>
            </a:r>
            <a:r>
              <a:rPr lang="en-US" altLang="en-US" sz="2100" dirty="0">
                <a:latin typeface="Times New Roman" pitchFamily="18" charset="0"/>
              </a:rPr>
              <a:t> </a:t>
            </a:r>
            <a:r>
              <a:rPr lang="en-US" altLang="en-US" sz="2100" dirty="0" err="1">
                <a:latin typeface="Times New Roman" pitchFamily="18" charset="0"/>
              </a:rPr>
              <a:t>Chính</a:t>
            </a:r>
            <a:r>
              <a:rPr lang="en-US" altLang="en-US" sz="2100" dirty="0">
                <a:latin typeface="Times New Roman" pitchFamily="18" charset="0"/>
              </a:rPr>
              <a:t> </a:t>
            </a:r>
            <a:r>
              <a:rPr lang="en-US" altLang="en-US" sz="2100" dirty="0" err="1">
                <a:latin typeface="Times New Roman" pitchFamily="18" charset="0"/>
              </a:rPr>
              <a:t>Hữu</a:t>
            </a:r>
            <a:r>
              <a:rPr lang="en-US" altLang="en-US" sz="2100" dirty="0">
                <a:latin typeface="Times New Roman" pitchFamily="18" charset="0"/>
              </a:rPr>
              <a:t> </a:t>
            </a:r>
            <a:r>
              <a:rPr lang="en-US" altLang="en-US" sz="2100" dirty="0" err="1">
                <a:latin typeface="Times New Roman" pitchFamily="18" charset="0"/>
              </a:rPr>
              <a:t>đã</a:t>
            </a:r>
            <a:r>
              <a:rPr lang="en-US" altLang="en-US" sz="2100" dirty="0">
                <a:latin typeface="Times New Roman" pitchFamily="18" charset="0"/>
              </a:rPr>
              <a:t> </a:t>
            </a:r>
            <a:r>
              <a:rPr lang="en-US" altLang="en-US" sz="2100" dirty="0" err="1">
                <a:latin typeface="Times New Roman" pitchFamily="18" charset="0"/>
              </a:rPr>
              <a:t>kết</a:t>
            </a:r>
            <a:r>
              <a:rPr lang="en-US" altLang="en-US" sz="2100" dirty="0">
                <a:latin typeface="Times New Roman" pitchFamily="18" charset="0"/>
              </a:rPr>
              <a:t> </a:t>
            </a:r>
            <a:r>
              <a:rPr lang="en-US" altLang="en-US" sz="2100" dirty="0" err="1">
                <a:latin typeface="Times New Roman" pitchFamily="18" charset="0"/>
              </a:rPr>
              <a:t>thúc</a:t>
            </a:r>
            <a:r>
              <a:rPr lang="en-US" altLang="en-US" sz="2100" dirty="0">
                <a:latin typeface="Times New Roman" pitchFamily="18" charset="0"/>
              </a:rPr>
              <a:t> </a:t>
            </a:r>
            <a:r>
              <a:rPr lang="en-US" altLang="en-US" sz="2100" dirty="0" err="1">
                <a:latin typeface="Times New Roman" pitchFamily="18" charset="0"/>
              </a:rPr>
              <a:t>với</a:t>
            </a:r>
            <a:r>
              <a:rPr lang="en-US" altLang="en-US" sz="2100" dirty="0">
                <a:latin typeface="Times New Roman" pitchFamily="18" charset="0"/>
              </a:rPr>
              <a:t> </a:t>
            </a:r>
            <a:r>
              <a:rPr lang="en-US" altLang="en-US" sz="2100" dirty="0" err="1">
                <a:latin typeface="Times New Roman" pitchFamily="18" charset="0"/>
              </a:rPr>
              <a:t>những</a:t>
            </a:r>
            <a:r>
              <a:rPr lang="en-US" altLang="en-US" sz="2100" dirty="0">
                <a:latin typeface="Times New Roman" pitchFamily="18" charset="0"/>
              </a:rPr>
              <a:t> </a:t>
            </a:r>
            <a:r>
              <a:rPr lang="en-US" altLang="en-US" sz="2100" dirty="0" err="1">
                <a:latin typeface="Times New Roman" pitchFamily="18" charset="0"/>
              </a:rPr>
              <a:t>hình</a:t>
            </a:r>
            <a:r>
              <a:rPr lang="en-US" altLang="en-US" sz="2100" dirty="0">
                <a:latin typeface="Times New Roman" pitchFamily="18" charset="0"/>
              </a:rPr>
              <a:t> </a:t>
            </a:r>
            <a:r>
              <a:rPr lang="en-US" altLang="en-US" sz="2100" dirty="0" err="1">
                <a:latin typeface="Times New Roman" pitchFamily="18" charset="0"/>
              </a:rPr>
              <a:t>ảnh</a:t>
            </a:r>
            <a:r>
              <a:rPr lang="en-US" altLang="en-US" sz="2100" dirty="0">
                <a:latin typeface="Times New Roman" pitchFamily="18" charset="0"/>
              </a:rPr>
              <a:t> </a:t>
            </a:r>
            <a:r>
              <a:rPr lang="en-US" altLang="en-US" sz="2100" dirty="0" err="1">
                <a:latin typeface="Times New Roman" pitchFamily="18" charset="0"/>
              </a:rPr>
              <a:t>thật</a:t>
            </a:r>
            <a:r>
              <a:rPr lang="en-US" altLang="en-US" sz="2100" dirty="0">
                <a:latin typeface="Times New Roman" pitchFamily="18" charset="0"/>
              </a:rPr>
              <a:t> </a:t>
            </a:r>
            <a:r>
              <a:rPr lang="en-US" altLang="en-US" sz="2100" dirty="0" err="1">
                <a:latin typeface="Times New Roman" pitchFamily="18" charset="0"/>
              </a:rPr>
              <a:t>đẹp</a:t>
            </a:r>
            <a:r>
              <a:rPr lang="en-US" altLang="en-US" sz="2100" dirty="0">
                <a:latin typeface="Times New Roman" pitchFamily="18" charset="0"/>
              </a:rPr>
              <a:t>, </a:t>
            </a:r>
            <a:r>
              <a:rPr lang="en-US" altLang="en-US" sz="2100" dirty="0" err="1">
                <a:latin typeface="Times New Roman" pitchFamily="18" charset="0"/>
              </a:rPr>
              <a:t>thật</a:t>
            </a:r>
            <a:r>
              <a:rPr lang="en-US" altLang="en-US" sz="2100" dirty="0">
                <a:latin typeface="Times New Roman" pitchFamily="18" charset="0"/>
              </a:rPr>
              <a:t> ý </a:t>
            </a:r>
            <a:r>
              <a:rPr lang="en-US" altLang="en-US" sz="2100" dirty="0" err="1">
                <a:latin typeface="Times New Roman" pitchFamily="18" charset="0"/>
              </a:rPr>
              <a:t>nghĩa</a:t>
            </a:r>
            <a:r>
              <a:rPr lang="en-US" altLang="en-US" sz="2100" dirty="0">
                <a:latin typeface="Times New Roman" pitchFamily="18" charset="0"/>
              </a:rPr>
              <a:t> “</a:t>
            </a:r>
            <a:r>
              <a:rPr lang="en-US" altLang="en-US" sz="2100" dirty="0" err="1">
                <a:latin typeface="Times New Roman" pitchFamily="18" charset="0"/>
              </a:rPr>
              <a:t>Đầu</a:t>
            </a:r>
            <a:r>
              <a:rPr lang="en-US" altLang="en-US" sz="2100" dirty="0">
                <a:latin typeface="Times New Roman" pitchFamily="18" charset="0"/>
              </a:rPr>
              <a:t> </a:t>
            </a:r>
            <a:r>
              <a:rPr lang="en-US" altLang="en-US" sz="2100" dirty="0" err="1">
                <a:latin typeface="Times New Roman" pitchFamily="18" charset="0"/>
              </a:rPr>
              <a:t>súng</a:t>
            </a:r>
            <a:r>
              <a:rPr lang="en-US" altLang="en-US" sz="2100" dirty="0">
                <a:latin typeface="Times New Roman" pitchFamily="18" charset="0"/>
              </a:rPr>
              <a:t> </a:t>
            </a:r>
            <a:r>
              <a:rPr lang="en-US" altLang="en-US" sz="2100" dirty="0" err="1">
                <a:latin typeface="Times New Roman" pitchFamily="18" charset="0"/>
              </a:rPr>
              <a:t>trăng</a:t>
            </a:r>
            <a:r>
              <a:rPr lang="en-US" altLang="en-US" sz="2100" dirty="0">
                <a:latin typeface="Times New Roman" pitchFamily="18" charset="0"/>
              </a:rPr>
              <a:t> </a:t>
            </a:r>
            <a:r>
              <a:rPr lang="en-US" altLang="en-US" sz="2100" dirty="0" err="1">
                <a:latin typeface="Times New Roman" pitchFamily="18" charset="0"/>
              </a:rPr>
              <a:t>treo</a:t>
            </a:r>
            <a:r>
              <a:rPr lang="en-US" altLang="en-US" sz="2100" dirty="0">
                <a:latin typeface="Times New Roman" pitchFamily="18" charset="0"/>
              </a:rPr>
              <a:t>” - </a:t>
            </a:r>
            <a:r>
              <a:rPr lang="en-US" altLang="en-US" sz="2100" dirty="0" err="1">
                <a:latin typeface="Times New Roman" pitchFamily="18" charset="0"/>
              </a:rPr>
              <a:t>câu</a:t>
            </a:r>
            <a:r>
              <a:rPr lang="en-US" altLang="en-US" sz="2100" dirty="0">
                <a:latin typeface="Times New Roman" pitchFamily="18" charset="0"/>
              </a:rPr>
              <a:t> </a:t>
            </a:r>
            <a:r>
              <a:rPr lang="en-US" altLang="en-US" sz="2100" dirty="0" err="1">
                <a:latin typeface="Times New Roman" pitchFamily="18" charset="0"/>
              </a:rPr>
              <a:t>thơ</a:t>
            </a:r>
            <a:r>
              <a:rPr lang="en-US" altLang="en-US" sz="2100" dirty="0">
                <a:latin typeface="Times New Roman" pitchFamily="18" charset="0"/>
              </a:rPr>
              <a:t> </a:t>
            </a:r>
            <a:r>
              <a:rPr lang="en-US" altLang="en-US" sz="2100" dirty="0" err="1">
                <a:latin typeface="Times New Roman" pitchFamily="18" charset="0"/>
              </a:rPr>
              <a:t>chỉ</a:t>
            </a:r>
            <a:r>
              <a:rPr lang="en-US" altLang="en-US" sz="2100" dirty="0">
                <a:latin typeface="Times New Roman" pitchFamily="18" charset="0"/>
              </a:rPr>
              <a:t> </a:t>
            </a:r>
            <a:r>
              <a:rPr lang="en-US" altLang="en-US" sz="2100" dirty="0" err="1">
                <a:latin typeface="Times New Roman" pitchFamily="18" charset="0"/>
              </a:rPr>
              <a:t>có</a:t>
            </a:r>
            <a:r>
              <a:rPr lang="en-US" altLang="en-US" sz="2100" dirty="0">
                <a:latin typeface="Times New Roman" pitchFamily="18" charset="0"/>
              </a:rPr>
              <a:t> 4 </a:t>
            </a:r>
            <a:r>
              <a:rPr lang="en-US" altLang="en-US" sz="2100" dirty="0" err="1">
                <a:latin typeface="Times New Roman" pitchFamily="18" charset="0"/>
              </a:rPr>
              <a:t>chữ</a:t>
            </a:r>
            <a:r>
              <a:rPr lang="en-US" altLang="en-US" sz="2100" dirty="0">
                <a:latin typeface="Times New Roman" pitchFamily="18" charset="0"/>
              </a:rPr>
              <a:t>, </a:t>
            </a:r>
            <a:r>
              <a:rPr lang="en-US" altLang="en-US" sz="2100" dirty="0" err="1">
                <a:latin typeface="Times New Roman" pitchFamily="18" charset="0"/>
              </a:rPr>
              <a:t>nhịp</a:t>
            </a:r>
            <a:r>
              <a:rPr lang="en-US" altLang="en-US" sz="2100" dirty="0">
                <a:latin typeface="Times New Roman" pitchFamily="18" charset="0"/>
              </a:rPr>
              <a:t> </a:t>
            </a:r>
            <a:r>
              <a:rPr lang="en-US" altLang="en-US" sz="2100" dirty="0" err="1">
                <a:latin typeface="Times New Roman" pitchFamily="18" charset="0"/>
              </a:rPr>
              <a:t>thơ</a:t>
            </a:r>
            <a:r>
              <a:rPr lang="en-US" altLang="en-US" sz="2100" dirty="0">
                <a:latin typeface="Times New Roman" pitchFamily="18" charset="0"/>
              </a:rPr>
              <a:t> </a:t>
            </a:r>
            <a:r>
              <a:rPr lang="en-US" altLang="en-US" sz="2100" dirty="0" err="1">
                <a:latin typeface="Times New Roman" pitchFamily="18" charset="0"/>
              </a:rPr>
              <a:t>thay</a:t>
            </a:r>
            <a:r>
              <a:rPr lang="en-US" altLang="en-US" sz="2100" dirty="0">
                <a:latin typeface="Times New Roman" pitchFamily="18" charset="0"/>
              </a:rPr>
              <a:t> </a:t>
            </a:r>
            <a:r>
              <a:rPr lang="en-US" altLang="en-US" sz="2100" dirty="0" err="1">
                <a:latin typeface="Times New Roman" pitchFamily="18" charset="0"/>
              </a:rPr>
              <a:t>đổi</a:t>
            </a:r>
            <a:r>
              <a:rPr lang="en-US" altLang="en-US" sz="2100" dirty="0">
                <a:latin typeface="Times New Roman" pitchFamily="18" charset="0"/>
              </a:rPr>
              <a:t> </a:t>
            </a:r>
            <a:r>
              <a:rPr lang="en-US" altLang="en-US" sz="2100" dirty="0" err="1">
                <a:latin typeface="Times New Roman" pitchFamily="18" charset="0"/>
              </a:rPr>
              <a:t>đột</a:t>
            </a:r>
            <a:r>
              <a:rPr lang="en-US" altLang="en-US" sz="2100" dirty="0">
                <a:latin typeface="Times New Roman" pitchFamily="18" charset="0"/>
              </a:rPr>
              <a:t> </a:t>
            </a:r>
            <a:r>
              <a:rPr lang="en-US" altLang="en-US" sz="2100" dirty="0" err="1">
                <a:latin typeface="Times New Roman" pitchFamily="18" charset="0"/>
              </a:rPr>
              <a:t>ngột</a:t>
            </a:r>
            <a:r>
              <a:rPr lang="en-US" altLang="en-US" sz="2100" dirty="0">
                <a:latin typeface="Times New Roman" pitchFamily="18" charset="0"/>
              </a:rPr>
              <a:t>, </a:t>
            </a:r>
            <a:r>
              <a:rPr lang="en-US" altLang="en-US" sz="2100" dirty="0" err="1">
                <a:latin typeface="Times New Roman" pitchFamily="18" charset="0"/>
              </a:rPr>
              <a:t>dồn</a:t>
            </a:r>
            <a:r>
              <a:rPr lang="en-US" altLang="en-US" sz="2100" dirty="0">
                <a:latin typeface="Times New Roman" pitchFamily="18" charset="0"/>
              </a:rPr>
              <a:t> </a:t>
            </a:r>
            <a:r>
              <a:rPr lang="en-US" altLang="en-US" sz="2100" dirty="0" err="1">
                <a:latin typeface="Times New Roman" pitchFamily="18" charset="0"/>
              </a:rPr>
              <a:t>nén</a:t>
            </a:r>
            <a:r>
              <a:rPr lang="en-US" altLang="en-US" sz="2100" dirty="0">
                <a:latin typeface="Times New Roman" pitchFamily="18" charset="0"/>
              </a:rPr>
              <a:t>, </a:t>
            </a:r>
            <a:r>
              <a:rPr lang="en-US" altLang="en-US" sz="2100" dirty="0" err="1">
                <a:latin typeface="Times New Roman" pitchFamily="18" charset="0"/>
              </a:rPr>
              <a:t>chắc</a:t>
            </a:r>
            <a:r>
              <a:rPr lang="en-US" altLang="en-US" sz="2100" dirty="0">
                <a:latin typeface="Times New Roman" pitchFamily="18" charset="0"/>
              </a:rPr>
              <a:t> </a:t>
            </a:r>
            <a:r>
              <a:rPr lang="en-US" altLang="en-US" sz="2100" dirty="0" err="1">
                <a:latin typeface="Times New Roman" pitchFamily="18" charset="0"/>
              </a:rPr>
              <a:t>gọn</a:t>
            </a:r>
            <a:r>
              <a:rPr lang="en-US" altLang="en-US" sz="2100" dirty="0">
                <a:latin typeface="Times New Roman" pitchFamily="18" charset="0"/>
              </a:rPr>
              <a:t>, </a:t>
            </a:r>
            <a:r>
              <a:rPr lang="en-US" altLang="en-US" sz="2100" dirty="0" err="1">
                <a:latin typeface="Times New Roman" pitchFamily="18" charset="0"/>
              </a:rPr>
              <a:t>gây</a:t>
            </a:r>
            <a:r>
              <a:rPr lang="en-US" altLang="en-US" sz="2100" dirty="0">
                <a:latin typeface="Times New Roman" pitchFamily="18" charset="0"/>
              </a:rPr>
              <a:t> </a:t>
            </a:r>
            <a:r>
              <a:rPr lang="en-US" altLang="en-US" sz="2100" dirty="0" err="1">
                <a:latin typeface="Times New Roman" pitchFamily="18" charset="0"/>
              </a:rPr>
              <a:t>sự</a:t>
            </a:r>
            <a:r>
              <a:rPr lang="en-US" altLang="en-US" sz="2100" dirty="0">
                <a:latin typeface="Times New Roman" pitchFamily="18" charset="0"/>
              </a:rPr>
              <a:t> </a:t>
            </a:r>
            <a:r>
              <a:rPr lang="en-US" altLang="en-US" sz="2100" dirty="0" err="1">
                <a:latin typeface="Times New Roman" pitchFamily="18" charset="0"/>
              </a:rPr>
              <a:t>chú</a:t>
            </a:r>
            <a:r>
              <a:rPr lang="en-US" altLang="en-US" sz="2100" dirty="0">
                <a:latin typeface="Times New Roman" pitchFamily="18" charset="0"/>
              </a:rPr>
              <a:t> ý </a:t>
            </a:r>
            <a:r>
              <a:rPr lang="en-US" altLang="en-US" sz="2100" dirty="0" err="1">
                <a:latin typeface="Times New Roman" pitchFamily="18" charset="0"/>
              </a:rPr>
              <a:t>của</a:t>
            </a:r>
            <a:r>
              <a:rPr lang="en-US" altLang="en-US" sz="2100" dirty="0">
                <a:latin typeface="Times New Roman" pitchFamily="18" charset="0"/>
              </a:rPr>
              <a:t> </a:t>
            </a:r>
            <a:r>
              <a:rPr lang="en-US" altLang="en-US" sz="2100" dirty="0" err="1">
                <a:latin typeface="Times New Roman" pitchFamily="18" charset="0"/>
              </a:rPr>
              <a:t>người</a:t>
            </a:r>
            <a:r>
              <a:rPr lang="en-US" altLang="en-US" sz="2100" dirty="0">
                <a:latin typeface="Times New Roman" pitchFamily="18" charset="0"/>
              </a:rPr>
              <a:t> </a:t>
            </a:r>
            <a:r>
              <a:rPr lang="en-US" altLang="en-US" sz="2100" dirty="0" err="1">
                <a:latin typeface="Times New Roman" pitchFamily="18" charset="0"/>
              </a:rPr>
              <a:t>đọc</a:t>
            </a:r>
            <a:r>
              <a:rPr lang="en-US" altLang="en-US" sz="2100" dirty="0">
                <a:latin typeface="Times New Roman" pitchFamily="18" charset="0"/>
              </a:rPr>
              <a:t>. </a:t>
            </a:r>
            <a:r>
              <a:rPr lang="en-US" altLang="en-US" sz="2100" dirty="0" err="1">
                <a:latin typeface="Times New Roman" pitchFamily="18" charset="0"/>
              </a:rPr>
              <a:t>Trong</a:t>
            </a:r>
            <a:r>
              <a:rPr lang="en-US" altLang="en-US" sz="2100" dirty="0">
                <a:latin typeface="Times New Roman" pitchFamily="18" charset="0"/>
              </a:rPr>
              <a:t> </a:t>
            </a:r>
            <a:r>
              <a:rPr lang="en-US" altLang="en-US" sz="2100" dirty="0" err="1">
                <a:latin typeface="Times New Roman" pitchFamily="18" charset="0"/>
              </a:rPr>
              <a:t>đêm</a:t>
            </a:r>
            <a:r>
              <a:rPr lang="en-US" altLang="en-US" sz="2100" dirty="0">
                <a:latin typeface="Times New Roman" pitchFamily="18" charset="0"/>
              </a:rPr>
              <a:t> </a:t>
            </a:r>
            <a:r>
              <a:rPr lang="en-US" altLang="en-US" sz="2100" dirty="0" err="1">
                <a:latin typeface="Times New Roman" pitchFamily="18" charset="0"/>
              </a:rPr>
              <a:t>phục</a:t>
            </a:r>
            <a:r>
              <a:rPr lang="en-US" altLang="en-US" sz="2100" dirty="0">
                <a:latin typeface="Times New Roman" pitchFamily="18" charset="0"/>
              </a:rPr>
              <a:t> </a:t>
            </a:r>
            <a:r>
              <a:rPr lang="en-US" altLang="en-US" sz="2100" dirty="0" err="1">
                <a:latin typeface="Times New Roman" pitchFamily="18" charset="0"/>
              </a:rPr>
              <a:t>kích</a:t>
            </a:r>
            <a:r>
              <a:rPr lang="en-US" altLang="en-US" sz="2100" dirty="0">
                <a:latin typeface="Times New Roman" pitchFamily="18" charset="0"/>
              </a:rPr>
              <a:t>, </a:t>
            </a:r>
            <a:r>
              <a:rPr lang="en-US" altLang="en-US" sz="2100" dirty="0" err="1">
                <a:latin typeface="Times New Roman" pitchFamily="18" charset="0"/>
              </a:rPr>
              <a:t>người</a:t>
            </a:r>
            <a:r>
              <a:rPr lang="en-US" altLang="en-US" sz="2100" dirty="0">
                <a:latin typeface="Times New Roman" pitchFamily="18" charset="0"/>
              </a:rPr>
              <a:t> </a:t>
            </a:r>
            <a:r>
              <a:rPr lang="en-US" altLang="en-US" sz="2100" dirty="0" err="1">
                <a:latin typeface="Times New Roman" pitchFamily="18" charset="0"/>
              </a:rPr>
              <a:t>lính</a:t>
            </a:r>
            <a:r>
              <a:rPr lang="en-US" altLang="en-US" sz="2100" dirty="0">
                <a:latin typeface="Times New Roman" pitchFamily="18" charset="0"/>
              </a:rPr>
              <a:t> </a:t>
            </a:r>
            <a:r>
              <a:rPr lang="en-US" altLang="en-US" sz="2100" dirty="0" err="1">
                <a:latin typeface="Times New Roman" pitchFamily="18" charset="0"/>
              </a:rPr>
              <a:t>bỗng</a:t>
            </a:r>
            <a:r>
              <a:rPr lang="en-US" altLang="en-US" sz="2100" dirty="0">
                <a:latin typeface="Times New Roman" pitchFamily="18" charset="0"/>
              </a:rPr>
              <a:t> </a:t>
            </a:r>
            <a:r>
              <a:rPr lang="en-US" altLang="en-US" sz="2100" dirty="0" err="1">
                <a:latin typeface="Times New Roman" pitchFamily="18" charset="0"/>
              </a:rPr>
              <a:t>phát</a:t>
            </a:r>
            <a:r>
              <a:rPr lang="en-US" altLang="en-US" sz="2100" dirty="0">
                <a:latin typeface="Times New Roman" pitchFamily="18" charset="0"/>
              </a:rPr>
              <a:t> </a:t>
            </a:r>
            <a:r>
              <a:rPr lang="en-US" altLang="en-US" sz="2100" dirty="0" err="1">
                <a:latin typeface="Times New Roman" pitchFamily="18" charset="0"/>
              </a:rPr>
              <a:t>hiện</a:t>
            </a:r>
            <a:r>
              <a:rPr lang="en-US" altLang="en-US" sz="2100" dirty="0">
                <a:latin typeface="Times New Roman" pitchFamily="18" charset="0"/>
              </a:rPr>
              <a:t> </a:t>
            </a:r>
            <a:r>
              <a:rPr lang="en-US" altLang="en-US" sz="2100" dirty="0" err="1">
                <a:latin typeface="Times New Roman" pitchFamily="18" charset="0"/>
              </a:rPr>
              <a:t>nơi</a:t>
            </a:r>
            <a:r>
              <a:rPr lang="en-US" altLang="en-US" sz="2100" dirty="0">
                <a:latin typeface="Times New Roman" pitchFamily="18" charset="0"/>
              </a:rPr>
              <a:t> </a:t>
            </a:r>
            <a:r>
              <a:rPr lang="en-US" altLang="en-US" sz="2100" dirty="0" err="1">
                <a:latin typeface="Times New Roman" pitchFamily="18" charset="0"/>
              </a:rPr>
              <a:t>đầu</a:t>
            </a:r>
            <a:r>
              <a:rPr lang="en-US" altLang="en-US" sz="2100" dirty="0">
                <a:latin typeface="Times New Roman" pitchFamily="18" charset="0"/>
              </a:rPr>
              <a:t> </a:t>
            </a:r>
            <a:r>
              <a:rPr lang="en-US" altLang="en-US" sz="2100" dirty="0" err="1">
                <a:latin typeface="Times New Roman" pitchFamily="18" charset="0"/>
              </a:rPr>
              <a:t>súng</a:t>
            </a:r>
            <a:r>
              <a:rPr lang="en-US" altLang="en-US" sz="2100" dirty="0">
                <a:latin typeface="Times New Roman" pitchFamily="18" charset="0"/>
              </a:rPr>
              <a:t> </a:t>
            </a:r>
            <a:r>
              <a:rPr lang="en-US" altLang="en-US" sz="2100" dirty="0" err="1">
                <a:latin typeface="Times New Roman" pitchFamily="18" charset="0"/>
              </a:rPr>
              <a:t>có</a:t>
            </a:r>
            <a:r>
              <a:rPr lang="en-US" altLang="en-US" sz="2100" dirty="0">
                <a:latin typeface="Times New Roman" pitchFamily="18" charset="0"/>
              </a:rPr>
              <a:t> </a:t>
            </a:r>
            <a:r>
              <a:rPr lang="en-US" altLang="en-US" sz="2100" dirty="0" err="1">
                <a:latin typeface="Times New Roman" pitchFamily="18" charset="0"/>
              </a:rPr>
              <a:t>một</a:t>
            </a:r>
            <a:r>
              <a:rPr lang="en-US" altLang="en-US" sz="2100" dirty="0">
                <a:latin typeface="Times New Roman" pitchFamily="18" charset="0"/>
              </a:rPr>
              <a:t> </a:t>
            </a:r>
            <a:r>
              <a:rPr lang="en-US" altLang="en-US" sz="2100" dirty="0" err="1">
                <a:latin typeface="Times New Roman" pitchFamily="18" charset="0"/>
              </a:rPr>
              <a:t>vầng</a:t>
            </a:r>
            <a:r>
              <a:rPr lang="en-US" altLang="en-US" sz="2100" dirty="0">
                <a:latin typeface="Times New Roman" pitchFamily="18" charset="0"/>
              </a:rPr>
              <a:t> </a:t>
            </a:r>
            <a:r>
              <a:rPr lang="en-US" altLang="en-US" sz="2100" dirty="0" err="1">
                <a:latin typeface="Times New Roman" pitchFamily="18" charset="0"/>
              </a:rPr>
              <a:t>trăng</a:t>
            </a:r>
            <a:r>
              <a:rPr lang="en-US" altLang="en-US" sz="2100" dirty="0">
                <a:latin typeface="Times New Roman" pitchFamily="18" charset="0"/>
              </a:rPr>
              <a:t> </a:t>
            </a:r>
            <a:r>
              <a:rPr lang="en-US" altLang="en-US" sz="2100" dirty="0" err="1">
                <a:latin typeface="Times New Roman" pitchFamily="18" charset="0"/>
              </a:rPr>
              <a:t>treo</a:t>
            </a:r>
            <a:r>
              <a:rPr lang="en-US" altLang="en-US" sz="2100" dirty="0">
                <a:latin typeface="Times New Roman" pitchFamily="18" charset="0"/>
              </a:rPr>
              <a:t>. </a:t>
            </a:r>
            <a:r>
              <a:rPr lang="en-US" altLang="en-US" sz="2100" dirty="0" err="1">
                <a:latin typeface="Times New Roman" pitchFamily="18" charset="0"/>
              </a:rPr>
              <a:t>Từ</a:t>
            </a:r>
            <a:r>
              <a:rPr lang="en-US" altLang="en-US" sz="2100" dirty="0">
                <a:latin typeface="Times New Roman" pitchFamily="18" charset="0"/>
              </a:rPr>
              <a:t> “ </a:t>
            </a:r>
            <a:r>
              <a:rPr lang="en-US" altLang="en-US" sz="2100" dirty="0" err="1">
                <a:latin typeface="Times New Roman" pitchFamily="18" charset="0"/>
              </a:rPr>
              <a:t>treo</a:t>
            </a:r>
            <a:r>
              <a:rPr lang="en-US" altLang="en-US" sz="2100" dirty="0">
                <a:latin typeface="Times New Roman" pitchFamily="18" charset="0"/>
              </a:rPr>
              <a:t>” </a:t>
            </a:r>
            <a:r>
              <a:rPr lang="en-US" altLang="en-US" sz="2100" dirty="0" err="1">
                <a:latin typeface="Times New Roman" pitchFamily="18" charset="0"/>
              </a:rPr>
              <a:t>đã</a:t>
            </a:r>
            <a:r>
              <a:rPr lang="en-US" altLang="en-US" sz="2100" dirty="0">
                <a:latin typeface="Times New Roman" pitchFamily="18" charset="0"/>
              </a:rPr>
              <a:t> </a:t>
            </a:r>
            <a:r>
              <a:rPr lang="en-US" altLang="en-US" sz="2100" dirty="0" err="1">
                <a:latin typeface="Times New Roman" pitchFamily="18" charset="0"/>
              </a:rPr>
              <a:t>tạo</a:t>
            </a:r>
            <a:r>
              <a:rPr lang="en-US" altLang="en-US" sz="2100" dirty="0">
                <a:latin typeface="Times New Roman" pitchFamily="18" charset="0"/>
              </a:rPr>
              <a:t> </a:t>
            </a:r>
            <a:r>
              <a:rPr lang="en-US" altLang="en-US" sz="2100" dirty="0" err="1">
                <a:latin typeface="Times New Roman" pitchFamily="18" charset="0"/>
              </a:rPr>
              <a:t>nên</a:t>
            </a:r>
            <a:r>
              <a:rPr lang="en-US" altLang="en-US" sz="2100" dirty="0">
                <a:latin typeface="Times New Roman" pitchFamily="18" charset="0"/>
              </a:rPr>
              <a:t> </a:t>
            </a:r>
            <a:r>
              <a:rPr lang="en-US" altLang="en-US" sz="2100" dirty="0" err="1">
                <a:latin typeface="Times New Roman" pitchFamily="18" charset="0"/>
              </a:rPr>
              <a:t>mối</a:t>
            </a:r>
            <a:r>
              <a:rPr lang="en-US" altLang="en-US" sz="2100" dirty="0">
                <a:latin typeface="Times New Roman" pitchFamily="18" charset="0"/>
              </a:rPr>
              <a:t> </a:t>
            </a:r>
            <a:r>
              <a:rPr lang="en-US" altLang="en-US" sz="2100" dirty="0" err="1">
                <a:latin typeface="Times New Roman" pitchFamily="18" charset="0"/>
              </a:rPr>
              <a:t>quan</a:t>
            </a:r>
            <a:r>
              <a:rPr lang="en-US" altLang="en-US" sz="2100" dirty="0">
                <a:latin typeface="Times New Roman" pitchFamily="18" charset="0"/>
              </a:rPr>
              <a:t> </a:t>
            </a:r>
            <a:r>
              <a:rPr lang="en-US" altLang="en-US" sz="2100" dirty="0" err="1">
                <a:latin typeface="Times New Roman" pitchFamily="18" charset="0"/>
              </a:rPr>
              <a:t>hệ</a:t>
            </a:r>
            <a:r>
              <a:rPr lang="en-US" altLang="en-US" sz="2100" dirty="0">
                <a:latin typeface="Times New Roman" pitchFamily="18" charset="0"/>
              </a:rPr>
              <a:t> </a:t>
            </a:r>
            <a:r>
              <a:rPr lang="en-US" altLang="en-US" sz="2100" dirty="0" err="1">
                <a:latin typeface="Times New Roman" pitchFamily="18" charset="0"/>
              </a:rPr>
              <a:t>bất</a:t>
            </a:r>
            <a:r>
              <a:rPr lang="en-US" altLang="en-US" sz="2100" dirty="0">
                <a:latin typeface="Times New Roman" pitchFamily="18" charset="0"/>
              </a:rPr>
              <a:t> </a:t>
            </a:r>
            <a:r>
              <a:rPr lang="en-US" altLang="en-US" sz="2100" dirty="0" err="1">
                <a:latin typeface="Times New Roman" pitchFamily="18" charset="0"/>
              </a:rPr>
              <a:t>ngờ</a:t>
            </a:r>
            <a:r>
              <a:rPr lang="en-US" altLang="en-US" sz="2100" dirty="0">
                <a:latin typeface="Times New Roman" pitchFamily="18" charset="0"/>
              </a:rPr>
              <a:t> </a:t>
            </a:r>
            <a:r>
              <a:rPr lang="en-US" altLang="en-US" sz="2100" dirty="0" err="1">
                <a:latin typeface="Times New Roman" pitchFamily="18" charset="0"/>
              </a:rPr>
              <a:t>độc</a:t>
            </a:r>
            <a:r>
              <a:rPr lang="en-US" altLang="en-US" sz="2100" dirty="0">
                <a:latin typeface="Times New Roman" pitchFamily="18" charset="0"/>
              </a:rPr>
              <a:t> </a:t>
            </a:r>
            <a:r>
              <a:rPr lang="en-US" altLang="en-US" sz="2100" dirty="0" err="1">
                <a:latin typeface="Times New Roman" pitchFamily="18" charset="0"/>
              </a:rPr>
              <a:t>đáo</a:t>
            </a:r>
            <a:r>
              <a:rPr lang="en-US" altLang="en-US" sz="2100" dirty="0">
                <a:latin typeface="Times New Roman" pitchFamily="18" charset="0"/>
              </a:rPr>
              <a:t>, </a:t>
            </a:r>
            <a:r>
              <a:rPr lang="en-US" altLang="en-US" sz="2100" dirty="0" err="1">
                <a:latin typeface="Times New Roman" pitchFamily="18" charset="0"/>
              </a:rPr>
              <a:t>nối</a:t>
            </a:r>
            <a:r>
              <a:rPr lang="en-US" altLang="en-US" sz="2100" dirty="0">
                <a:latin typeface="Times New Roman" pitchFamily="18" charset="0"/>
              </a:rPr>
              <a:t> </a:t>
            </a:r>
            <a:r>
              <a:rPr lang="en-US" altLang="en-US" sz="2100" dirty="0" err="1">
                <a:latin typeface="Times New Roman" pitchFamily="18" charset="0"/>
              </a:rPr>
              <a:t>liền</a:t>
            </a:r>
            <a:r>
              <a:rPr lang="en-US" altLang="en-US" sz="2100" dirty="0">
                <a:latin typeface="Times New Roman" pitchFamily="18" charset="0"/>
              </a:rPr>
              <a:t> </a:t>
            </a:r>
            <a:r>
              <a:rPr lang="en-US" altLang="en-US" sz="2100" dirty="0" err="1">
                <a:latin typeface="Times New Roman" pitchFamily="18" charset="0"/>
              </a:rPr>
              <a:t>mặt</a:t>
            </a:r>
            <a:r>
              <a:rPr lang="en-US" altLang="en-US" sz="2100" dirty="0">
                <a:latin typeface="Times New Roman" pitchFamily="18" charset="0"/>
              </a:rPr>
              <a:t> </a:t>
            </a:r>
            <a:r>
              <a:rPr lang="en-US" altLang="en-US" sz="2100" dirty="0" err="1">
                <a:latin typeface="Times New Roman" pitchFamily="18" charset="0"/>
              </a:rPr>
              <a:t>đất</a:t>
            </a:r>
            <a:r>
              <a:rPr lang="en-US" altLang="en-US" sz="2100" dirty="0">
                <a:latin typeface="Times New Roman" pitchFamily="18" charset="0"/>
              </a:rPr>
              <a:t> </a:t>
            </a:r>
            <a:r>
              <a:rPr lang="en-US" altLang="en-US" sz="2100" dirty="0" err="1">
                <a:latin typeface="Times New Roman" pitchFamily="18" charset="0"/>
              </a:rPr>
              <a:t>với</a:t>
            </a:r>
            <a:r>
              <a:rPr lang="en-US" altLang="en-US" sz="2100" dirty="0">
                <a:latin typeface="Times New Roman" pitchFamily="18" charset="0"/>
              </a:rPr>
              <a:t> </a:t>
            </a:r>
            <a:r>
              <a:rPr lang="en-US" altLang="en-US" sz="2100" dirty="0" err="1">
                <a:latin typeface="Times New Roman" pitchFamily="18" charset="0"/>
              </a:rPr>
              <a:t>bầu</a:t>
            </a:r>
            <a:r>
              <a:rPr lang="en-US" altLang="en-US" sz="2100" dirty="0">
                <a:latin typeface="Times New Roman" pitchFamily="18" charset="0"/>
              </a:rPr>
              <a:t> </a:t>
            </a:r>
            <a:r>
              <a:rPr lang="en-US" altLang="en-US" sz="2100" dirty="0" err="1">
                <a:latin typeface="Times New Roman" pitchFamily="18" charset="0"/>
              </a:rPr>
              <a:t>trời</a:t>
            </a:r>
            <a:r>
              <a:rPr lang="en-US" altLang="en-US" sz="2100" dirty="0">
                <a:latin typeface="Times New Roman" pitchFamily="18" charset="0"/>
              </a:rPr>
              <a:t>, </a:t>
            </a:r>
            <a:r>
              <a:rPr lang="en-US" altLang="en-US" sz="2100" dirty="0" err="1">
                <a:latin typeface="Times New Roman" pitchFamily="18" charset="0"/>
              </a:rPr>
              <a:t>gợi</a:t>
            </a:r>
            <a:r>
              <a:rPr lang="en-US" altLang="en-US" sz="2100" dirty="0">
                <a:latin typeface="Times New Roman" pitchFamily="18" charset="0"/>
              </a:rPr>
              <a:t> </a:t>
            </a:r>
            <a:r>
              <a:rPr lang="en-US" altLang="en-US" sz="2100" dirty="0" err="1">
                <a:latin typeface="Times New Roman" pitchFamily="18" charset="0"/>
              </a:rPr>
              <a:t>nên</a:t>
            </a:r>
            <a:r>
              <a:rPr lang="en-US" altLang="en-US" sz="2100" dirty="0">
                <a:latin typeface="Times New Roman" pitchFamily="18" charset="0"/>
              </a:rPr>
              <a:t> </a:t>
            </a:r>
            <a:r>
              <a:rPr lang="en-US" altLang="en-US" sz="2100" dirty="0" err="1">
                <a:latin typeface="Times New Roman" pitchFamily="18" charset="0"/>
              </a:rPr>
              <a:t>những</a:t>
            </a:r>
            <a:r>
              <a:rPr lang="en-US" altLang="en-US" sz="2100" dirty="0">
                <a:latin typeface="Times New Roman" pitchFamily="18" charset="0"/>
              </a:rPr>
              <a:t> </a:t>
            </a:r>
            <a:r>
              <a:rPr lang="en-US" altLang="en-US" sz="2100" dirty="0" err="1">
                <a:latin typeface="Times New Roman" pitchFamily="18" charset="0"/>
              </a:rPr>
              <a:t>liên</a:t>
            </a:r>
            <a:r>
              <a:rPr lang="en-US" altLang="en-US" sz="2100" dirty="0">
                <a:latin typeface="Times New Roman" pitchFamily="18" charset="0"/>
              </a:rPr>
              <a:t> </a:t>
            </a:r>
            <a:r>
              <a:rPr lang="en-US" altLang="en-US" sz="2100" dirty="0" err="1">
                <a:latin typeface="Times New Roman" pitchFamily="18" charset="0"/>
              </a:rPr>
              <a:t>tưởng</a:t>
            </a:r>
            <a:r>
              <a:rPr lang="en-US" altLang="en-US" sz="2100" dirty="0">
                <a:latin typeface="Times New Roman" pitchFamily="18" charset="0"/>
              </a:rPr>
              <a:t> </a:t>
            </a:r>
            <a:r>
              <a:rPr lang="en-US" altLang="en-US" sz="2100" dirty="0" err="1">
                <a:latin typeface="Times New Roman" pitchFamily="18" charset="0"/>
              </a:rPr>
              <a:t>vừa</a:t>
            </a:r>
            <a:r>
              <a:rPr lang="en-US" altLang="en-US" sz="2100" dirty="0">
                <a:latin typeface="Times New Roman" pitchFamily="18" charset="0"/>
              </a:rPr>
              <a:t> </a:t>
            </a:r>
            <a:r>
              <a:rPr lang="en-US" altLang="en-US" sz="2100" dirty="0" err="1">
                <a:latin typeface="Times New Roman" pitchFamily="18" charset="0"/>
              </a:rPr>
              <a:t>hiện</a:t>
            </a:r>
            <a:r>
              <a:rPr lang="en-US" altLang="en-US" sz="2100" dirty="0">
                <a:latin typeface="Times New Roman" pitchFamily="18" charset="0"/>
              </a:rPr>
              <a:t> </a:t>
            </a:r>
            <a:r>
              <a:rPr lang="en-US" altLang="en-US" sz="2100" dirty="0" err="1">
                <a:latin typeface="Times New Roman" pitchFamily="18" charset="0"/>
              </a:rPr>
              <a:t>thực</a:t>
            </a:r>
            <a:r>
              <a:rPr lang="en-US" altLang="en-US" sz="2100" dirty="0">
                <a:latin typeface="Times New Roman" pitchFamily="18" charset="0"/>
              </a:rPr>
              <a:t> </a:t>
            </a:r>
            <a:r>
              <a:rPr lang="en-US" altLang="en-US" sz="2100" dirty="0" err="1">
                <a:latin typeface="Times New Roman" pitchFamily="18" charset="0"/>
              </a:rPr>
              <a:t>lại</a:t>
            </a:r>
            <a:r>
              <a:rPr lang="en-US" altLang="en-US" sz="2100" dirty="0">
                <a:latin typeface="Times New Roman" pitchFamily="18" charset="0"/>
              </a:rPr>
              <a:t> </a:t>
            </a:r>
            <a:r>
              <a:rPr lang="en-US" altLang="en-US" sz="2100" dirty="0" err="1">
                <a:latin typeface="Times New Roman" pitchFamily="18" charset="0"/>
              </a:rPr>
              <a:t>vừa</a:t>
            </a:r>
            <a:r>
              <a:rPr lang="en-US" altLang="en-US" sz="2100" dirty="0">
                <a:latin typeface="Times New Roman" pitchFamily="18" charset="0"/>
              </a:rPr>
              <a:t> </a:t>
            </a:r>
            <a:r>
              <a:rPr lang="en-US" altLang="en-US" sz="2100" dirty="0" err="1">
                <a:latin typeface="Times New Roman" pitchFamily="18" charset="0"/>
              </a:rPr>
              <a:t>lãng</a:t>
            </a:r>
            <a:r>
              <a:rPr lang="en-US" altLang="en-US" sz="2100" dirty="0">
                <a:latin typeface="Times New Roman" pitchFamily="18" charset="0"/>
              </a:rPr>
              <a:t> </a:t>
            </a:r>
            <a:r>
              <a:rPr lang="en-US" altLang="en-US" sz="2100" dirty="0" err="1">
                <a:latin typeface="Times New Roman" pitchFamily="18" charset="0"/>
              </a:rPr>
              <a:t>mạn</a:t>
            </a:r>
            <a:r>
              <a:rPr lang="en-US" altLang="en-US" sz="2100" dirty="0">
                <a:latin typeface="Times New Roman" pitchFamily="18" charset="0"/>
              </a:rPr>
              <a:t>. </a:t>
            </a:r>
            <a:r>
              <a:rPr lang="en-US" altLang="en-US" sz="2100" dirty="0" err="1">
                <a:latin typeface="Times New Roman" pitchFamily="18" charset="0"/>
              </a:rPr>
              <a:t>Chất</a:t>
            </a:r>
            <a:r>
              <a:rPr lang="en-US" altLang="en-US" sz="2100" dirty="0">
                <a:latin typeface="Times New Roman" pitchFamily="18" charset="0"/>
              </a:rPr>
              <a:t> </a:t>
            </a:r>
            <a:r>
              <a:rPr lang="en-US" altLang="en-US" sz="2100" dirty="0" err="1">
                <a:latin typeface="Times New Roman" pitchFamily="18" charset="0"/>
              </a:rPr>
              <a:t>hiện</a:t>
            </a:r>
            <a:r>
              <a:rPr lang="en-US" altLang="en-US" sz="2100" dirty="0">
                <a:latin typeface="Times New Roman" pitchFamily="18" charset="0"/>
              </a:rPr>
              <a:t> </a:t>
            </a:r>
            <a:r>
              <a:rPr lang="en-US" altLang="en-US" sz="2100" dirty="0" err="1">
                <a:latin typeface="Times New Roman" pitchFamily="18" charset="0"/>
              </a:rPr>
              <a:t>thực</a:t>
            </a:r>
            <a:r>
              <a:rPr lang="en-US" altLang="en-US" sz="2100" dirty="0">
                <a:latin typeface="Times New Roman" pitchFamily="18" charset="0"/>
              </a:rPr>
              <a:t> ở </a:t>
            </a:r>
            <a:r>
              <a:rPr lang="en-US" altLang="en-US" sz="2100" dirty="0" err="1">
                <a:latin typeface="Times New Roman" pitchFamily="18" charset="0"/>
              </a:rPr>
              <a:t>đây</a:t>
            </a:r>
            <a:r>
              <a:rPr lang="en-US" altLang="en-US" sz="2100" dirty="0">
                <a:latin typeface="Times New Roman" pitchFamily="18" charset="0"/>
              </a:rPr>
              <a:t> </a:t>
            </a:r>
            <a:r>
              <a:rPr lang="en-US" altLang="en-US" sz="2100" dirty="0" err="1">
                <a:latin typeface="Times New Roman" pitchFamily="18" charset="0"/>
              </a:rPr>
              <a:t>được</a:t>
            </a:r>
            <a:r>
              <a:rPr lang="en-US" altLang="en-US" sz="2100" dirty="0">
                <a:latin typeface="Times New Roman" pitchFamily="18" charset="0"/>
              </a:rPr>
              <a:t> </a:t>
            </a:r>
            <a:r>
              <a:rPr lang="en-US" altLang="en-US" sz="2100" dirty="0" err="1">
                <a:latin typeface="Times New Roman" pitchFamily="18" charset="0"/>
              </a:rPr>
              <a:t>thể</a:t>
            </a:r>
            <a:r>
              <a:rPr lang="en-US" altLang="en-US" sz="2100" dirty="0">
                <a:latin typeface="Times New Roman" pitchFamily="18" charset="0"/>
              </a:rPr>
              <a:t> </a:t>
            </a:r>
            <a:r>
              <a:rPr lang="en-US" altLang="en-US" sz="2100" dirty="0" err="1">
                <a:latin typeface="Times New Roman" pitchFamily="18" charset="0"/>
              </a:rPr>
              <a:t>hiện</a:t>
            </a:r>
            <a:r>
              <a:rPr lang="en-US" altLang="en-US" sz="2100" dirty="0">
                <a:latin typeface="Times New Roman" pitchFamily="18" charset="0"/>
              </a:rPr>
              <a:t> </a:t>
            </a:r>
            <a:r>
              <a:rPr lang="en-US" altLang="en-US" sz="2100" dirty="0" err="1">
                <a:latin typeface="Times New Roman" pitchFamily="18" charset="0"/>
              </a:rPr>
              <a:t>rõ</a:t>
            </a:r>
            <a:r>
              <a:rPr lang="en-US" altLang="en-US" sz="2100" dirty="0">
                <a:latin typeface="Times New Roman" pitchFamily="18" charset="0"/>
              </a:rPr>
              <a:t> </a:t>
            </a:r>
            <a:r>
              <a:rPr lang="en-US" altLang="en-US" sz="2100" dirty="0" err="1">
                <a:latin typeface="Times New Roman" pitchFamily="18" charset="0"/>
              </a:rPr>
              <a:t>bởi</a:t>
            </a:r>
            <a:r>
              <a:rPr lang="en-US" altLang="en-US" sz="2100" dirty="0">
                <a:latin typeface="Times New Roman" pitchFamily="18" charset="0"/>
              </a:rPr>
              <a:t> </a:t>
            </a:r>
            <a:r>
              <a:rPr lang="en-US" altLang="en-US" sz="2100" dirty="0" err="1">
                <a:latin typeface="Times New Roman" pitchFamily="18" charset="0"/>
              </a:rPr>
              <a:t>đêm</a:t>
            </a:r>
            <a:r>
              <a:rPr lang="en-US" altLang="en-US" sz="2100" dirty="0">
                <a:latin typeface="Times New Roman" pitchFamily="18" charset="0"/>
              </a:rPr>
              <a:t> </a:t>
            </a:r>
            <a:r>
              <a:rPr lang="en-US" altLang="en-US" sz="2100" dirty="0" err="1">
                <a:latin typeface="Times New Roman" pitchFamily="18" charset="0"/>
              </a:rPr>
              <a:t>khuya</a:t>
            </a:r>
            <a:r>
              <a:rPr lang="en-US" altLang="en-US" sz="2100" dirty="0">
                <a:latin typeface="Times New Roman" pitchFamily="18" charset="0"/>
              </a:rPr>
              <a:t> </a:t>
            </a:r>
            <a:r>
              <a:rPr lang="en-US" altLang="en-US" sz="2100" dirty="0" err="1">
                <a:latin typeface="Times New Roman" pitchFamily="18" charset="0"/>
              </a:rPr>
              <a:t>trăng</a:t>
            </a:r>
            <a:r>
              <a:rPr lang="en-US" altLang="en-US" sz="2100" dirty="0">
                <a:latin typeface="Times New Roman" pitchFamily="18" charset="0"/>
              </a:rPr>
              <a:t> </a:t>
            </a:r>
            <a:r>
              <a:rPr lang="en-US" altLang="en-US" sz="2100" dirty="0" err="1">
                <a:latin typeface="Times New Roman" pitchFamily="18" charset="0"/>
              </a:rPr>
              <a:t>trên</a:t>
            </a:r>
            <a:r>
              <a:rPr lang="en-US" altLang="en-US" sz="2100" dirty="0">
                <a:latin typeface="Times New Roman" pitchFamily="18" charset="0"/>
              </a:rPr>
              <a:t> </a:t>
            </a:r>
            <a:r>
              <a:rPr lang="en-US" altLang="en-US" sz="2100" dirty="0" err="1">
                <a:latin typeface="Times New Roman" pitchFamily="18" charset="0"/>
              </a:rPr>
              <a:t>cao</a:t>
            </a:r>
            <a:r>
              <a:rPr lang="en-US" altLang="en-US" sz="2100" dirty="0">
                <a:latin typeface="Times New Roman" pitchFamily="18" charset="0"/>
              </a:rPr>
              <a:t> </a:t>
            </a:r>
            <a:r>
              <a:rPr lang="en-US" altLang="en-US" sz="2100" dirty="0" err="1">
                <a:latin typeface="Times New Roman" pitchFamily="18" charset="0"/>
              </a:rPr>
              <a:t>sà</a:t>
            </a:r>
            <a:r>
              <a:rPr lang="en-US" altLang="en-US" sz="2100" dirty="0">
                <a:latin typeface="Times New Roman" pitchFamily="18" charset="0"/>
              </a:rPr>
              <a:t> </a:t>
            </a:r>
            <a:r>
              <a:rPr lang="en-US" altLang="en-US" sz="2100" dirty="0" err="1">
                <a:latin typeface="Times New Roman" pitchFamily="18" charset="0"/>
              </a:rPr>
              <a:t>xuống</a:t>
            </a:r>
            <a:r>
              <a:rPr lang="en-US" altLang="en-US" sz="2100" dirty="0">
                <a:latin typeface="Times New Roman" pitchFamily="18" charset="0"/>
              </a:rPr>
              <a:t> </a:t>
            </a:r>
            <a:r>
              <a:rPr lang="en-US" altLang="en-US" sz="2100" dirty="0" err="1">
                <a:latin typeface="Times New Roman" pitchFamily="18" charset="0"/>
              </a:rPr>
              <a:t>thấp</a:t>
            </a:r>
            <a:r>
              <a:rPr lang="en-US" altLang="en-US" sz="2100" dirty="0">
                <a:latin typeface="Times New Roman" pitchFamily="18" charset="0"/>
              </a:rPr>
              <a:t> </a:t>
            </a:r>
            <a:r>
              <a:rPr lang="en-US" altLang="en-US" sz="2100" dirty="0" err="1">
                <a:latin typeface="Times New Roman" pitchFamily="18" charset="0"/>
              </a:rPr>
              <a:t>dần</a:t>
            </a:r>
            <a:r>
              <a:rPr lang="en-US" altLang="en-US" sz="2100" dirty="0">
                <a:latin typeface="Times New Roman" pitchFamily="18" charset="0"/>
              </a:rPr>
              <a:t>. Ở </a:t>
            </a:r>
            <a:r>
              <a:rPr lang="en-US" altLang="en-US" sz="2100" dirty="0" err="1">
                <a:latin typeface="Times New Roman" pitchFamily="18" charset="0"/>
              </a:rPr>
              <a:t>vị</a:t>
            </a:r>
            <a:r>
              <a:rPr lang="en-US" altLang="en-US" sz="2100" dirty="0">
                <a:latin typeface="Times New Roman" pitchFamily="18" charset="0"/>
              </a:rPr>
              <a:t> </a:t>
            </a:r>
            <a:r>
              <a:rPr lang="en-US" altLang="en-US" sz="2100" dirty="0" err="1">
                <a:latin typeface="Times New Roman" pitchFamily="18" charset="0"/>
              </a:rPr>
              <a:t>trí</a:t>
            </a:r>
            <a:r>
              <a:rPr lang="en-US" altLang="en-US" sz="2100" dirty="0">
                <a:latin typeface="Times New Roman" pitchFamily="18" charset="0"/>
              </a:rPr>
              <a:t> </a:t>
            </a:r>
            <a:r>
              <a:rPr lang="en-US" altLang="en-US" sz="2100" dirty="0" err="1">
                <a:latin typeface="Times New Roman" pitchFamily="18" charset="0"/>
              </a:rPr>
              <a:t>người</a:t>
            </a:r>
            <a:r>
              <a:rPr lang="en-US" altLang="en-US" sz="2100" dirty="0">
                <a:latin typeface="Times New Roman" pitchFamily="18" charset="0"/>
              </a:rPr>
              <a:t> </a:t>
            </a:r>
            <a:r>
              <a:rPr lang="en-US" altLang="en-US" sz="2100" dirty="0" err="1">
                <a:latin typeface="Times New Roman" pitchFamily="18" charset="0"/>
              </a:rPr>
              <a:t>lính</a:t>
            </a:r>
            <a:r>
              <a:rPr lang="en-US" altLang="en-US" sz="2100" dirty="0">
                <a:latin typeface="Times New Roman" pitchFamily="18" charset="0"/>
              </a:rPr>
              <a:t>, </a:t>
            </a:r>
            <a:r>
              <a:rPr lang="en-US" altLang="en-US" sz="2100" dirty="0" err="1">
                <a:latin typeface="Times New Roman" pitchFamily="18" charset="0"/>
              </a:rPr>
              <a:t>vầng</a:t>
            </a:r>
            <a:r>
              <a:rPr lang="en-US" altLang="en-US" sz="2100" dirty="0">
                <a:latin typeface="Times New Roman" pitchFamily="18" charset="0"/>
              </a:rPr>
              <a:t> </a:t>
            </a:r>
            <a:r>
              <a:rPr lang="en-US" altLang="en-US" sz="2100" dirty="0" err="1">
                <a:latin typeface="Times New Roman" pitchFamily="18" charset="0"/>
              </a:rPr>
              <a:t>trăng</a:t>
            </a:r>
            <a:r>
              <a:rPr lang="en-US" altLang="en-US" sz="2100" dirty="0">
                <a:latin typeface="Times New Roman" pitchFamily="18" charset="0"/>
              </a:rPr>
              <a:t> </a:t>
            </a:r>
            <a:r>
              <a:rPr lang="en-US" altLang="en-US" sz="2100" dirty="0" err="1">
                <a:latin typeface="Times New Roman" pitchFamily="18" charset="0"/>
              </a:rPr>
              <a:t>như</a:t>
            </a:r>
            <a:r>
              <a:rPr lang="en-US" altLang="en-US" sz="2100" dirty="0">
                <a:latin typeface="Times New Roman" pitchFamily="18" charset="0"/>
              </a:rPr>
              <a:t> </a:t>
            </a:r>
            <a:r>
              <a:rPr lang="en-US" altLang="en-US" sz="2100" dirty="0" err="1">
                <a:latin typeface="Times New Roman" pitchFamily="18" charset="0"/>
              </a:rPr>
              <a:t>đang</a:t>
            </a:r>
            <a:r>
              <a:rPr lang="en-US" altLang="en-US" sz="2100" dirty="0">
                <a:latin typeface="Times New Roman" pitchFamily="18" charset="0"/>
              </a:rPr>
              <a:t> </a:t>
            </a:r>
            <a:r>
              <a:rPr lang="en-US" altLang="en-US" sz="2100" dirty="0" err="1">
                <a:latin typeface="Times New Roman" pitchFamily="18" charset="0"/>
              </a:rPr>
              <a:t>treo</a:t>
            </a:r>
            <a:r>
              <a:rPr lang="en-US" altLang="en-US" sz="2100" dirty="0">
                <a:latin typeface="Times New Roman" pitchFamily="18" charset="0"/>
              </a:rPr>
              <a:t> </a:t>
            </a:r>
            <a:r>
              <a:rPr lang="en-US" altLang="en-US" sz="2100" dirty="0" err="1">
                <a:latin typeface="Times New Roman" pitchFamily="18" charset="0"/>
              </a:rPr>
              <a:t>trên</a:t>
            </a:r>
            <a:r>
              <a:rPr lang="en-US" altLang="en-US" sz="2100" dirty="0">
                <a:latin typeface="Times New Roman" pitchFamily="18" charset="0"/>
              </a:rPr>
              <a:t> </a:t>
            </a:r>
            <a:r>
              <a:rPr lang="en-US" altLang="en-US" sz="2100" dirty="0" err="1">
                <a:latin typeface="Times New Roman" pitchFamily="18" charset="0"/>
              </a:rPr>
              <a:t>đầu</a:t>
            </a:r>
            <a:r>
              <a:rPr lang="en-US" altLang="en-US" sz="2100" dirty="0">
                <a:latin typeface="Times New Roman" pitchFamily="18" charset="0"/>
              </a:rPr>
              <a:t> </a:t>
            </a:r>
            <a:r>
              <a:rPr lang="en-US" altLang="en-US" sz="2100" dirty="0" err="1">
                <a:latin typeface="Times New Roman" pitchFamily="18" charset="0"/>
              </a:rPr>
              <a:t>súng</a:t>
            </a:r>
            <a:r>
              <a:rPr lang="en-US" altLang="en-US" sz="2100" dirty="0">
                <a:latin typeface="Times New Roman" pitchFamily="18" charset="0"/>
              </a:rPr>
              <a:t> </a:t>
            </a:r>
            <a:r>
              <a:rPr lang="en-US" altLang="en-US" sz="2100" dirty="0" err="1">
                <a:latin typeface="Times New Roman" pitchFamily="18" charset="0"/>
              </a:rPr>
              <a:t>của</a:t>
            </a:r>
            <a:r>
              <a:rPr lang="en-US" altLang="en-US" sz="2100" dirty="0">
                <a:latin typeface="Times New Roman" pitchFamily="18" charset="0"/>
              </a:rPr>
              <a:t> </a:t>
            </a:r>
            <a:r>
              <a:rPr lang="en-US" altLang="en-US" sz="2100" dirty="0" err="1">
                <a:latin typeface="Times New Roman" pitchFamily="18" charset="0"/>
              </a:rPr>
              <a:t>mình</a:t>
            </a:r>
            <a:r>
              <a:rPr lang="en-US" altLang="en-US" sz="2100" dirty="0">
                <a:latin typeface="Times New Roman" pitchFamily="18" charset="0"/>
              </a:rPr>
              <a:t>. </a:t>
            </a:r>
            <a:r>
              <a:rPr lang="en-US" altLang="en-US" sz="2100" dirty="0" err="1">
                <a:latin typeface="Times New Roman" pitchFamily="18" charset="0"/>
              </a:rPr>
              <a:t>Trong</a:t>
            </a:r>
            <a:r>
              <a:rPr lang="en-US" altLang="en-US" sz="2100" dirty="0">
                <a:latin typeface="Times New Roman" pitchFamily="18" charset="0"/>
              </a:rPr>
              <a:t> </a:t>
            </a:r>
            <a:r>
              <a:rPr lang="en-US" altLang="en-US" sz="2100" dirty="0" err="1">
                <a:latin typeface="Times New Roman" pitchFamily="18" charset="0"/>
              </a:rPr>
              <a:t>hoàn</a:t>
            </a:r>
            <a:r>
              <a:rPr lang="en-US" altLang="en-US" sz="2100" dirty="0">
                <a:latin typeface="Times New Roman" pitchFamily="18" charset="0"/>
              </a:rPr>
              <a:t> </a:t>
            </a:r>
            <a:r>
              <a:rPr lang="en-US" altLang="en-US" sz="2100" dirty="0" err="1">
                <a:latin typeface="Times New Roman" pitchFamily="18" charset="0"/>
              </a:rPr>
              <a:t>cảnh</a:t>
            </a:r>
            <a:r>
              <a:rPr lang="en-US" altLang="en-US" sz="2100" dirty="0">
                <a:latin typeface="Times New Roman" pitchFamily="18" charset="0"/>
              </a:rPr>
              <a:t> </a:t>
            </a:r>
            <a:r>
              <a:rPr lang="en-US" altLang="en-US" sz="2100" dirty="0" err="1">
                <a:latin typeface="Times New Roman" pitchFamily="18" charset="0"/>
              </a:rPr>
              <a:t>hết</a:t>
            </a:r>
            <a:r>
              <a:rPr lang="en-US" altLang="en-US" sz="2100" dirty="0">
                <a:latin typeface="Times New Roman" pitchFamily="18" charset="0"/>
              </a:rPr>
              <a:t> </a:t>
            </a:r>
            <a:r>
              <a:rPr lang="en-US" altLang="en-US" sz="2100" dirty="0" err="1">
                <a:latin typeface="Times New Roman" pitchFamily="18" charset="0"/>
              </a:rPr>
              <a:t>sức</a:t>
            </a:r>
            <a:r>
              <a:rPr lang="en-US" altLang="en-US" sz="2100" dirty="0">
                <a:latin typeface="Times New Roman" pitchFamily="18" charset="0"/>
              </a:rPr>
              <a:t> </a:t>
            </a:r>
            <a:r>
              <a:rPr lang="en-US" altLang="en-US" sz="2100" dirty="0" err="1">
                <a:latin typeface="Times New Roman" pitchFamily="18" charset="0"/>
              </a:rPr>
              <a:t>gian</a:t>
            </a:r>
            <a:r>
              <a:rPr lang="en-US" altLang="en-US" sz="2100" dirty="0">
                <a:latin typeface="Times New Roman" pitchFamily="18" charset="0"/>
              </a:rPr>
              <a:t> </a:t>
            </a:r>
            <a:r>
              <a:rPr lang="en-US" altLang="en-US" sz="2100" dirty="0" err="1">
                <a:latin typeface="Times New Roman" pitchFamily="18" charset="0"/>
              </a:rPr>
              <a:t>khổ</a:t>
            </a:r>
            <a:r>
              <a:rPr lang="en-US" altLang="en-US" sz="2100" dirty="0">
                <a:latin typeface="Times New Roman" pitchFamily="18" charset="0"/>
              </a:rPr>
              <a:t> </a:t>
            </a:r>
            <a:r>
              <a:rPr lang="en-US" altLang="en-US" sz="2100" dirty="0" err="1">
                <a:latin typeface="Times New Roman" pitchFamily="18" charset="0"/>
              </a:rPr>
              <a:t>khốc</a:t>
            </a:r>
            <a:r>
              <a:rPr lang="en-US" altLang="en-US" sz="2100" dirty="0">
                <a:latin typeface="Times New Roman" pitchFamily="18" charset="0"/>
              </a:rPr>
              <a:t> </a:t>
            </a:r>
            <a:r>
              <a:rPr lang="en-US" altLang="en-US" sz="2100" dirty="0" err="1">
                <a:latin typeface="Times New Roman" pitchFamily="18" charset="0"/>
              </a:rPr>
              <a:t>liệt</a:t>
            </a:r>
            <a:r>
              <a:rPr lang="en-US" altLang="en-US" sz="2100" dirty="0">
                <a:latin typeface="Times New Roman" pitchFamily="18" charset="0"/>
              </a:rPr>
              <a:t>: </a:t>
            </a:r>
            <a:r>
              <a:rPr lang="en-US" altLang="en-US" sz="2100" dirty="0" err="1">
                <a:latin typeface="Times New Roman" pitchFamily="18" charset="0"/>
              </a:rPr>
              <a:t>đêm</a:t>
            </a:r>
            <a:r>
              <a:rPr lang="en-US" altLang="en-US" sz="2100" dirty="0">
                <a:latin typeface="Times New Roman" pitchFamily="18" charset="0"/>
              </a:rPr>
              <a:t> </a:t>
            </a:r>
            <a:r>
              <a:rPr lang="en-US" altLang="en-US" sz="2100" dirty="0" err="1">
                <a:latin typeface="Times New Roman" pitchFamily="18" charset="0"/>
              </a:rPr>
              <a:t>đông</a:t>
            </a:r>
            <a:r>
              <a:rPr lang="en-US" altLang="en-US" sz="2100" dirty="0">
                <a:latin typeface="Times New Roman" pitchFamily="18" charset="0"/>
              </a:rPr>
              <a:t> </a:t>
            </a:r>
            <a:r>
              <a:rPr lang="en-US" altLang="en-US" sz="2100" dirty="0" err="1">
                <a:latin typeface="Times New Roman" pitchFamily="18" charset="0"/>
              </a:rPr>
              <a:t>giá</a:t>
            </a:r>
            <a:r>
              <a:rPr lang="en-US" altLang="en-US" sz="2100" dirty="0">
                <a:latin typeface="Times New Roman" pitchFamily="18" charset="0"/>
              </a:rPr>
              <a:t> </a:t>
            </a:r>
            <a:r>
              <a:rPr lang="en-US" altLang="en-US" sz="2100" dirty="0" err="1">
                <a:latin typeface="Times New Roman" pitchFamily="18" charset="0"/>
              </a:rPr>
              <a:t>lạnh</a:t>
            </a:r>
            <a:r>
              <a:rPr lang="en-US" altLang="en-US" sz="2100" dirty="0">
                <a:latin typeface="Times New Roman" pitchFamily="18" charset="0"/>
              </a:rPr>
              <a:t>, </a:t>
            </a:r>
            <a:r>
              <a:rPr lang="en-US" altLang="en-US" sz="2100" dirty="0" err="1">
                <a:latin typeface="Times New Roman" pitchFamily="18" charset="0"/>
              </a:rPr>
              <a:t>rừng</a:t>
            </a:r>
            <a:r>
              <a:rPr lang="en-US" altLang="en-US" sz="2100" dirty="0">
                <a:latin typeface="Times New Roman" pitchFamily="18" charset="0"/>
              </a:rPr>
              <a:t> </a:t>
            </a:r>
            <a:r>
              <a:rPr lang="en-US" altLang="en-US" sz="2100" dirty="0" err="1">
                <a:latin typeface="Times New Roman" pitchFamily="18" charset="0"/>
              </a:rPr>
              <a:t>hoang</a:t>
            </a:r>
            <a:r>
              <a:rPr lang="en-US" altLang="en-US" sz="2100" dirty="0">
                <a:latin typeface="Times New Roman" pitchFamily="18" charset="0"/>
              </a:rPr>
              <a:t> </a:t>
            </a:r>
            <a:r>
              <a:rPr lang="en-US" altLang="en-US" sz="2100" dirty="0" err="1">
                <a:latin typeface="Times New Roman" pitchFamily="18" charset="0"/>
              </a:rPr>
              <a:t>sương</a:t>
            </a:r>
            <a:r>
              <a:rPr lang="en-US" altLang="en-US" sz="2100" dirty="0">
                <a:latin typeface="Times New Roman" pitchFamily="18" charset="0"/>
              </a:rPr>
              <a:t> </a:t>
            </a:r>
            <a:r>
              <a:rPr lang="en-US" altLang="en-US" sz="2100" dirty="0" err="1">
                <a:latin typeface="Times New Roman" pitchFamily="18" charset="0"/>
              </a:rPr>
              <a:t>muối</a:t>
            </a:r>
            <a:r>
              <a:rPr lang="en-US" altLang="en-US" sz="2100" dirty="0">
                <a:latin typeface="Times New Roman" pitchFamily="18" charset="0"/>
              </a:rPr>
              <a:t>, </a:t>
            </a:r>
            <a:r>
              <a:rPr lang="en-US" altLang="en-US" sz="2100" dirty="0" err="1">
                <a:latin typeface="Times New Roman" pitchFamily="18" charset="0"/>
              </a:rPr>
              <a:t>cái</a:t>
            </a:r>
            <a:r>
              <a:rPr lang="en-US" altLang="en-US" sz="2100" dirty="0">
                <a:latin typeface="Times New Roman" pitchFamily="18" charset="0"/>
              </a:rPr>
              <a:t> </a:t>
            </a:r>
            <a:r>
              <a:rPr lang="en-US" altLang="en-US" sz="2100" dirty="0" err="1">
                <a:latin typeface="Times New Roman" pitchFamily="18" charset="0"/>
              </a:rPr>
              <a:t>chết</a:t>
            </a:r>
            <a:r>
              <a:rPr lang="en-US" altLang="en-US" sz="2100" dirty="0">
                <a:latin typeface="Times New Roman" pitchFamily="18" charset="0"/>
              </a:rPr>
              <a:t> </a:t>
            </a:r>
            <a:r>
              <a:rPr lang="en-US" altLang="en-US" sz="2100" dirty="0" err="1">
                <a:latin typeface="Times New Roman" pitchFamily="18" charset="0"/>
              </a:rPr>
              <a:t>cận</a:t>
            </a:r>
            <a:r>
              <a:rPr lang="en-US" altLang="en-US" sz="2100" dirty="0">
                <a:latin typeface="Times New Roman" pitchFamily="18" charset="0"/>
              </a:rPr>
              <a:t> </a:t>
            </a:r>
            <a:r>
              <a:rPr lang="en-US" altLang="en-US" sz="2100" dirty="0" err="1">
                <a:latin typeface="Times New Roman" pitchFamily="18" charset="0"/>
              </a:rPr>
              <a:t>kề</a:t>
            </a:r>
            <a:r>
              <a:rPr lang="en-US" altLang="en-US" sz="2100" dirty="0">
                <a:latin typeface="Times New Roman" pitchFamily="18" charset="0"/>
              </a:rPr>
              <a:t>, </a:t>
            </a:r>
            <a:r>
              <a:rPr lang="en-US" altLang="en-US" sz="2100" dirty="0" err="1">
                <a:latin typeface="Times New Roman" pitchFamily="18" charset="0"/>
              </a:rPr>
              <a:t>vậy</a:t>
            </a:r>
            <a:r>
              <a:rPr lang="en-US" altLang="en-US" sz="2100" dirty="0">
                <a:latin typeface="Times New Roman" pitchFamily="18" charset="0"/>
              </a:rPr>
              <a:t> </a:t>
            </a:r>
            <a:r>
              <a:rPr lang="en-US" altLang="en-US" sz="2100" dirty="0" err="1">
                <a:latin typeface="Times New Roman" pitchFamily="18" charset="0"/>
              </a:rPr>
              <a:t>mà</a:t>
            </a:r>
            <a:r>
              <a:rPr lang="en-US" altLang="en-US" sz="2100" dirty="0">
                <a:latin typeface="Times New Roman" pitchFamily="18" charset="0"/>
              </a:rPr>
              <a:t> </a:t>
            </a:r>
            <a:r>
              <a:rPr lang="en-US" altLang="en-US" sz="2100" dirty="0" err="1">
                <a:latin typeface="Times New Roman" pitchFamily="18" charset="0"/>
              </a:rPr>
              <a:t>tâm</a:t>
            </a:r>
            <a:r>
              <a:rPr lang="en-US" altLang="en-US" sz="2100" dirty="0">
                <a:latin typeface="Times New Roman" pitchFamily="18" charset="0"/>
              </a:rPr>
              <a:t> </a:t>
            </a:r>
            <a:r>
              <a:rPr lang="en-US" altLang="en-US" sz="2100" dirty="0" err="1">
                <a:latin typeface="Times New Roman" pitchFamily="18" charset="0"/>
              </a:rPr>
              <a:t>hồn</a:t>
            </a:r>
            <a:r>
              <a:rPr lang="en-US" altLang="en-US" sz="2100" dirty="0">
                <a:latin typeface="Times New Roman" pitchFamily="18" charset="0"/>
              </a:rPr>
              <a:t> </a:t>
            </a:r>
            <a:r>
              <a:rPr lang="en-US" altLang="en-US" sz="2100" dirty="0" err="1">
                <a:latin typeface="Times New Roman" pitchFamily="18" charset="0"/>
              </a:rPr>
              <a:t>nhạy</a:t>
            </a:r>
            <a:r>
              <a:rPr lang="en-US" altLang="en-US" sz="2100" dirty="0">
                <a:latin typeface="Times New Roman" pitchFamily="18" charset="0"/>
              </a:rPr>
              <a:t> </a:t>
            </a:r>
            <a:r>
              <a:rPr lang="en-US" altLang="en-US" sz="2100" dirty="0" err="1">
                <a:latin typeface="Times New Roman" pitchFamily="18" charset="0"/>
              </a:rPr>
              <a:t>cảm</a:t>
            </a:r>
            <a:r>
              <a:rPr lang="en-US" altLang="en-US" sz="2100" dirty="0">
                <a:latin typeface="Times New Roman" pitchFamily="18" charset="0"/>
              </a:rPr>
              <a:t> </a:t>
            </a:r>
            <a:r>
              <a:rPr lang="en-US" altLang="en-US" sz="2100" dirty="0" err="1">
                <a:latin typeface="Times New Roman" pitchFamily="18" charset="0"/>
              </a:rPr>
              <a:t>của</a:t>
            </a:r>
            <a:r>
              <a:rPr lang="en-US" altLang="en-US" sz="2100" dirty="0">
                <a:latin typeface="Times New Roman" pitchFamily="18" charset="0"/>
              </a:rPr>
              <a:t> </a:t>
            </a:r>
            <a:r>
              <a:rPr lang="en-US" altLang="en-US" sz="2100" dirty="0" err="1">
                <a:latin typeface="Times New Roman" pitchFamily="18" charset="0"/>
              </a:rPr>
              <a:t>người</a:t>
            </a:r>
            <a:r>
              <a:rPr lang="en-US" altLang="en-US" sz="2100" dirty="0">
                <a:latin typeface="Times New Roman" pitchFamily="18" charset="0"/>
              </a:rPr>
              <a:t> </a:t>
            </a:r>
            <a:r>
              <a:rPr lang="en-US" altLang="en-US" sz="2100" dirty="0" err="1">
                <a:latin typeface="Times New Roman" pitchFamily="18" charset="0"/>
              </a:rPr>
              <a:t>chiến</a:t>
            </a:r>
            <a:r>
              <a:rPr lang="en-US" altLang="en-US" sz="2100" dirty="0">
                <a:latin typeface="Times New Roman" pitchFamily="18" charset="0"/>
              </a:rPr>
              <a:t> </a:t>
            </a:r>
            <a:r>
              <a:rPr lang="en-US" altLang="en-US" sz="2100" dirty="0" err="1">
                <a:latin typeface="Times New Roman" pitchFamily="18" charset="0"/>
              </a:rPr>
              <a:t>sĩ</a:t>
            </a:r>
            <a:r>
              <a:rPr lang="en-US" altLang="en-US" sz="2100" dirty="0">
                <a:latin typeface="Times New Roman" pitchFamily="18" charset="0"/>
              </a:rPr>
              <a:t> </a:t>
            </a:r>
            <a:r>
              <a:rPr lang="en-US" altLang="en-US" sz="2100" dirty="0" err="1">
                <a:latin typeface="Times New Roman" pitchFamily="18" charset="0"/>
              </a:rPr>
              <a:t>vẫn</a:t>
            </a:r>
            <a:r>
              <a:rPr lang="en-US" altLang="en-US" sz="2100" dirty="0">
                <a:latin typeface="Times New Roman" pitchFamily="18" charset="0"/>
              </a:rPr>
              <a:t> </a:t>
            </a:r>
            <a:r>
              <a:rPr lang="en-US" altLang="en-US" sz="2100" dirty="0" err="1">
                <a:latin typeface="Times New Roman" pitchFamily="18" charset="0"/>
              </a:rPr>
              <a:t>thấy</a:t>
            </a:r>
            <a:r>
              <a:rPr lang="en-US" altLang="en-US" sz="2100" dirty="0">
                <a:latin typeface="Times New Roman" pitchFamily="18" charset="0"/>
              </a:rPr>
              <a:t> </a:t>
            </a:r>
            <a:r>
              <a:rPr lang="en-US" altLang="en-US" sz="2100" dirty="0" err="1">
                <a:latin typeface="Times New Roman" pitchFamily="18" charset="0"/>
              </a:rPr>
              <a:t>hình</a:t>
            </a:r>
            <a:r>
              <a:rPr lang="en-US" altLang="en-US" sz="2100" dirty="0">
                <a:latin typeface="Times New Roman" pitchFamily="18" charset="0"/>
              </a:rPr>
              <a:t> </a:t>
            </a:r>
            <a:r>
              <a:rPr lang="en-US" altLang="en-US" sz="2100" dirty="0" err="1">
                <a:latin typeface="Times New Roman" pitchFamily="18" charset="0"/>
              </a:rPr>
              <a:t>ảnh</a:t>
            </a:r>
            <a:r>
              <a:rPr lang="en-US" altLang="en-US" sz="2100" dirty="0">
                <a:latin typeface="Times New Roman" pitchFamily="18" charset="0"/>
              </a:rPr>
              <a:t> </a:t>
            </a:r>
            <a:r>
              <a:rPr lang="en-US" altLang="en-US" sz="2100" dirty="0" err="1">
                <a:latin typeface="Times New Roman" pitchFamily="18" charset="0"/>
              </a:rPr>
              <a:t>trăng</a:t>
            </a:r>
            <a:r>
              <a:rPr lang="en-US" altLang="en-US" sz="2100" dirty="0">
                <a:latin typeface="Times New Roman" pitchFamily="18" charset="0"/>
              </a:rPr>
              <a:t> </a:t>
            </a:r>
            <a:r>
              <a:rPr lang="en-US" altLang="en-US" sz="2100" dirty="0" err="1">
                <a:latin typeface="Times New Roman" pitchFamily="18" charset="0"/>
              </a:rPr>
              <a:t>và</a:t>
            </a:r>
            <a:r>
              <a:rPr lang="en-US" altLang="en-US" sz="2100" dirty="0">
                <a:latin typeface="Times New Roman" pitchFamily="18" charset="0"/>
              </a:rPr>
              <a:t> </a:t>
            </a:r>
            <a:r>
              <a:rPr lang="en-US" altLang="en-US" sz="2100" dirty="0" err="1">
                <a:latin typeface="Times New Roman" pitchFamily="18" charset="0"/>
              </a:rPr>
              <a:t>súng</a:t>
            </a:r>
            <a:r>
              <a:rPr lang="en-US" altLang="en-US" sz="2100" dirty="0">
                <a:latin typeface="Times New Roman" pitchFamily="18" charset="0"/>
              </a:rPr>
              <a:t> </a:t>
            </a:r>
            <a:r>
              <a:rPr lang="en-US" altLang="en-US" sz="2100" dirty="0" err="1">
                <a:latin typeface="Times New Roman" pitchFamily="18" charset="0"/>
              </a:rPr>
              <a:t>thú</a:t>
            </a:r>
            <a:r>
              <a:rPr lang="en-US" altLang="en-US" sz="2100" dirty="0">
                <a:latin typeface="Times New Roman" pitchFamily="18" charset="0"/>
              </a:rPr>
              <a:t> </a:t>
            </a:r>
            <a:r>
              <a:rPr lang="en-US" altLang="en-US" sz="2100" dirty="0" err="1">
                <a:latin typeface="Times New Roman" pitchFamily="18" charset="0"/>
              </a:rPr>
              <a:t>vị</a:t>
            </a:r>
            <a:r>
              <a:rPr lang="en-US" altLang="en-US" sz="2100" dirty="0">
                <a:latin typeface="Times New Roman" pitchFamily="18" charset="0"/>
              </a:rPr>
              <a:t>. </a:t>
            </a:r>
            <a:r>
              <a:rPr lang="en-US" altLang="en-US" sz="2100" dirty="0" err="1">
                <a:latin typeface="Times New Roman" pitchFamily="18" charset="0"/>
              </a:rPr>
              <a:t>Súng</a:t>
            </a:r>
            <a:r>
              <a:rPr lang="en-US" altLang="en-US" sz="2100" dirty="0">
                <a:latin typeface="Times New Roman" pitchFamily="18" charset="0"/>
              </a:rPr>
              <a:t> </a:t>
            </a:r>
            <a:r>
              <a:rPr lang="en-US" altLang="en-US" sz="2100" dirty="0" err="1">
                <a:latin typeface="Times New Roman" pitchFamily="18" charset="0"/>
              </a:rPr>
              <a:t>và</a:t>
            </a:r>
            <a:r>
              <a:rPr lang="en-US" altLang="en-US" sz="2100" dirty="0">
                <a:latin typeface="Times New Roman" pitchFamily="18" charset="0"/>
              </a:rPr>
              <a:t> </a:t>
            </a:r>
            <a:r>
              <a:rPr lang="en-US" altLang="en-US" sz="2100" dirty="0" err="1">
                <a:latin typeface="Times New Roman" pitchFamily="18" charset="0"/>
              </a:rPr>
              <a:t>trăng</a:t>
            </a:r>
            <a:r>
              <a:rPr lang="en-US" altLang="en-US" sz="2100" dirty="0">
                <a:latin typeface="Times New Roman" pitchFamily="18" charset="0"/>
              </a:rPr>
              <a:t> </a:t>
            </a:r>
            <a:r>
              <a:rPr lang="en-US" altLang="en-US" sz="2100" dirty="0" err="1">
                <a:latin typeface="Times New Roman" pitchFamily="18" charset="0"/>
              </a:rPr>
              <a:t>là</a:t>
            </a:r>
            <a:r>
              <a:rPr lang="en-US" altLang="en-US" sz="2100" dirty="0">
                <a:latin typeface="Times New Roman" pitchFamily="18" charset="0"/>
              </a:rPr>
              <a:t> </a:t>
            </a:r>
            <a:r>
              <a:rPr lang="en-US" altLang="en-US" sz="2100" dirty="0" err="1">
                <a:latin typeface="Times New Roman" pitchFamily="18" charset="0"/>
              </a:rPr>
              <a:t>gần</a:t>
            </a:r>
            <a:r>
              <a:rPr lang="en-US" altLang="en-US" sz="2100" dirty="0">
                <a:latin typeface="Times New Roman" pitchFamily="18" charset="0"/>
              </a:rPr>
              <a:t> </a:t>
            </a:r>
            <a:r>
              <a:rPr lang="en-US" altLang="en-US" sz="2100" dirty="0" err="1">
                <a:latin typeface="Times New Roman" pitchFamily="18" charset="0"/>
              </a:rPr>
              <a:t>và</a:t>
            </a:r>
            <a:r>
              <a:rPr lang="en-US" altLang="en-US" sz="2100" dirty="0">
                <a:latin typeface="Times New Roman" pitchFamily="18" charset="0"/>
              </a:rPr>
              <a:t> </a:t>
            </a:r>
            <a:r>
              <a:rPr lang="en-US" altLang="en-US" sz="2100" dirty="0" err="1">
                <a:latin typeface="Times New Roman" pitchFamily="18" charset="0"/>
              </a:rPr>
              <a:t>xa</a:t>
            </a:r>
            <a:r>
              <a:rPr lang="en-US" altLang="en-US" sz="2100" dirty="0">
                <a:latin typeface="Times New Roman" pitchFamily="18" charset="0"/>
              </a:rPr>
              <a:t>, </a:t>
            </a:r>
            <a:r>
              <a:rPr lang="en-US" altLang="en-US" sz="2100" dirty="0" err="1">
                <a:latin typeface="Times New Roman" pitchFamily="18" charset="0"/>
              </a:rPr>
              <a:t>là</a:t>
            </a:r>
            <a:r>
              <a:rPr lang="en-US" altLang="en-US" sz="2100" dirty="0">
                <a:latin typeface="Times New Roman" pitchFamily="18" charset="0"/>
              </a:rPr>
              <a:t> </a:t>
            </a:r>
            <a:r>
              <a:rPr lang="en-US" altLang="en-US" sz="2100" dirty="0" err="1">
                <a:latin typeface="Times New Roman" pitchFamily="18" charset="0"/>
              </a:rPr>
              <a:t>thực</a:t>
            </a:r>
            <a:r>
              <a:rPr lang="en-US" altLang="en-US" sz="2100" dirty="0">
                <a:latin typeface="Times New Roman" pitchFamily="18" charset="0"/>
              </a:rPr>
              <a:t> </a:t>
            </a:r>
            <a:r>
              <a:rPr lang="en-US" altLang="en-US" sz="2100" dirty="0" err="1">
                <a:latin typeface="Times New Roman" pitchFamily="18" charset="0"/>
              </a:rPr>
              <a:t>tại</a:t>
            </a:r>
            <a:r>
              <a:rPr lang="en-US" altLang="en-US" sz="2100" dirty="0">
                <a:latin typeface="Times New Roman" pitchFamily="18" charset="0"/>
              </a:rPr>
              <a:t> </a:t>
            </a:r>
            <a:r>
              <a:rPr lang="en-US" altLang="en-US" sz="2100" dirty="0" err="1">
                <a:latin typeface="Times New Roman" pitchFamily="18" charset="0"/>
              </a:rPr>
              <a:t>và</a:t>
            </a:r>
            <a:r>
              <a:rPr lang="en-US" altLang="en-US" sz="2100" dirty="0">
                <a:latin typeface="Times New Roman" pitchFamily="18" charset="0"/>
              </a:rPr>
              <a:t> </a:t>
            </a:r>
            <a:r>
              <a:rPr lang="en-US" altLang="en-US" sz="2100" dirty="0" err="1">
                <a:latin typeface="Times New Roman" pitchFamily="18" charset="0"/>
              </a:rPr>
              <a:t>mơ</a:t>
            </a:r>
            <a:r>
              <a:rPr lang="en-US" altLang="en-US" sz="2100" dirty="0">
                <a:latin typeface="Times New Roman" pitchFamily="18" charset="0"/>
              </a:rPr>
              <a:t> </a:t>
            </a:r>
            <a:r>
              <a:rPr lang="en-US" altLang="en-US" sz="2100" dirty="0" err="1">
                <a:latin typeface="Times New Roman" pitchFamily="18" charset="0"/>
              </a:rPr>
              <a:t>mộng</a:t>
            </a:r>
            <a:r>
              <a:rPr lang="en-US" altLang="en-US" sz="2100" dirty="0">
                <a:latin typeface="Times New Roman" pitchFamily="18" charset="0"/>
              </a:rPr>
              <a:t>, </a:t>
            </a:r>
            <a:r>
              <a:rPr lang="en-US" altLang="en-US" sz="2100" dirty="0" err="1">
                <a:latin typeface="Times New Roman" pitchFamily="18" charset="0"/>
              </a:rPr>
              <a:t>là</a:t>
            </a:r>
            <a:r>
              <a:rPr lang="en-US" altLang="en-US" sz="2100" dirty="0">
                <a:latin typeface="Times New Roman" pitchFamily="18" charset="0"/>
              </a:rPr>
              <a:t> </a:t>
            </a:r>
            <a:r>
              <a:rPr lang="en-US" altLang="en-US" sz="2100" dirty="0" err="1">
                <a:latin typeface="Times New Roman" pitchFamily="18" charset="0"/>
              </a:rPr>
              <a:t>chất</a:t>
            </a:r>
            <a:r>
              <a:rPr lang="en-US" altLang="en-US" sz="2100" dirty="0">
                <a:latin typeface="Times New Roman" pitchFamily="18" charset="0"/>
              </a:rPr>
              <a:t> </a:t>
            </a:r>
            <a:r>
              <a:rPr lang="en-US" altLang="en-US" sz="2100" dirty="0" err="1">
                <a:latin typeface="Times New Roman" pitchFamily="18" charset="0"/>
              </a:rPr>
              <a:t>hiện</a:t>
            </a:r>
            <a:r>
              <a:rPr lang="en-US" altLang="en-US" sz="2100" dirty="0">
                <a:latin typeface="Times New Roman" pitchFamily="18" charset="0"/>
              </a:rPr>
              <a:t> </a:t>
            </a:r>
            <a:r>
              <a:rPr lang="en-US" altLang="en-US" sz="2100" dirty="0" err="1">
                <a:latin typeface="Times New Roman" pitchFamily="18" charset="0"/>
              </a:rPr>
              <a:t>thực</a:t>
            </a:r>
            <a:r>
              <a:rPr lang="en-US" altLang="en-US" sz="2100" dirty="0">
                <a:latin typeface="Times New Roman" pitchFamily="18" charset="0"/>
              </a:rPr>
              <a:t> </a:t>
            </a:r>
            <a:r>
              <a:rPr lang="en-US" altLang="en-US" sz="2100" dirty="0" err="1">
                <a:latin typeface="Times New Roman" pitchFamily="18" charset="0"/>
              </a:rPr>
              <a:t>và</a:t>
            </a:r>
            <a:r>
              <a:rPr lang="en-US" altLang="en-US" sz="2100" dirty="0">
                <a:latin typeface="Times New Roman" pitchFamily="18" charset="0"/>
              </a:rPr>
              <a:t> </a:t>
            </a:r>
            <a:r>
              <a:rPr lang="en-US" altLang="en-US" sz="2100" dirty="0" err="1">
                <a:latin typeface="Times New Roman" pitchFamily="18" charset="0"/>
              </a:rPr>
              <a:t>chất</a:t>
            </a:r>
            <a:r>
              <a:rPr lang="en-US" altLang="en-US" sz="2100" dirty="0">
                <a:latin typeface="Times New Roman" pitchFamily="18" charset="0"/>
              </a:rPr>
              <a:t> </a:t>
            </a:r>
            <a:r>
              <a:rPr lang="en-US" altLang="en-US" sz="2100" dirty="0" err="1">
                <a:latin typeface="Times New Roman" pitchFamily="18" charset="0"/>
              </a:rPr>
              <a:t>lãng</a:t>
            </a:r>
            <a:r>
              <a:rPr lang="en-US" altLang="en-US" sz="2100" dirty="0">
                <a:latin typeface="Times New Roman" pitchFamily="18" charset="0"/>
              </a:rPr>
              <a:t> </a:t>
            </a:r>
            <a:r>
              <a:rPr lang="en-US" altLang="en-US" sz="2100" dirty="0" err="1">
                <a:latin typeface="Times New Roman" pitchFamily="18" charset="0"/>
              </a:rPr>
              <a:t>mạn</a:t>
            </a:r>
            <a:r>
              <a:rPr lang="en-US" altLang="en-US" sz="2100" dirty="0">
                <a:latin typeface="Times New Roman" pitchFamily="18" charset="0"/>
              </a:rPr>
              <a:t>, </a:t>
            </a:r>
            <a:r>
              <a:rPr lang="en-US" altLang="en-US" sz="2100" dirty="0" err="1">
                <a:latin typeface="Times New Roman" pitchFamily="18" charset="0"/>
              </a:rPr>
              <a:t>là</a:t>
            </a:r>
            <a:r>
              <a:rPr lang="en-US" altLang="en-US" sz="2100" dirty="0">
                <a:latin typeface="Times New Roman" pitchFamily="18" charset="0"/>
              </a:rPr>
              <a:t> </a:t>
            </a:r>
            <a:r>
              <a:rPr lang="en-US" altLang="en-US" sz="2100" dirty="0" err="1">
                <a:latin typeface="Times New Roman" pitchFamily="18" charset="0"/>
              </a:rPr>
              <a:t>chất</a:t>
            </a:r>
            <a:r>
              <a:rPr lang="en-US" altLang="en-US" sz="2100" dirty="0">
                <a:latin typeface="Times New Roman" pitchFamily="18" charset="0"/>
              </a:rPr>
              <a:t> </a:t>
            </a:r>
            <a:r>
              <a:rPr lang="en-US" altLang="en-US" sz="2100" dirty="0" err="1">
                <a:latin typeface="Times New Roman" pitchFamily="18" charset="0"/>
              </a:rPr>
              <a:t>chiến</a:t>
            </a:r>
            <a:r>
              <a:rPr lang="en-US" altLang="en-US" sz="2100" dirty="0">
                <a:latin typeface="Times New Roman" pitchFamily="18" charset="0"/>
              </a:rPr>
              <a:t> </a:t>
            </a:r>
            <a:r>
              <a:rPr lang="en-US" altLang="en-US" sz="2100" dirty="0" err="1">
                <a:latin typeface="Times New Roman" pitchFamily="18" charset="0"/>
              </a:rPr>
              <a:t>sĩ</a:t>
            </a:r>
            <a:r>
              <a:rPr lang="en-US" altLang="en-US" sz="2100" dirty="0">
                <a:latin typeface="Times New Roman" pitchFamily="18" charset="0"/>
              </a:rPr>
              <a:t> </a:t>
            </a:r>
            <a:r>
              <a:rPr lang="en-US" altLang="en-US" sz="2100" dirty="0" err="1">
                <a:latin typeface="Times New Roman" pitchFamily="18" charset="0"/>
              </a:rPr>
              <a:t>và</a:t>
            </a:r>
            <a:r>
              <a:rPr lang="en-US" altLang="en-US" sz="2100" dirty="0">
                <a:latin typeface="Times New Roman" pitchFamily="18" charset="0"/>
              </a:rPr>
              <a:t> </a:t>
            </a:r>
            <a:r>
              <a:rPr lang="en-US" altLang="en-US" sz="2100" dirty="0" err="1">
                <a:latin typeface="Times New Roman" pitchFamily="18" charset="0"/>
              </a:rPr>
              <a:t>chất</a:t>
            </a:r>
            <a:r>
              <a:rPr lang="en-US" altLang="en-US" sz="2100" dirty="0">
                <a:latin typeface="Times New Roman" pitchFamily="18" charset="0"/>
              </a:rPr>
              <a:t> </a:t>
            </a:r>
            <a:r>
              <a:rPr lang="en-US" altLang="en-US" sz="2100" dirty="0" err="1">
                <a:latin typeface="Times New Roman" pitchFamily="18" charset="0"/>
              </a:rPr>
              <a:t>thi</a:t>
            </a:r>
            <a:r>
              <a:rPr lang="en-US" altLang="en-US" sz="2100" dirty="0">
                <a:latin typeface="Times New Roman" pitchFamily="18" charset="0"/>
              </a:rPr>
              <a:t> </a:t>
            </a:r>
            <a:r>
              <a:rPr lang="en-US" altLang="en-US" sz="2100" dirty="0" err="1">
                <a:latin typeface="Times New Roman" pitchFamily="18" charset="0"/>
              </a:rPr>
              <a:t>sĩ</a:t>
            </a:r>
            <a:r>
              <a:rPr lang="en-US" altLang="en-US" sz="2100" dirty="0">
                <a:latin typeface="Times New Roman" pitchFamily="18" charset="0"/>
              </a:rPr>
              <a:t>. </a:t>
            </a:r>
            <a:r>
              <a:rPr lang="en-US" altLang="en-US" sz="2100" dirty="0" err="1">
                <a:latin typeface="Times New Roman" pitchFamily="18" charset="0"/>
              </a:rPr>
              <a:t>Đó</a:t>
            </a:r>
            <a:r>
              <a:rPr lang="en-US" altLang="en-US" sz="2100" dirty="0">
                <a:latin typeface="Times New Roman" pitchFamily="18" charset="0"/>
              </a:rPr>
              <a:t> </a:t>
            </a:r>
            <a:r>
              <a:rPr lang="en-US" altLang="en-US" sz="2100" dirty="0" err="1">
                <a:latin typeface="Times New Roman" pitchFamily="18" charset="0"/>
              </a:rPr>
              <a:t>là</a:t>
            </a:r>
            <a:r>
              <a:rPr lang="en-US" altLang="en-US" sz="2100" dirty="0">
                <a:latin typeface="Times New Roman" pitchFamily="18" charset="0"/>
              </a:rPr>
              <a:t> </a:t>
            </a:r>
            <a:r>
              <a:rPr lang="en-US" altLang="en-US" sz="2100" dirty="0" err="1">
                <a:latin typeface="Times New Roman" pitchFamily="18" charset="0"/>
              </a:rPr>
              <a:t>những</a:t>
            </a:r>
            <a:r>
              <a:rPr lang="en-US" altLang="en-US" sz="2100" dirty="0">
                <a:latin typeface="Times New Roman" pitchFamily="18" charset="0"/>
              </a:rPr>
              <a:t> </a:t>
            </a:r>
            <a:r>
              <a:rPr lang="en-US" altLang="en-US" sz="2100" dirty="0" err="1">
                <a:latin typeface="Times New Roman" pitchFamily="18" charset="0"/>
              </a:rPr>
              <a:t>mặt</a:t>
            </a:r>
            <a:r>
              <a:rPr lang="en-US" altLang="en-US" sz="2100" dirty="0">
                <a:latin typeface="Times New Roman" pitchFamily="18" charset="0"/>
              </a:rPr>
              <a:t> </a:t>
            </a:r>
            <a:r>
              <a:rPr lang="en-US" altLang="en-US" sz="2100" dirty="0" err="1">
                <a:latin typeface="Times New Roman" pitchFamily="18" charset="0"/>
              </a:rPr>
              <a:t>bổ</a:t>
            </a:r>
            <a:r>
              <a:rPr lang="en-US" altLang="en-US" sz="2100" dirty="0">
                <a:latin typeface="Times New Roman" pitchFamily="18" charset="0"/>
              </a:rPr>
              <a:t> sung, </a:t>
            </a:r>
            <a:r>
              <a:rPr lang="en-US" altLang="en-US" sz="2100" dirty="0" err="1">
                <a:latin typeface="Times New Roman" pitchFamily="18" charset="0"/>
              </a:rPr>
              <a:t>hài</a:t>
            </a:r>
            <a:r>
              <a:rPr lang="en-US" altLang="en-US" sz="2100" dirty="0">
                <a:latin typeface="Times New Roman" pitchFamily="18" charset="0"/>
              </a:rPr>
              <a:t> </a:t>
            </a:r>
            <a:r>
              <a:rPr lang="en-US" altLang="en-US" sz="2100" dirty="0" err="1">
                <a:latin typeface="Times New Roman" pitchFamily="18" charset="0"/>
              </a:rPr>
              <a:t>hòa</a:t>
            </a:r>
            <a:r>
              <a:rPr lang="en-US" altLang="en-US" sz="2100" dirty="0">
                <a:latin typeface="Times New Roman" pitchFamily="18" charset="0"/>
              </a:rPr>
              <a:t> </a:t>
            </a:r>
            <a:r>
              <a:rPr lang="en-US" altLang="en-US" sz="2100" dirty="0" err="1">
                <a:latin typeface="Times New Roman" pitchFamily="18" charset="0"/>
              </a:rPr>
              <a:t>với</a:t>
            </a:r>
            <a:r>
              <a:rPr lang="en-US" altLang="en-US" sz="2100" dirty="0">
                <a:latin typeface="Times New Roman" pitchFamily="18" charset="0"/>
              </a:rPr>
              <a:t> </a:t>
            </a:r>
            <a:r>
              <a:rPr lang="en-US" altLang="en-US" sz="2100" dirty="0" err="1">
                <a:latin typeface="Times New Roman" pitchFamily="18" charset="0"/>
              </a:rPr>
              <a:t>nhau</a:t>
            </a:r>
            <a:r>
              <a:rPr lang="en-US" altLang="en-US" sz="2100" dirty="0">
                <a:latin typeface="Times New Roman" pitchFamily="18" charset="0"/>
              </a:rPr>
              <a:t> </a:t>
            </a:r>
            <a:r>
              <a:rPr lang="en-US" altLang="en-US" sz="2100" dirty="0" err="1">
                <a:latin typeface="Times New Roman" pitchFamily="18" charset="0"/>
              </a:rPr>
              <a:t>trong</a:t>
            </a:r>
            <a:r>
              <a:rPr lang="en-US" altLang="en-US" sz="2100" dirty="0">
                <a:latin typeface="Times New Roman" pitchFamily="18" charset="0"/>
              </a:rPr>
              <a:t> </a:t>
            </a:r>
            <a:r>
              <a:rPr lang="en-US" altLang="en-US" sz="2100" dirty="0" err="1">
                <a:latin typeface="Times New Roman" pitchFamily="18" charset="0"/>
              </a:rPr>
              <a:t>cuộc</a:t>
            </a:r>
            <a:r>
              <a:rPr lang="en-US" altLang="en-US" sz="2100" dirty="0">
                <a:latin typeface="Times New Roman" pitchFamily="18" charset="0"/>
              </a:rPr>
              <a:t> </a:t>
            </a:r>
            <a:r>
              <a:rPr lang="en-US" altLang="en-US" sz="2100" dirty="0" err="1">
                <a:latin typeface="Times New Roman" pitchFamily="18" charset="0"/>
              </a:rPr>
              <a:t>đời</a:t>
            </a:r>
            <a:r>
              <a:rPr lang="en-US" altLang="en-US" sz="2100" dirty="0">
                <a:latin typeface="Times New Roman" pitchFamily="18" charset="0"/>
              </a:rPr>
              <a:t> </a:t>
            </a:r>
            <a:r>
              <a:rPr lang="en-US" altLang="en-US" sz="2100" dirty="0" err="1">
                <a:latin typeface="Times New Roman" pitchFamily="18" charset="0"/>
              </a:rPr>
              <a:t>người</a:t>
            </a:r>
            <a:r>
              <a:rPr lang="en-US" altLang="en-US" sz="2100" dirty="0">
                <a:latin typeface="Times New Roman" pitchFamily="18" charset="0"/>
              </a:rPr>
              <a:t> </a:t>
            </a:r>
            <a:r>
              <a:rPr lang="en-US" altLang="en-US" sz="2100" dirty="0" err="1">
                <a:latin typeface="Times New Roman" pitchFamily="18" charset="0"/>
              </a:rPr>
              <a:t>lính</a:t>
            </a:r>
            <a:r>
              <a:rPr lang="en-US" altLang="en-US" sz="2100" dirty="0">
                <a:latin typeface="Times New Roman" pitchFamily="18" charset="0"/>
              </a:rPr>
              <a:t>. </a:t>
            </a:r>
            <a:r>
              <a:rPr lang="en-US" altLang="en-US" sz="2100" dirty="0" err="1">
                <a:latin typeface="Times New Roman" pitchFamily="18" charset="0"/>
              </a:rPr>
              <a:t>Súng</a:t>
            </a:r>
            <a:r>
              <a:rPr lang="en-US" altLang="en-US" sz="2100" dirty="0">
                <a:latin typeface="Times New Roman" pitchFamily="18" charset="0"/>
              </a:rPr>
              <a:t> </a:t>
            </a:r>
            <a:r>
              <a:rPr lang="en-US" altLang="en-US" sz="2100" dirty="0" err="1">
                <a:latin typeface="Times New Roman" pitchFamily="18" charset="0"/>
              </a:rPr>
              <a:t>và</a:t>
            </a:r>
            <a:r>
              <a:rPr lang="en-US" altLang="en-US" sz="2100" dirty="0">
                <a:latin typeface="Times New Roman" pitchFamily="18" charset="0"/>
              </a:rPr>
              <a:t> </a:t>
            </a:r>
            <a:r>
              <a:rPr lang="en-US" altLang="en-US" sz="2100" dirty="0" err="1">
                <a:latin typeface="Times New Roman" pitchFamily="18" charset="0"/>
              </a:rPr>
              <a:t>trăng</a:t>
            </a:r>
            <a:r>
              <a:rPr lang="en-US" altLang="en-US" sz="2100" dirty="0">
                <a:latin typeface="Times New Roman" pitchFamily="18" charset="0"/>
              </a:rPr>
              <a:t> </a:t>
            </a:r>
            <a:r>
              <a:rPr lang="en-US" altLang="en-US" sz="2100" dirty="0" err="1">
                <a:latin typeface="Times New Roman" pitchFamily="18" charset="0"/>
              </a:rPr>
              <a:t>đã</a:t>
            </a:r>
            <a:r>
              <a:rPr lang="en-US" altLang="en-US" sz="2100" dirty="0">
                <a:latin typeface="Times New Roman" pitchFamily="18" charset="0"/>
              </a:rPr>
              <a:t> </a:t>
            </a:r>
            <a:r>
              <a:rPr lang="en-US" altLang="en-US" sz="2100" dirty="0" err="1">
                <a:latin typeface="Times New Roman" pitchFamily="18" charset="0"/>
              </a:rPr>
              <a:t>tạo</a:t>
            </a:r>
            <a:r>
              <a:rPr lang="en-US" altLang="en-US" sz="2100" dirty="0">
                <a:latin typeface="Times New Roman" pitchFamily="18" charset="0"/>
              </a:rPr>
              <a:t> </a:t>
            </a:r>
            <a:r>
              <a:rPr lang="en-US" altLang="en-US" sz="2100" dirty="0" err="1">
                <a:latin typeface="Times New Roman" pitchFamily="18" charset="0"/>
              </a:rPr>
              <a:t>nên</a:t>
            </a:r>
            <a:r>
              <a:rPr lang="en-US" altLang="en-US" sz="2100" dirty="0">
                <a:latin typeface="Times New Roman" pitchFamily="18" charset="0"/>
              </a:rPr>
              <a:t> </a:t>
            </a:r>
            <a:r>
              <a:rPr lang="en-US" altLang="en-US" sz="2100" dirty="0" err="1">
                <a:latin typeface="Times New Roman" pitchFamily="18" charset="0"/>
              </a:rPr>
              <a:t>một</a:t>
            </a:r>
            <a:r>
              <a:rPr lang="en-US" altLang="en-US" sz="2100" dirty="0">
                <a:latin typeface="Times New Roman" pitchFamily="18" charset="0"/>
              </a:rPr>
              <a:t> </a:t>
            </a:r>
            <a:r>
              <a:rPr lang="en-US" altLang="en-US" sz="2100" dirty="0" err="1">
                <a:latin typeface="Times New Roman" pitchFamily="18" charset="0"/>
              </a:rPr>
              <a:t>cặp</a:t>
            </a:r>
            <a:r>
              <a:rPr lang="en-US" altLang="en-US" sz="2100" dirty="0">
                <a:latin typeface="Times New Roman" pitchFamily="18" charset="0"/>
              </a:rPr>
              <a:t> </a:t>
            </a:r>
            <a:r>
              <a:rPr lang="en-US" altLang="en-US" sz="2100" dirty="0" err="1">
                <a:latin typeface="Times New Roman" pitchFamily="18" charset="0"/>
              </a:rPr>
              <a:t>đồng</a:t>
            </a:r>
            <a:r>
              <a:rPr lang="en-US" altLang="en-US" sz="2100" dirty="0">
                <a:latin typeface="Times New Roman" pitchFamily="18" charset="0"/>
              </a:rPr>
              <a:t> </a:t>
            </a:r>
            <a:r>
              <a:rPr lang="en-US" altLang="en-US" sz="2100" dirty="0" err="1">
                <a:latin typeface="Times New Roman" pitchFamily="18" charset="0"/>
              </a:rPr>
              <a:t>chí</a:t>
            </a:r>
            <a:r>
              <a:rPr lang="en-US" altLang="en-US" sz="2100" dirty="0">
                <a:latin typeface="Times New Roman" pitchFamily="18" charset="0"/>
              </a:rPr>
              <a:t> </a:t>
            </a:r>
            <a:r>
              <a:rPr lang="en-US" altLang="en-US" sz="2100" dirty="0" err="1">
                <a:latin typeface="Times New Roman" pitchFamily="18" charset="0"/>
              </a:rPr>
              <a:t>tô</a:t>
            </a:r>
            <a:r>
              <a:rPr lang="en-US" altLang="en-US" sz="2100" dirty="0">
                <a:latin typeface="Times New Roman" pitchFamily="18" charset="0"/>
              </a:rPr>
              <a:t> </a:t>
            </a:r>
            <a:r>
              <a:rPr lang="en-US" altLang="en-US" sz="2100" dirty="0" err="1">
                <a:latin typeface="Times New Roman" pitchFamily="18" charset="0"/>
              </a:rPr>
              <a:t>đậm</a:t>
            </a:r>
            <a:r>
              <a:rPr lang="en-US" altLang="en-US" sz="2100" dirty="0">
                <a:latin typeface="Times New Roman" pitchFamily="18" charset="0"/>
              </a:rPr>
              <a:t> </a:t>
            </a:r>
            <a:r>
              <a:rPr lang="en-US" altLang="en-US" sz="2100" dirty="0" err="1">
                <a:latin typeface="Times New Roman" pitchFamily="18" charset="0"/>
              </a:rPr>
              <a:t>hơn</a:t>
            </a:r>
            <a:r>
              <a:rPr lang="en-US" altLang="en-US" sz="2100" dirty="0">
                <a:latin typeface="Times New Roman" pitchFamily="18" charset="0"/>
              </a:rPr>
              <a:t> </a:t>
            </a:r>
            <a:r>
              <a:rPr lang="en-US" altLang="en-US" sz="2100" dirty="0" err="1">
                <a:latin typeface="Times New Roman" pitchFamily="18" charset="0"/>
              </a:rPr>
              <a:t>vẻ</a:t>
            </a:r>
            <a:r>
              <a:rPr lang="en-US" altLang="en-US" sz="2100" dirty="0">
                <a:latin typeface="Times New Roman" pitchFamily="18" charset="0"/>
              </a:rPr>
              <a:t> </a:t>
            </a:r>
            <a:r>
              <a:rPr lang="en-US" altLang="en-US" sz="2100" dirty="0" err="1">
                <a:latin typeface="Times New Roman" pitchFamily="18" charset="0"/>
              </a:rPr>
              <a:t>đẹp</a:t>
            </a:r>
            <a:r>
              <a:rPr lang="en-US" altLang="en-US" sz="2100" dirty="0">
                <a:latin typeface="Times New Roman" pitchFamily="18" charset="0"/>
              </a:rPr>
              <a:t> </a:t>
            </a:r>
            <a:r>
              <a:rPr lang="en-US" altLang="en-US" sz="2100" dirty="0" err="1">
                <a:latin typeface="Times New Roman" pitchFamily="18" charset="0"/>
              </a:rPr>
              <a:t>của</a:t>
            </a:r>
            <a:r>
              <a:rPr lang="en-US" altLang="en-US" sz="2100" dirty="0">
                <a:latin typeface="Times New Roman" pitchFamily="18" charset="0"/>
              </a:rPr>
              <a:t> </a:t>
            </a:r>
            <a:r>
              <a:rPr lang="en-US" altLang="en-US" sz="2100" dirty="0" err="1">
                <a:latin typeface="Times New Roman" pitchFamily="18" charset="0"/>
              </a:rPr>
              <a:t>những</a:t>
            </a:r>
            <a:r>
              <a:rPr lang="en-US" altLang="en-US" sz="2100" dirty="0">
                <a:latin typeface="Times New Roman" pitchFamily="18" charset="0"/>
              </a:rPr>
              <a:t> </a:t>
            </a:r>
            <a:r>
              <a:rPr lang="en-US" altLang="en-US" sz="2100" dirty="0" err="1">
                <a:latin typeface="Times New Roman" pitchFamily="18" charset="0"/>
              </a:rPr>
              <a:t>người</a:t>
            </a:r>
            <a:r>
              <a:rPr lang="en-US" altLang="en-US" sz="2100" dirty="0">
                <a:latin typeface="Times New Roman" pitchFamily="18" charset="0"/>
              </a:rPr>
              <a:t> </a:t>
            </a:r>
            <a:r>
              <a:rPr lang="en-US" altLang="en-US" sz="2100" dirty="0" err="1">
                <a:latin typeface="Times New Roman" pitchFamily="18" charset="0"/>
              </a:rPr>
              <a:t>đồng</a:t>
            </a:r>
            <a:r>
              <a:rPr lang="en-US" altLang="en-US" sz="2100" dirty="0">
                <a:latin typeface="Times New Roman" pitchFamily="18" charset="0"/>
              </a:rPr>
              <a:t> </a:t>
            </a:r>
            <a:r>
              <a:rPr lang="en-US" altLang="en-US" sz="2100" dirty="0" err="1">
                <a:latin typeface="Times New Roman" pitchFamily="18" charset="0"/>
              </a:rPr>
              <a:t>chí</a:t>
            </a:r>
            <a:r>
              <a:rPr lang="en-US" altLang="en-US" sz="2100" dirty="0">
                <a:latin typeface="Times New Roman" pitchFamily="18" charset="0"/>
              </a:rPr>
              <a:t> </a:t>
            </a:r>
            <a:r>
              <a:rPr lang="en-US" altLang="en-US" sz="2100" dirty="0" err="1">
                <a:latin typeface="Times New Roman" pitchFamily="18" charset="0"/>
              </a:rPr>
              <a:t>đang</a:t>
            </a:r>
            <a:r>
              <a:rPr lang="en-US" altLang="en-US" sz="2100" dirty="0">
                <a:latin typeface="Times New Roman" pitchFamily="18" charset="0"/>
              </a:rPr>
              <a:t> </a:t>
            </a:r>
            <a:r>
              <a:rPr lang="en-US" altLang="en-US" sz="2100" dirty="0" err="1">
                <a:latin typeface="Times New Roman" pitchFamily="18" charset="0"/>
              </a:rPr>
              <a:t>đứng</a:t>
            </a:r>
            <a:r>
              <a:rPr lang="en-US" altLang="en-US" sz="2100" dirty="0">
                <a:latin typeface="Times New Roman" pitchFamily="18" charset="0"/>
              </a:rPr>
              <a:t> </a:t>
            </a:r>
            <a:r>
              <a:rPr lang="en-US" altLang="en-US" sz="2100" dirty="0" err="1">
                <a:latin typeface="Times New Roman" pitchFamily="18" charset="0"/>
              </a:rPr>
              <a:t>cạnh</a:t>
            </a:r>
            <a:r>
              <a:rPr lang="en-US" altLang="en-US" sz="2100" dirty="0">
                <a:latin typeface="Times New Roman" pitchFamily="18" charset="0"/>
              </a:rPr>
              <a:t> </a:t>
            </a:r>
            <a:r>
              <a:rPr lang="en-US" altLang="en-US" sz="2100" dirty="0" err="1">
                <a:latin typeface="Times New Roman" pitchFamily="18" charset="0"/>
              </a:rPr>
              <a:t>bên</a:t>
            </a:r>
            <a:r>
              <a:rPr lang="en-US" altLang="en-US" sz="2100" dirty="0">
                <a:latin typeface="Times New Roman" pitchFamily="18" charset="0"/>
              </a:rPr>
              <a:t> </a:t>
            </a:r>
            <a:r>
              <a:rPr lang="en-US" altLang="en-US" sz="2100" dirty="0" err="1">
                <a:latin typeface="Times New Roman" pitchFamily="18" charset="0"/>
              </a:rPr>
              <a:t>nhau</a:t>
            </a:r>
            <a:r>
              <a:rPr lang="en-US" altLang="en-US" sz="2100" dirty="0">
                <a:latin typeface="Times New Roman" pitchFamily="18" charset="0"/>
              </a:rPr>
              <a:t>. </a:t>
            </a:r>
            <a:r>
              <a:rPr lang="en-US" altLang="en-US" sz="2100" dirty="0" err="1">
                <a:latin typeface="Times New Roman" pitchFamily="18" charset="0"/>
              </a:rPr>
              <a:t>Chính</a:t>
            </a:r>
            <a:r>
              <a:rPr lang="en-US" altLang="en-US" sz="2100" dirty="0">
                <a:latin typeface="Times New Roman" pitchFamily="18" charset="0"/>
              </a:rPr>
              <a:t> </a:t>
            </a:r>
            <a:r>
              <a:rPr lang="en-US" altLang="en-US" sz="2100" dirty="0" err="1">
                <a:latin typeface="Times New Roman" pitchFamily="18" charset="0"/>
              </a:rPr>
              <a:t>tình</a:t>
            </a:r>
            <a:r>
              <a:rPr lang="en-US" altLang="en-US" sz="2100" dirty="0">
                <a:latin typeface="Times New Roman" pitchFamily="18" charset="0"/>
              </a:rPr>
              <a:t> </a:t>
            </a:r>
            <a:r>
              <a:rPr lang="en-US" altLang="en-US" sz="2100" dirty="0" err="1">
                <a:latin typeface="Times New Roman" pitchFamily="18" charset="0"/>
              </a:rPr>
              <a:t>đồng</a:t>
            </a:r>
            <a:r>
              <a:rPr lang="en-US" altLang="en-US" sz="2100" dirty="0">
                <a:latin typeface="Times New Roman" pitchFamily="18" charset="0"/>
              </a:rPr>
              <a:t> </a:t>
            </a:r>
            <a:r>
              <a:rPr lang="en-US" altLang="en-US" sz="2100" dirty="0" err="1">
                <a:latin typeface="Times New Roman" pitchFamily="18" charset="0"/>
              </a:rPr>
              <a:t>chí</a:t>
            </a:r>
            <a:r>
              <a:rPr lang="en-US" altLang="en-US" sz="2100" dirty="0">
                <a:latin typeface="Times New Roman" pitchFamily="18" charset="0"/>
              </a:rPr>
              <a:t> </a:t>
            </a:r>
            <a:r>
              <a:rPr lang="en-US" altLang="en-US" sz="2100" dirty="0" err="1">
                <a:latin typeface="Times New Roman" pitchFamily="18" charset="0"/>
              </a:rPr>
              <a:t>đã</a:t>
            </a:r>
            <a:r>
              <a:rPr lang="en-US" altLang="en-US" sz="2100" dirty="0">
                <a:latin typeface="Times New Roman" pitchFamily="18" charset="0"/>
              </a:rPr>
              <a:t> </a:t>
            </a:r>
            <a:r>
              <a:rPr lang="en-US" altLang="en-US" sz="2100" dirty="0" err="1">
                <a:latin typeface="Times New Roman" pitchFamily="18" charset="0"/>
              </a:rPr>
              <a:t>khiến</a:t>
            </a:r>
            <a:r>
              <a:rPr lang="en-US" altLang="en-US" sz="2100" dirty="0">
                <a:latin typeface="Times New Roman" pitchFamily="18" charset="0"/>
              </a:rPr>
              <a:t> </a:t>
            </a:r>
            <a:r>
              <a:rPr lang="en-US" altLang="en-US" sz="2100" dirty="0" err="1">
                <a:latin typeface="Times New Roman" pitchFamily="18" charset="0"/>
              </a:rPr>
              <a:t>cho</a:t>
            </a:r>
            <a:r>
              <a:rPr lang="en-US" altLang="en-US" sz="2100" dirty="0">
                <a:latin typeface="Times New Roman" pitchFamily="18" charset="0"/>
              </a:rPr>
              <a:t> </a:t>
            </a:r>
            <a:r>
              <a:rPr lang="en-US" altLang="en-US" sz="2100" dirty="0" err="1">
                <a:latin typeface="Times New Roman" pitchFamily="18" charset="0"/>
              </a:rPr>
              <a:t>người</a:t>
            </a:r>
            <a:r>
              <a:rPr lang="en-US" altLang="en-US" sz="2100" dirty="0">
                <a:latin typeface="Times New Roman" pitchFamily="18" charset="0"/>
              </a:rPr>
              <a:t> </a:t>
            </a:r>
            <a:r>
              <a:rPr lang="en-US" altLang="en-US" sz="2100" dirty="0" err="1">
                <a:latin typeface="Times New Roman" pitchFamily="18" charset="0"/>
              </a:rPr>
              <a:t>lính</a:t>
            </a:r>
            <a:r>
              <a:rPr lang="en-US" altLang="en-US" sz="2100" dirty="0">
                <a:latin typeface="Times New Roman" pitchFamily="18" charset="0"/>
              </a:rPr>
              <a:t> </a:t>
            </a:r>
            <a:r>
              <a:rPr lang="en-US" altLang="en-US" sz="2100" dirty="0" err="1">
                <a:latin typeface="Times New Roman" pitchFamily="18" charset="0"/>
              </a:rPr>
              <a:t>cảm</a:t>
            </a:r>
            <a:r>
              <a:rPr lang="en-US" altLang="en-US" sz="2100" dirty="0">
                <a:latin typeface="Times New Roman" pitchFamily="18" charset="0"/>
              </a:rPr>
              <a:t> </a:t>
            </a:r>
            <a:r>
              <a:rPr lang="en-US" altLang="en-US" sz="2100" dirty="0" err="1">
                <a:latin typeface="Times New Roman" pitchFamily="18" charset="0"/>
              </a:rPr>
              <a:t>thấy</a:t>
            </a:r>
            <a:r>
              <a:rPr lang="en-US" altLang="en-US" sz="2100" dirty="0">
                <a:latin typeface="Times New Roman" pitchFamily="18" charset="0"/>
              </a:rPr>
              <a:t> </a:t>
            </a:r>
            <a:r>
              <a:rPr lang="en-US" altLang="en-US" sz="2100" dirty="0" err="1">
                <a:latin typeface="Times New Roman" pitchFamily="18" charset="0"/>
              </a:rPr>
              <a:t>cuộc</a:t>
            </a:r>
            <a:r>
              <a:rPr lang="en-US" altLang="en-US" sz="2100" dirty="0">
                <a:latin typeface="Times New Roman" pitchFamily="18" charset="0"/>
              </a:rPr>
              <a:t> </a:t>
            </a:r>
            <a:r>
              <a:rPr lang="en-US" altLang="en-US" sz="2100" dirty="0" err="1">
                <a:latin typeface="Times New Roman" pitchFamily="18" charset="0"/>
              </a:rPr>
              <a:t>đời</a:t>
            </a:r>
            <a:r>
              <a:rPr lang="en-US" altLang="en-US" sz="2100" dirty="0">
                <a:latin typeface="Times New Roman" pitchFamily="18" charset="0"/>
              </a:rPr>
              <a:t> </a:t>
            </a:r>
            <a:r>
              <a:rPr lang="en-US" altLang="en-US" sz="2100" dirty="0" err="1">
                <a:latin typeface="Times New Roman" pitchFamily="18" charset="0"/>
              </a:rPr>
              <a:t>vẫn</a:t>
            </a:r>
            <a:r>
              <a:rPr lang="en-US" altLang="en-US" sz="2100" dirty="0">
                <a:latin typeface="Times New Roman" pitchFamily="18" charset="0"/>
              </a:rPr>
              <a:t> </a:t>
            </a:r>
            <a:r>
              <a:rPr lang="en-US" altLang="en-US" sz="2100" dirty="0" err="1">
                <a:latin typeface="Times New Roman" pitchFamily="18" charset="0"/>
              </a:rPr>
              <a:t>đẹp</a:t>
            </a:r>
            <a:r>
              <a:rPr lang="en-US" altLang="en-US" sz="2100" dirty="0">
                <a:latin typeface="Times New Roman" pitchFamily="18" charset="0"/>
              </a:rPr>
              <a:t>, </a:t>
            </a:r>
            <a:r>
              <a:rPr lang="en-US" altLang="en-US" sz="2100" dirty="0" err="1">
                <a:latin typeface="Times New Roman" pitchFamily="18" charset="0"/>
              </a:rPr>
              <a:t>vẫn</a:t>
            </a:r>
            <a:r>
              <a:rPr lang="en-US" altLang="en-US" sz="2100" dirty="0">
                <a:latin typeface="Times New Roman" pitchFamily="18" charset="0"/>
              </a:rPr>
              <a:t> </a:t>
            </a:r>
            <a:r>
              <a:rPr lang="en-US" altLang="en-US" sz="2100" dirty="0" err="1">
                <a:latin typeface="Times New Roman" pitchFamily="18" charset="0"/>
              </a:rPr>
              <a:t>thơ</a:t>
            </a:r>
            <a:r>
              <a:rPr lang="en-US" altLang="en-US" sz="2100" dirty="0">
                <a:latin typeface="Times New Roman" pitchFamily="18" charset="0"/>
              </a:rPr>
              <a:t> </a:t>
            </a:r>
            <a:r>
              <a:rPr lang="en-US" altLang="en-US" sz="2100" dirty="0" err="1">
                <a:latin typeface="Times New Roman" pitchFamily="18" charset="0"/>
              </a:rPr>
              <a:t>mộng</a:t>
            </a:r>
            <a:r>
              <a:rPr lang="en-US" altLang="en-US" sz="2100" dirty="0">
                <a:latin typeface="Times New Roman" pitchFamily="18" charset="0"/>
              </a:rPr>
              <a:t>, </a:t>
            </a:r>
            <a:r>
              <a:rPr lang="en-US" altLang="en-US" sz="2100" dirty="0" err="1">
                <a:latin typeface="Times New Roman" pitchFamily="18" charset="0"/>
              </a:rPr>
              <a:t>giúp</a:t>
            </a:r>
            <a:r>
              <a:rPr lang="en-US" altLang="en-US" sz="2100" dirty="0">
                <a:latin typeface="Times New Roman" pitchFamily="18" charset="0"/>
              </a:rPr>
              <a:t> </a:t>
            </a:r>
            <a:r>
              <a:rPr lang="en-US" altLang="en-US" sz="2100" dirty="0" err="1">
                <a:latin typeface="Times New Roman" pitchFamily="18" charset="0"/>
              </a:rPr>
              <a:t>họ</a:t>
            </a:r>
            <a:r>
              <a:rPr lang="en-US" altLang="en-US" sz="2100" dirty="0">
                <a:latin typeface="Times New Roman" pitchFamily="18" charset="0"/>
              </a:rPr>
              <a:t> </a:t>
            </a:r>
            <a:r>
              <a:rPr lang="en-US" altLang="en-US" sz="2100" dirty="0" err="1">
                <a:latin typeface="Times New Roman" pitchFamily="18" charset="0"/>
              </a:rPr>
              <a:t>tạo</a:t>
            </a:r>
            <a:r>
              <a:rPr lang="en-US" altLang="en-US" sz="2100" dirty="0">
                <a:latin typeface="Times New Roman" pitchFamily="18" charset="0"/>
              </a:rPr>
              <a:t> </a:t>
            </a:r>
            <a:r>
              <a:rPr lang="en-US" altLang="en-US" sz="2100" dirty="0" err="1">
                <a:latin typeface="Times New Roman" pitchFamily="18" charset="0"/>
              </a:rPr>
              <a:t>nên</a:t>
            </a:r>
            <a:r>
              <a:rPr lang="en-US" altLang="en-US" sz="2100" dirty="0">
                <a:latin typeface="Times New Roman" pitchFamily="18" charset="0"/>
              </a:rPr>
              <a:t> </a:t>
            </a:r>
            <a:r>
              <a:rPr lang="en-US" altLang="en-US" sz="2100" dirty="0" err="1">
                <a:latin typeface="Times New Roman" pitchFamily="18" charset="0"/>
              </a:rPr>
              <a:t>chiến</a:t>
            </a:r>
            <a:r>
              <a:rPr lang="en-US" altLang="en-US" sz="2100" dirty="0">
                <a:latin typeface="Times New Roman" pitchFamily="18" charset="0"/>
              </a:rPr>
              <a:t> </a:t>
            </a:r>
            <a:r>
              <a:rPr lang="en-US" altLang="en-US" sz="2100" dirty="0" err="1">
                <a:latin typeface="Times New Roman" pitchFamily="18" charset="0"/>
              </a:rPr>
              <a:t>thắng</a:t>
            </a:r>
            <a:r>
              <a:rPr lang="en-US" altLang="en-US" sz="2100" dirty="0">
                <a:latin typeface="Times New Roman" pitchFamily="18" charset="0"/>
              </a:rPr>
              <a:t>. </a:t>
            </a:r>
          </a:p>
        </p:txBody>
      </p:sp>
    </p:spTree>
    <p:extLst>
      <p:ext uri="{BB962C8B-B14F-4D97-AF65-F5344CB8AC3E}">
        <p14:creationId xmlns:p14="http://schemas.microsoft.com/office/powerpoint/2010/main" val="2485460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blinds(horizontal)">
                                      <p:cBhvr>
                                        <p:cTn id="7" dur="500"/>
                                        <p:tgtEl>
                                          <p:spTgt spid="55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 calcmode="lin" valueType="num">
                                      <p:cBhvr additive="base">
                                        <p:cTn id="12" dur="500" fill="hold"/>
                                        <p:tgtEl>
                                          <p:spTgt spid="55302"/>
                                        </p:tgtEl>
                                        <p:attrNameLst>
                                          <p:attrName>ppt_x</p:attrName>
                                        </p:attrNameLst>
                                      </p:cBhvr>
                                      <p:tavLst>
                                        <p:tav tm="0">
                                          <p:val>
                                            <p:strVal val="#ppt_x"/>
                                          </p:val>
                                        </p:tav>
                                        <p:tav tm="100000">
                                          <p:val>
                                            <p:strVal val="#ppt_x"/>
                                          </p:val>
                                        </p:tav>
                                      </p:tavLst>
                                    </p:anim>
                                    <p:anim calcmode="lin" valueType="num">
                                      <p:cBhvr additive="base">
                                        <p:cTn id="13" dur="500" fill="hold"/>
                                        <p:tgtEl>
                                          <p:spTgt spid="553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P spid="5530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300" name="Google Shape;300;p35"/>
          <p:cNvPicPr preferRelativeResize="0"/>
          <p:nvPr/>
        </p:nvPicPr>
        <p:blipFill>
          <a:blip r:embed="rId3">
            <a:alphaModFix/>
          </a:blip>
          <a:stretch>
            <a:fillRect/>
          </a:stretch>
        </p:blipFill>
        <p:spPr>
          <a:xfrm rot="-6333352">
            <a:off x="-3852748" y="504738"/>
            <a:ext cx="9243047" cy="6199236"/>
          </a:xfrm>
          <a:prstGeom prst="rect">
            <a:avLst/>
          </a:prstGeom>
          <a:noFill/>
          <a:ln>
            <a:noFill/>
          </a:ln>
        </p:spPr>
      </p:pic>
      <p:grpSp>
        <p:nvGrpSpPr>
          <p:cNvPr id="302" name="Google Shape;302;p35"/>
          <p:cNvGrpSpPr/>
          <p:nvPr/>
        </p:nvGrpSpPr>
        <p:grpSpPr>
          <a:xfrm>
            <a:off x="77690" y="1563496"/>
            <a:ext cx="3218863" cy="6348592"/>
            <a:chOff x="2375975" y="2648850"/>
            <a:chExt cx="1226950" cy="2419925"/>
          </a:xfrm>
          <a:solidFill>
            <a:schemeClr val="tx1"/>
          </a:solidFill>
        </p:grpSpPr>
        <p:sp>
          <p:nvSpPr>
            <p:cNvPr id="303" name="Google Shape;303;p35"/>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04" name="Google Shape;304;p35"/>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05" name="Google Shape;305;p35"/>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06" name="Google Shape;306;p35"/>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07" name="Google Shape;307;p35"/>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08" name="Google Shape;308;p35"/>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09" name="Google Shape;309;p35"/>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10" name="Google Shape;310;p35"/>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11" name="Google Shape;311;p35"/>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12" name="Google Shape;312;p35"/>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13" name="Google Shape;313;p35"/>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14" name="Google Shape;314;p35"/>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15" name="Google Shape;315;p35"/>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16" name="Google Shape;316;p35"/>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17" name="Google Shape;317;p35"/>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18" name="Google Shape;318;p35"/>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19" name="Google Shape;319;p35"/>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20" name="Google Shape;320;p35"/>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21" name="Google Shape;321;p35"/>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22" name="Google Shape;322;p35"/>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23" name="Google Shape;323;p35"/>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24" name="Google Shape;324;p35"/>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25" name="Google Shape;325;p35"/>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26" name="Google Shape;326;p35"/>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27" name="Google Shape;327;p35"/>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28" name="Google Shape;328;p35"/>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29" name="Google Shape;329;p35"/>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30" name="Google Shape;330;p35"/>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31" name="Google Shape;331;p35"/>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32" name="Google Shape;332;p35"/>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33" name="Google Shape;333;p35"/>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34" name="Google Shape;334;p35"/>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35" name="Google Shape;335;p35"/>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36" name="Google Shape;336;p35"/>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37" name="Google Shape;337;p35"/>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38" name="Google Shape;338;p35"/>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39" name="Google Shape;339;p35"/>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40" name="Google Shape;340;p35"/>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41" name="Google Shape;341;p35"/>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42" name="Google Shape;342;p35"/>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43" name="Google Shape;343;p35"/>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44" name="Google Shape;344;p35"/>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45" name="Google Shape;345;p35"/>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46" name="Google Shape;346;p35"/>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47" name="Google Shape;347;p35"/>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48" name="Google Shape;348;p35"/>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49" name="Google Shape;349;p35"/>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50" name="Google Shape;350;p35"/>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51" name="Google Shape;351;p35"/>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52" name="Google Shape;352;p35"/>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53" name="Google Shape;353;p35"/>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54" name="Google Shape;354;p35"/>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55" name="Google Shape;355;p35"/>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56" name="Google Shape;356;p35"/>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57" name="Google Shape;357;p35"/>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58" name="Google Shape;358;p35"/>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59" name="Google Shape;359;p35"/>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60" name="Google Shape;360;p35"/>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61" name="Google Shape;361;p35"/>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62" name="Google Shape;362;p35"/>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63" name="Google Shape;363;p35"/>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64" name="Google Shape;364;p35"/>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65" name="Google Shape;365;p35"/>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66" name="Google Shape;366;p35"/>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67" name="Google Shape;367;p35"/>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68" name="Google Shape;368;p35"/>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69" name="Google Shape;369;p35"/>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70" name="Google Shape;370;p35"/>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71" name="Google Shape;371;p35"/>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72" name="Google Shape;372;p35"/>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73" name="Google Shape;373;p35"/>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74" name="Google Shape;374;p35"/>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75" name="Google Shape;375;p35"/>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76" name="Google Shape;376;p35"/>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77" name="Google Shape;377;p35"/>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78" name="Google Shape;378;p35"/>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79" name="Google Shape;379;p35"/>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80" name="Google Shape;380;p35"/>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81" name="Google Shape;381;p35"/>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82" name="Google Shape;382;p35"/>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83" name="Google Shape;383;p35"/>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84" name="Google Shape;384;p35"/>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85" name="Google Shape;385;p35"/>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86" name="Google Shape;386;p35"/>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387" name="Google Shape;387;p35"/>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grp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grpSp>
      <p:sp>
        <p:nvSpPr>
          <p:cNvPr id="388" name="Google Shape;388;p35"/>
          <p:cNvSpPr/>
          <p:nvPr/>
        </p:nvSpPr>
        <p:spPr>
          <a:xfrm>
            <a:off x="-125559" y="4286395"/>
            <a:ext cx="2020472" cy="3107825"/>
          </a:xfrm>
          <a:custGeom>
            <a:avLst/>
            <a:gdLst/>
            <a:ahLst/>
            <a:cxnLst/>
            <a:rect l="l" t="t" r="r" b="b"/>
            <a:pathLst>
              <a:path w="28768" h="44250" extrusionOk="0">
                <a:moveTo>
                  <a:pt x="5813" y="935"/>
                </a:moveTo>
                <a:cubicBezTo>
                  <a:pt x="6102" y="935"/>
                  <a:pt x="6544" y="1543"/>
                  <a:pt x="6724" y="1948"/>
                </a:cubicBezTo>
                <a:cubicBezTo>
                  <a:pt x="7001" y="2503"/>
                  <a:pt x="7209" y="3057"/>
                  <a:pt x="7486" y="3681"/>
                </a:cubicBezTo>
                <a:cubicBezTo>
                  <a:pt x="7902" y="4651"/>
                  <a:pt x="8180" y="5622"/>
                  <a:pt x="8457" y="6662"/>
                </a:cubicBezTo>
                <a:cubicBezTo>
                  <a:pt x="8249" y="6176"/>
                  <a:pt x="7972" y="5691"/>
                  <a:pt x="7625" y="5275"/>
                </a:cubicBezTo>
                <a:lnTo>
                  <a:pt x="7625" y="5275"/>
                </a:lnTo>
                <a:cubicBezTo>
                  <a:pt x="7833" y="6038"/>
                  <a:pt x="8110" y="6662"/>
                  <a:pt x="8526" y="7286"/>
                </a:cubicBezTo>
                <a:cubicBezTo>
                  <a:pt x="8596" y="7563"/>
                  <a:pt x="8734" y="7771"/>
                  <a:pt x="8803" y="7979"/>
                </a:cubicBezTo>
                <a:cubicBezTo>
                  <a:pt x="7071" y="6246"/>
                  <a:pt x="5615" y="4097"/>
                  <a:pt x="5546" y="1601"/>
                </a:cubicBezTo>
                <a:cubicBezTo>
                  <a:pt x="5546" y="1114"/>
                  <a:pt x="5657" y="935"/>
                  <a:pt x="5813" y="935"/>
                </a:cubicBezTo>
                <a:close/>
                <a:moveTo>
                  <a:pt x="2334" y="4102"/>
                </a:moveTo>
                <a:cubicBezTo>
                  <a:pt x="2606" y="4102"/>
                  <a:pt x="2904" y="4142"/>
                  <a:pt x="3119" y="4166"/>
                </a:cubicBezTo>
                <a:cubicBezTo>
                  <a:pt x="5060" y="4582"/>
                  <a:pt x="5961" y="6315"/>
                  <a:pt x="6793" y="7909"/>
                </a:cubicBezTo>
                <a:cubicBezTo>
                  <a:pt x="6655" y="7771"/>
                  <a:pt x="6516" y="7632"/>
                  <a:pt x="6377" y="7493"/>
                </a:cubicBezTo>
                <a:cubicBezTo>
                  <a:pt x="6308" y="7424"/>
                  <a:pt x="6308" y="7355"/>
                  <a:pt x="6239" y="7286"/>
                </a:cubicBezTo>
                <a:lnTo>
                  <a:pt x="6239" y="7286"/>
                </a:lnTo>
                <a:lnTo>
                  <a:pt x="6308" y="7424"/>
                </a:lnTo>
                <a:cubicBezTo>
                  <a:pt x="6169" y="7216"/>
                  <a:pt x="5961" y="7078"/>
                  <a:pt x="5823" y="6870"/>
                </a:cubicBezTo>
                <a:cubicBezTo>
                  <a:pt x="5762" y="6829"/>
                  <a:pt x="5719" y="6812"/>
                  <a:pt x="5690" y="6812"/>
                </a:cubicBezTo>
                <a:cubicBezTo>
                  <a:pt x="5621" y="6812"/>
                  <a:pt x="5635" y="6910"/>
                  <a:pt x="5684" y="7008"/>
                </a:cubicBezTo>
                <a:cubicBezTo>
                  <a:pt x="6239" y="7563"/>
                  <a:pt x="6724" y="8117"/>
                  <a:pt x="7209" y="8741"/>
                </a:cubicBezTo>
                <a:lnTo>
                  <a:pt x="7209" y="8811"/>
                </a:lnTo>
                <a:cubicBezTo>
                  <a:pt x="6031" y="8256"/>
                  <a:pt x="4922" y="7701"/>
                  <a:pt x="3813" y="7008"/>
                </a:cubicBezTo>
                <a:cubicBezTo>
                  <a:pt x="2981" y="6454"/>
                  <a:pt x="2357" y="5760"/>
                  <a:pt x="1802" y="4929"/>
                </a:cubicBezTo>
                <a:cubicBezTo>
                  <a:pt x="1394" y="4248"/>
                  <a:pt x="1818" y="4102"/>
                  <a:pt x="2334" y="4102"/>
                </a:cubicBezTo>
                <a:close/>
                <a:moveTo>
                  <a:pt x="1846" y="8866"/>
                </a:moveTo>
                <a:cubicBezTo>
                  <a:pt x="1915" y="8866"/>
                  <a:pt x="1993" y="8871"/>
                  <a:pt x="2080" y="8880"/>
                </a:cubicBezTo>
                <a:cubicBezTo>
                  <a:pt x="3189" y="9018"/>
                  <a:pt x="4298" y="9365"/>
                  <a:pt x="5338" y="9781"/>
                </a:cubicBezTo>
                <a:cubicBezTo>
                  <a:pt x="5961" y="9989"/>
                  <a:pt x="6585" y="10336"/>
                  <a:pt x="7140" y="10682"/>
                </a:cubicBezTo>
                <a:cubicBezTo>
                  <a:pt x="7625" y="11029"/>
                  <a:pt x="8110" y="11514"/>
                  <a:pt x="8526" y="11999"/>
                </a:cubicBezTo>
                <a:lnTo>
                  <a:pt x="6239" y="10890"/>
                </a:lnTo>
                <a:cubicBezTo>
                  <a:pt x="6169" y="10890"/>
                  <a:pt x="6100" y="10890"/>
                  <a:pt x="6169" y="10959"/>
                </a:cubicBezTo>
                <a:cubicBezTo>
                  <a:pt x="6863" y="11583"/>
                  <a:pt x="7694" y="12068"/>
                  <a:pt x="8526" y="12415"/>
                </a:cubicBezTo>
                <a:cubicBezTo>
                  <a:pt x="8803" y="12554"/>
                  <a:pt x="9081" y="12692"/>
                  <a:pt x="9427" y="12831"/>
                </a:cubicBezTo>
                <a:cubicBezTo>
                  <a:pt x="8911" y="13073"/>
                  <a:pt x="8414" y="13176"/>
                  <a:pt x="7933" y="13176"/>
                </a:cubicBezTo>
                <a:cubicBezTo>
                  <a:pt x="6349" y="13176"/>
                  <a:pt x="4950" y="12055"/>
                  <a:pt x="3674" y="11098"/>
                </a:cubicBezTo>
                <a:cubicBezTo>
                  <a:pt x="3189" y="10751"/>
                  <a:pt x="2703" y="10405"/>
                  <a:pt x="2218" y="10128"/>
                </a:cubicBezTo>
                <a:cubicBezTo>
                  <a:pt x="1571" y="9739"/>
                  <a:pt x="863" y="8866"/>
                  <a:pt x="1846" y="8866"/>
                </a:cubicBezTo>
                <a:close/>
                <a:moveTo>
                  <a:pt x="11715" y="3958"/>
                </a:moveTo>
                <a:cubicBezTo>
                  <a:pt x="12339" y="4998"/>
                  <a:pt x="12824" y="6038"/>
                  <a:pt x="13240" y="7078"/>
                </a:cubicBezTo>
                <a:cubicBezTo>
                  <a:pt x="13448" y="8672"/>
                  <a:pt x="13448" y="10197"/>
                  <a:pt x="13240" y="11791"/>
                </a:cubicBezTo>
                <a:cubicBezTo>
                  <a:pt x="13032" y="10682"/>
                  <a:pt x="12824" y="9573"/>
                  <a:pt x="12685" y="8533"/>
                </a:cubicBezTo>
                <a:cubicBezTo>
                  <a:pt x="12685" y="8475"/>
                  <a:pt x="12648" y="8453"/>
                  <a:pt x="12605" y="8453"/>
                </a:cubicBezTo>
                <a:cubicBezTo>
                  <a:pt x="12547" y="8453"/>
                  <a:pt x="12477" y="8493"/>
                  <a:pt x="12477" y="8533"/>
                </a:cubicBezTo>
                <a:cubicBezTo>
                  <a:pt x="12616" y="10197"/>
                  <a:pt x="12893" y="11861"/>
                  <a:pt x="13032" y="13524"/>
                </a:cubicBezTo>
                <a:cubicBezTo>
                  <a:pt x="11784" y="11306"/>
                  <a:pt x="11160" y="8741"/>
                  <a:pt x="11160" y="6176"/>
                </a:cubicBezTo>
                <a:cubicBezTo>
                  <a:pt x="11160" y="5414"/>
                  <a:pt x="11368" y="4651"/>
                  <a:pt x="11715" y="3958"/>
                </a:cubicBezTo>
                <a:close/>
                <a:moveTo>
                  <a:pt x="5803" y="16513"/>
                </a:moveTo>
                <a:cubicBezTo>
                  <a:pt x="6277" y="16513"/>
                  <a:pt x="6751" y="16582"/>
                  <a:pt x="7209" y="16713"/>
                </a:cubicBezTo>
                <a:cubicBezTo>
                  <a:pt x="8596" y="17198"/>
                  <a:pt x="9913" y="17753"/>
                  <a:pt x="11160" y="18446"/>
                </a:cubicBezTo>
                <a:cubicBezTo>
                  <a:pt x="10328" y="18307"/>
                  <a:pt x="9427" y="18238"/>
                  <a:pt x="8526" y="18099"/>
                </a:cubicBezTo>
                <a:cubicBezTo>
                  <a:pt x="8388" y="18099"/>
                  <a:pt x="8388" y="18238"/>
                  <a:pt x="8526" y="18307"/>
                </a:cubicBezTo>
                <a:cubicBezTo>
                  <a:pt x="9566" y="18446"/>
                  <a:pt x="10675" y="18584"/>
                  <a:pt x="11784" y="18862"/>
                </a:cubicBezTo>
                <a:cubicBezTo>
                  <a:pt x="11923" y="18862"/>
                  <a:pt x="12061" y="18931"/>
                  <a:pt x="12200" y="19000"/>
                </a:cubicBezTo>
                <a:cubicBezTo>
                  <a:pt x="11565" y="19522"/>
                  <a:pt x="10766" y="19732"/>
                  <a:pt x="9918" y="19732"/>
                </a:cubicBezTo>
                <a:cubicBezTo>
                  <a:pt x="8175" y="19732"/>
                  <a:pt x="6226" y="18846"/>
                  <a:pt x="5060" y="17961"/>
                </a:cubicBezTo>
                <a:lnTo>
                  <a:pt x="5130" y="17961"/>
                </a:lnTo>
                <a:cubicBezTo>
                  <a:pt x="4922" y="17753"/>
                  <a:pt x="3951" y="16921"/>
                  <a:pt x="4228" y="16782"/>
                </a:cubicBezTo>
                <a:cubicBezTo>
                  <a:pt x="4741" y="16599"/>
                  <a:pt x="5272" y="16513"/>
                  <a:pt x="5803" y="16513"/>
                </a:cubicBezTo>
                <a:close/>
                <a:moveTo>
                  <a:pt x="17688" y="11076"/>
                </a:moveTo>
                <a:cubicBezTo>
                  <a:pt x="18453" y="11076"/>
                  <a:pt x="18865" y="15508"/>
                  <a:pt x="18924" y="16158"/>
                </a:cubicBezTo>
                <a:cubicBezTo>
                  <a:pt x="18993" y="18307"/>
                  <a:pt x="18231" y="20248"/>
                  <a:pt x="17746" y="22258"/>
                </a:cubicBezTo>
                <a:cubicBezTo>
                  <a:pt x="17953" y="20387"/>
                  <a:pt x="17953" y="18446"/>
                  <a:pt x="18023" y="16644"/>
                </a:cubicBezTo>
                <a:cubicBezTo>
                  <a:pt x="18023" y="16574"/>
                  <a:pt x="17953" y="16540"/>
                  <a:pt x="17884" y="16540"/>
                </a:cubicBezTo>
                <a:cubicBezTo>
                  <a:pt x="17815" y="16540"/>
                  <a:pt x="17746" y="16574"/>
                  <a:pt x="17746" y="16644"/>
                </a:cubicBezTo>
                <a:cubicBezTo>
                  <a:pt x="17607" y="18376"/>
                  <a:pt x="17399" y="20109"/>
                  <a:pt x="17191" y="21842"/>
                </a:cubicBezTo>
                <a:cubicBezTo>
                  <a:pt x="15943" y="18307"/>
                  <a:pt x="15458" y="15118"/>
                  <a:pt x="17260" y="11514"/>
                </a:cubicBezTo>
                <a:cubicBezTo>
                  <a:pt x="17413" y="11208"/>
                  <a:pt x="17556" y="11076"/>
                  <a:pt x="17688" y="11076"/>
                </a:cubicBezTo>
                <a:close/>
                <a:moveTo>
                  <a:pt x="8659" y="24054"/>
                </a:moveTo>
                <a:cubicBezTo>
                  <a:pt x="9674" y="24054"/>
                  <a:pt x="10714" y="24244"/>
                  <a:pt x="11646" y="24477"/>
                </a:cubicBezTo>
                <a:cubicBezTo>
                  <a:pt x="12963" y="24892"/>
                  <a:pt x="14141" y="25447"/>
                  <a:pt x="15250" y="26209"/>
                </a:cubicBezTo>
                <a:cubicBezTo>
                  <a:pt x="14280" y="26002"/>
                  <a:pt x="13240" y="26002"/>
                  <a:pt x="12547" y="25863"/>
                </a:cubicBezTo>
                <a:cubicBezTo>
                  <a:pt x="12339" y="25863"/>
                  <a:pt x="12339" y="26071"/>
                  <a:pt x="12547" y="26140"/>
                </a:cubicBezTo>
                <a:cubicBezTo>
                  <a:pt x="13517" y="26209"/>
                  <a:pt x="14488" y="26417"/>
                  <a:pt x="15458" y="26695"/>
                </a:cubicBezTo>
                <a:cubicBezTo>
                  <a:pt x="15666" y="26764"/>
                  <a:pt x="15874" y="26833"/>
                  <a:pt x="16082" y="26903"/>
                </a:cubicBezTo>
                <a:cubicBezTo>
                  <a:pt x="15282" y="27399"/>
                  <a:pt x="14483" y="27588"/>
                  <a:pt x="13688" y="27588"/>
                </a:cubicBezTo>
                <a:cubicBezTo>
                  <a:pt x="12484" y="27588"/>
                  <a:pt x="11290" y="27154"/>
                  <a:pt x="10121" y="26695"/>
                </a:cubicBezTo>
                <a:cubicBezTo>
                  <a:pt x="9289" y="26417"/>
                  <a:pt x="8526" y="26002"/>
                  <a:pt x="7764" y="25655"/>
                </a:cubicBezTo>
                <a:cubicBezTo>
                  <a:pt x="7625" y="25516"/>
                  <a:pt x="6169" y="24615"/>
                  <a:pt x="6377" y="24477"/>
                </a:cubicBezTo>
                <a:cubicBezTo>
                  <a:pt x="7079" y="24171"/>
                  <a:pt x="7862" y="24054"/>
                  <a:pt x="8659" y="24054"/>
                </a:cubicBezTo>
                <a:close/>
                <a:moveTo>
                  <a:pt x="23472" y="18813"/>
                </a:moveTo>
                <a:cubicBezTo>
                  <a:pt x="23745" y="18813"/>
                  <a:pt x="24019" y="19135"/>
                  <a:pt x="24261" y="19971"/>
                </a:cubicBezTo>
                <a:cubicBezTo>
                  <a:pt x="24608" y="21288"/>
                  <a:pt x="24677" y="22674"/>
                  <a:pt x="24539" y="23991"/>
                </a:cubicBezTo>
                <a:cubicBezTo>
                  <a:pt x="24261" y="26140"/>
                  <a:pt x="23499" y="28220"/>
                  <a:pt x="22390" y="30091"/>
                </a:cubicBezTo>
                <a:cubicBezTo>
                  <a:pt x="22736" y="28150"/>
                  <a:pt x="23014" y="26209"/>
                  <a:pt x="23083" y="24269"/>
                </a:cubicBezTo>
                <a:cubicBezTo>
                  <a:pt x="23083" y="24165"/>
                  <a:pt x="23014" y="24113"/>
                  <a:pt x="22944" y="24113"/>
                </a:cubicBezTo>
                <a:cubicBezTo>
                  <a:pt x="22875" y="24113"/>
                  <a:pt x="22806" y="24165"/>
                  <a:pt x="22806" y="24269"/>
                </a:cubicBezTo>
                <a:cubicBezTo>
                  <a:pt x="22598" y="26487"/>
                  <a:pt x="22182" y="28705"/>
                  <a:pt x="21419" y="30854"/>
                </a:cubicBezTo>
                <a:cubicBezTo>
                  <a:pt x="21350" y="29259"/>
                  <a:pt x="21142" y="27734"/>
                  <a:pt x="21073" y="26140"/>
                </a:cubicBezTo>
                <a:cubicBezTo>
                  <a:pt x="21142" y="24199"/>
                  <a:pt x="21558" y="22258"/>
                  <a:pt x="22321" y="20456"/>
                </a:cubicBezTo>
                <a:cubicBezTo>
                  <a:pt x="22617" y="19609"/>
                  <a:pt x="23043" y="18813"/>
                  <a:pt x="23472" y="18813"/>
                </a:cubicBezTo>
                <a:close/>
                <a:moveTo>
                  <a:pt x="12537" y="30942"/>
                </a:moveTo>
                <a:cubicBezTo>
                  <a:pt x="14751" y="30942"/>
                  <a:pt x="16535" y="32606"/>
                  <a:pt x="18161" y="34112"/>
                </a:cubicBezTo>
                <a:cubicBezTo>
                  <a:pt x="17538" y="33904"/>
                  <a:pt x="16914" y="33696"/>
                  <a:pt x="16221" y="33557"/>
                </a:cubicBezTo>
                <a:cubicBezTo>
                  <a:pt x="16082" y="33557"/>
                  <a:pt x="16013" y="33696"/>
                  <a:pt x="16151" y="33765"/>
                </a:cubicBezTo>
                <a:cubicBezTo>
                  <a:pt x="17122" y="34042"/>
                  <a:pt x="18092" y="34458"/>
                  <a:pt x="18993" y="34944"/>
                </a:cubicBezTo>
                <a:cubicBezTo>
                  <a:pt x="19201" y="35082"/>
                  <a:pt x="19409" y="35290"/>
                  <a:pt x="19617" y="35429"/>
                </a:cubicBezTo>
                <a:cubicBezTo>
                  <a:pt x="19047" y="35556"/>
                  <a:pt x="18470" y="35618"/>
                  <a:pt x="17895" y="35618"/>
                </a:cubicBezTo>
                <a:cubicBezTo>
                  <a:pt x="16582" y="35618"/>
                  <a:pt x="15277" y="35293"/>
                  <a:pt x="14072" y="34666"/>
                </a:cubicBezTo>
                <a:cubicBezTo>
                  <a:pt x="13171" y="34181"/>
                  <a:pt x="12339" y="33557"/>
                  <a:pt x="11576" y="32795"/>
                </a:cubicBezTo>
                <a:cubicBezTo>
                  <a:pt x="11299" y="32517"/>
                  <a:pt x="11022" y="32171"/>
                  <a:pt x="10744" y="31824"/>
                </a:cubicBezTo>
                <a:cubicBezTo>
                  <a:pt x="10190" y="31131"/>
                  <a:pt x="11022" y="31131"/>
                  <a:pt x="11507" y="31062"/>
                </a:cubicBezTo>
                <a:cubicBezTo>
                  <a:pt x="11861" y="30980"/>
                  <a:pt x="12204" y="30942"/>
                  <a:pt x="12537" y="30942"/>
                </a:cubicBezTo>
                <a:close/>
                <a:moveTo>
                  <a:pt x="27837" y="28844"/>
                </a:moveTo>
                <a:cubicBezTo>
                  <a:pt x="28130" y="28844"/>
                  <a:pt x="28074" y="30653"/>
                  <a:pt x="28074" y="30715"/>
                </a:cubicBezTo>
                <a:lnTo>
                  <a:pt x="28074" y="30784"/>
                </a:lnTo>
                <a:cubicBezTo>
                  <a:pt x="28005" y="31963"/>
                  <a:pt x="27727" y="33072"/>
                  <a:pt x="27173" y="34112"/>
                </a:cubicBezTo>
                <a:cubicBezTo>
                  <a:pt x="26618" y="35013"/>
                  <a:pt x="25856" y="35845"/>
                  <a:pt x="24885" y="36330"/>
                </a:cubicBezTo>
                <a:cubicBezTo>
                  <a:pt x="25371" y="35567"/>
                  <a:pt x="25717" y="34597"/>
                  <a:pt x="25856" y="33696"/>
                </a:cubicBezTo>
                <a:cubicBezTo>
                  <a:pt x="25821" y="33592"/>
                  <a:pt x="25752" y="33540"/>
                  <a:pt x="25691" y="33540"/>
                </a:cubicBezTo>
                <a:cubicBezTo>
                  <a:pt x="25630" y="33540"/>
                  <a:pt x="25579" y="33592"/>
                  <a:pt x="25579" y="33696"/>
                </a:cubicBezTo>
                <a:cubicBezTo>
                  <a:pt x="25371" y="34874"/>
                  <a:pt x="24816" y="35983"/>
                  <a:pt x="24054" y="36885"/>
                </a:cubicBezTo>
                <a:cubicBezTo>
                  <a:pt x="24331" y="35775"/>
                  <a:pt x="24539" y="34666"/>
                  <a:pt x="24885" y="33627"/>
                </a:cubicBezTo>
                <a:cubicBezTo>
                  <a:pt x="25440" y="31894"/>
                  <a:pt x="26410" y="30299"/>
                  <a:pt x="27727" y="28913"/>
                </a:cubicBezTo>
                <a:cubicBezTo>
                  <a:pt x="27768" y="28865"/>
                  <a:pt x="27805" y="28844"/>
                  <a:pt x="27837" y="28844"/>
                </a:cubicBezTo>
                <a:close/>
                <a:moveTo>
                  <a:pt x="5598" y="1"/>
                </a:moveTo>
                <a:cubicBezTo>
                  <a:pt x="5519" y="1"/>
                  <a:pt x="5450" y="60"/>
                  <a:pt x="5407" y="146"/>
                </a:cubicBezTo>
                <a:cubicBezTo>
                  <a:pt x="4436" y="3196"/>
                  <a:pt x="6585" y="7008"/>
                  <a:pt x="8873" y="8811"/>
                </a:cubicBezTo>
                <a:cubicBezTo>
                  <a:pt x="9081" y="9296"/>
                  <a:pt x="9219" y="9712"/>
                  <a:pt x="9289" y="10197"/>
                </a:cubicBezTo>
                <a:cubicBezTo>
                  <a:pt x="9358" y="10543"/>
                  <a:pt x="9427" y="10890"/>
                  <a:pt x="9497" y="11167"/>
                </a:cubicBezTo>
                <a:cubicBezTo>
                  <a:pt x="8942" y="10474"/>
                  <a:pt x="8388" y="9781"/>
                  <a:pt x="7764" y="9088"/>
                </a:cubicBezTo>
                <a:cubicBezTo>
                  <a:pt x="7556" y="7632"/>
                  <a:pt x="6308" y="6107"/>
                  <a:pt x="5338" y="5137"/>
                </a:cubicBezTo>
                <a:cubicBezTo>
                  <a:pt x="4536" y="4234"/>
                  <a:pt x="3407" y="3731"/>
                  <a:pt x="2267" y="3731"/>
                </a:cubicBezTo>
                <a:cubicBezTo>
                  <a:pt x="1831" y="3731"/>
                  <a:pt x="1393" y="3805"/>
                  <a:pt x="971" y="3958"/>
                </a:cubicBezTo>
                <a:cubicBezTo>
                  <a:pt x="901" y="4028"/>
                  <a:pt x="832" y="4166"/>
                  <a:pt x="901" y="4235"/>
                </a:cubicBezTo>
                <a:cubicBezTo>
                  <a:pt x="2149" y="6870"/>
                  <a:pt x="4644" y="8395"/>
                  <a:pt x="7348" y="9157"/>
                </a:cubicBezTo>
                <a:lnTo>
                  <a:pt x="7556" y="9504"/>
                </a:lnTo>
                <a:cubicBezTo>
                  <a:pt x="7590" y="9538"/>
                  <a:pt x="7642" y="9556"/>
                  <a:pt x="7694" y="9556"/>
                </a:cubicBezTo>
                <a:cubicBezTo>
                  <a:pt x="7746" y="9556"/>
                  <a:pt x="7798" y="9538"/>
                  <a:pt x="7833" y="9504"/>
                </a:cubicBezTo>
                <a:cubicBezTo>
                  <a:pt x="8457" y="10266"/>
                  <a:pt x="9011" y="11098"/>
                  <a:pt x="9635" y="11861"/>
                </a:cubicBezTo>
                <a:cubicBezTo>
                  <a:pt x="9635" y="11999"/>
                  <a:pt x="9705" y="12207"/>
                  <a:pt x="9774" y="12346"/>
                </a:cubicBezTo>
                <a:cubicBezTo>
                  <a:pt x="9774" y="12415"/>
                  <a:pt x="9913" y="12415"/>
                  <a:pt x="9982" y="12415"/>
                </a:cubicBezTo>
                <a:lnTo>
                  <a:pt x="10328" y="12970"/>
                </a:lnTo>
                <a:cubicBezTo>
                  <a:pt x="9982" y="12762"/>
                  <a:pt x="9635" y="12554"/>
                  <a:pt x="9358" y="12415"/>
                </a:cubicBezTo>
                <a:lnTo>
                  <a:pt x="8942" y="12207"/>
                </a:lnTo>
                <a:cubicBezTo>
                  <a:pt x="9011" y="12138"/>
                  <a:pt x="9011" y="12068"/>
                  <a:pt x="8942" y="11999"/>
                </a:cubicBezTo>
                <a:cubicBezTo>
                  <a:pt x="7833" y="10543"/>
                  <a:pt x="6308" y="9504"/>
                  <a:pt x="4506" y="9088"/>
                </a:cubicBezTo>
                <a:cubicBezTo>
                  <a:pt x="4023" y="8895"/>
                  <a:pt x="2668" y="8366"/>
                  <a:pt x="1702" y="8366"/>
                </a:cubicBezTo>
                <a:cubicBezTo>
                  <a:pt x="1279" y="8366"/>
                  <a:pt x="931" y="8467"/>
                  <a:pt x="763" y="8741"/>
                </a:cubicBezTo>
                <a:cubicBezTo>
                  <a:pt x="0" y="9850"/>
                  <a:pt x="2842" y="10959"/>
                  <a:pt x="3327" y="11375"/>
                </a:cubicBezTo>
                <a:cubicBezTo>
                  <a:pt x="4565" y="12304"/>
                  <a:pt x="6187" y="13540"/>
                  <a:pt x="7765" y="13540"/>
                </a:cubicBezTo>
                <a:cubicBezTo>
                  <a:pt x="8307" y="13540"/>
                  <a:pt x="8844" y="13394"/>
                  <a:pt x="9358" y="13039"/>
                </a:cubicBezTo>
                <a:cubicBezTo>
                  <a:pt x="9427" y="12970"/>
                  <a:pt x="9427" y="12970"/>
                  <a:pt x="9427" y="12900"/>
                </a:cubicBezTo>
                <a:lnTo>
                  <a:pt x="9913" y="13178"/>
                </a:lnTo>
                <a:cubicBezTo>
                  <a:pt x="10259" y="13386"/>
                  <a:pt x="10536" y="13663"/>
                  <a:pt x="10883" y="13871"/>
                </a:cubicBezTo>
                <a:cubicBezTo>
                  <a:pt x="11992" y="15673"/>
                  <a:pt x="13032" y="17475"/>
                  <a:pt x="13933" y="19347"/>
                </a:cubicBezTo>
                <a:cubicBezTo>
                  <a:pt x="13378" y="19070"/>
                  <a:pt x="12824" y="18862"/>
                  <a:pt x="12200" y="18723"/>
                </a:cubicBezTo>
                <a:cubicBezTo>
                  <a:pt x="12061" y="18654"/>
                  <a:pt x="11853" y="18584"/>
                  <a:pt x="11715" y="18584"/>
                </a:cubicBezTo>
                <a:cubicBezTo>
                  <a:pt x="11784" y="18515"/>
                  <a:pt x="11784" y="18376"/>
                  <a:pt x="11715" y="18307"/>
                </a:cubicBezTo>
                <a:cubicBezTo>
                  <a:pt x="10303" y="17047"/>
                  <a:pt x="7974" y="16043"/>
                  <a:pt x="5849" y="16043"/>
                </a:cubicBezTo>
                <a:cubicBezTo>
                  <a:pt x="5053" y="16043"/>
                  <a:pt x="4285" y="16184"/>
                  <a:pt x="3605" y="16505"/>
                </a:cubicBezTo>
                <a:cubicBezTo>
                  <a:pt x="3535" y="16505"/>
                  <a:pt x="3466" y="16713"/>
                  <a:pt x="3535" y="16782"/>
                </a:cubicBezTo>
                <a:cubicBezTo>
                  <a:pt x="4203" y="18594"/>
                  <a:pt x="7230" y="20175"/>
                  <a:pt x="9687" y="20175"/>
                </a:cubicBezTo>
                <a:cubicBezTo>
                  <a:pt x="10803" y="20175"/>
                  <a:pt x="11802" y="19849"/>
                  <a:pt x="12408" y="19070"/>
                </a:cubicBezTo>
                <a:cubicBezTo>
                  <a:pt x="12685" y="19139"/>
                  <a:pt x="12963" y="19278"/>
                  <a:pt x="13240" y="19416"/>
                </a:cubicBezTo>
                <a:cubicBezTo>
                  <a:pt x="13656" y="19694"/>
                  <a:pt x="14002" y="20109"/>
                  <a:pt x="14418" y="20387"/>
                </a:cubicBezTo>
                <a:cubicBezTo>
                  <a:pt x="14973" y="21565"/>
                  <a:pt x="15527" y="22744"/>
                  <a:pt x="16013" y="23922"/>
                </a:cubicBezTo>
                <a:cubicBezTo>
                  <a:pt x="16221" y="24407"/>
                  <a:pt x="16428" y="24892"/>
                  <a:pt x="16636" y="25447"/>
                </a:cubicBezTo>
                <a:cubicBezTo>
                  <a:pt x="16636" y="25447"/>
                  <a:pt x="16636" y="25516"/>
                  <a:pt x="16706" y="25586"/>
                </a:cubicBezTo>
                <a:lnTo>
                  <a:pt x="17260" y="26833"/>
                </a:lnTo>
                <a:cubicBezTo>
                  <a:pt x="16914" y="26625"/>
                  <a:pt x="16567" y="26487"/>
                  <a:pt x="16151" y="26417"/>
                </a:cubicBezTo>
                <a:cubicBezTo>
                  <a:pt x="16151" y="26348"/>
                  <a:pt x="16151" y="26348"/>
                  <a:pt x="16151" y="26279"/>
                </a:cubicBezTo>
                <a:cubicBezTo>
                  <a:pt x="15389" y="24754"/>
                  <a:pt x="12824" y="24130"/>
                  <a:pt x="11299" y="23783"/>
                </a:cubicBezTo>
                <a:cubicBezTo>
                  <a:pt x="10613" y="23599"/>
                  <a:pt x="9906" y="23504"/>
                  <a:pt x="9199" y="23504"/>
                </a:cubicBezTo>
                <a:cubicBezTo>
                  <a:pt x="8048" y="23504"/>
                  <a:pt x="6896" y="23754"/>
                  <a:pt x="5823" y="24269"/>
                </a:cubicBezTo>
                <a:cubicBezTo>
                  <a:pt x="5684" y="24269"/>
                  <a:pt x="5684" y="24477"/>
                  <a:pt x="5753" y="24546"/>
                </a:cubicBezTo>
                <a:cubicBezTo>
                  <a:pt x="6863" y="26071"/>
                  <a:pt x="8942" y="26695"/>
                  <a:pt x="10606" y="27319"/>
                </a:cubicBezTo>
                <a:cubicBezTo>
                  <a:pt x="11576" y="27700"/>
                  <a:pt x="12564" y="27960"/>
                  <a:pt x="13526" y="27960"/>
                </a:cubicBezTo>
                <a:cubicBezTo>
                  <a:pt x="14488" y="27960"/>
                  <a:pt x="15423" y="27700"/>
                  <a:pt x="16290" y="27041"/>
                </a:cubicBezTo>
                <a:cubicBezTo>
                  <a:pt x="16775" y="27388"/>
                  <a:pt x="17330" y="27665"/>
                  <a:pt x="17815" y="28081"/>
                </a:cubicBezTo>
                <a:cubicBezTo>
                  <a:pt x="18785" y="30507"/>
                  <a:pt x="19825" y="33003"/>
                  <a:pt x="20657" y="35498"/>
                </a:cubicBezTo>
                <a:cubicBezTo>
                  <a:pt x="20380" y="35221"/>
                  <a:pt x="20033" y="34944"/>
                  <a:pt x="19617" y="34736"/>
                </a:cubicBezTo>
                <a:cubicBezTo>
                  <a:pt x="18508" y="33349"/>
                  <a:pt x="17052" y="32171"/>
                  <a:pt x="15458" y="31339"/>
                </a:cubicBezTo>
                <a:cubicBezTo>
                  <a:pt x="14558" y="30752"/>
                  <a:pt x="13503" y="30452"/>
                  <a:pt x="12430" y="30452"/>
                </a:cubicBezTo>
                <a:cubicBezTo>
                  <a:pt x="11604" y="30452"/>
                  <a:pt x="10766" y="30630"/>
                  <a:pt x="9982" y="30992"/>
                </a:cubicBezTo>
                <a:cubicBezTo>
                  <a:pt x="9913" y="31062"/>
                  <a:pt x="9843" y="31200"/>
                  <a:pt x="9913" y="31339"/>
                </a:cubicBezTo>
                <a:cubicBezTo>
                  <a:pt x="11336" y="33803"/>
                  <a:pt x="14619" y="36094"/>
                  <a:pt x="17713" y="36094"/>
                </a:cubicBezTo>
                <a:cubicBezTo>
                  <a:pt x="18535" y="36094"/>
                  <a:pt x="19345" y="35932"/>
                  <a:pt x="20102" y="35567"/>
                </a:cubicBezTo>
                <a:cubicBezTo>
                  <a:pt x="20449" y="35845"/>
                  <a:pt x="20796" y="36261"/>
                  <a:pt x="21073" y="36677"/>
                </a:cubicBezTo>
                <a:cubicBezTo>
                  <a:pt x="21974" y="39103"/>
                  <a:pt x="22667" y="41598"/>
                  <a:pt x="23291" y="44094"/>
                </a:cubicBezTo>
                <a:cubicBezTo>
                  <a:pt x="23291" y="44198"/>
                  <a:pt x="23378" y="44250"/>
                  <a:pt x="23456" y="44250"/>
                </a:cubicBezTo>
                <a:cubicBezTo>
                  <a:pt x="23534" y="44250"/>
                  <a:pt x="23603" y="44198"/>
                  <a:pt x="23568" y="44094"/>
                </a:cubicBezTo>
                <a:cubicBezTo>
                  <a:pt x="23360" y="42361"/>
                  <a:pt x="23083" y="40697"/>
                  <a:pt x="22598" y="39033"/>
                </a:cubicBezTo>
                <a:cubicBezTo>
                  <a:pt x="23083" y="38548"/>
                  <a:pt x="23568" y="38063"/>
                  <a:pt x="24054" y="37508"/>
                </a:cubicBezTo>
                <a:cubicBezTo>
                  <a:pt x="25579" y="36469"/>
                  <a:pt x="27173" y="35637"/>
                  <a:pt x="27866" y="33835"/>
                </a:cubicBezTo>
                <a:cubicBezTo>
                  <a:pt x="28559" y="31963"/>
                  <a:pt x="28767" y="30022"/>
                  <a:pt x="28559" y="28150"/>
                </a:cubicBezTo>
                <a:cubicBezTo>
                  <a:pt x="28507" y="27994"/>
                  <a:pt x="28416" y="27916"/>
                  <a:pt x="28315" y="27916"/>
                </a:cubicBezTo>
                <a:cubicBezTo>
                  <a:pt x="28282" y="27916"/>
                  <a:pt x="28247" y="27925"/>
                  <a:pt x="28213" y="27942"/>
                </a:cubicBezTo>
                <a:cubicBezTo>
                  <a:pt x="26826" y="28844"/>
                  <a:pt x="25856" y="30161"/>
                  <a:pt x="25232" y="31686"/>
                </a:cubicBezTo>
                <a:cubicBezTo>
                  <a:pt x="24331" y="33488"/>
                  <a:pt x="24192" y="35360"/>
                  <a:pt x="23499" y="37231"/>
                </a:cubicBezTo>
                <a:lnTo>
                  <a:pt x="23430" y="37300"/>
                </a:lnTo>
                <a:cubicBezTo>
                  <a:pt x="23291" y="37370"/>
                  <a:pt x="23291" y="37508"/>
                  <a:pt x="23360" y="37578"/>
                </a:cubicBezTo>
                <a:cubicBezTo>
                  <a:pt x="23083" y="37924"/>
                  <a:pt x="22806" y="38271"/>
                  <a:pt x="22528" y="38617"/>
                </a:cubicBezTo>
                <a:cubicBezTo>
                  <a:pt x="22043" y="37023"/>
                  <a:pt x="21489" y="35498"/>
                  <a:pt x="20934" y="33973"/>
                </a:cubicBezTo>
                <a:cubicBezTo>
                  <a:pt x="21419" y="33072"/>
                  <a:pt x="21835" y="32171"/>
                  <a:pt x="22113" y="31200"/>
                </a:cubicBezTo>
                <a:cubicBezTo>
                  <a:pt x="25163" y="27457"/>
                  <a:pt x="25856" y="22328"/>
                  <a:pt x="23915" y="17891"/>
                </a:cubicBezTo>
                <a:cubicBezTo>
                  <a:pt x="23874" y="17810"/>
                  <a:pt x="23810" y="17776"/>
                  <a:pt x="23736" y="17776"/>
                </a:cubicBezTo>
                <a:cubicBezTo>
                  <a:pt x="23683" y="17776"/>
                  <a:pt x="23626" y="17793"/>
                  <a:pt x="23568" y="17822"/>
                </a:cubicBezTo>
                <a:cubicBezTo>
                  <a:pt x="21835" y="18931"/>
                  <a:pt x="21419" y="21288"/>
                  <a:pt x="20934" y="23229"/>
                </a:cubicBezTo>
                <a:cubicBezTo>
                  <a:pt x="20380" y="26140"/>
                  <a:pt x="20865" y="28913"/>
                  <a:pt x="21073" y="31894"/>
                </a:cubicBezTo>
                <a:cubicBezTo>
                  <a:pt x="20934" y="32379"/>
                  <a:pt x="20796" y="32864"/>
                  <a:pt x="20588" y="33419"/>
                </a:cubicBezTo>
                <a:cubicBezTo>
                  <a:pt x="19478" y="30646"/>
                  <a:pt x="18231" y="27873"/>
                  <a:pt x="17052" y="25239"/>
                </a:cubicBezTo>
                <a:cubicBezTo>
                  <a:pt x="17260" y="24546"/>
                  <a:pt x="17399" y="23783"/>
                  <a:pt x="17538" y="23090"/>
                </a:cubicBezTo>
                <a:cubicBezTo>
                  <a:pt x="17566" y="23119"/>
                  <a:pt x="17619" y="23136"/>
                  <a:pt x="17670" y="23136"/>
                </a:cubicBezTo>
                <a:cubicBezTo>
                  <a:pt x="17743" y="23136"/>
                  <a:pt x="17815" y="23102"/>
                  <a:pt x="17815" y="23021"/>
                </a:cubicBezTo>
                <a:cubicBezTo>
                  <a:pt x="19548" y="19070"/>
                  <a:pt x="20241" y="14009"/>
                  <a:pt x="17815" y="10197"/>
                </a:cubicBezTo>
                <a:cubicBezTo>
                  <a:pt x="17780" y="10093"/>
                  <a:pt x="17694" y="10041"/>
                  <a:pt x="17607" y="10041"/>
                </a:cubicBezTo>
                <a:cubicBezTo>
                  <a:pt x="17520" y="10041"/>
                  <a:pt x="17434" y="10093"/>
                  <a:pt x="17399" y="10197"/>
                </a:cubicBezTo>
                <a:cubicBezTo>
                  <a:pt x="15042" y="13940"/>
                  <a:pt x="14903" y="18654"/>
                  <a:pt x="17122" y="22536"/>
                </a:cubicBezTo>
                <a:lnTo>
                  <a:pt x="16844" y="24477"/>
                </a:lnTo>
                <a:cubicBezTo>
                  <a:pt x="15735" y="22050"/>
                  <a:pt x="14626" y="19624"/>
                  <a:pt x="13378" y="17267"/>
                </a:cubicBezTo>
                <a:cubicBezTo>
                  <a:pt x="13586" y="16020"/>
                  <a:pt x="13586" y="14703"/>
                  <a:pt x="13448" y="13455"/>
                </a:cubicBezTo>
                <a:cubicBezTo>
                  <a:pt x="14002" y="9989"/>
                  <a:pt x="14349" y="6246"/>
                  <a:pt x="11923" y="3404"/>
                </a:cubicBezTo>
                <a:cubicBezTo>
                  <a:pt x="11888" y="3369"/>
                  <a:pt x="11819" y="3352"/>
                  <a:pt x="11750" y="3352"/>
                </a:cubicBezTo>
                <a:cubicBezTo>
                  <a:pt x="11680" y="3352"/>
                  <a:pt x="11611" y="3369"/>
                  <a:pt x="11576" y="3404"/>
                </a:cubicBezTo>
                <a:cubicBezTo>
                  <a:pt x="9705" y="6107"/>
                  <a:pt x="10883" y="11791"/>
                  <a:pt x="13032" y="14217"/>
                </a:cubicBezTo>
                <a:cubicBezTo>
                  <a:pt x="13032" y="15049"/>
                  <a:pt x="13032" y="15812"/>
                  <a:pt x="13032" y="16644"/>
                </a:cubicBezTo>
                <a:cubicBezTo>
                  <a:pt x="12131" y="15049"/>
                  <a:pt x="11160" y="13524"/>
                  <a:pt x="10121" y="11999"/>
                </a:cubicBezTo>
                <a:cubicBezTo>
                  <a:pt x="9982" y="10890"/>
                  <a:pt x="9705" y="9850"/>
                  <a:pt x="9289" y="8741"/>
                </a:cubicBezTo>
                <a:cubicBezTo>
                  <a:pt x="9289" y="8741"/>
                  <a:pt x="9289" y="8672"/>
                  <a:pt x="9289" y="8672"/>
                </a:cubicBezTo>
                <a:cubicBezTo>
                  <a:pt x="9081" y="6870"/>
                  <a:pt x="8665" y="5067"/>
                  <a:pt x="7902" y="3473"/>
                </a:cubicBezTo>
                <a:cubicBezTo>
                  <a:pt x="7417" y="2225"/>
                  <a:pt x="6932" y="839"/>
                  <a:pt x="5753" y="76"/>
                </a:cubicBezTo>
                <a:cubicBezTo>
                  <a:pt x="5701" y="23"/>
                  <a:pt x="5648" y="1"/>
                  <a:pt x="5598" y="1"/>
                </a:cubicBezTo>
                <a:close/>
              </a:path>
            </a:pathLst>
          </a:custGeom>
          <a:solidFill>
            <a:schemeClr val="tx1"/>
          </a:solidFill>
          <a:ln>
            <a:no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
        <p:nvSpPr>
          <p:cNvPr id="96" name="Rectangle 11"/>
          <p:cNvSpPr>
            <a:spLocks noChangeArrowheads="1"/>
          </p:cNvSpPr>
          <p:nvPr/>
        </p:nvSpPr>
        <p:spPr bwMode="auto">
          <a:xfrm>
            <a:off x="3764332" y="129332"/>
            <a:ext cx="6083300" cy="678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dirty="0">
                <a:solidFill>
                  <a:srgbClr val="FF0000"/>
                </a:solidFill>
              </a:rPr>
              <a:t>           </a:t>
            </a:r>
            <a:r>
              <a:rPr lang="en-US" altLang="en-US" sz="2400" b="1" dirty="0">
                <a:solidFill>
                  <a:srgbClr val="FF0000"/>
                </a:solidFill>
                <a:latin typeface="Times New Roman" pitchFamily="18" charset="0"/>
              </a:rPr>
              <a:t>NHỚ (</a:t>
            </a:r>
            <a:r>
              <a:rPr lang="en-US" altLang="en-US" sz="2400" b="1" dirty="0" err="1">
                <a:solidFill>
                  <a:srgbClr val="FF0000"/>
                </a:solidFill>
                <a:latin typeface="Times New Roman" pitchFamily="18" charset="0"/>
              </a:rPr>
              <a:t>Hồng</a:t>
            </a:r>
            <a:r>
              <a:rPr lang="en-US" altLang="en-US" sz="2400" b="1" dirty="0">
                <a:solidFill>
                  <a:srgbClr val="FF0000"/>
                </a:solidFill>
                <a:latin typeface="Times New Roman" pitchFamily="18" charset="0"/>
              </a:rPr>
              <a:t>  </a:t>
            </a:r>
            <a:r>
              <a:rPr lang="en-US" altLang="en-US" sz="2400" b="1" dirty="0" err="1">
                <a:solidFill>
                  <a:srgbClr val="FF0000"/>
                </a:solidFill>
                <a:latin typeface="Times New Roman" pitchFamily="18" charset="0"/>
              </a:rPr>
              <a:t>Nguyên</a:t>
            </a:r>
            <a:r>
              <a:rPr lang="en-US" altLang="en-US" sz="2400" b="1" dirty="0">
                <a:solidFill>
                  <a:srgbClr val="FF0000"/>
                </a:solidFill>
                <a:latin typeface="Times New Roman" pitchFamily="18" charset="0"/>
              </a:rPr>
              <a:t>)</a:t>
            </a:r>
            <a:endParaRPr lang="en-US" altLang="en-US" sz="2400" dirty="0">
              <a:solidFill>
                <a:srgbClr val="FF0000"/>
              </a:solidFill>
              <a:latin typeface="Times New Roman" pitchFamily="18" charset="0"/>
            </a:endParaRPr>
          </a:p>
          <a:p>
            <a:endParaRPr lang="en-US" altLang="en-US" sz="1400" b="1" dirty="0">
              <a:latin typeface="Times New Roman" pitchFamily="18" charset="0"/>
            </a:endParaRPr>
          </a:p>
          <a:p>
            <a:r>
              <a:rPr lang="en-US" altLang="en-US" sz="2100" b="1" dirty="0" err="1">
                <a:latin typeface="Times New Roman" pitchFamily="18" charset="0"/>
              </a:rPr>
              <a:t>Lũ</a:t>
            </a:r>
            <a:r>
              <a:rPr lang="en-US" altLang="en-US" sz="2100" b="1" dirty="0">
                <a:latin typeface="Times New Roman" pitchFamily="18" charset="0"/>
              </a:rPr>
              <a:t> </a:t>
            </a:r>
            <a:r>
              <a:rPr lang="en-US" altLang="en-US" sz="2100" b="1" dirty="0" err="1">
                <a:latin typeface="Times New Roman" pitchFamily="18" charset="0"/>
              </a:rPr>
              <a:t>chúng</a:t>
            </a:r>
            <a:r>
              <a:rPr lang="en-US" altLang="en-US" sz="2100" b="1" dirty="0">
                <a:latin typeface="Times New Roman" pitchFamily="18" charset="0"/>
              </a:rPr>
              <a:t> </a:t>
            </a:r>
            <a:r>
              <a:rPr lang="en-US" altLang="en-US" sz="2100" b="1" dirty="0" err="1">
                <a:latin typeface="Times New Roman" pitchFamily="18" charset="0"/>
              </a:rPr>
              <a:t>tôi</a:t>
            </a:r>
            <a:br>
              <a:rPr lang="en-US" altLang="en-US" sz="2100" b="1" dirty="0">
                <a:latin typeface="Times New Roman" pitchFamily="18" charset="0"/>
              </a:rPr>
            </a:br>
            <a:r>
              <a:rPr lang="en-US" altLang="en-US" sz="2100" b="1" dirty="0" err="1">
                <a:latin typeface="Times New Roman" pitchFamily="18" charset="0"/>
              </a:rPr>
              <a:t>Bọn</a:t>
            </a:r>
            <a:r>
              <a:rPr lang="en-US" altLang="en-US" sz="2100" b="1" dirty="0">
                <a:latin typeface="Times New Roman" pitchFamily="18" charset="0"/>
              </a:rPr>
              <a:t> </a:t>
            </a:r>
            <a:r>
              <a:rPr lang="en-US" altLang="en-US" sz="2100" b="1" dirty="0" err="1">
                <a:latin typeface="Times New Roman" pitchFamily="18" charset="0"/>
              </a:rPr>
              <a:t>người</a:t>
            </a:r>
            <a:r>
              <a:rPr lang="en-US" altLang="en-US" sz="2100" b="1" dirty="0">
                <a:latin typeface="Times New Roman" pitchFamily="18" charset="0"/>
              </a:rPr>
              <a:t> </a:t>
            </a:r>
            <a:r>
              <a:rPr lang="en-US" altLang="en-US" sz="2100" b="1" dirty="0" err="1">
                <a:latin typeface="Times New Roman" pitchFamily="18" charset="0"/>
              </a:rPr>
              <a:t>tứ</a:t>
            </a:r>
            <a:r>
              <a:rPr lang="en-US" altLang="en-US" sz="2100" b="1" dirty="0">
                <a:latin typeface="Times New Roman" pitchFamily="18" charset="0"/>
              </a:rPr>
              <a:t> </a:t>
            </a:r>
            <a:r>
              <a:rPr lang="en-US" altLang="en-US" sz="2100" b="1" dirty="0" err="1">
                <a:latin typeface="Times New Roman" pitchFamily="18" charset="0"/>
              </a:rPr>
              <a:t>xứ</a:t>
            </a:r>
            <a:br>
              <a:rPr lang="en-US" altLang="en-US" sz="2100" b="1" dirty="0">
                <a:latin typeface="Times New Roman" pitchFamily="18" charset="0"/>
              </a:rPr>
            </a:br>
            <a:r>
              <a:rPr lang="en-US" altLang="en-US" sz="2100" b="1" dirty="0" err="1">
                <a:latin typeface="Times New Roman" pitchFamily="18" charset="0"/>
              </a:rPr>
              <a:t>Gặp</a:t>
            </a:r>
            <a:r>
              <a:rPr lang="en-US" altLang="en-US" sz="2100" b="1" dirty="0">
                <a:latin typeface="Times New Roman" pitchFamily="18" charset="0"/>
              </a:rPr>
              <a:t> </a:t>
            </a:r>
            <a:r>
              <a:rPr lang="en-US" altLang="en-US" sz="2100" b="1" dirty="0" err="1">
                <a:latin typeface="Times New Roman" pitchFamily="18" charset="0"/>
              </a:rPr>
              <a:t>nhau</a:t>
            </a:r>
            <a:r>
              <a:rPr lang="en-US" altLang="en-US" sz="2100" b="1" dirty="0">
                <a:latin typeface="Times New Roman" pitchFamily="18" charset="0"/>
              </a:rPr>
              <a:t> </a:t>
            </a:r>
            <a:r>
              <a:rPr lang="en-US" altLang="en-US" sz="2100" b="1" dirty="0" err="1">
                <a:latin typeface="Times New Roman" pitchFamily="18" charset="0"/>
              </a:rPr>
              <a:t>hồi</a:t>
            </a:r>
            <a:r>
              <a:rPr lang="en-US" altLang="en-US" sz="2100" b="1" dirty="0">
                <a:latin typeface="Times New Roman" pitchFamily="18" charset="0"/>
              </a:rPr>
              <a:t> </a:t>
            </a:r>
            <a:r>
              <a:rPr lang="en-US" altLang="en-US" sz="2100" b="1" dirty="0" err="1">
                <a:latin typeface="Times New Roman" pitchFamily="18" charset="0"/>
              </a:rPr>
              <a:t>chưa</a:t>
            </a:r>
            <a:r>
              <a:rPr lang="en-US" altLang="en-US" sz="2100" b="1" dirty="0">
                <a:latin typeface="Times New Roman" pitchFamily="18" charset="0"/>
              </a:rPr>
              <a:t> </a:t>
            </a:r>
            <a:r>
              <a:rPr lang="en-US" altLang="en-US" sz="2100" b="1" dirty="0" err="1">
                <a:latin typeface="Times New Roman" pitchFamily="18" charset="0"/>
              </a:rPr>
              <a:t>biết</a:t>
            </a:r>
            <a:r>
              <a:rPr lang="en-US" altLang="en-US" sz="2100" b="1" dirty="0">
                <a:latin typeface="Times New Roman" pitchFamily="18" charset="0"/>
              </a:rPr>
              <a:t> </a:t>
            </a:r>
            <a:r>
              <a:rPr lang="en-US" altLang="en-US" sz="2100" b="1" dirty="0" err="1">
                <a:latin typeface="Times New Roman" pitchFamily="18" charset="0"/>
              </a:rPr>
              <a:t>chữ</a:t>
            </a:r>
            <a:br>
              <a:rPr lang="en-US" altLang="en-US" sz="2100" b="1" dirty="0">
                <a:latin typeface="Times New Roman" pitchFamily="18" charset="0"/>
              </a:rPr>
            </a:br>
            <a:r>
              <a:rPr lang="en-US" altLang="en-US" sz="2100" b="1" dirty="0" err="1">
                <a:latin typeface="Times New Roman" pitchFamily="18" charset="0"/>
              </a:rPr>
              <a:t>Quen</a:t>
            </a:r>
            <a:r>
              <a:rPr lang="en-US" altLang="en-US" sz="2100" b="1" dirty="0">
                <a:latin typeface="Times New Roman" pitchFamily="18" charset="0"/>
              </a:rPr>
              <a:t> </a:t>
            </a:r>
            <a:r>
              <a:rPr lang="en-US" altLang="en-US" sz="2100" b="1" dirty="0" err="1">
                <a:latin typeface="Times New Roman" pitchFamily="18" charset="0"/>
              </a:rPr>
              <a:t>nhau</a:t>
            </a:r>
            <a:r>
              <a:rPr lang="en-US" altLang="en-US" sz="2100" b="1" dirty="0">
                <a:latin typeface="Times New Roman" pitchFamily="18" charset="0"/>
              </a:rPr>
              <a:t> </a:t>
            </a:r>
            <a:r>
              <a:rPr lang="en-US" altLang="en-US" sz="2100" b="1" dirty="0" err="1">
                <a:latin typeface="Times New Roman" pitchFamily="18" charset="0"/>
              </a:rPr>
              <a:t>từ</a:t>
            </a:r>
            <a:r>
              <a:rPr lang="en-US" altLang="en-US" sz="2100" b="1" dirty="0">
                <a:latin typeface="Times New Roman" pitchFamily="18" charset="0"/>
              </a:rPr>
              <a:t> </a:t>
            </a:r>
            <a:r>
              <a:rPr lang="en-US" altLang="en-US" sz="2100" b="1" dirty="0" err="1">
                <a:latin typeface="Times New Roman" pitchFamily="18" charset="0"/>
              </a:rPr>
              <a:t>buổi</a:t>
            </a:r>
            <a:r>
              <a:rPr lang="en-US" altLang="en-US" sz="2100" b="1" dirty="0">
                <a:latin typeface="Times New Roman" pitchFamily="18" charset="0"/>
              </a:rPr>
              <a:t> “</a:t>
            </a:r>
            <a:r>
              <a:rPr lang="en-US" altLang="en-US" sz="2100" b="1" dirty="0" err="1">
                <a:latin typeface="Times New Roman" pitchFamily="18" charset="0"/>
              </a:rPr>
              <a:t>một</a:t>
            </a:r>
            <a:r>
              <a:rPr lang="en-US" altLang="en-US" sz="2100" b="1" dirty="0">
                <a:latin typeface="Times New Roman" pitchFamily="18" charset="0"/>
              </a:rPr>
              <a:t> </a:t>
            </a:r>
            <a:r>
              <a:rPr lang="en-US" altLang="en-US" sz="2100" b="1" dirty="0" err="1">
                <a:latin typeface="Times New Roman" pitchFamily="18" charset="0"/>
              </a:rPr>
              <a:t>hai</a:t>
            </a:r>
            <a:r>
              <a:rPr lang="en-US" altLang="en-US" sz="2100" b="1" dirty="0">
                <a:latin typeface="Times New Roman" pitchFamily="18" charset="0"/>
              </a:rPr>
              <a:t>”</a:t>
            </a:r>
            <a:br>
              <a:rPr lang="en-US" altLang="en-US" sz="2100" b="1" dirty="0">
                <a:latin typeface="Times New Roman" pitchFamily="18" charset="0"/>
              </a:rPr>
            </a:br>
            <a:r>
              <a:rPr lang="en-US" altLang="en-US" sz="2100" b="1" dirty="0" err="1">
                <a:latin typeface="Times New Roman" pitchFamily="18" charset="0"/>
              </a:rPr>
              <a:t>Súng</a:t>
            </a:r>
            <a:r>
              <a:rPr lang="en-US" altLang="en-US" sz="2100" b="1" dirty="0">
                <a:latin typeface="Times New Roman" pitchFamily="18" charset="0"/>
              </a:rPr>
              <a:t> </a:t>
            </a:r>
            <a:r>
              <a:rPr lang="en-US" altLang="en-US" sz="2100" b="1" dirty="0" err="1">
                <a:latin typeface="Times New Roman" pitchFamily="18" charset="0"/>
              </a:rPr>
              <a:t>bắn</a:t>
            </a:r>
            <a:r>
              <a:rPr lang="en-US" altLang="en-US" sz="2100" b="1" dirty="0">
                <a:latin typeface="Times New Roman" pitchFamily="18" charset="0"/>
              </a:rPr>
              <a:t> </a:t>
            </a:r>
            <a:r>
              <a:rPr lang="en-US" altLang="en-US" sz="2100" b="1" dirty="0" err="1">
                <a:latin typeface="Times New Roman" pitchFamily="18" charset="0"/>
              </a:rPr>
              <a:t>chưa</a:t>
            </a:r>
            <a:r>
              <a:rPr lang="en-US" altLang="en-US" sz="2100" b="1" dirty="0">
                <a:latin typeface="Times New Roman" pitchFamily="18" charset="0"/>
              </a:rPr>
              <a:t> </a:t>
            </a:r>
            <a:r>
              <a:rPr lang="en-US" altLang="en-US" sz="2100" b="1" dirty="0" err="1">
                <a:latin typeface="Times New Roman" pitchFamily="18" charset="0"/>
              </a:rPr>
              <a:t>quen</a:t>
            </a:r>
            <a:br>
              <a:rPr lang="en-US" altLang="en-US" sz="2100" b="1" dirty="0">
                <a:latin typeface="Times New Roman" pitchFamily="18" charset="0"/>
              </a:rPr>
            </a:br>
            <a:r>
              <a:rPr lang="en-US" altLang="en-US" sz="2100" b="1" dirty="0" err="1">
                <a:latin typeface="Times New Roman" pitchFamily="18" charset="0"/>
              </a:rPr>
              <a:t>Quân</a:t>
            </a:r>
            <a:r>
              <a:rPr lang="en-US" altLang="en-US" sz="2100" b="1" dirty="0">
                <a:latin typeface="Times New Roman" pitchFamily="18" charset="0"/>
              </a:rPr>
              <a:t> </a:t>
            </a:r>
            <a:r>
              <a:rPr lang="en-US" altLang="en-US" sz="2100" b="1" dirty="0" err="1">
                <a:latin typeface="Times New Roman" pitchFamily="18" charset="0"/>
              </a:rPr>
              <a:t>sự</a:t>
            </a:r>
            <a:r>
              <a:rPr lang="en-US" altLang="en-US" sz="2100" b="1" dirty="0">
                <a:latin typeface="Times New Roman" pitchFamily="18" charset="0"/>
              </a:rPr>
              <a:t> </a:t>
            </a:r>
            <a:r>
              <a:rPr lang="en-US" altLang="en-US" sz="2100" b="1" dirty="0" err="1">
                <a:latin typeface="Times New Roman" pitchFamily="18" charset="0"/>
              </a:rPr>
              <a:t>mươi</a:t>
            </a:r>
            <a:r>
              <a:rPr lang="en-US" altLang="en-US" sz="2100" b="1" dirty="0">
                <a:latin typeface="Times New Roman" pitchFamily="18" charset="0"/>
              </a:rPr>
              <a:t> </a:t>
            </a:r>
            <a:r>
              <a:rPr lang="en-US" altLang="en-US" sz="2100" b="1" dirty="0" err="1">
                <a:latin typeface="Times New Roman" pitchFamily="18" charset="0"/>
              </a:rPr>
              <a:t>bài</a:t>
            </a:r>
            <a:br>
              <a:rPr lang="en-US" altLang="en-US" sz="2100" b="1" dirty="0">
                <a:latin typeface="Times New Roman" pitchFamily="18" charset="0"/>
              </a:rPr>
            </a:br>
            <a:r>
              <a:rPr lang="en-US" altLang="en-US" sz="2100" b="1" dirty="0" err="1">
                <a:latin typeface="Times New Roman" pitchFamily="18" charset="0"/>
              </a:rPr>
              <a:t>Lòng</a:t>
            </a:r>
            <a:r>
              <a:rPr lang="en-US" altLang="en-US" sz="2100" b="1" dirty="0">
                <a:latin typeface="Times New Roman" pitchFamily="18" charset="0"/>
              </a:rPr>
              <a:t> </a:t>
            </a:r>
            <a:r>
              <a:rPr lang="en-US" altLang="en-US" sz="2100" b="1" dirty="0" err="1">
                <a:latin typeface="Times New Roman" pitchFamily="18" charset="0"/>
              </a:rPr>
              <a:t>vẫn</a:t>
            </a:r>
            <a:r>
              <a:rPr lang="en-US" altLang="en-US" sz="2100" b="1" dirty="0">
                <a:latin typeface="Times New Roman" pitchFamily="18" charset="0"/>
              </a:rPr>
              <a:t> </a:t>
            </a:r>
            <a:r>
              <a:rPr lang="en-US" altLang="en-US" sz="2100" b="1" dirty="0" err="1">
                <a:latin typeface="Times New Roman" pitchFamily="18" charset="0"/>
              </a:rPr>
              <a:t>cười</a:t>
            </a:r>
            <a:r>
              <a:rPr lang="en-US" altLang="en-US" sz="2100" b="1" dirty="0">
                <a:latin typeface="Times New Roman" pitchFamily="18" charset="0"/>
              </a:rPr>
              <a:t> </a:t>
            </a:r>
            <a:r>
              <a:rPr lang="en-US" altLang="en-US" sz="2100" b="1" dirty="0" err="1">
                <a:latin typeface="Times New Roman" pitchFamily="18" charset="0"/>
              </a:rPr>
              <a:t>vui</a:t>
            </a:r>
            <a:r>
              <a:rPr lang="en-US" altLang="en-US" sz="2100" b="1" dirty="0">
                <a:latin typeface="Times New Roman" pitchFamily="18" charset="0"/>
              </a:rPr>
              <a:t> </a:t>
            </a:r>
            <a:r>
              <a:rPr lang="en-US" altLang="en-US" sz="2100" b="1" dirty="0" err="1">
                <a:latin typeface="Times New Roman" pitchFamily="18" charset="0"/>
              </a:rPr>
              <a:t>kháng</a:t>
            </a:r>
            <a:r>
              <a:rPr lang="en-US" altLang="en-US" sz="2100" b="1" dirty="0">
                <a:latin typeface="Times New Roman" pitchFamily="18" charset="0"/>
              </a:rPr>
              <a:t> </a:t>
            </a:r>
            <a:r>
              <a:rPr lang="en-US" altLang="en-US" sz="2100" b="1" dirty="0" err="1">
                <a:latin typeface="Times New Roman" pitchFamily="18" charset="0"/>
              </a:rPr>
              <a:t>chiến</a:t>
            </a:r>
            <a:br>
              <a:rPr lang="en-US" altLang="en-US" sz="2100" b="1" dirty="0">
                <a:latin typeface="Times New Roman" pitchFamily="18" charset="0"/>
              </a:rPr>
            </a:br>
            <a:r>
              <a:rPr lang="en-US" altLang="en-US" sz="2100" b="1" dirty="0" err="1">
                <a:latin typeface="Times New Roman" pitchFamily="18" charset="0"/>
              </a:rPr>
              <a:t>Lột</a:t>
            </a:r>
            <a:r>
              <a:rPr lang="en-US" altLang="en-US" sz="2100" b="1" dirty="0">
                <a:latin typeface="Times New Roman" pitchFamily="18" charset="0"/>
              </a:rPr>
              <a:t> </a:t>
            </a:r>
            <a:r>
              <a:rPr lang="en-US" altLang="en-US" sz="2100" b="1" dirty="0" err="1">
                <a:latin typeface="Times New Roman" pitchFamily="18" charset="0"/>
              </a:rPr>
              <a:t>sắt</a:t>
            </a:r>
            <a:r>
              <a:rPr lang="en-US" altLang="en-US" sz="2100" b="1" dirty="0">
                <a:latin typeface="Times New Roman" pitchFamily="18" charset="0"/>
              </a:rPr>
              <a:t> </a:t>
            </a:r>
            <a:r>
              <a:rPr lang="en-US" altLang="en-US" sz="2100" b="1" dirty="0" err="1">
                <a:latin typeface="Times New Roman" pitchFamily="18" charset="0"/>
              </a:rPr>
              <a:t>đường</a:t>
            </a:r>
            <a:r>
              <a:rPr lang="en-US" altLang="en-US" sz="2100" b="1" dirty="0">
                <a:latin typeface="Times New Roman" pitchFamily="18" charset="0"/>
              </a:rPr>
              <a:t> </a:t>
            </a:r>
            <a:r>
              <a:rPr lang="en-US" altLang="en-US" sz="2100" b="1" dirty="0" err="1">
                <a:latin typeface="Times New Roman" pitchFamily="18" charset="0"/>
              </a:rPr>
              <a:t>tàu</a:t>
            </a:r>
            <a:br>
              <a:rPr lang="en-US" altLang="en-US" sz="2100" b="1" dirty="0">
                <a:latin typeface="Times New Roman" pitchFamily="18" charset="0"/>
              </a:rPr>
            </a:br>
            <a:r>
              <a:rPr lang="en-US" altLang="en-US" sz="2100" b="1" dirty="0" err="1">
                <a:latin typeface="Times New Roman" pitchFamily="18" charset="0"/>
              </a:rPr>
              <a:t>Rèn</a:t>
            </a:r>
            <a:r>
              <a:rPr lang="en-US" altLang="en-US" sz="2100" b="1" dirty="0">
                <a:latin typeface="Times New Roman" pitchFamily="18" charset="0"/>
              </a:rPr>
              <a:t> </a:t>
            </a:r>
            <a:r>
              <a:rPr lang="en-US" altLang="en-US" sz="2100" b="1" dirty="0" err="1">
                <a:latin typeface="Times New Roman" pitchFamily="18" charset="0"/>
              </a:rPr>
              <a:t>thêm</a:t>
            </a:r>
            <a:r>
              <a:rPr lang="en-US" altLang="en-US" sz="2100" b="1" dirty="0">
                <a:latin typeface="Times New Roman" pitchFamily="18" charset="0"/>
              </a:rPr>
              <a:t> </a:t>
            </a:r>
            <a:r>
              <a:rPr lang="en-US" altLang="en-US" sz="2100" b="1" dirty="0" err="1">
                <a:latin typeface="Times New Roman" pitchFamily="18" charset="0"/>
              </a:rPr>
              <a:t>dao</a:t>
            </a:r>
            <a:r>
              <a:rPr lang="en-US" altLang="en-US" sz="2100" b="1" dirty="0">
                <a:latin typeface="Times New Roman" pitchFamily="18" charset="0"/>
              </a:rPr>
              <a:t> </a:t>
            </a:r>
            <a:r>
              <a:rPr lang="en-US" altLang="en-US" sz="2100" b="1" dirty="0" err="1">
                <a:latin typeface="Times New Roman" pitchFamily="18" charset="0"/>
              </a:rPr>
              <a:t>kiếm</a:t>
            </a:r>
            <a:br>
              <a:rPr lang="en-US" altLang="en-US" sz="2100" b="1" dirty="0">
                <a:latin typeface="Times New Roman" pitchFamily="18" charset="0"/>
              </a:rPr>
            </a:br>
            <a:r>
              <a:rPr lang="en-US" altLang="en-US" sz="2100" b="1" dirty="0" err="1">
                <a:latin typeface="Times New Roman" pitchFamily="18" charset="0"/>
              </a:rPr>
              <a:t>Áo</a:t>
            </a:r>
            <a:r>
              <a:rPr lang="en-US" altLang="en-US" sz="2100" b="1" dirty="0">
                <a:latin typeface="Times New Roman" pitchFamily="18" charset="0"/>
              </a:rPr>
              <a:t> </a:t>
            </a:r>
            <a:r>
              <a:rPr lang="en-US" altLang="en-US" sz="2100" b="1" dirty="0" err="1">
                <a:latin typeface="Times New Roman" pitchFamily="18" charset="0"/>
              </a:rPr>
              <a:t>vải</a:t>
            </a:r>
            <a:r>
              <a:rPr lang="en-US" altLang="en-US" sz="2100" b="1" dirty="0">
                <a:latin typeface="Times New Roman" pitchFamily="18" charset="0"/>
              </a:rPr>
              <a:t> </a:t>
            </a:r>
            <a:r>
              <a:rPr lang="en-US" altLang="en-US" sz="2100" b="1" dirty="0" err="1">
                <a:latin typeface="Times New Roman" pitchFamily="18" charset="0"/>
              </a:rPr>
              <a:t>chân</a:t>
            </a:r>
            <a:r>
              <a:rPr lang="en-US" altLang="en-US" sz="2100" b="1" dirty="0">
                <a:latin typeface="Times New Roman" pitchFamily="18" charset="0"/>
              </a:rPr>
              <a:t> </a:t>
            </a:r>
            <a:r>
              <a:rPr lang="en-US" altLang="en-US" sz="2100" b="1" dirty="0" err="1">
                <a:latin typeface="Times New Roman" pitchFamily="18" charset="0"/>
              </a:rPr>
              <a:t>không</a:t>
            </a:r>
            <a:br>
              <a:rPr lang="en-US" altLang="en-US" sz="2100" b="1" dirty="0">
                <a:latin typeface="Times New Roman" pitchFamily="18" charset="0"/>
              </a:rPr>
            </a:br>
            <a:r>
              <a:rPr lang="en-US" altLang="en-US" sz="2100" b="1" dirty="0" err="1">
                <a:latin typeface="Times New Roman" pitchFamily="18" charset="0"/>
              </a:rPr>
              <a:t>Đi</a:t>
            </a:r>
            <a:r>
              <a:rPr lang="en-US" altLang="en-US" sz="2100" b="1" dirty="0">
                <a:latin typeface="Times New Roman" pitchFamily="18" charset="0"/>
              </a:rPr>
              <a:t> </a:t>
            </a:r>
            <a:r>
              <a:rPr lang="en-US" altLang="en-US" sz="2100" b="1" dirty="0" err="1">
                <a:latin typeface="Times New Roman" pitchFamily="18" charset="0"/>
              </a:rPr>
              <a:t>lùng</a:t>
            </a:r>
            <a:r>
              <a:rPr lang="en-US" altLang="en-US" sz="2100" b="1" dirty="0">
                <a:latin typeface="Times New Roman" pitchFamily="18" charset="0"/>
              </a:rPr>
              <a:t> </a:t>
            </a:r>
            <a:r>
              <a:rPr lang="en-US" altLang="en-US" sz="2100" b="1" dirty="0" err="1">
                <a:latin typeface="Times New Roman" pitchFamily="18" charset="0"/>
              </a:rPr>
              <a:t>giặc</a:t>
            </a:r>
            <a:r>
              <a:rPr lang="en-US" altLang="en-US" sz="2100" b="1" dirty="0">
                <a:latin typeface="Times New Roman" pitchFamily="18" charset="0"/>
              </a:rPr>
              <a:t> </a:t>
            </a:r>
            <a:r>
              <a:rPr lang="en-US" altLang="en-US" sz="2100" b="1" dirty="0" err="1">
                <a:latin typeface="Times New Roman" pitchFamily="18" charset="0"/>
              </a:rPr>
              <a:t>đánh</a:t>
            </a:r>
            <a:br>
              <a:rPr lang="en-US" altLang="en-US" sz="2100" b="1" dirty="0">
                <a:latin typeface="Times New Roman" pitchFamily="18" charset="0"/>
              </a:rPr>
            </a:br>
            <a:r>
              <a:rPr lang="en-US" altLang="en-US" sz="2100" b="1" dirty="0">
                <a:latin typeface="Times New Roman" pitchFamily="18" charset="0"/>
              </a:rPr>
              <a:t>Ba </a:t>
            </a:r>
            <a:r>
              <a:rPr lang="en-US" altLang="en-US" sz="2100" b="1" dirty="0" err="1">
                <a:latin typeface="Times New Roman" pitchFamily="18" charset="0"/>
              </a:rPr>
              <a:t>năm</a:t>
            </a:r>
            <a:r>
              <a:rPr lang="en-US" altLang="en-US" sz="2100" b="1" dirty="0">
                <a:latin typeface="Times New Roman" pitchFamily="18" charset="0"/>
              </a:rPr>
              <a:t> </a:t>
            </a:r>
            <a:r>
              <a:rPr lang="en-US" altLang="en-US" sz="2100" b="1" dirty="0" err="1">
                <a:latin typeface="Times New Roman" pitchFamily="18" charset="0"/>
              </a:rPr>
              <a:t>rồi</a:t>
            </a:r>
            <a:r>
              <a:rPr lang="en-US" altLang="en-US" sz="2100" b="1" dirty="0">
                <a:latin typeface="Times New Roman" pitchFamily="18" charset="0"/>
              </a:rPr>
              <a:t> </a:t>
            </a:r>
            <a:r>
              <a:rPr lang="en-US" altLang="en-US" sz="2100" b="1" dirty="0" err="1">
                <a:latin typeface="Times New Roman" pitchFamily="18" charset="0"/>
              </a:rPr>
              <a:t>gửi</a:t>
            </a:r>
            <a:r>
              <a:rPr lang="en-US" altLang="en-US" sz="2100" b="1" dirty="0">
                <a:latin typeface="Times New Roman" pitchFamily="18" charset="0"/>
              </a:rPr>
              <a:t> </a:t>
            </a:r>
            <a:r>
              <a:rPr lang="en-US" altLang="en-US" sz="2100" b="1" dirty="0" err="1">
                <a:latin typeface="Times New Roman" pitchFamily="18" charset="0"/>
              </a:rPr>
              <a:t>lại</a:t>
            </a:r>
            <a:r>
              <a:rPr lang="en-US" altLang="en-US" sz="2100" b="1" dirty="0">
                <a:latin typeface="Times New Roman" pitchFamily="18" charset="0"/>
              </a:rPr>
              <a:t> </a:t>
            </a:r>
            <a:r>
              <a:rPr lang="en-US" altLang="en-US" sz="2100" b="1" dirty="0" err="1">
                <a:latin typeface="Times New Roman" pitchFamily="18" charset="0"/>
              </a:rPr>
              <a:t>quê</a:t>
            </a:r>
            <a:r>
              <a:rPr lang="en-US" altLang="en-US" sz="2100" b="1" dirty="0">
                <a:latin typeface="Times New Roman" pitchFamily="18" charset="0"/>
              </a:rPr>
              <a:t> </a:t>
            </a:r>
            <a:r>
              <a:rPr lang="en-US" altLang="en-US" sz="2100" b="1" dirty="0" err="1">
                <a:latin typeface="Times New Roman" pitchFamily="18" charset="0"/>
              </a:rPr>
              <a:t>hương</a:t>
            </a:r>
            <a:br>
              <a:rPr lang="en-US" altLang="en-US" sz="2100" b="1" dirty="0">
                <a:latin typeface="Times New Roman" pitchFamily="18" charset="0"/>
              </a:rPr>
            </a:br>
            <a:r>
              <a:rPr lang="en-US" altLang="en-US" sz="2100" b="1" dirty="0" err="1">
                <a:latin typeface="Times New Roman" pitchFamily="18" charset="0"/>
              </a:rPr>
              <a:t>Mái</a:t>
            </a:r>
            <a:r>
              <a:rPr lang="en-US" altLang="en-US" sz="2100" b="1" dirty="0">
                <a:latin typeface="Times New Roman" pitchFamily="18" charset="0"/>
              </a:rPr>
              <a:t> </a:t>
            </a:r>
            <a:r>
              <a:rPr lang="en-US" altLang="en-US" sz="2100" b="1" dirty="0" err="1">
                <a:latin typeface="Times New Roman" pitchFamily="18" charset="0"/>
              </a:rPr>
              <a:t>lều</a:t>
            </a:r>
            <a:r>
              <a:rPr lang="en-US" altLang="en-US" sz="2100" b="1" dirty="0">
                <a:latin typeface="Times New Roman" pitchFamily="18" charset="0"/>
              </a:rPr>
              <a:t> </a:t>
            </a:r>
            <a:r>
              <a:rPr lang="en-US" altLang="en-US" sz="2100" b="1" dirty="0" err="1">
                <a:latin typeface="Times New Roman" pitchFamily="18" charset="0"/>
              </a:rPr>
              <a:t>gianh</a:t>
            </a:r>
            <a:br>
              <a:rPr lang="en-US" altLang="en-US" sz="2100" b="1" dirty="0">
                <a:latin typeface="Times New Roman" pitchFamily="18" charset="0"/>
              </a:rPr>
            </a:br>
            <a:r>
              <a:rPr lang="en-US" altLang="en-US" sz="2100" b="1" dirty="0" err="1">
                <a:latin typeface="Times New Roman" pitchFamily="18" charset="0"/>
              </a:rPr>
              <a:t>Tiếng</a:t>
            </a:r>
            <a:r>
              <a:rPr lang="en-US" altLang="en-US" sz="2100" b="1" dirty="0">
                <a:latin typeface="Times New Roman" pitchFamily="18" charset="0"/>
              </a:rPr>
              <a:t> </a:t>
            </a:r>
            <a:r>
              <a:rPr lang="en-US" altLang="en-US" sz="2100" b="1" dirty="0" err="1">
                <a:latin typeface="Times New Roman" pitchFamily="18" charset="0"/>
              </a:rPr>
              <a:t>mõ</a:t>
            </a:r>
            <a:r>
              <a:rPr lang="en-US" altLang="en-US" sz="2100" b="1" dirty="0">
                <a:latin typeface="Times New Roman" pitchFamily="18" charset="0"/>
              </a:rPr>
              <a:t> </a:t>
            </a:r>
            <a:r>
              <a:rPr lang="en-US" altLang="en-US" sz="2100" b="1" dirty="0" err="1">
                <a:latin typeface="Times New Roman" pitchFamily="18" charset="0"/>
              </a:rPr>
              <a:t>đêm</a:t>
            </a:r>
            <a:r>
              <a:rPr lang="en-US" altLang="en-US" sz="2100" b="1" dirty="0">
                <a:latin typeface="Times New Roman" pitchFamily="18" charset="0"/>
              </a:rPr>
              <a:t> </a:t>
            </a:r>
            <a:r>
              <a:rPr lang="en-US" altLang="en-US" sz="2100" b="1" dirty="0" err="1">
                <a:latin typeface="Times New Roman" pitchFamily="18" charset="0"/>
              </a:rPr>
              <a:t>trường</a:t>
            </a:r>
            <a:br>
              <a:rPr lang="en-US" altLang="en-US" sz="2100" b="1" dirty="0">
                <a:latin typeface="Times New Roman" pitchFamily="18" charset="0"/>
              </a:rPr>
            </a:br>
            <a:r>
              <a:rPr lang="en-US" altLang="en-US" sz="2100" b="1" dirty="0" err="1">
                <a:latin typeface="Times New Roman" pitchFamily="18" charset="0"/>
              </a:rPr>
              <a:t>Luống</a:t>
            </a:r>
            <a:r>
              <a:rPr lang="en-US" altLang="en-US" sz="2100" b="1" dirty="0">
                <a:latin typeface="Times New Roman" pitchFamily="18" charset="0"/>
              </a:rPr>
              <a:t> </a:t>
            </a:r>
            <a:r>
              <a:rPr lang="en-US" altLang="en-US" sz="2100" b="1" dirty="0" err="1">
                <a:latin typeface="Times New Roman" pitchFamily="18" charset="0"/>
              </a:rPr>
              <a:t>cày</a:t>
            </a:r>
            <a:r>
              <a:rPr lang="en-US" altLang="en-US" sz="2100" b="1" dirty="0">
                <a:latin typeface="Times New Roman" pitchFamily="18" charset="0"/>
              </a:rPr>
              <a:t> </a:t>
            </a:r>
            <a:r>
              <a:rPr lang="en-US" altLang="en-US" sz="2100" b="1" dirty="0" err="1">
                <a:latin typeface="Times New Roman" pitchFamily="18" charset="0"/>
              </a:rPr>
              <a:t>đất</a:t>
            </a:r>
            <a:r>
              <a:rPr lang="en-US" altLang="en-US" sz="2100" b="1" dirty="0">
                <a:latin typeface="Times New Roman" pitchFamily="18" charset="0"/>
              </a:rPr>
              <a:t> </a:t>
            </a:r>
            <a:r>
              <a:rPr lang="en-US" altLang="en-US" sz="2100" b="1" dirty="0" err="1">
                <a:latin typeface="Times New Roman" pitchFamily="18" charset="0"/>
              </a:rPr>
              <a:t>đỏ</a:t>
            </a:r>
            <a:br>
              <a:rPr lang="en-US" altLang="en-US" sz="2100" b="1" dirty="0">
                <a:latin typeface="Times New Roman" pitchFamily="18" charset="0"/>
              </a:rPr>
            </a:br>
            <a:r>
              <a:rPr lang="en-US" altLang="en-US" sz="2100" b="1" dirty="0" err="1">
                <a:latin typeface="Times New Roman" pitchFamily="18" charset="0"/>
              </a:rPr>
              <a:t>Ít</a:t>
            </a:r>
            <a:r>
              <a:rPr lang="en-US" altLang="en-US" sz="2100" b="1" dirty="0">
                <a:latin typeface="Times New Roman" pitchFamily="18" charset="0"/>
              </a:rPr>
              <a:t> </a:t>
            </a:r>
            <a:r>
              <a:rPr lang="en-US" altLang="en-US" sz="2100" b="1" dirty="0" err="1">
                <a:latin typeface="Times New Roman" pitchFamily="18" charset="0"/>
              </a:rPr>
              <a:t>nhiều</a:t>
            </a:r>
            <a:r>
              <a:rPr lang="en-US" altLang="en-US" sz="2100" b="1" dirty="0">
                <a:latin typeface="Times New Roman" pitchFamily="18" charset="0"/>
              </a:rPr>
              <a:t> </a:t>
            </a:r>
            <a:r>
              <a:rPr lang="en-US" altLang="en-US" sz="2100" b="1" dirty="0" err="1">
                <a:latin typeface="Times New Roman" pitchFamily="18" charset="0"/>
              </a:rPr>
              <a:t>người</a:t>
            </a:r>
            <a:r>
              <a:rPr lang="en-US" altLang="en-US" sz="2100" b="1" dirty="0">
                <a:latin typeface="Times New Roman" pitchFamily="18" charset="0"/>
              </a:rPr>
              <a:t> </a:t>
            </a:r>
            <a:r>
              <a:rPr lang="en-US" altLang="en-US" sz="2100" b="1" dirty="0" err="1">
                <a:latin typeface="Times New Roman" pitchFamily="18" charset="0"/>
              </a:rPr>
              <a:t>vợ</a:t>
            </a:r>
            <a:r>
              <a:rPr lang="en-US" altLang="en-US" sz="2100" b="1" dirty="0">
                <a:latin typeface="Times New Roman" pitchFamily="18" charset="0"/>
              </a:rPr>
              <a:t> </a:t>
            </a:r>
            <a:r>
              <a:rPr lang="en-US" altLang="en-US" sz="2100" b="1" dirty="0" err="1">
                <a:latin typeface="Times New Roman" pitchFamily="18" charset="0"/>
              </a:rPr>
              <a:t>trẻ</a:t>
            </a:r>
            <a:br>
              <a:rPr lang="en-US" altLang="en-US" sz="2100" b="1" dirty="0">
                <a:latin typeface="Times New Roman" pitchFamily="18" charset="0"/>
              </a:rPr>
            </a:br>
            <a:r>
              <a:rPr lang="en-US" altLang="en-US" sz="2100" b="1" dirty="0" err="1">
                <a:latin typeface="Times New Roman" pitchFamily="18" charset="0"/>
              </a:rPr>
              <a:t>Mòn</a:t>
            </a:r>
            <a:r>
              <a:rPr lang="en-US" altLang="en-US" sz="2100" b="1" dirty="0">
                <a:latin typeface="Times New Roman" pitchFamily="18" charset="0"/>
              </a:rPr>
              <a:t> </a:t>
            </a:r>
            <a:r>
              <a:rPr lang="en-US" altLang="en-US" sz="2100" b="1" dirty="0" err="1">
                <a:latin typeface="Times New Roman" pitchFamily="18" charset="0"/>
              </a:rPr>
              <a:t>chân</a:t>
            </a:r>
            <a:r>
              <a:rPr lang="en-US" altLang="en-US" sz="2100" b="1" dirty="0">
                <a:latin typeface="Times New Roman" pitchFamily="18" charset="0"/>
              </a:rPr>
              <a:t> </a:t>
            </a:r>
            <a:r>
              <a:rPr lang="en-US" altLang="en-US" sz="2100" b="1" dirty="0" err="1">
                <a:latin typeface="Times New Roman" pitchFamily="18" charset="0"/>
              </a:rPr>
              <a:t>bên</a:t>
            </a:r>
            <a:r>
              <a:rPr lang="en-US" altLang="en-US" sz="2100" b="1" dirty="0">
                <a:latin typeface="Times New Roman" pitchFamily="18" charset="0"/>
              </a:rPr>
              <a:t> </a:t>
            </a:r>
            <a:r>
              <a:rPr lang="en-US" altLang="en-US" sz="2100" b="1" dirty="0" err="1">
                <a:latin typeface="Times New Roman" pitchFamily="18" charset="0"/>
              </a:rPr>
              <a:t>cối</a:t>
            </a:r>
            <a:r>
              <a:rPr lang="en-US" altLang="en-US" sz="2100" b="1" dirty="0">
                <a:latin typeface="Times New Roman" pitchFamily="18" charset="0"/>
              </a:rPr>
              <a:t> </a:t>
            </a:r>
            <a:r>
              <a:rPr lang="en-US" altLang="en-US" sz="2100" b="1" dirty="0" err="1">
                <a:latin typeface="Times New Roman" pitchFamily="18" charset="0"/>
              </a:rPr>
              <a:t>gạo</a:t>
            </a:r>
            <a:r>
              <a:rPr lang="en-US" altLang="en-US" sz="2100" b="1" dirty="0">
                <a:latin typeface="Times New Roman" pitchFamily="18" charset="0"/>
              </a:rPr>
              <a:t> </a:t>
            </a:r>
            <a:r>
              <a:rPr lang="en-US" altLang="en-US" sz="2100" b="1" dirty="0" err="1">
                <a:latin typeface="Times New Roman" pitchFamily="18" charset="0"/>
              </a:rPr>
              <a:t>canh</a:t>
            </a:r>
            <a:r>
              <a:rPr lang="en-US" altLang="en-US" sz="2100" b="1" dirty="0">
                <a:latin typeface="Times New Roman" pitchFamily="18" charset="0"/>
              </a:rPr>
              <a:t> </a:t>
            </a:r>
            <a:r>
              <a:rPr lang="en-US" altLang="en-US" sz="2100" b="1" dirty="0" err="1">
                <a:latin typeface="Times New Roman" pitchFamily="18" charset="0"/>
              </a:rPr>
              <a:t>khuya</a:t>
            </a:r>
            <a:br>
              <a:rPr lang="en-US" altLang="en-US" sz="2000" b="1" dirty="0">
                <a:latin typeface="Times New Roman" pitchFamily="18" charset="0"/>
              </a:rPr>
            </a:br>
            <a:br>
              <a:rPr lang="en-US" altLang="en-US" sz="2000" b="1" dirty="0">
                <a:latin typeface="Times New Roman" pitchFamily="18" charset="0"/>
              </a:rPr>
            </a:br>
            <a:endParaRPr lang="en-US" altLang="en-US" sz="2000" b="1" dirty="0">
              <a:latin typeface="Times New Roman" pitchFamily="18"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4077" y="270428"/>
            <a:ext cx="6159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Google Shape;159;p27"/>
          <p:cNvPicPr preferRelativeResize="0"/>
          <p:nvPr/>
        </p:nvPicPr>
        <p:blipFill>
          <a:blip r:embed="rId5">
            <a:alphaModFix/>
          </a:blip>
          <a:stretch>
            <a:fillRect/>
          </a:stretch>
        </p:blipFill>
        <p:spPr>
          <a:xfrm>
            <a:off x="11090068" y="1615804"/>
            <a:ext cx="762933" cy="6509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4" name="Google Shape;434;p50"/>
          <p:cNvPicPr preferRelativeResize="0"/>
          <p:nvPr/>
        </p:nvPicPr>
        <p:blipFill>
          <a:blip r:embed="rId3">
            <a:alphaModFix/>
          </a:blip>
          <a:stretch>
            <a:fillRect/>
          </a:stretch>
        </p:blipFill>
        <p:spPr>
          <a:xfrm>
            <a:off x="10684335" y="5516912"/>
            <a:ext cx="1095333" cy="1648581"/>
          </a:xfrm>
          <a:prstGeom prst="rect">
            <a:avLst/>
          </a:prstGeom>
          <a:noFill/>
          <a:ln>
            <a:noFill/>
          </a:ln>
        </p:spPr>
      </p:pic>
      <p:pic>
        <p:nvPicPr>
          <p:cNvPr id="435" name="Google Shape;435;p50"/>
          <p:cNvPicPr preferRelativeResize="0"/>
          <p:nvPr/>
        </p:nvPicPr>
        <p:blipFill>
          <a:blip r:embed="rId4">
            <a:alphaModFix/>
          </a:blip>
          <a:stretch>
            <a:fillRect/>
          </a:stretch>
        </p:blipFill>
        <p:spPr>
          <a:xfrm rot="857343">
            <a:off x="10903335" y="2646199"/>
            <a:ext cx="983871" cy="575000"/>
          </a:xfrm>
          <a:prstGeom prst="rect">
            <a:avLst/>
          </a:prstGeom>
          <a:noFill/>
          <a:ln>
            <a:noFill/>
          </a:ln>
        </p:spPr>
      </p:pic>
      <p:pic>
        <p:nvPicPr>
          <p:cNvPr id="436" name="Google Shape;436;p50"/>
          <p:cNvPicPr preferRelativeResize="0"/>
          <p:nvPr/>
        </p:nvPicPr>
        <p:blipFill>
          <a:blip r:embed="rId5">
            <a:alphaModFix/>
          </a:blip>
          <a:stretch>
            <a:fillRect/>
          </a:stretch>
        </p:blipFill>
        <p:spPr>
          <a:xfrm rot="-1185051">
            <a:off x="1772001" y="342904"/>
            <a:ext cx="777999" cy="482597"/>
          </a:xfrm>
          <a:prstGeom prst="rect">
            <a:avLst/>
          </a:prstGeom>
          <a:noFill/>
          <a:ln>
            <a:noFill/>
          </a:ln>
        </p:spPr>
      </p:pic>
      <p:pic>
        <p:nvPicPr>
          <p:cNvPr id="437" name="Google Shape;437;p50"/>
          <p:cNvPicPr preferRelativeResize="0"/>
          <p:nvPr/>
        </p:nvPicPr>
        <p:blipFill>
          <a:blip r:embed="rId6">
            <a:alphaModFix/>
          </a:blip>
          <a:stretch>
            <a:fillRect/>
          </a:stretch>
        </p:blipFill>
        <p:spPr>
          <a:xfrm rot="762130">
            <a:off x="115336" y="2108602"/>
            <a:ext cx="802133" cy="476133"/>
          </a:xfrm>
          <a:prstGeom prst="rect">
            <a:avLst/>
          </a:prstGeom>
          <a:noFill/>
          <a:ln>
            <a:noFill/>
          </a:ln>
        </p:spPr>
      </p:pic>
      <p:sp>
        <p:nvSpPr>
          <p:cNvPr id="4" name="Rectangle 3">
            <a:extLst>
              <a:ext uri="{FF2B5EF4-FFF2-40B4-BE49-F238E27FC236}">
                <a16:creationId xmlns:a16="http://schemas.microsoft.com/office/drawing/2014/main" id="{730FED8C-FB1C-4E88-B15A-309D78D7A313}"/>
              </a:ext>
            </a:extLst>
          </p:cNvPr>
          <p:cNvSpPr/>
          <p:nvPr/>
        </p:nvSpPr>
        <p:spPr>
          <a:xfrm>
            <a:off x="4024831" y="4876803"/>
            <a:ext cx="4157031" cy="822593"/>
          </a:xfrm>
          <a:prstGeom prst="rect">
            <a:avLst/>
          </a:prstGeom>
          <a:solidFill>
            <a:srgbClr val="FCF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dirty="0">
              <a:solidFill>
                <a:srgbClr val="446652"/>
              </a:solidFill>
              <a:latin typeface="Arial Nova" panose="020B0604020202020204" pitchFamily="34" charset="0"/>
              <a:sym typeface="Arial"/>
            </a:endParaRPr>
          </a:p>
        </p:txBody>
      </p:sp>
      <p:pic>
        <p:nvPicPr>
          <p:cNvPr id="2" name="Google Shape;486;p52">
            <a:extLst>
              <a:ext uri="{FF2B5EF4-FFF2-40B4-BE49-F238E27FC236}">
                <a16:creationId xmlns:a16="http://schemas.microsoft.com/office/drawing/2014/main" id="{F7C9B2AD-BF25-47D4-9099-6DD80E1D3F71}"/>
              </a:ext>
            </a:extLst>
          </p:cNvPr>
          <p:cNvPicPr preferRelativeResize="0"/>
          <p:nvPr/>
        </p:nvPicPr>
        <p:blipFill>
          <a:blip r:embed="rId7">
            <a:alphaModFix/>
          </a:blip>
          <a:stretch>
            <a:fillRect/>
          </a:stretch>
        </p:blipFill>
        <p:spPr>
          <a:xfrm>
            <a:off x="9642335" y="390115"/>
            <a:ext cx="913759" cy="1925413"/>
          </a:xfrm>
          <a:prstGeom prst="rect">
            <a:avLst/>
          </a:prstGeom>
          <a:noFill/>
          <a:ln>
            <a:noFill/>
          </a:ln>
        </p:spPr>
      </p:pic>
      <p:pic>
        <p:nvPicPr>
          <p:cNvPr id="5" name="Google Shape;486;p52">
            <a:extLst>
              <a:ext uri="{FF2B5EF4-FFF2-40B4-BE49-F238E27FC236}">
                <a16:creationId xmlns:a16="http://schemas.microsoft.com/office/drawing/2014/main" id="{97149687-E653-4ADD-B4FE-001E24FA72B7}"/>
              </a:ext>
            </a:extLst>
          </p:cNvPr>
          <p:cNvPicPr preferRelativeResize="0"/>
          <p:nvPr/>
        </p:nvPicPr>
        <p:blipFill>
          <a:blip r:embed="rId7">
            <a:alphaModFix/>
          </a:blip>
          <a:stretch>
            <a:fillRect/>
          </a:stretch>
        </p:blipFill>
        <p:spPr>
          <a:xfrm flipH="1" flipV="1">
            <a:off x="2608658" y="2667098"/>
            <a:ext cx="961497" cy="2026005"/>
          </a:xfrm>
          <a:prstGeom prst="rect">
            <a:avLst/>
          </a:prstGeom>
          <a:noFill/>
          <a:ln>
            <a:noFill/>
          </a:ln>
        </p:spPr>
      </p:pic>
      <p:pic>
        <p:nvPicPr>
          <p:cNvPr id="6" name="Google Shape;307;p39">
            <a:extLst>
              <a:ext uri="{FF2B5EF4-FFF2-40B4-BE49-F238E27FC236}">
                <a16:creationId xmlns:a16="http://schemas.microsoft.com/office/drawing/2014/main" id="{90752D1B-3956-4498-B5AB-3FEB8B4AC0F5}"/>
              </a:ext>
            </a:extLst>
          </p:cNvPr>
          <p:cNvPicPr preferRelativeResize="0"/>
          <p:nvPr/>
        </p:nvPicPr>
        <p:blipFill>
          <a:blip r:embed="rId8">
            <a:alphaModFix/>
          </a:blip>
          <a:stretch>
            <a:fillRect/>
          </a:stretch>
        </p:blipFill>
        <p:spPr>
          <a:xfrm>
            <a:off x="10474421" y="3995429"/>
            <a:ext cx="975361" cy="964277"/>
          </a:xfrm>
          <a:prstGeom prst="rect">
            <a:avLst/>
          </a:prstGeom>
          <a:noFill/>
          <a:ln>
            <a:noFill/>
          </a:ln>
        </p:spPr>
      </p:pic>
      <p:sp>
        <p:nvSpPr>
          <p:cNvPr id="12" name="Rectangle 1"/>
          <p:cNvSpPr>
            <a:spLocks noGrp="1" noChangeArrowheads="1"/>
          </p:cNvSpPr>
          <p:nvPr>
            <p:ph type="subTitle" idx="1"/>
          </p:nvPr>
        </p:nvSpPr>
        <p:spPr bwMode="auto">
          <a:xfrm>
            <a:off x="1828801" y="1636776"/>
            <a:ext cx="9018794" cy="406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algn="l"/>
            <a:r>
              <a:rPr lang="en-US" altLang="en-US" sz="2800" dirty="0">
                <a:latin typeface="Times New Roman" pitchFamily="18" charset="0"/>
                <a:cs typeface="Times New Roman" pitchFamily="18" charset="0"/>
              </a:rPr>
              <a:t> </a:t>
            </a:r>
            <a:r>
              <a:rPr lang="vi-VN" altLang="en-US" sz="2800" b="1" kern="0" dirty="0">
                <a:latin typeface="Times New Roman" panose="02020603050405020304" pitchFamily="18" charset="0"/>
              </a:rPr>
              <a:t>* Bài vừa học:</a:t>
            </a:r>
          </a:p>
          <a:p>
            <a:pPr marL="0" indent="0" algn="l" eaLnBrk="1" hangingPunct="1"/>
            <a:r>
              <a:rPr lang="en-US" altLang="en-US" sz="2800" dirty="0">
                <a:latin typeface="Times New Roman" pitchFamily="18" charset="0"/>
                <a:cs typeface="Times New Roman" pitchFamily="18" charset="0"/>
              </a:rPr>
              <a:t>- </a:t>
            </a:r>
            <a:r>
              <a:rPr lang="vi-VN" altLang="en-US" sz="2800" dirty="0">
                <a:latin typeface="Times New Roman" pitchFamily="18" charset="0"/>
                <a:cs typeface="Times New Roman" pitchFamily="18" charset="0"/>
              </a:rPr>
              <a:t>Học thuộc lòng bài thơ.</a:t>
            </a:r>
            <a:endParaRPr lang="en-US" altLang="en-US" sz="2800" dirty="0">
              <a:latin typeface="Times New Roman" pitchFamily="18" charset="0"/>
              <a:cs typeface="Times New Roman" pitchFamily="18" charset="0"/>
            </a:endParaRPr>
          </a:p>
          <a:p>
            <a:pPr marL="0" indent="0" algn="l" eaLnBrk="1" hangingPunct="1"/>
            <a:r>
              <a:rPr lang="en-US" altLang="en-US" sz="2800" dirty="0">
                <a:latin typeface="Times New Roman" pitchFamily="18" charset="0"/>
                <a:cs typeface="Times New Roman" pitchFamily="18" charset="0"/>
              </a:rPr>
              <a:t> -</a:t>
            </a:r>
            <a:r>
              <a:rPr lang="vi-VN" altLang="en-US" sz="2800" dirty="0">
                <a:latin typeface="Times New Roman" pitchFamily="18" charset="0"/>
                <a:cs typeface="Times New Roman" pitchFamily="18" charset="0"/>
              </a:rPr>
              <a:t> Nắm vững giá trị nội dung, nghệ thuật.</a:t>
            </a:r>
            <a:endParaRPr lang="en-US" altLang="en-US" sz="2800" dirty="0">
              <a:latin typeface="Times New Roman" pitchFamily="18" charset="0"/>
              <a:cs typeface="Times New Roman" pitchFamily="18" charset="0"/>
            </a:endParaRPr>
          </a:p>
          <a:p>
            <a:pPr marL="0" indent="0" algn="l" eaLnBrk="1" hangingPunct="1"/>
            <a:r>
              <a:rPr lang="en-US" altLang="en-US" sz="2800" dirty="0">
                <a:latin typeface="Times New Roman" pitchFamily="18" charset="0"/>
                <a:cs typeface="Times New Roman" pitchFamily="18" charset="0"/>
              </a:rPr>
              <a:t> </a:t>
            </a:r>
            <a:r>
              <a:rPr lang="vi-VN" altLang="en-US" sz="2800" dirty="0">
                <a:latin typeface="Times New Roman" pitchFamily="18" charset="0"/>
                <a:cs typeface="Times New Roman" pitchFamily="18" charset="0"/>
              </a:rPr>
              <a:t>- Hoàn thành đoạn văn.</a:t>
            </a:r>
            <a:endParaRPr lang="en-US" altLang="en-US" sz="2800" dirty="0">
              <a:latin typeface="Times New Roman" pitchFamily="18" charset="0"/>
              <a:cs typeface="Times New Roman" pitchFamily="18" charset="0"/>
            </a:endParaRPr>
          </a:p>
          <a:p>
            <a:pPr marL="0" indent="0" algn="l" eaLnBrk="1" hangingPunct="1"/>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Khuyến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khích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vẽ</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tranh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về</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người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lính</a:t>
            </a:r>
            <a:r>
              <a:rPr lang="en-US" altLang="en-US" sz="2800" dirty="0">
                <a:latin typeface="Times New Roman" pitchFamily="18" charset="0"/>
                <a:cs typeface="Times New Roman" pitchFamily="18" charset="0"/>
              </a:rPr>
              <a:t>.</a:t>
            </a:r>
          </a:p>
          <a:p>
            <a:pPr marL="0" indent="0" algn="l"/>
            <a:r>
              <a:rPr lang="en-US" altLang="en-US" sz="2800" dirty="0">
                <a:latin typeface="Times New Roman" pitchFamily="18" charset="0"/>
                <a:cs typeface="Times New Roman" pitchFamily="18" charset="0"/>
              </a:rPr>
              <a:t> * </a:t>
            </a:r>
            <a:r>
              <a:rPr lang="en-US" altLang="en-US" sz="2800" b="1" kern="0" dirty="0" err="1">
                <a:latin typeface="Times New Roman" panose="02020603050405020304" pitchFamily="18" charset="0"/>
                <a:cs typeface="Times New Roman" panose="02020603050405020304" pitchFamily="18" charset="0"/>
              </a:rPr>
              <a:t>Bài</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sắp</a:t>
            </a:r>
            <a:r>
              <a:rPr lang="en-US" altLang="en-US" sz="2800" b="1" kern="0" dirty="0">
                <a:latin typeface="Times New Roman" panose="02020603050405020304" pitchFamily="18" charset="0"/>
                <a:cs typeface="Times New Roman" panose="02020603050405020304" pitchFamily="18" charset="0"/>
              </a:rPr>
              <a:t> </a:t>
            </a:r>
            <a:r>
              <a:rPr lang="en-US" altLang="en-US" sz="2800" b="1" kern="0" dirty="0" err="1">
                <a:latin typeface="Times New Roman" panose="02020603050405020304" pitchFamily="18" charset="0"/>
                <a:cs typeface="Times New Roman" panose="02020603050405020304" pitchFamily="18" charset="0"/>
              </a:rPr>
              <a:t>học</a:t>
            </a:r>
            <a:r>
              <a:rPr lang="en-US" altLang="en-US" sz="2800" b="1" kern="0" dirty="0">
                <a:latin typeface="Times New Roman" panose="02020603050405020304" pitchFamily="18" charset="0"/>
                <a:cs typeface="Times New Roman" panose="02020603050405020304" pitchFamily="18" charset="0"/>
              </a:rPr>
              <a:t> </a:t>
            </a:r>
            <a:r>
              <a:rPr lang="vi-VN" altLang="en-US" sz="2800" dirty="0">
                <a:latin typeface="Times New Roman" pitchFamily="18" charset="0"/>
                <a:cs typeface="Times New Roman" pitchFamily="18" charset="0"/>
              </a:rPr>
              <a:t>: </a:t>
            </a:r>
            <a:r>
              <a:rPr lang="en-US" altLang="en-US" sz="2800" dirty="0">
                <a:solidFill>
                  <a:schemeClr val="accent2"/>
                </a:solidFill>
                <a:latin typeface="Times New Roman" pitchFamily="18" charset="0"/>
                <a:cs typeface="Times New Roman" pitchFamily="18" charset="0"/>
              </a:rPr>
              <a:t>“</a:t>
            </a:r>
            <a:r>
              <a:rPr lang="en-US" altLang="en-US" sz="2800" i="1" dirty="0" err="1">
                <a:solidFill>
                  <a:schemeClr val="accent2"/>
                </a:solidFill>
                <a:latin typeface="Times New Roman" pitchFamily="18" charset="0"/>
                <a:cs typeface="Times New Roman" pitchFamily="18" charset="0"/>
              </a:rPr>
              <a:t>Bài</a:t>
            </a:r>
            <a:r>
              <a:rPr lang="en-US" altLang="en-US" sz="2800" i="1" dirty="0">
                <a:solidFill>
                  <a:schemeClr val="accent2"/>
                </a:solidFill>
                <a:latin typeface="Times New Roman" pitchFamily="18" charset="0"/>
                <a:cs typeface="Times New Roman" pitchFamily="18" charset="0"/>
              </a:rPr>
              <a:t> </a:t>
            </a:r>
            <a:r>
              <a:rPr lang="en-US" altLang="en-US" sz="2800" i="1" dirty="0" err="1">
                <a:solidFill>
                  <a:schemeClr val="accent2"/>
                </a:solidFill>
                <a:latin typeface="Times New Roman" pitchFamily="18" charset="0"/>
                <a:cs typeface="Times New Roman" pitchFamily="18" charset="0"/>
              </a:rPr>
              <a:t>thơ</a:t>
            </a:r>
            <a:r>
              <a:rPr lang="en-US" altLang="en-US" sz="2800" i="1" dirty="0">
                <a:solidFill>
                  <a:schemeClr val="accent2"/>
                </a:solidFill>
                <a:latin typeface="Times New Roman" pitchFamily="18" charset="0"/>
                <a:cs typeface="Times New Roman" pitchFamily="18" charset="0"/>
              </a:rPr>
              <a:t> </a:t>
            </a:r>
            <a:r>
              <a:rPr lang="en-US" altLang="en-US" sz="2800" i="1" dirty="0" err="1">
                <a:solidFill>
                  <a:schemeClr val="accent2"/>
                </a:solidFill>
                <a:latin typeface="Times New Roman" pitchFamily="18" charset="0"/>
                <a:cs typeface="Times New Roman" pitchFamily="18" charset="0"/>
              </a:rPr>
              <a:t>về</a:t>
            </a:r>
            <a:r>
              <a:rPr lang="en-US" altLang="en-US" sz="2800" i="1" dirty="0">
                <a:solidFill>
                  <a:schemeClr val="accent2"/>
                </a:solidFill>
                <a:latin typeface="Times New Roman" pitchFamily="18" charset="0"/>
                <a:cs typeface="Times New Roman" pitchFamily="18" charset="0"/>
              </a:rPr>
              <a:t> </a:t>
            </a:r>
            <a:r>
              <a:rPr lang="en-US" altLang="en-US" sz="2800" i="1" dirty="0" err="1">
                <a:solidFill>
                  <a:schemeClr val="accent2"/>
                </a:solidFill>
                <a:latin typeface="Times New Roman" pitchFamily="18" charset="0"/>
                <a:cs typeface="Times New Roman" pitchFamily="18" charset="0"/>
              </a:rPr>
              <a:t>tiểu</a:t>
            </a:r>
            <a:r>
              <a:rPr lang="en-US" altLang="en-US" sz="2800" i="1" dirty="0">
                <a:solidFill>
                  <a:schemeClr val="accent2"/>
                </a:solidFill>
                <a:latin typeface="Times New Roman" pitchFamily="18" charset="0"/>
                <a:cs typeface="Times New Roman" pitchFamily="18" charset="0"/>
              </a:rPr>
              <a:t> </a:t>
            </a:r>
            <a:r>
              <a:rPr lang="en-US" altLang="en-US" sz="2800" i="1" dirty="0" err="1">
                <a:solidFill>
                  <a:schemeClr val="accent2"/>
                </a:solidFill>
                <a:latin typeface="Times New Roman" pitchFamily="18" charset="0"/>
                <a:cs typeface="Times New Roman" pitchFamily="18" charset="0"/>
              </a:rPr>
              <a:t>đội</a:t>
            </a:r>
            <a:r>
              <a:rPr lang="en-US" altLang="en-US" sz="2800" i="1" dirty="0">
                <a:solidFill>
                  <a:schemeClr val="accent2"/>
                </a:solidFill>
                <a:latin typeface="Times New Roman" pitchFamily="18" charset="0"/>
                <a:cs typeface="Times New Roman" pitchFamily="18" charset="0"/>
              </a:rPr>
              <a:t> </a:t>
            </a:r>
            <a:r>
              <a:rPr lang="en-US" altLang="en-US" sz="2800" i="1" dirty="0" err="1">
                <a:solidFill>
                  <a:schemeClr val="accent2"/>
                </a:solidFill>
                <a:latin typeface="Times New Roman" pitchFamily="18" charset="0"/>
                <a:cs typeface="Times New Roman" pitchFamily="18" charset="0"/>
              </a:rPr>
              <a:t>xe</a:t>
            </a:r>
            <a:r>
              <a:rPr lang="en-US" altLang="en-US" sz="2800" i="1" dirty="0">
                <a:solidFill>
                  <a:schemeClr val="accent2"/>
                </a:solidFill>
                <a:latin typeface="Times New Roman" pitchFamily="18" charset="0"/>
                <a:cs typeface="Times New Roman" pitchFamily="18" charset="0"/>
              </a:rPr>
              <a:t> </a:t>
            </a:r>
            <a:r>
              <a:rPr lang="en-US" altLang="en-US" sz="2800" i="1" dirty="0" err="1">
                <a:solidFill>
                  <a:schemeClr val="accent2"/>
                </a:solidFill>
                <a:latin typeface="Times New Roman" pitchFamily="18" charset="0"/>
                <a:cs typeface="Times New Roman" pitchFamily="18" charset="0"/>
              </a:rPr>
              <a:t>không</a:t>
            </a:r>
            <a:r>
              <a:rPr lang="en-US" altLang="en-US" sz="2800" i="1" dirty="0">
                <a:solidFill>
                  <a:schemeClr val="accent2"/>
                </a:solidFill>
                <a:latin typeface="Times New Roman" pitchFamily="18" charset="0"/>
                <a:cs typeface="Times New Roman" pitchFamily="18" charset="0"/>
              </a:rPr>
              <a:t> </a:t>
            </a:r>
            <a:r>
              <a:rPr lang="en-US" altLang="en-US" sz="2800" i="1" dirty="0" err="1">
                <a:solidFill>
                  <a:schemeClr val="accent2"/>
                </a:solidFill>
                <a:latin typeface="Times New Roman" pitchFamily="18" charset="0"/>
                <a:cs typeface="Times New Roman" pitchFamily="18" charset="0"/>
              </a:rPr>
              <a:t>kính</a:t>
            </a:r>
            <a:r>
              <a:rPr lang="en-US" altLang="en-US" sz="2800" i="1" dirty="0">
                <a:solidFill>
                  <a:srgbClr val="0066FF"/>
                </a:solidFill>
                <a:latin typeface="Times New Roman" pitchFamily="18" charset="0"/>
                <a:cs typeface="Times New Roman" pitchFamily="18" charset="0"/>
              </a:rPr>
              <a:t>”</a:t>
            </a:r>
            <a:r>
              <a:rPr lang="vi-VN" altLang="en-US" sz="2800" i="1" dirty="0">
                <a:solidFill>
                  <a:srgbClr val="0066FF"/>
                </a:solidFill>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vi-VN" altLang="en-US" sz="2800" dirty="0">
                <a:latin typeface="Times New Roman" pitchFamily="18" charset="0"/>
                <a:cs typeface="Times New Roman" pitchFamily="18" charset="0"/>
              </a:rPr>
              <a:t> </a:t>
            </a:r>
            <a:r>
              <a:rPr lang="en-US" altLang="en-US" sz="2800" i="1" dirty="0" err="1">
                <a:latin typeface="Times New Roman" pitchFamily="18" charset="0"/>
                <a:cs typeface="Times New Roman" pitchFamily="18" charset="0"/>
              </a:rPr>
              <a:t>Phạm</a:t>
            </a:r>
            <a:r>
              <a:rPr lang="en-US" altLang="en-US" sz="2800" i="1" dirty="0">
                <a:latin typeface="Times New Roman" pitchFamily="18" charset="0"/>
                <a:cs typeface="Times New Roman" pitchFamily="18" charset="0"/>
              </a:rPr>
              <a:t> </a:t>
            </a:r>
            <a:r>
              <a:rPr lang="en-US" altLang="en-US" sz="2800" i="1" dirty="0" err="1">
                <a:latin typeface="Times New Roman" pitchFamily="18" charset="0"/>
                <a:cs typeface="Times New Roman" pitchFamily="18" charset="0"/>
              </a:rPr>
              <a:t>Tiến</a:t>
            </a:r>
            <a:r>
              <a:rPr lang="en-US" altLang="en-US" sz="2800" i="1" dirty="0">
                <a:latin typeface="Times New Roman" pitchFamily="18" charset="0"/>
                <a:cs typeface="Times New Roman" pitchFamily="18" charset="0"/>
              </a:rPr>
              <a:t> </a:t>
            </a:r>
            <a:r>
              <a:rPr lang="en-US" altLang="en-US" sz="2800" i="1" dirty="0" err="1">
                <a:latin typeface="Times New Roman" pitchFamily="18" charset="0"/>
                <a:cs typeface="Times New Roman" pitchFamily="18" charset="0"/>
              </a:rPr>
              <a:t>Duật</a:t>
            </a:r>
            <a:endParaRPr lang="vi-VN" altLang="en-US" sz="2800" i="1" dirty="0">
              <a:latin typeface="Times New Roman" pitchFamily="18" charset="0"/>
              <a:cs typeface="Times New Roman" pitchFamily="18" charset="0"/>
            </a:endParaRPr>
          </a:p>
          <a:p>
            <a:pPr algn="l" eaLnBrk="1" hangingPunct="1"/>
            <a:r>
              <a:rPr lang="en-US" altLang="en-US" sz="2800" dirty="0">
                <a:latin typeface="Times New Roman" pitchFamily="18" charset="0"/>
                <a:cs typeface="Times New Roman" pitchFamily="18" charset="0"/>
              </a:rPr>
              <a:t> </a:t>
            </a:r>
            <a:r>
              <a:rPr lang="vi-VN" altLang="en-US" sz="2800" dirty="0">
                <a:latin typeface="Times New Roman" pitchFamily="18" charset="0"/>
                <a:cs typeface="Times New Roman" pitchFamily="18" charset="0"/>
              </a:rPr>
              <a:t>+ Đọc bài thơ</a:t>
            </a:r>
            <a:endParaRPr lang="en-US" altLang="en-US" sz="2800" dirty="0">
              <a:latin typeface="Times New Roman" pitchFamily="18" charset="0"/>
              <a:cs typeface="Times New Roman" pitchFamily="18" charset="0"/>
            </a:endParaRPr>
          </a:p>
          <a:p>
            <a:pPr algn="l" eaLnBrk="1" hangingPunct="1"/>
            <a:r>
              <a:rPr lang="en-US" altLang="en-US" sz="2800" dirty="0">
                <a:latin typeface="Times New Roman" pitchFamily="18" charset="0"/>
                <a:cs typeface="Times New Roman" pitchFamily="18" charset="0"/>
              </a:rPr>
              <a:t>  </a:t>
            </a:r>
            <a:r>
              <a:rPr lang="vi-VN" altLang="en-US" sz="2800" dirty="0">
                <a:latin typeface="Times New Roman" pitchFamily="18" charset="0"/>
                <a:cs typeface="Times New Roman" pitchFamily="18" charset="0"/>
              </a:rPr>
              <a:t>+ Tìm hiểu nội dung qua câu hỏi SGK.</a:t>
            </a:r>
            <a:endParaRPr lang="en-US" altLang="en-US" sz="2800" dirty="0">
              <a:latin typeface="Times New Roman" pitchFamily="18" charset="0"/>
              <a:cs typeface="Times New Roman" pitchFamily="18" charset="0"/>
            </a:endParaRPr>
          </a:p>
        </p:txBody>
      </p:sp>
      <p:pic>
        <p:nvPicPr>
          <p:cNvPr id="3" name="Picture 2"/>
          <p:cNvPicPr>
            <a:picLocks noChangeAspect="1"/>
          </p:cNvPicPr>
          <p:nvPr/>
        </p:nvPicPr>
        <p:blipFill>
          <a:blip r:embed="rId9"/>
          <a:stretch>
            <a:fillRect/>
          </a:stretch>
        </p:blipFill>
        <p:spPr>
          <a:xfrm>
            <a:off x="3089406" y="673083"/>
            <a:ext cx="4865030" cy="871804"/>
          </a:xfrm>
          <a:prstGeom prst="rect">
            <a:avLst/>
          </a:prstGeom>
        </p:spPr>
      </p:pic>
    </p:spTree>
    <p:extLst>
      <p:ext uri="{BB962C8B-B14F-4D97-AF65-F5344CB8AC3E}">
        <p14:creationId xmlns:p14="http://schemas.microsoft.com/office/powerpoint/2010/main" val="126383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4" name="Google Shape;434;p50"/>
          <p:cNvPicPr preferRelativeResize="0"/>
          <p:nvPr/>
        </p:nvPicPr>
        <p:blipFill>
          <a:blip r:embed="rId3">
            <a:alphaModFix/>
          </a:blip>
          <a:stretch>
            <a:fillRect/>
          </a:stretch>
        </p:blipFill>
        <p:spPr>
          <a:xfrm>
            <a:off x="10684335" y="5516912"/>
            <a:ext cx="1095333" cy="1648581"/>
          </a:xfrm>
          <a:prstGeom prst="rect">
            <a:avLst/>
          </a:prstGeom>
          <a:noFill/>
          <a:ln>
            <a:noFill/>
          </a:ln>
        </p:spPr>
      </p:pic>
      <p:pic>
        <p:nvPicPr>
          <p:cNvPr id="435" name="Google Shape;435;p50"/>
          <p:cNvPicPr preferRelativeResize="0"/>
          <p:nvPr/>
        </p:nvPicPr>
        <p:blipFill>
          <a:blip r:embed="rId4">
            <a:alphaModFix/>
          </a:blip>
          <a:stretch>
            <a:fillRect/>
          </a:stretch>
        </p:blipFill>
        <p:spPr>
          <a:xfrm rot="857343">
            <a:off x="10903335" y="2646199"/>
            <a:ext cx="983871" cy="575000"/>
          </a:xfrm>
          <a:prstGeom prst="rect">
            <a:avLst/>
          </a:prstGeom>
          <a:noFill/>
          <a:ln>
            <a:noFill/>
          </a:ln>
        </p:spPr>
      </p:pic>
      <p:pic>
        <p:nvPicPr>
          <p:cNvPr id="436" name="Google Shape;436;p50"/>
          <p:cNvPicPr preferRelativeResize="0"/>
          <p:nvPr/>
        </p:nvPicPr>
        <p:blipFill>
          <a:blip r:embed="rId5">
            <a:alphaModFix/>
          </a:blip>
          <a:stretch>
            <a:fillRect/>
          </a:stretch>
        </p:blipFill>
        <p:spPr>
          <a:xfrm rot="-1185051">
            <a:off x="1772001" y="342904"/>
            <a:ext cx="777999" cy="482597"/>
          </a:xfrm>
          <a:prstGeom prst="rect">
            <a:avLst/>
          </a:prstGeom>
          <a:noFill/>
          <a:ln>
            <a:noFill/>
          </a:ln>
        </p:spPr>
      </p:pic>
      <p:pic>
        <p:nvPicPr>
          <p:cNvPr id="437" name="Google Shape;437;p50"/>
          <p:cNvPicPr preferRelativeResize="0"/>
          <p:nvPr/>
        </p:nvPicPr>
        <p:blipFill>
          <a:blip r:embed="rId6">
            <a:alphaModFix/>
          </a:blip>
          <a:stretch>
            <a:fillRect/>
          </a:stretch>
        </p:blipFill>
        <p:spPr>
          <a:xfrm rot="762130">
            <a:off x="115336" y="2108602"/>
            <a:ext cx="802133" cy="476133"/>
          </a:xfrm>
          <a:prstGeom prst="rect">
            <a:avLst/>
          </a:prstGeom>
          <a:noFill/>
          <a:ln>
            <a:noFill/>
          </a:ln>
        </p:spPr>
      </p:pic>
      <p:sp>
        <p:nvSpPr>
          <p:cNvPr id="3" name="Subtitle 2">
            <a:extLst>
              <a:ext uri="{FF2B5EF4-FFF2-40B4-BE49-F238E27FC236}">
                <a16:creationId xmlns:a16="http://schemas.microsoft.com/office/drawing/2014/main" id="{8B0C48D9-1EF4-4D73-8292-A064783E3D5C}"/>
              </a:ext>
            </a:extLst>
          </p:cNvPr>
          <p:cNvSpPr>
            <a:spLocks noGrp="1"/>
          </p:cNvSpPr>
          <p:nvPr>
            <p:ph type="subTitle" idx="1"/>
          </p:nvPr>
        </p:nvSpPr>
        <p:spPr>
          <a:xfrm>
            <a:off x="2628567" y="1909400"/>
            <a:ext cx="7335903" cy="3378696"/>
          </a:xfrm>
        </p:spPr>
        <p:txBody>
          <a:bodyPr/>
          <a:lstStyle/>
          <a:p>
            <a:r>
              <a:rPr lang="vi-VN" sz="5333" b="1" dirty="0">
                <a:latin typeface="Arial Nova" panose="020B0604020202020204" pitchFamily="34" charset="0"/>
                <a:cs typeface="pattaya" panose="00000500000000000000" pitchFamily="2" charset="-34"/>
              </a:rPr>
              <a:t>Hẹn gặp lại các em  vào tiết học sau!</a:t>
            </a:r>
          </a:p>
        </p:txBody>
      </p:sp>
      <p:sp>
        <p:nvSpPr>
          <p:cNvPr id="4" name="Rectangle 3">
            <a:extLst>
              <a:ext uri="{FF2B5EF4-FFF2-40B4-BE49-F238E27FC236}">
                <a16:creationId xmlns:a16="http://schemas.microsoft.com/office/drawing/2014/main" id="{730FED8C-FB1C-4E88-B15A-309D78D7A313}"/>
              </a:ext>
            </a:extLst>
          </p:cNvPr>
          <p:cNvSpPr/>
          <p:nvPr/>
        </p:nvSpPr>
        <p:spPr>
          <a:xfrm>
            <a:off x="4024831" y="4876803"/>
            <a:ext cx="4157031" cy="822593"/>
          </a:xfrm>
          <a:prstGeom prst="rect">
            <a:avLst/>
          </a:prstGeom>
          <a:solidFill>
            <a:srgbClr val="FCF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dirty="0">
              <a:solidFill>
                <a:srgbClr val="446652"/>
              </a:solidFill>
              <a:latin typeface="Arial Nova" panose="020B0604020202020204" pitchFamily="34" charset="0"/>
              <a:sym typeface="Arial"/>
            </a:endParaRPr>
          </a:p>
        </p:txBody>
      </p:sp>
      <p:pic>
        <p:nvPicPr>
          <p:cNvPr id="2" name="Google Shape;486;p52">
            <a:extLst>
              <a:ext uri="{FF2B5EF4-FFF2-40B4-BE49-F238E27FC236}">
                <a16:creationId xmlns:a16="http://schemas.microsoft.com/office/drawing/2014/main" id="{F7C9B2AD-BF25-47D4-9099-6DD80E1D3F71}"/>
              </a:ext>
            </a:extLst>
          </p:cNvPr>
          <p:cNvPicPr preferRelativeResize="0"/>
          <p:nvPr/>
        </p:nvPicPr>
        <p:blipFill>
          <a:blip r:embed="rId7">
            <a:alphaModFix/>
          </a:blip>
          <a:stretch>
            <a:fillRect/>
          </a:stretch>
        </p:blipFill>
        <p:spPr>
          <a:xfrm>
            <a:off x="8913937" y="1063533"/>
            <a:ext cx="913759" cy="1925413"/>
          </a:xfrm>
          <a:prstGeom prst="rect">
            <a:avLst/>
          </a:prstGeom>
          <a:noFill/>
          <a:ln>
            <a:noFill/>
          </a:ln>
        </p:spPr>
      </p:pic>
      <p:pic>
        <p:nvPicPr>
          <p:cNvPr id="5" name="Google Shape;486;p52">
            <a:extLst>
              <a:ext uri="{FF2B5EF4-FFF2-40B4-BE49-F238E27FC236}">
                <a16:creationId xmlns:a16="http://schemas.microsoft.com/office/drawing/2014/main" id="{97149687-E653-4ADD-B4FE-001E24FA72B7}"/>
              </a:ext>
            </a:extLst>
          </p:cNvPr>
          <p:cNvPicPr preferRelativeResize="0"/>
          <p:nvPr/>
        </p:nvPicPr>
        <p:blipFill>
          <a:blip r:embed="rId7">
            <a:alphaModFix/>
          </a:blip>
          <a:stretch>
            <a:fillRect/>
          </a:stretch>
        </p:blipFill>
        <p:spPr>
          <a:xfrm flipH="1" flipV="1">
            <a:off x="2608658" y="2667098"/>
            <a:ext cx="961497" cy="2026005"/>
          </a:xfrm>
          <a:prstGeom prst="rect">
            <a:avLst/>
          </a:prstGeom>
          <a:noFill/>
          <a:ln>
            <a:noFill/>
          </a:ln>
        </p:spPr>
      </p:pic>
      <p:pic>
        <p:nvPicPr>
          <p:cNvPr id="6" name="Google Shape;307;p39">
            <a:extLst>
              <a:ext uri="{FF2B5EF4-FFF2-40B4-BE49-F238E27FC236}">
                <a16:creationId xmlns:a16="http://schemas.microsoft.com/office/drawing/2014/main" id="{90752D1B-3956-4498-B5AB-3FEB8B4AC0F5}"/>
              </a:ext>
            </a:extLst>
          </p:cNvPr>
          <p:cNvPicPr preferRelativeResize="0"/>
          <p:nvPr/>
        </p:nvPicPr>
        <p:blipFill>
          <a:blip r:embed="rId8">
            <a:alphaModFix/>
          </a:blip>
          <a:stretch>
            <a:fillRect/>
          </a:stretch>
        </p:blipFill>
        <p:spPr>
          <a:xfrm>
            <a:off x="10474421" y="3995429"/>
            <a:ext cx="975361" cy="964277"/>
          </a:xfrm>
          <a:prstGeom prst="rect">
            <a:avLst/>
          </a:prstGeom>
          <a:noFill/>
          <a:ln>
            <a:noFill/>
          </a:ln>
        </p:spPr>
      </p:pic>
    </p:spTree>
    <p:extLst>
      <p:ext uri="{BB962C8B-B14F-4D97-AF65-F5344CB8AC3E}">
        <p14:creationId xmlns:p14="http://schemas.microsoft.com/office/powerpoint/2010/main" val="129377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1773" y="18475"/>
            <a:ext cx="5079999" cy="584775"/>
          </a:xfrm>
          <a:prstGeom prst="rect">
            <a:avLst/>
          </a:prstGeom>
          <a:noFill/>
        </p:spPr>
        <p:txBody>
          <a:bodyPr>
            <a:spAutoFit/>
          </a:bodyPr>
          <a:lstStyle/>
          <a:p>
            <a:pPr algn="ctr" eaLnBrk="1" hangingPunct="1">
              <a:defRPr/>
            </a:pP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ĐỒNG CHÍ</a:t>
            </a:r>
          </a:p>
        </p:txBody>
      </p:sp>
      <p:sp>
        <p:nvSpPr>
          <p:cNvPr id="4101" name="TextBox 4"/>
          <p:cNvSpPr txBox="1">
            <a:spLocks noChangeArrowheads="1"/>
          </p:cNvSpPr>
          <p:nvPr/>
        </p:nvSpPr>
        <p:spPr bwMode="auto">
          <a:xfrm>
            <a:off x="6807200" y="533403"/>
            <a:ext cx="2743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600" b="1">
                <a:solidFill>
                  <a:srgbClr val="006600"/>
                </a:solidFill>
                <a:latin typeface="Times New Roman" pitchFamily="18" charset="0"/>
                <a:cs typeface="Times New Roman" pitchFamily="18" charset="0"/>
              </a:rPr>
              <a:t>Chính Hữu</a:t>
            </a:r>
          </a:p>
        </p:txBody>
      </p:sp>
      <p:sp>
        <p:nvSpPr>
          <p:cNvPr id="4102" name="TextBox 6"/>
          <p:cNvSpPr txBox="1">
            <a:spLocks noChangeArrowheads="1"/>
          </p:cNvSpPr>
          <p:nvPr/>
        </p:nvSpPr>
        <p:spPr bwMode="auto">
          <a:xfrm>
            <a:off x="0" y="792383"/>
            <a:ext cx="558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dirty="0">
                <a:solidFill>
                  <a:srgbClr val="FF0000"/>
                </a:solidFill>
                <a:latin typeface="Times New Roman" pitchFamily="18" charset="0"/>
                <a:cs typeface="Times New Roman" pitchFamily="18" charset="0"/>
              </a:rPr>
              <a:t>I. </a:t>
            </a:r>
            <a:r>
              <a:rPr lang="en-US" altLang="en-US" sz="2800" b="1" dirty="0" err="1">
                <a:solidFill>
                  <a:srgbClr val="FF0000"/>
                </a:solidFill>
                <a:latin typeface="Times New Roman" pitchFamily="18" charset="0"/>
                <a:cs typeface="Times New Roman" pitchFamily="18" charset="0"/>
              </a:rPr>
              <a:t>Tìm</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hiểu</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chung</a:t>
            </a:r>
            <a:endParaRPr lang="en-US" altLang="en-US" sz="2800" b="1" dirty="0">
              <a:solidFill>
                <a:srgbClr val="FF0000"/>
              </a:solidFill>
              <a:latin typeface="Times New Roman" pitchFamily="18" charset="0"/>
              <a:cs typeface="Times New Roman" pitchFamily="18" charset="0"/>
            </a:endParaRPr>
          </a:p>
        </p:txBody>
      </p:sp>
      <p:sp>
        <p:nvSpPr>
          <p:cNvPr id="4107" name="TextBox 12"/>
          <p:cNvSpPr txBox="1">
            <a:spLocks noChangeArrowheads="1"/>
          </p:cNvSpPr>
          <p:nvPr/>
        </p:nvSpPr>
        <p:spPr bwMode="auto">
          <a:xfrm>
            <a:off x="227701" y="1285262"/>
            <a:ext cx="698416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dirty="0">
                <a:latin typeface="Times New Roman" pitchFamily="18" charset="0"/>
                <a:cs typeface="Times New Roman" pitchFamily="18" charset="0"/>
              </a:rPr>
              <a:t>1. </a:t>
            </a:r>
            <a:r>
              <a:rPr lang="en-US" altLang="en-US" sz="2400" b="1" dirty="0" err="1">
                <a:solidFill>
                  <a:srgbClr val="130BB5"/>
                </a:solidFill>
                <a:latin typeface="Times New Roman" pitchFamily="18" charset="0"/>
                <a:cs typeface="Times New Roman" pitchFamily="18" charset="0"/>
              </a:rPr>
              <a:t>Tác</a:t>
            </a:r>
            <a:r>
              <a:rPr lang="en-US" altLang="en-US" sz="2400" b="1" dirty="0">
                <a:solidFill>
                  <a:srgbClr val="130BB5"/>
                </a:solidFill>
                <a:latin typeface="Times New Roman" pitchFamily="18" charset="0"/>
                <a:cs typeface="Times New Roman" pitchFamily="18" charset="0"/>
              </a:rPr>
              <a:t> </a:t>
            </a:r>
            <a:r>
              <a:rPr lang="en-US" altLang="en-US" sz="2400" b="1" dirty="0" err="1">
                <a:solidFill>
                  <a:srgbClr val="130BB5"/>
                </a:solidFill>
                <a:latin typeface="Times New Roman" pitchFamily="18" charset="0"/>
                <a:cs typeface="Times New Roman" pitchFamily="18" charset="0"/>
              </a:rPr>
              <a:t>giả</a:t>
            </a:r>
            <a:r>
              <a:rPr lang="en-US" altLang="en-US" sz="2400" b="1" dirty="0">
                <a:solidFill>
                  <a:srgbClr val="130BB5"/>
                </a:solidFill>
                <a:latin typeface="Times New Roman" pitchFamily="18" charset="0"/>
                <a:cs typeface="Times New Roman" pitchFamily="18" charset="0"/>
              </a:rPr>
              <a:t>:</a:t>
            </a:r>
            <a:endParaRPr lang="en-US" altLang="en-US" sz="2400" dirty="0">
              <a:latin typeface="Times New Roman" pitchFamily="18" charset="0"/>
              <a:cs typeface="Times New Roman" pitchFamily="18" charset="0"/>
            </a:endParaRPr>
          </a:p>
          <a:p>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Chính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Hữu</a:t>
            </a:r>
            <a:r>
              <a:rPr lang="en-US" altLang="en-US" sz="2400" dirty="0">
                <a:latin typeface="Times New Roman" pitchFamily="18" charset="0"/>
                <a:cs typeface="Times New Roman" pitchFamily="18" charset="0"/>
              </a:rPr>
              <a:t> (1926 – 2007) </a:t>
            </a:r>
            <a:r>
              <a:rPr lang="en-US" altLang="en-US" sz="2400" dirty="0" err="1">
                <a:latin typeface="Times New Roman" pitchFamily="18" charset="0"/>
                <a:cs typeface="Times New Roman" pitchFamily="18" charset="0"/>
              </a:rPr>
              <a:t>tên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thật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Trần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Đình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Đắc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quê</a:t>
            </a:r>
            <a:r>
              <a:rPr lang="en-US" altLang="en-US" sz="2400" dirty="0">
                <a:latin typeface="Times New Roman" pitchFamily="18" charset="0"/>
                <a:cs typeface="Times New Roman" pitchFamily="18" charset="0"/>
              </a:rPr>
              <a:t>  Can </a:t>
            </a:r>
            <a:r>
              <a:rPr lang="en-US" altLang="en-US" sz="2400" dirty="0" err="1">
                <a:latin typeface="Times New Roman" pitchFamily="18" charset="0"/>
                <a:cs typeface="Times New Roman" pitchFamily="18" charset="0"/>
              </a:rPr>
              <a:t>Lộc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Tĩnh</a:t>
            </a:r>
            <a:r>
              <a:rPr lang="en-US" altLang="en-US" sz="2800" dirty="0">
                <a:latin typeface="Times New Roman" pitchFamily="18" charset="0"/>
                <a:cs typeface="Times New Roman" pitchFamily="18" charset="0"/>
              </a:rPr>
              <a:t>. </a:t>
            </a:r>
            <a:endParaRPr lang="en-US" altLang="en-US" sz="2400" dirty="0">
              <a:latin typeface="Times New Roman" pitchFamily="18" charset="0"/>
              <a:cs typeface="Times New Roman" pitchFamily="18" charset="0"/>
            </a:endParaRPr>
          </a:p>
          <a:p>
            <a:pPr eaLnBrk="1" hangingPunct="1"/>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Người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lính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chiến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tranh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mạch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tài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xuyên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suốt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cuộc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đời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sáng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ông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Tên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tuổi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ông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gắn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với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tập</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thơ</a:t>
            </a:r>
            <a:r>
              <a:rPr lang="en-US" altLang="en-US" sz="2400" dirty="0">
                <a:latin typeface="Times New Roman" pitchFamily="18" charset="0"/>
                <a:cs typeface="Times New Roman" pitchFamily="18" charset="0"/>
              </a:rPr>
              <a:t> </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Đầu</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súng</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trăng</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treo</a:t>
            </a:r>
            <a:r>
              <a:rPr lang="en-US" altLang="en-US" sz="2400" i="1" dirty="0">
                <a:solidFill>
                  <a:srgbClr val="FF0000"/>
                </a:solidFill>
                <a:latin typeface="Times New Roman" pitchFamily="18" charset="0"/>
                <a:cs typeface="Times New Roman" pitchFamily="18" charset="0"/>
              </a:rPr>
              <a:t>”, “ </a:t>
            </a:r>
            <a:r>
              <a:rPr lang="en-US" altLang="en-US" sz="2400" i="1" dirty="0" err="1">
                <a:solidFill>
                  <a:srgbClr val="FF0000"/>
                </a:solidFill>
                <a:latin typeface="Times New Roman" pitchFamily="18" charset="0"/>
                <a:cs typeface="Times New Roman" pitchFamily="18" charset="0"/>
              </a:rPr>
              <a:t>Ngọn</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đèn</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đứng</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gác</a:t>
            </a:r>
            <a:r>
              <a:rPr lang="en-US" altLang="en-US" sz="2400" i="1" dirty="0">
                <a:solidFill>
                  <a:srgbClr val="FF0000"/>
                </a:solidFill>
                <a:latin typeface="Times New Roman" pitchFamily="18" charset="0"/>
                <a:cs typeface="Times New Roman" pitchFamily="18" charset="0"/>
              </a:rPr>
              <a:t>”….</a:t>
            </a:r>
          </a:p>
          <a:p>
            <a:pPr eaLnBrk="1" hangingPunct="1"/>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Ông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được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trao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tặng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giải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thưởng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Hồ</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chí</a:t>
            </a:r>
            <a:r>
              <a:rPr lang="en-US" altLang="en-US" sz="2400" dirty="0">
                <a:latin typeface="Times New Roman" pitchFamily="18" charset="0"/>
                <a:cs typeface="Times New Roman" pitchFamily="18" charset="0"/>
              </a:rPr>
              <a:t> Minh </a:t>
            </a:r>
            <a:r>
              <a:rPr lang="en-US" altLang="en-US" sz="2400" dirty="0" err="1">
                <a:latin typeface="Times New Roman" pitchFamily="18" charset="0"/>
                <a:cs typeface="Times New Roman" pitchFamily="18" charset="0"/>
              </a:rPr>
              <a:t>về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văn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học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nghệ</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thuật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năm</a:t>
            </a:r>
            <a:r>
              <a:rPr lang="en-US" altLang="en-US" sz="2400" dirty="0">
                <a:latin typeface="Times New Roman" pitchFamily="18" charset="0"/>
                <a:cs typeface="Times New Roman" pitchFamily="18" charset="0"/>
              </a:rPr>
              <a:t> 2000.</a:t>
            </a:r>
          </a:p>
        </p:txBody>
      </p:sp>
      <p:sp>
        <p:nvSpPr>
          <p:cNvPr id="4109" name="TextBox 14"/>
          <p:cNvSpPr txBox="1">
            <a:spLocks noChangeArrowheads="1"/>
          </p:cNvSpPr>
          <p:nvPr/>
        </p:nvSpPr>
        <p:spPr bwMode="auto">
          <a:xfrm>
            <a:off x="274195" y="4401981"/>
            <a:ext cx="6908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dirty="0">
                <a:solidFill>
                  <a:srgbClr val="00B050"/>
                </a:solidFill>
                <a:latin typeface="Times New Roman" pitchFamily="18" charset="0"/>
                <a:cs typeface="Times New Roman" pitchFamily="18" charset="0"/>
              </a:rPr>
              <a:t>  </a:t>
            </a:r>
            <a:r>
              <a:rPr lang="en-US" altLang="en-US" sz="2400" b="1" dirty="0">
                <a:solidFill>
                  <a:srgbClr val="130BB5"/>
                </a:solidFill>
                <a:latin typeface="Times New Roman" pitchFamily="18" charset="0"/>
                <a:cs typeface="Times New Roman" pitchFamily="18" charset="0"/>
              </a:rPr>
              <a:t>2. </a:t>
            </a:r>
            <a:r>
              <a:rPr lang="en-US" altLang="en-US" sz="2400" b="1" dirty="0" err="1">
                <a:solidFill>
                  <a:srgbClr val="130BB5"/>
                </a:solidFill>
                <a:latin typeface="Times New Roman" pitchFamily="18" charset="0"/>
                <a:cs typeface="Times New Roman" pitchFamily="18" charset="0"/>
              </a:rPr>
              <a:t>Tác</a:t>
            </a:r>
            <a:r>
              <a:rPr lang="en-US" altLang="en-US" sz="2400" b="1" dirty="0">
                <a:solidFill>
                  <a:srgbClr val="130BB5"/>
                </a:solidFill>
                <a:latin typeface="Times New Roman" pitchFamily="18" charset="0"/>
                <a:cs typeface="Times New Roman" pitchFamily="18" charset="0"/>
              </a:rPr>
              <a:t> </a:t>
            </a:r>
            <a:r>
              <a:rPr lang="en-US" altLang="en-US" sz="2400" b="1" dirty="0" err="1">
                <a:solidFill>
                  <a:srgbClr val="130BB5"/>
                </a:solidFill>
                <a:latin typeface="Times New Roman" pitchFamily="18" charset="0"/>
                <a:cs typeface="Times New Roman" pitchFamily="18" charset="0"/>
              </a:rPr>
              <a:t>phẩm</a:t>
            </a:r>
            <a:r>
              <a:rPr lang="en-US" altLang="en-US" sz="2400" b="1" dirty="0">
                <a:solidFill>
                  <a:srgbClr val="130BB5"/>
                </a:solidFill>
                <a:latin typeface="Times New Roman" pitchFamily="18" charset="0"/>
                <a:cs typeface="Times New Roman" pitchFamily="18" charset="0"/>
              </a:rPr>
              <a:t>:</a:t>
            </a:r>
          </a:p>
          <a:p>
            <a:pPr eaLnBrk="1" hangingPunct="1"/>
            <a:r>
              <a:rPr lang="en-US" altLang="en-US" sz="2400" dirty="0">
                <a:solidFill>
                  <a:srgbClr val="FF0000"/>
                </a:solidFill>
                <a:latin typeface="Times New Roman" pitchFamily="18" charset="0"/>
                <a:cs typeface="Times New Roman" pitchFamily="18" charset="0"/>
              </a:rPr>
              <a:t>a. </a:t>
            </a:r>
            <a:r>
              <a:rPr lang="en-US" altLang="en-US" sz="2400" dirty="0" err="1">
                <a:solidFill>
                  <a:srgbClr val="FF0000"/>
                </a:solidFill>
                <a:latin typeface="Times New Roman" pitchFamily="18" charset="0"/>
                <a:cs typeface="Times New Roman" pitchFamily="18" charset="0"/>
              </a:rPr>
              <a:t>Hoàn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cảnh</a:t>
            </a:r>
            <a:r>
              <a:rPr lang="en-US" altLang="en-US" sz="2400" dirty="0">
                <a:solidFill>
                  <a:srgbClr val="FF0000"/>
                </a:solidFill>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Bài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thơ</a:t>
            </a:r>
            <a:r>
              <a:rPr lang="en-US" altLang="en-US" sz="2400" dirty="0">
                <a:latin typeface="Times New Roman" pitchFamily="18" charset="0"/>
                <a:cs typeface="Times New Roman" pitchFamily="18" charset="0"/>
              </a:rPr>
              <a:t> </a:t>
            </a:r>
            <a:r>
              <a:rPr lang="en-US" altLang="en-US" sz="2400" b="1" i="1" dirty="0" err="1">
                <a:latin typeface="Times New Roman" pitchFamily="18" charset="0"/>
                <a:cs typeface="Times New Roman" pitchFamily="18" charset="0"/>
              </a:rPr>
              <a:t>Đồng</a:t>
            </a:r>
            <a:r>
              <a:rPr lang="en-US" altLang="en-US" sz="2400" b="1" i="1" dirty="0">
                <a:latin typeface="Times New Roman" pitchFamily="18" charset="0"/>
                <a:cs typeface="Times New Roman" pitchFamily="18" charset="0"/>
              </a:rPr>
              <a:t> </a:t>
            </a:r>
            <a:r>
              <a:rPr lang="en-US" altLang="en-US" sz="2400" b="1" i="1" dirty="0" err="1">
                <a:latin typeface="Times New Roman" pitchFamily="18" charset="0"/>
                <a:cs typeface="Times New Roman" pitchFamily="18" charset="0"/>
              </a:rPr>
              <a:t>chí</a:t>
            </a:r>
            <a:r>
              <a:rPr lang="en-US" altLang="en-US" sz="2400" b="1" i="1"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được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sáng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vào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đầu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năm</a:t>
            </a:r>
            <a:r>
              <a:rPr lang="en-US" altLang="en-US" sz="2400" dirty="0">
                <a:latin typeface="Times New Roman" pitchFamily="18" charset="0"/>
                <a:cs typeface="Times New Roman" pitchFamily="18" charset="0"/>
              </a:rPr>
              <a:t> 1948, </a:t>
            </a:r>
            <a:r>
              <a:rPr lang="en-US" altLang="en-US" sz="2400" dirty="0" err="1">
                <a:latin typeface="Times New Roman" pitchFamily="18" charset="0"/>
                <a:cs typeface="Times New Roman" pitchFamily="18" charset="0"/>
              </a:rPr>
              <a:t>sau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khi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giả</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cùng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đồng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đội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tham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chiến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đấu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trong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chiến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dịch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Việt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Bắc</a:t>
            </a:r>
            <a:r>
              <a:rPr lang="en-US" altLang="en-US" sz="2400" dirty="0">
                <a:latin typeface="Times New Roman" pitchFamily="18" charset="0"/>
                <a:cs typeface="Times New Roman" pitchFamily="18" charset="0"/>
              </a:rPr>
              <a:t>.</a:t>
            </a:r>
          </a:p>
          <a:p>
            <a:pPr eaLnBrk="1" hangingPunct="1"/>
            <a:r>
              <a:rPr lang="en-US" altLang="en-US" sz="2400" dirty="0">
                <a:solidFill>
                  <a:srgbClr val="FF0000"/>
                </a:solidFill>
                <a:latin typeface="Times New Roman" pitchFamily="18" charset="0"/>
                <a:cs typeface="Times New Roman" pitchFamily="18" charset="0"/>
              </a:rPr>
              <a:t>   b. </a:t>
            </a:r>
            <a:r>
              <a:rPr lang="en-US" altLang="en-US" sz="2400" dirty="0" err="1">
                <a:solidFill>
                  <a:srgbClr val="FF0000"/>
                </a:solidFill>
                <a:latin typeface="Times New Roman" pitchFamily="18" charset="0"/>
                <a:cs typeface="Times New Roman" pitchFamily="18" charset="0"/>
              </a:rPr>
              <a:t>Thể</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thơ</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Tự</a:t>
            </a:r>
            <a:r>
              <a:rPr lang="en-US" altLang="en-US" sz="2400" dirty="0">
                <a:latin typeface="Times New Roman" pitchFamily="18" charset="0"/>
                <a:cs typeface="Times New Roman" pitchFamily="18" charset="0"/>
              </a:rPr>
              <a:t> do</a:t>
            </a:r>
          </a:p>
        </p:txBody>
      </p:sp>
      <p:grpSp>
        <p:nvGrpSpPr>
          <p:cNvPr id="4" name="Group 13"/>
          <p:cNvGrpSpPr>
            <a:grpSpLocks/>
          </p:cNvGrpSpPr>
          <p:nvPr/>
        </p:nvGrpSpPr>
        <p:grpSpPr bwMode="auto">
          <a:xfrm>
            <a:off x="7577536" y="1518718"/>
            <a:ext cx="4267200" cy="5161027"/>
            <a:chOff x="3984" y="1296"/>
            <a:chExt cx="1956" cy="2871"/>
          </a:xfrm>
        </p:grpSpPr>
        <p:pic>
          <p:nvPicPr>
            <p:cNvPr id="4111" name="Picture 14" descr="47e7a20c9e3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 y="1296"/>
              <a:ext cx="1956" cy="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5" descr="anh chinh hu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6" y="1584"/>
              <a:ext cx="156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835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07">
                                            <p:txEl>
                                              <p:pRg st="0" end="0"/>
                                            </p:txEl>
                                          </p:spTgt>
                                        </p:tgtEl>
                                        <p:attrNameLst>
                                          <p:attrName>style.visibility</p:attrName>
                                        </p:attrNameLst>
                                      </p:cBhvr>
                                      <p:to>
                                        <p:strVal val="visible"/>
                                      </p:to>
                                    </p:set>
                                    <p:animEffect transition="in" filter="barn(inVertical)">
                                      <p:cBhvr>
                                        <p:cTn id="7" dur="500"/>
                                        <p:tgtEl>
                                          <p:spTgt spid="4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07">
                                            <p:txEl>
                                              <p:pRg st="1" end="1"/>
                                            </p:txEl>
                                          </p:spTgt>
                                        </p:tgtEl>
                                        <p:attrNameLst>
                                          <p:attrName>style.visibility</p:attrName>
                                        </p:attrNameLst>
                                      </p:cBhvr>
                                      <p:to>
                                        <p:strVal val="visible"/>
                                      </p:to>
                                    </p:set>
                                    <p:animEffect transition="in" filter="barn(inVertical)">
                                      <p:cBhvr>
                                        <p:cTn id="17" dur="500"/>
                                        <p:tgtEl>
                                          <p:spTgt spid="41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iterate type="lt">
                                    <p:tmPct val="10000"/>
                                  </p:iterate>
                                  <p:childTnLst>
                                    <p:set>
                                      <p:cBhvr>
                                        <p:cTn id="21" dur="1" fill="hold">
                                          <p:stCondLst>
                                            <p:cond delay="0"/>
                                          </p:stCondLst>
                                        </p:cTn>
                                        <p:tgtEl>
                                          <p:spTgt spid="4107">
                                            <p:txEl>
                                              <p:pRg st="2" end="2"/>
                                            </p:txEl>
                                          </p:spTgt>
                                        </p:tgtEl>
                                        <p:attrNameLst>
                                          <p:attrName>style.visibility</p:attrName>
                                        </p:attrNameLst>
                                      </p:cBhvr>
                                      <p:to>
                                        <p:strVal val="visible"/>
                                      </p:to>
                                    </p:set>
                                    <p:animEffect transition="in" filter="barn(inVertical)">
                                      <p:cBhvr>
                                        <p:cTn id="22" dur="500"/>
                                        <p:tgtEl>
                                          <p:spTgt spid="410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107">
                                            <p:txEl>
                                              <p:pRg st="3" end="3"/>
                                            </p:txEl>
                                          </p:spTgt>
                                        </p:tgtEl>
                                        <p:attrNameLst>
                                          <p:attrName>style.visibility</p:attrName>
                                        </p:attrNameLst>
                                      </p:cBhvr>
                                      <p:to>
                                        <p:strVal val="visible"/>
                                      </p:to>
                                    </p:set>
                                    <p:animEffect transition="in" filter="barn(inVertical)">
                                      <p:cBhvr>
                                        <p:cTn id="27" dur="500"/>
                                        <p:tgtEl>
                                          <p:spTgt spid="410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109">
                                            <p:txEl>
                                              <p:pRg st="0" end="0"/>
                                            </p:txEl>
                                          </p:spTgt>
                                        </p:tgtEl>
                                        <p:attrNameLst>
                                          <p:attrName>style.visibility</p:attrName>
                                        </p:attrNameLst>
                                      </p:cBhvr>
                                      <p:to>
                                        <p:strVal val="visible"/>
                                      </p:to>
                                    </p:set>
                                    <p:animEffect transition="in" filter="barn(inVertical)">
                                      <p:cBhvr>
                                        <p:cTn id="32" dur="500"/>
                                        <p:tgtEl>
                                          <p:spTgt spid="410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iterate type="lt">
                                    <p:tmPct val="10000"/>
                                  </p:iterate>
                                  <p:childTnLst>
                                    <p:set>
                                      <p:cBhvr>
                                        <p:cTn id="36" dur="1" fill="hold">
                                          <p:stCondLst>
                                            <p:cond delay="0"/>
                                          </p:stCondLst>
                                        </p:cTn>
                                        <p:tgtEl>
                                          <p:spTgt spid="4109">
                                            <p:txEl>
                                              <p:pRg st="1" end="1"/>
                                            </p:txEl>
                                          </p:spTgt>
                                        </p:tgtEl>
                                        <p:attrNameLst>
                                          <p:attrName>style.visibility</p:attrName>
                                        </p:attrNameLst>
                                      </p:cBhvr>
                                      <p:to>
                                        <p:strVal val="visible"/>
                                      </p:to>
                                    </p:set>
                                    <p:animEffect transition="in" filter="barn(inVertical)">
                                      <p:cBhvr>
                                        <p:cTn id="37" dur="500"/>
                                        <p:tgtEl>
                                          <p:spTgt spid="410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109">
                                            <p:txEl>
                                              <p:pRg st="2" end="2"/>
                                            </p:txEl>
                                          </p:spTgt>
                                        </p:tgtEl>
                                        <p:attrNameLst>
                                          <p:attrName>style.visibility</p:attrName>
                                        </p:attrNameLst>
                                      </p:cBhvr>
                                      <p:to>
                                        <p:strVal val="visible"/>
                                      </p:to>
                                    </p:set>
                                    <p:animEffect transition="in" filter="barn(inVertical)">
                                      <p:cBhvr>
                                        <p:cTn id="42" dur="500"/>
                                        <p:tgtEl>
                                          <p:spTgt spid="41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47FF685-0691-43C6-91D5-F4F964981095}"/>
              </a:ext>
            </a:extLst>
          </p:cNvPr>
          <p:cNvGrpSpPr/>
          <p:nvPr/>
        </p:nvGrpSpPr>
        <p:grpSpPr>
          <a:xfrm>
            <a:off x="462828" y="406400"/>
            <a:ext cx="4903499" cy="5846618"/>
            <a:chOff x="462828" y="406400"/>
            <a:chExt cx="4903499" cy="5846618"/>
          </a:xfrm>
        </p:grpSpPr>
        <p:grpSp>
          <p:nvGrpSpPr>
            <p:cNvPr id="3" name="Group 2">
              <a:extLst>
                <a:ext uri="{FF2B5EF4-FFF2-40B4-BE49-F238E27FC236}">
                  <a16:creationId xmlns:a16="http://schemas.microsoft.com/office/drawing/2014/main" id="{F125E959-A8D4-4459-9A99-527EA941FE56}"/>
                </a:ext>
              </a:extLst>
            </p:cNvPr>
            <p:cNvGrpSpPr/>
            <p:nvPr/>
          </p:nvGrpSpPr>
          <p:grpSpPr>
            <a:xfrm>
              <a:off x="462828" y="406400"/>
              <a:ext cx="4903499" cy="5846618"/>
              <a:chOff x="462828" y="471055"/>
              <a:chExt cx="4903499" cy="5846618"/>
            </a:xfrm>
          </p:grpSpPr>
          <p:sp>
            <p:nvSpPr>
              <p:cNvPr id="2" name="Rectangle: Rounded Corners 1">
                <a:extLst>
                  <a:ext uri="{FF2B5EF4-FFF2-40B4-BE49-F238E27FC236}">
                    <a16:creationId xmlns:a16="http://schemas.microsoft.com/office/drawing/2014/main" id="{8AAD7053-4433-45DA-B05C-B70FF2C9D0C9}"/>
                  </a:ext>
                </a:extLst>
              </p:cNvPr>
              <p:cNvSpPr/>
              <p:nvPr/>
            </p:nvSpPr>
            <p:spPr>
              <a:xfrm>
                <a:off x="840509" y="1995055"/>
                <a:ext cx="4525818" cy="432261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Pháº¡m Hoan: CÄ NGHá» NGHIá»P 2014 | QuÃ¢n Äá»i, HÃ¬nh áº£nh, Äang yÃªu">
                <a:extLst>
                  <a:ext uri="{FF2B5EF4-FFF2-40B4-BE49-F238E27FC236}">
                    <a16:creationId xmlns:a16="http://schemas.microsoft.com/office/drawing/2014/main" id="{1719D75D-42B3-4043-AD1F-FC8FE6896F6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438" b="90000" l="9217" r="90783">
                            <a14:foregroundMark x1="35484" y1="6875" x2="58986" y2="3438"/>
                            <a14:foregroundMark x1="58986" y1="3438" x2="76959" y2="12500"/>
                            <a14:foregroundMark x1="30415" y1="37188" x2="30876" y2="28750"/>
                            <a14:foregroundMark x1="89862" y1="31563" x2="90783" y2="31563"/>
                          </a14:backgroundRemoval>
                        </a14:imgEffect>
                      </a14:imgLayer>
                    </a14:imgProps>
                  </a:ext>
                  <a:ext uri="{28A0092B-C50C-407E-A947-70E740481C1C}">
                    <a14:useLocalDpi xmlns:a14="http://schemas.microsoft.com/office/drawing/2010/main" val="0"/>
                  </a:ext>
                </a:extLst>
              </a:blip>
              <a:srcRect/>
              <a:stretch>
                <a:fillRect/>
              </a:stretch>
            </p:blipFill>
            <p:spPr bwMode="auto">
              <a:xfrm>
                <a:off x="462828" y="471055"/>
                <a:ext cx="2066925" cy="304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6E800599-D662-409A-ADDB-8C3101683432}"/>
                </a:ext>
              </a:extLst>
            </p:cNvPr>
            <p:cNvSpPr txBox="1"/>
            <p:nvPr/>
          </p:nvSpPr>
          <p:spPr>
            <a:xfrm flipH="1">
              <a:off x="1839046" y="2455890"/>
              <a:ext cx="258618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Ph</a:t>
              </a: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ư</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ơng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thức</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biểu</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đạt</a:t>
              </a:r>
              <a:endParaRPr kumimoji="0" lang="en-SG"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10" name="Oval 9">
            <a:extLst>
              <a:ext uri="{FF2B5EF4-FFF2-40B4-BE49-F238E27FC236}">
                <a16:creationId xmlns:a16="http://schemas.microsoft.com/office/drawing/2014/main" id="{59158EA5-22F0-40B9-AEFC-310C5D085348}"/>
              </a:ext>
            </a:extLst>
          </p:cNvPr>
          <p:cNvSpPr/>
          <p:nvPr/>
        </p:nvSpPr>
        <p:spPr>
          <a:xfrm>
            <a:off x="1169407" y="3811182"/>
            <a:ext cx="1487054" cy="147781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Times New Roman" panose="02020603050405020304" pitchFamily="18" charset="0"/>
              </a:rPr>
              <a:t>Tự</a:t>
            </a:r>
            <a:r>
              <a:rPr kumimoji="0" lang="en-SG" sz="32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 </a:t>
            </a:r>
            <a:r>
              <a:rPr kumimoji="0" lang="en-SG" sz="3200" b="0"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Times New Roman" panose="02020603050405020304" pitchFamily="18" charset="0"/>
              </a:rPr>
              <a:t>sự</a:t>
            </a:r>
            <a:endParaRPr kumimoji="0" lang="en-SG"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E45CF8E5-302D-4775-B665-102D1004F545}"/>
              </a:ext>
            </a:extLst>
          </p:cNvPr>
          <p:cNvSpPr/>
          <p:nvPr/>
        </p:nvSpPr>
        <p:spPr>
          <a:xfrm>
            <a:off x="2290615" y="4545672"/>
            <a:ext cx="1487054" cy="147781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Times New Roman" panose="02020603050405020304" pitchFamily="18" charset="0"/>
              </a:rPr>
              <a:t>Miêu</a:t>
            </a:r>
            <a:r>
              <a:rPr kumimoji="0" lang="en-SG" sz="32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 </a:t>
            </a:r>
            <a:r>
              <a:rPr kumimoji="0" lang="en-SG" sz="3200" b="0"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Times New Roman" panose="02020603050405020304" pitchFamily="18" charset="0"/>
              </a:rPr>
              <a:t>tả</a:t>
            </a:r>
            <a:endParaRPr kumimoji="0" lang="en-SG"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F67BACBE-54B8-482B-A34A-351F8578A1B6}"/>
              </a:ext>
            </a:extLst>
          </p:cNvPr>
          <p:cNvSpPr/>
          <p:nvPr/>
        </p:nvSpPr>
        <p:spPr>
          <a:xfrm>
            <a:off x="3453386" y="3811182"/>
            <a:ext cx="1487054" cy="147781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Times New Roman" panose="02020603050405020304" pitchFamily="18" charset="0"/>
              </a:rPr>
              <a:t>Biểu</a:t>
            </a:r>
            <a:r>
              <a:rPr kumimoji="0" lang="en-SG" sz="32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 </a:t>
            </a:r>
            <a:r>
              <a:rPr kumimoji="0" lang="en-SG" sz="3200" b="0"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Times New Roman" panose="02020603050405020304" pitchFamily="18" charset="0"/>
              </a:rPr>
              <a:t>cảm</a:t>
            </a:r>
            <a:endParaRPr kumimoji="0" lang="en-SG"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9880AF0C-9474-4D25-84C0-971665163856}"/>
              </a:ext>
            </a:extLst>
          </p:cNvPr>
          <p:cNvGrpSpPr/>
          <p:nvPr/>
        </p:nvGrpSpPr>
        <p:grpSpPr>
          <a:xfrm>
            <a:off x="6447992" y="505691"/>
            <a:ext cx="4903499" cy="5846618"/>
            <a:chOff x="6447992" y="406400"/>
            <a:chExt cx="4903499" cy="5846618"/>
          </a:xfrm>
        </p:grpSpPr>
        <p:grpSp>
          <p:nvGrpSpPr>
            <p:cNvPr id="6" name="Group 5">
              <a:extLst>
                <a:ext uri="{FF2B5EF4-FFF2-40B4-BE49-F238E27FC236}">
                  <a16:creationId xmlns:a16="http://schemas.microsoft.com/office/drawing/2014/main" id="{B9990070-D747-43BC-AD15-5762954FABBC}"/>
                </a:ext>
              </a:extLst>
            </p:cNvPr>
            <p:cNvGrpSpPr/>
            <p:nvPr/>
          </p:nvGrpSpPr>
          <p:grpSpPr>
            <a:xfrm>
              <a:off x="6447992" y="406400"/>
              <a:ext cx="4903499" cy="5846618"/>
              <a:chOff x="462828" y="471055"/>
              <a:chExt cx="4903499" cy="5846618"/>
            </a:xfrm>
          </p:grpSpPr>
          <p:sp>
            <p:nvSpPr>
              <p:cNvPr id="7" name="Rectangle: Rounded Corners 6">
                <a:extLst>
                  <a:ext uri="{FF2B5EF4-FFF2-40B4-BE49-F238E27FC236}">
                    <a16:creationId xmlns:a16="http://schemas.microsoft.com/office/drawing/2014/main" id="{93698080-275F-47FF-B07D-1A1386994F20}"/>
                  </a:ext>
                </a:extLst>
              </p:cNvPr>
              <p:cNvSpPr/>
              <p:nvPr/>
            </p:nvSpPr>
            <p:spPr>
              <a:xfrm>
                <a:off x="840509" y="1995055"/>
                <a:ext cx="4525818" cy="432261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2" descr="Pháº¡m Hoan: CÄ NGHá» NGHIá»P 2014 | QuÃ¢n Äá»i, HÃ¬nh áº£nh, Äang yÃªu">
                <a:extLst>
                  <a:ext uri="{FF2B5EF4-FFF2-40B4-BE49-F238E27FC236}">
                    <a16:creationId xmlns:a16="http://schemas.microsoft.com/office/drawing/2014/main" id="{E228741E-F2BF-4F3B-9D83-3B861A6C148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438" b="90000" l="9217" r="90783">
                            <a14:foregroundMark x1="35484" y1="6875" x2="58986" y2="3438"/>
                            <a14:foregroundMark x1="58986" y1="3438" x2="76959" y2="12500"/>
                            <a14:foregroundMark x1="30415" y1="37188" x2="30876" y2="28750"/>
                            <a14:foregroundMark x1="89862" y1="31563" x2="90783" y2="31563"/>
                          </a14:backgroundRemoval>
                        </a14:imgEffect>
                      </a14:imgLayer>
                    </a14:imgProps>
                  </a:ext>
                  <a:ext uri="{28A0092B-C50C-407E-A947-70E740481C1C}">
                    <a14:useLocalDpi xmlns:a14="http://schemas.microsoft.com/office/drawing/2010/main" val="0"/>
                  </a:ext>
                </a:extLst>
              </a:blip>
              <a:srcRect/>
              <a:stretch>
                <a:fillRect/>
              </a:stretch>
            </p:blipFill>
            <p:spPr bwMode="auto">
              <a:xfrm>
                <a:off x="462828" y="471055"/>
                <a:ext cx="2066925" cy="30480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B945DDF8-05CA-447E-8186-1D0926A26B8C}"/>
                </a:ext>
              </a:extLst>
            </p:cNvPr>
            <p:cNvSpPr txBox="1"/>
            <p:nvPr/>
          </p:nvSpPr>
          <p:spPr>
            <a:xfrm flipH="1">
              <a:off x="7880783" y="2540552"/>
              <a:ext cx="29940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Đề</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tài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chủ</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đề</a:t>
              </a:r>
              <a:endParaRPr kumimoji="0" lang="en-SG"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46FF2CF4-4D3C-4C6D-98D7-89B829A8AA9B}"/>
              </a:ext>
            </a:extLst>
          </p:cNvPr>
          <p:cNvSpPr/>
          <p:nvPr/>
        </p:nvSpPr>
        <p:spPr>
          <a:xfrm>
            <a:off x="7107382" y="3482109"/>
            <a:ext cx="3964856" cy="267765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Ngợi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ca t</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ình đồng chí, đồng đội thắm thiết, sâu nặng của những người lính cách mạng dựa trên cơ sở cùng chung cảnh ngộ và lí tưởng chiến đấu. </a:t>
            </a: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1489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ỗ dành sẵn cho Nội dung 3">
            <a:extLst>
              <a:ext uri="{FF2B5EF4-FFF2-40B4-BE49-F238E27FC236}">
                <a16:creationId xmlns:a16="http://schemas.microsoft.com/office/drawing/2014/main" id="{42D33FA5-7C01-42B4-9CC2-FF3073D1D691}"/>
              </a:ext>
            </a:extLst>
          </p:cNvPr>
          <p:cNvGraphicFramePr>
            <a:graphicFrameLocks noGrp="1"/>
          </p:cNvGraphicFramePr>
          <p:nvPr>
            <p:ph idx="1"/>
            <p:extLst/>
          </p:nvPr>
        </p:nvGraphicFramePr>
        <p:xfrm>
          <a:off x="838200" y="448721"/>
          <a:ext cx="10515600" cy="5978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Hộp Văn bản 1">
            <a:extLst>
              <a:ext uri="{FF2B5EF4-FFF2-40B4-BE49-F238E27FC236}">
                <a16:creationId xmlns:a16="http://schemas.microsoft.com/office/drawing/2014/main" id="{EE4C7640-DBDE-4AEB-8B3E-5F9AA98B5659}"/>
              </a:ext>
            </a:extLst>
          </p:cNvPr>
          <p:cNvSpPr txBox="1"/>
          <p:nvPr/>
        </p:nvSpPr>
        <p:spPr>
          <a:xfrm>
            <a:off x="5416952" y="5368934"/>
            <a:ext cx="2967603"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BZ"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BỐ CỤC</a:t>
            </a:r>
          </a:p>
        </p:txBody>
      </p:sp>
    </p:spTree>
    <p:extLst>
      <p:ext uri="{BB962C8B-B14F-4D97-AF65-F5344CB8AC3E}">
        <p14:creationId xmlns:p14="http://schemas.microsoft.com/office/powerpoint/2010/main" val="383655596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0E37BA1B-FE01-43E0-BF4C-88398507356E}"/>
                                            </p:graphicEl>
                                          </p:spTgt>
                                        </p:tgtEl>
                                        <p:attrNameLst>
                                          <p:attrName>style.visibility</p:attrName>
                                        </p:attrNameLst>
                                      </p:cBhvr>
                                      <p:to>
                                        <p:strVal val="visible"/>
                                      </p:to>
                                    </p:set>
                                    <p:animEffect transition="in" filter="wheel(1)">
                                      <p:cBhvr>
                                        <p:cTn id="7" dur="2000"/>
                                        <p:tgtEl>
                                          <p:spTgt spid="4">
                                            <p:graphicEl>
                                              <a:dgm id="{0E37BA1B-FE01-43E0-BF4C-88398507356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23ED1B28-093A-422A-9A9E-1D659C6475E9}"/>
                                            </p:graphicEl>
                                          </p:spTgt>
                                        </p:tgtEl>
                                        <p:attrNameLst>
                                          <p:attrName>style.visibility</p:attrName>
                                        </p:attrNameLst>
                                      </p:cBhvr>
                                      <p:to>
                                        <p:strVal val="visible"/>
                                      </p:to>
                                    </p:set>
                                    <p:animEffect transition="in" filter="wheel(1)">
                                      <p:cBhvr>
                                        <p:cTn id="12" dur="2000"/>
                                        <p:tgtEl>
                                          <p:spTgt spid="4">
                                            <p:graphicEl>
                                              <a:dgm id="{23ED1B28-093A-422A-9A9E-1D659C6475E9}"/>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
                                            <p:graphicEl>
                                              <a:dgm id="{9FA19F0E-A44B-4B70-BE02-E0698D848660}"/>
                                            </p:graphicEl>
                                          </p:spTgt>
                                        </p:tgtEl>
                                        <p:attrNameLst>
                                          <p:attrName>style.visibility</p:attrName>
                                        </p:attrNameLst>
                                      </p:cBhvr>
                                      <p:to>
                                        <p:strVal val="visible"/>
                                      </p:to>
                                    </p:set>
                                    <p:animEffect transition="in" filter="wheel(1)">
                                      <p:cBhvr>
                                        <p:cTn id="15" dur="2000"/>
                                        <p:tgtEl>
                                          <p:spTgt spid="4">
                                            <p:graphicEl>
                                              <a:dgm id="{9FA19F0E-A44B-4B70-BE02-E0698D84866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graphicEl>
                                              <a:dgm id="{FDA9B507-3EB9-4737-897A-97A628FD65F1}"/>
                                            </p:graphicEl>
                                          </p:spTgt>
                                        </p:tgtEl>
                                        <p:attrNameLst>
                                          <p:attrName>style.visibility</p:attrName>
                                        </p:attrNameLst>
                                      </p:cBhvr>
                                      <p:to>
                                        <p:strVal val="visible"/>
                                      </p:to>
                                    </p:set>
                                    <p:animEffect transition="in" filter="wheel(1)">
                                      <p:cBhvr>
                                        <p:cTn id="20" dur="2000"/>
                                        <p:tgtEl>
                                          <p:spTgt spid="4">
                                            <p:graphicEl>
                                              <a:dgm id="{FDA9B507-3EB9-4737-897A-97A628FD65F1}"/>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graphicEl>
                                              <a:dgm id="{68556BA6-D448-44AE-9551-C634C6082337}"/>
                                            </p:graphicEl>
                                          </p:spTgt>
                                        </p:tgtEl>
                                        <p:attrNameLst>
                                          <p:attrName>style.visibility</p:attrName>
                                        </p:attrNameLst>
                                      </p:cBhvr>
                                      <p:to>
                                        <p:strVal val="visible"/>
                                      </p:to>
                                    </p:set>
                                    <p:animEffect transition="in" filter="wheel(1)">
                                      <p:cBhvr>
                                        <p:cTn id="23" dur="2000"/>
                                        <p:tgtEl>
                                          <p:spTgt spid="4">
                                            <p:graphicEl>
                                              <a:dgm id="{68556BA6-D448-44AE-9551-C634C608233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4">
                                            <p:graphicEl>
                                              <a:dgm id="{21484A38-3652-4889-9E71-ADEE8777B5C3}"/>
                                            </p:graphicEl>
                                          </p:spTgt>
                                        </p:tgtEl>
                                        <p:attrNameLst>
                                          <p:attrName>style.visibility</p:attrName>
                                        </p:attrNameLst>
                                      </p:cBhvr>
                                      <p:to>
                                        <p:strVal val="visible"/>
                                      </p:to>
                                    </p:set>
                                    <p:animEffect transition="in" filter="wheel(1)">
                                      <p:cBhvr>
                                        <p:cTn id="28" dur="2000"/>
                                        <p:tgtEl>
                                          <p:spTgt spid="4">
                                            <p:graphicEl>
                                              <a:dgm id="{21484A38-3652-4889-9E71-ADEE8777B5C3}"/>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4">
                                            <p:graphicEl>
                                              <a:dgm id="{CA319F24-389E-4525-B029-EEA088FBCAB5}"/>
                                            </p:graphicEl>
                                          </p:spTgt>
                                        </p:tgtEl>
                                        <p:attrNameLst>
                                          <p:attrName>style.visibility</p:attrName>
                                        </p:attrNameLst>
                                      </p:cBhvr>
                                      <p:to>
                                        <p:strVal val="visible"/>
                                      </p:to>
                                    </p:set>
                                    <p:animEffect transition="in" filter="wheel(1)">
                                      <p:cBhvr>
                                        <p:cTn id="31" dur="2000"/>
                                        <p:tgtEl>
                                          <p:spTgt spid="4">
                                            <p:graphicEl>
                                              <a:dgm id="{CA319F24-389E-4525-B029-EEA088FBCA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0953" y="104200"/>
            <a:ext cx="5080000" cy="584775"/>
          </a:xfrm>
          <a:prstGeom prst="rect">
            <a:avLst/>
          </a:prstGeom>
          <a:noFill/>
        </p:spPr>
        <p:txBody>
          <a:bodyPr>
            <a:spAutoFit/>
          </a:bodyPr>
          <a:lstStyle/>
          <a:p>
            <a:pPr algn="ctr" eaLnBrk="1" hangingPunct="1">
              <a:defRPr/>
            </a:pP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ĐỒNG CHÍ</a:t>
            </a:r>
          </a:p>
        </p:txBody>
      </p:sp>
      <p:sp>
        <p:nvSpPr>
          <p:cNvPr id="5125" name="TextBox 6"/>
          <p:cNvSpPr txBox="1">
            <a:spLocks noChangeArrowheads="1"/>
          </p:cNvSpPr>
          <p:nvPr/>
        </p:nvSpPr>
        <p:spPr bwMode="auto">
          <a:xfrm>
            <a:off x="7010400" y="685803"/>
            <a:ext cx="2743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600" b="1">
                <a:solidFill>
                  <a:srgbClr val="006600"/>
                </a:solidFill>
                <a:latin typeface="Times New Roman" pitchFamily="18" charset="0"/>
                <a:cs typeface="Times New Roman" pitchFamily="18" charset="0"/>
              </a:rPr>
              <a:t>Chính Hữu</a:t>
            </a:r>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600200"/>
            <a:ext cx="39624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2" y="1600200"/>
            <a:ext cx="6305551"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3560368287"/>
              </p:ext>
            </p:extLst>
          </p:nvPr>
        </p:nvGraphicFramePr>
        <p:xfrm>
          <a:off x="38100" y="5842000"/>
          <a:ext cx="5689600" cy="487474"/>
        </p:xfrm>
        <a:graphic>
          <a:graphicData uri="http://schemas.openxmlformats.org/drawingml/2006/table">
            <a:tbl>
              <a:tblPr/>
              <a:tblGrid>
                <a:gridCol w="5689600">
                  <a:extLst>
                    <a:ext uri="{9D8B030D-6E8A-4147-A177-3AD203B41FA5}">
                      <a16:colId xmlns:a16="http://schemas.microsoft.com/office/drawing/2014/main" val="20000"/>
                    </a:ext>
                  </a:extLst>
                </a:gridCol>
              </a:tblGrid>
              <a:tr h="487363">
                <a:tc>
                  <a:txBody>
                    <a:bodyPr/>
                    <a:lstStyle/>
                    <a:p>
                      <a:r>
                        <a:rPr lang="en-US" sz="2600" b="1" dirty="0">
                          <a:solidFill>
                            <a:srgbClr val="000000"/>
                          </a:solidFill>
                          <a:latin typeface="Times New Roman"/>
                        </a:rPr>
                        <a:t>       </a:t>
                      </a:r>
                      <a:r>
                        <a:rPr lang="en-US" sz="2600" b="1" dirty="0" err="1">
                          <a:solidFill>
                            <a:srgbClr val="000000"/>
                          </a:solidFill>
                          <a:latin typeface="Times New Roman"/>
                        </a:rPr>
                        <a:t>Chính</a:t>
                      </a:r>
                      <a:r>
                        <a:rPr lang="en-US" sz="2600" b="1" dirty="0">
                          <a:solidFill>
                            <a:srgbClr val="000000"/>
                          </a:solidFill>
                          <a:latin typeface="Times New Roman"/>
                        </a:rPr>
                        <a:t> </a:t>
                      </a:r>
                      <a:r>
                        <a:rPr lang="en-US" sz="2600" b="1" dirty="0" err="1">
                          <a:solidFill>
                            <a:srgbClr val="000000"/>
                          </a:solidFill>
                          <a:latin typeface="Times New Roman"/>
                        </a:rPr>
                        <a:t>Hữu</a:t>
                      </a:r>
                      <a:r>
                        <a:rPr lang="en-US" sz="2600" b="1" dirty="0">
                          <a:solidFill>
                            <a:srgbClr val="000000"/>
                          </a:solidFill>
                          <a:latin typeface="Times New Roman"/>
                        </a:rPr>
                        <a:t> (1926 - 2007)</a:t>
                      </a:r>
                      <a:endParaRPr lang="en-US" sz="2000" dirty="0">
                        <a:latin typeface="Arial"/>
                      </a:endParaRPr>
                    </a:p>
                  </a:txBody>
                  <a:tcPr marL="121920" marR="121920" marT="45617" marB="45617"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15564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box(in)">
                                      <p:cBhvr>
                                        <p:cTn id="10" dur="500"/>
                                        <p:tgtEl>
                                          <p:spTgt spid="51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anim calcmode="lin" valueType="num">
                                      <p:cBhvr>
                                        <p:cTn id="15" dur="500" fill="hold"/>
                                        <p:tgtEl>
                                          <p:spTgt spid="5127"/>
                                        </p:tgtEl>
                                        <p:attrNameLst>
                                          <p:attrName>ppt_w</p:attrName>
                                        </p:attrNameLst>
                                      </p:cBhvr>
                                      <p:tavLst>
                                        <p:tav tm="0">
                                          <p:val>
                                            <p:fltVal val="0"/>
                                          </p:val>
                                        </p:tav>
                                        <p:tav tm="100000">
                                          <p:val>
                                            <p:strVal val="#ppt_w"/>
                                          </p:val>
                                        </p:tav>
                                      </p:tavLst>
                                    </p:anim>
                                    <p:anim calcmode="lin" valueType="num">
                                      <p:cBhvr>
                                        <p:cTn id="16" dur="500" fill="hold"/>
                                        <p:tgtEl>
                                          <p:spTgt spid="51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24973" y="170875"/>
            <a:ext cx="5079999" cy="584775"/>
          </a:xfrm>
          <a:prstGeom prst="rect">
            <a:avLst/>
          </a:prstGeom>
          <a:noFill/>
        </p:spPr>
        <p:txBody>
          <a:bodyPr>
            <a:spAutoFit/>
          </a:bodyPr>
          <a:lstStyle/>
          <a:p>
            <a:pPr algn="ctr" eaLnBrk="1" hangingPunct="1">
              <a:defRPr/>
            </a:pP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ĐỒNG CHÍ</a:t>
            </a:r>
          </a:p>
        </p:txBody>
      </p:sp>
      <p:sp>
        <p:nvSpPr>
          <p:cNvPr id="6149" name="TextBox 6"/>
          <p:cNvSpPr txBox="1">
            <a:spLocks noChangeArrowheads="1"/>
          </p:cNvSpPr>
          <p:nvPr/>
        </p:nvSpPr>
        <p:spPr bwMode="auto">
          <a:xfrm>
            <a:off x="7010400" y="685803"/>
            <a:ext cx="2743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600" b="1">
                <a:solidFill>
                  <a:srgbClr val="006600"/>
                </a:solidFill>
                <a:latin typeface="Times New Roman" pitchFamily="18" charset="0"/>
                <a:cs typeface="Times New Roman" pitchFamily="18" charset="0"/>
              </a:rPr>
              <a:t>Chính Hữu</a:t>
            </a:r>
          </a:p>
        </p:txBody>
      </p:sp>
      <p:pic>
        <p:nvPicPr>
          <p:cNvPr id="6" name="Picture 14" descr="DSC031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600" y="1219200"/>
            <a:ext cx="457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tap tho dau sung trang tr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1295400"/>
            <a:ext cx="4368800" cy="49530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205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24973" y="170875"/>
            <a:ext cx="5079999" cy="584775"/>
          </a:xfrm>
          <a:prstGeom prst="rect">
            <a:avLst/>
          </a:prstGeom>
          <a:noFill/>
        </p:spPr>
        <p:txBody>
          <a:bodyPr>
            <a:spAutoFit/>
          </a:bodyPr>
          <a:lstStyle/>
          <a:p>
            <a:pPr algn="ctr" eaLnBrk="1" hangingPunct="1">
              <a:defRPr/>
            </a:pP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ĐỒNG CHÍ</a:t>
            </a:r>
          </a:p>
        </p:txBody>
      </p:sp>
      <p:sp>
        <p:nvSpPr>
          <p:cNvPr id="7173" name="TextBox 6"/>
          <p:cNvSpPr txBox="1">
            <a:spLocks noChangeArrowheads="1"/>
          </p:cNvSpPr>
          <p:nvPr/>
        </p:nvSpPr>
        <p:spPr bwMode="auto">
          <a:xfrm>
            <a:off x="7010400" y="685803"/>
            <a:ext cx="2743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600" b="1">
                <a:solidFill>
                  <a:srgbClr val="006600"/>
                </a:solidFill>
                <a:latin typeface="Times New Roman" pitchFamily="18" charset="0"/>
                <a:cs typeface="Times New Roman" pitchFamily="18" charset="0"/>
              </a:rPr>
              <a:t>Chính Hữu</a:t>
            </a:r>
          </a:p>
        </p:txBody>
      </p:sp>
      <p:graphicFrame>
        <p:nvGraphicFramePr>
          <p:cNvPr id="6" name="Table 5"/>
          <p:cNvGraphicFramePr>
            <a:graphicFrameLocks noGrp="1"/>
          </p:cNvGraphicFramePr>
          <p:nvPr/>
        </p:nvGraphicFramePr>
        <p:xfrm>
          <a:off x="154517" y="1055688"/>
          <a:ext cx="6096000" cy="2438400"/>
        </p:xfrm>
        <a:graphic>
          <a:graphicData uri="http://schemas.openxmlformats.org/drawingml/2006/table">
            <a:tbl>
              <a:tblPr/>
              <a:tblGrid>
                <a:gridCol w="6096000">
                  <a:extLst>
                    <a:ext uri="{9D8B030D-6E8A-4147-A177-3AD203B41FA5}">
                      <a16:colId xmlns:a16="http://schemas.microsoft.com/office/drawing/2014/main" val="20000"/>
                    </a:ext>
                  </a:extLst>
                </a:gridCol>
              </a:tblGrid>
              <a:tr h="0">
                <a:tc>
                  <a:txBody>
                    <a:bodyPr/>
                    <a:lstStyle/>
                    <a:p>
                      <a:r>
                        <a:rPr lang="vi-VN" sz="2200" dirty="0">
                          <a:solidFill>
                            <a:srgbClr val="000000"/>
                          </a:solidFill>
                          <a:latin typeface="+mj-lt"/>
                        </a:rPr>
                        <a:t>Quê hương anh nước mặn đồng chua</a:t>
                      </a:r>
                      <a:endParaRPr lang="vi-VN" sz="2200" dirty="0">
                        <a:latin typeface="+mj-lt"/>
                      </a:endParaRPr>
                    </a:p>
                    <a:p>
                      <a:r>
                        <a:rPr lang="vi-VN" sz="2200" dirty="0">
                          <a:solidFill>
                            <a:srgbClr val="000000"/>
                          </a:solidFill>
                          <a:latin typeface="+mj-lt"/>
                        </a:rPr>
                        <a:t>Làng tôi nghèo đất cày lên sỏi đá.</a:t>
                      </a:r>
                      <a:endParaRPr lang="vi-VN" sz="2200" dirty="0">
                        <a:latin typeface="+mj-lt"/>
                      </a:endParaRPr>
                    </a:p>
                    <a:p>
                      <a:r>
                        <a:rPr lang="vi-VN" sz="2200" dirty="0">
                          <a:solidFill>
                            <a:srgbClr val="000000"/>
                          </a:solidFill>
                          <a:latin typeface="+mj-lt"/>
                        </a:rPr>
                        <a:t>Anh với tôi đôi người xa lạ</a:t>
                      </a:r>
                      <a:endParaRPr lang="vi-VN" sz="2200" dirty="0">
                        <a:latin typeface="+mj-lt"/>
                      </a:endParaRPr>
                    </a:p>
                    <a:p>
                      <a:r>
                        <a:rPr lang="vi-VN" sz="2200" dirty="0">
                          <a:solidFill>
                            <a:srgbClr val="000000"/>
                          </a:solidFill>
                          <a:latin typeface="+mj-lt"/>
                        </a:rPr>
                        <a:t>Tự phương trời chẳng hẹn quen nhau,</a:t>
                      </a:r>
                      <a:endParaRPr lang="vi-VN" sz="2200" dirty="0">
                        <a:latin typeface="+mj-lt"/>
                      </a:endParaRPr>
                    </a:p>
                    <a:p>
                      <a:r>
                        <a:rPr lang="vi-VN" sz="2200" dirty="0">
                          <a:solidFill>
                            <a:srgbClr val="000000"/>
                          </a:solidFill>
                          <a:latin typeface="+mj-lt"/>
                        </a:rPr>
                        <a:t>Súng bên súng đầu sát bên đầu,</a:t>
                      </a:r>
                      <a:endParaRPr lang="vi-VN" sz="2200" dirty="0">
                        <a:latin typeface="+mj-lt"/>
                      </a:endParaRPr>
                    </a:p>
                    <a:p>
                      <a:r>
                        <a:rPr lang="vi-VN" sz="2200" dirty="0">
                          <a:solidFill>
                            <a:srgbClr val="000000"/>
                          </a:solidFill>
                          <a:latin typeface="+mj-lt"/>
                        </a:rPr>
                        <a:t>Đêm rét chung chăn thành đôi tri kỉ.</a:t>
                      </a:r>
                      <a:endParaRPr lang="vi-VN" sz="2200" dirty="0">
                        <a:latin typeface="+mj-lt"/>
                      </a:endParaRPr>
                    </a:p>
                    <a:p>
                      <a:r>
                        <a:rPr lang="vi-VN" sz="2200" dirty="0">
                          <a:solidFill>
                            <a:srgbClr val="000000"/>
                          </a:solidFill>
                          <a:latin typeface="+mj-lt"/>
                        </a:rPr>
                        <a:t>Đồng chí !</a:t>
                      </a:r>
                      <a:r>
                        <a:rPr lang="vi-VN" sz="2200" dirty="0">
                          <a:latin typeface="+mj-lt"/>
                        </a:rPr>
                        <a:t> </a:t>
                      </a:r>
                    </a:p>
                  </a:txBody>
                  <a:tcPr marL="121920" marR="12192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44671698"/>
              </p:ext>
            </p:extLst>
          </p:nvPr>
        </p:nvGraphicFramePr>
        <p:xfrm>
          <a:off x="6203953" y="2136778"/>
          <a:ext cx="5988049" cy="4779963"/>
        </p:xfrm>
        <a:graphic>
          <a:graphicData uri="http://schemas.openxmlformats.org/drawingml/2006/table">
            <a:tbl>
              <a:tblPr/>
              <a:tblGrid>
                <a:gridCol w="5988049">
                  <a:extLst>
                    <a:ext uri="{9D8B030D-6E8A-4147-A177-3AD203B41FA5}">
                      <a16:colId xmlns:a16="http://schemas.microsoft.com/office/drawing/2014/main" val="20000"/>
                    </a:ext>
                  </a:extLst>
                </a:gridCol>
              </a:tblGrid>
              <a:tr h="4779963">
                <a:tc>
                  <a:txBody>
                    <a:bodyPr/>
                    <a:lstStyle/>
                    <a:p>
                      <a:r>
                        <a:rPr lang="vi-VN" sz="2200" dirty="0">
                          <a:solidFill>
                            <a:srgbClr val="000000"/>
                          </a:solidFill>
                          <a:latin typeface="Times New Roman"/>
                        </a:rPr>
                        <a:t>Ruộng nương anh gửi bạn thân cày</a:t>
                      </a:r>
                      <a:endParaRPr lang="vi-VN" sz="2200" dirty="0"/>
                    </a:p>
                    <a:p>
                      <a:r>
                        <a:rPr lang="vi-VN" sz="2200" dirty="0">
                          <a:solidFill>
                            <a:srgbClr val="000000"/>
                          </a:solidFill>
                          <a:latin typeface="Times New Roman"/>
                        </a:rPr>
                        <a:t>Gian nhà không, mặc kệ gió lung lay</a:t>
                      </a:r>
                      <a:endParaRPr lang="vi-VN" sz="2200" dirty="0"/>
                    </a:p>
                    <a:p>
                      <a:r>
                        <a:rPr lang="vi-VN" sz="2200" dirty="0">
                          <a:solidFill>
                            <a:srgbClr val="000000"/>
                          </a:solidFill>
                          <a:latin typeface="Times New Roman"/>
                        </a:rPr>
                        <a:t>Giếng nước gốc đa nhớ người ra lính.</a:t>
                      </a:r>
                      <a:endParaRPr lang="vi-VN" sz="2200" dirty="0"/>
                    </a:p>
                    <a:p>
                      <a:r>
                        <a:rPr lang="vi-VN" sz="2200" dirty="0">
                          <a:solidFill>
                            <a:srgbClr val="000000"/>
                          </a:solidFill>
                          <a:latin typeface="Times New Roman"/>
                        </a:rPr>
                        <a:t>Anh với tôi biết từng cơn ớn lạnh</a:t>
                      </a:r>
                      <a:endParaRPr lang="vi-VN" sz="2200" dirty="0"/>
                    </a:p>
                    <a:p>
                      <a:r>
                        <a:rPr lang="vi-VN" sz="2200" dirty="0">
                          <a:solidFill>
                            <a:srgbClr val="000000"/>
                          </a:solidFill>
                          <a:latin typeface="Times New Roman"/>
                        </a:rPr>
                        <a:t>Sốt run người vừng trán ướt mồ hôi.</a:t>
                      </a:r>
                      <a:endParaRPr lang="vi-VN" sz="2200" dirty="0"/>
                    </a:p>
                    <a:p>
                      <a:r>
                        <a:rPr lang="vi-VN" sz="2200" dirty="0">
                          <a:solidFill>
                            <a:srgbClr val="000000"/>
                          </a:solidFill>
                          <a:latin typeface="Times New Roman"/>
                        </a:rPr>
                        <a:t>Áo anh rách vai</a:t>
                      </a:r>
                      <a:endParaRPr lang="vi-VN" sz="2200" dirty="0"/>
                    </a:p>
                    <a:p>
                      <a:r>
                        <a:rPr lang="vi-VN" sz="2200" dirty="0">
                          <a:solidFill>
                            <a:srgbClr val="000000"/>
                          </a:solidFill>
                          <a:latin typeface="Times New Roman"/>
                        </a:rPr>
                        <a:t>Quần tôi có vài mảnh vá</a:t>
                      </a:r>
                      <a:endParaRPr lang="vi-VN" sz="2200" dirty="0"/>
                    </a:p>
                    <a:p>
                      <a:r>
                        <a:rPr lang="vi-VN" sz="2200" dirty="0">
                          <a:solidFill>
                            <a:srgbClr val="000000"/>
                          </a:solidFill>
                          <a:latin typeface="Times New Roman"/>
                        </a:rPr>
                        <a:t>Miệng cười buốt giá </a:t>
                      </a:r>
                      <a:endParaRPr lang="vi-VN" sz="2200" dirty="0"/>
                    </a:p>
                    <a:p>
                      <a:r>
                        <a:rPr lang="vi-VN" sz="2200" dirty="0">
                          <a:solidFill>
                            <a:srgbClr val="000000"/>
                          </a:solidFill>
                          <a:latin typeface="Times New Roman"/>
                        </a:rPr>
                        <a:t>Chân không giày</a:t>
                      </a:r>
                      <a:endParaRPr lang="vi-VN" sz="2200" dirty="0"/>
                    </a:p>
                    <a:p>
                      <a:r>
                        <a:rPr lang="vi-VN" sz="2200" dirty="0">
                          <a:solidFill>
                            <a:srgbClr val="000000"/>
                          </a:solidFill>
                          <a:latin typeface="Times New Roman"/>
                        </a:rPr>
                        <a:t>Thương nhau tay nắm lấy bàn tay.</a:t>
                      </a:r>
                      <a:endParaRPr lang="vi-VN" sz="2200" dirty="0"/>
                    </a:p>
                    <a:p>
                      <a:r>
                        <a:rPr lang="vi-VN" sz="2200" dirty="0">
                          <a:solidFill>
                            <a:srgbClr val="000000"/>
                          </a:solidFill>
                          <a:latin typeface="Times New Roman"/>
                        </a:rPr>
                        <a:t>Đêm nay rừng hoang sương muối</a:t>
                      </a:r>
                      <a:endParaRPr lang="vi-VN" sz="2200" dirty="0"/>
                    </a:p>
                    <a:p>
                      <a:r>
                        <a:rPr lang="vi-VN" sz="2200" dirty="0">
                          <a:solidFill>
                            <a:srgbClr val="000000"/>
                          </a:solidFill>
                          <a:latin typeface="Times New Roman"/>
                        </a:rPr>
                        <a:t>Đứng cạnh bên nhau chờ giặc tới </a:t>
                      </a:r>
                      <a:endParaRPr lang="vi-VN" sz="2200" dirty="0"/>
                    </a:p>
                    <a:p>
                      <a:r>
                        <a:rPr lang="vi-VN" sz="2200" dirty="0">
                          <a:solidFill>
                            <a:srgbClr val="000000"/>
                          </a:solidFill>
                          <a:latin typeface="Times New Roman"/>
                        </a:rPr>
                        <a:t>Đầu súng trăng treo. </a:t>
                      </a:r>
                      <a:endParaRPr lang="vi-VN" sz="2200" dirty="0"/>
                    </a:p>
                    <a:p>
                      <a:r>
                        <a:rPr lang="en-US" sz="2200" b="1" dirty="0">
                          <a:solidFill>
                            <a:srgbClr val="000000"/>
                          </a:solidFill>
                          <a:latin typeface="Times New Roman"/>
                        </a:rPr>
                        <a:t>                                                    </a:t>
                      </a:r>
                      <a:r>
                        <a:rPr lang="vi-VN" sz="2200" b="1" dirty="0">
                          <a:solidFill>
                            <a:srgbClr val="000000"/>
                          </a:solidFill>
                          <a:latin typeface="Times New Roman"/>
                        </a:rPr>
                        <a:t>1948</a:t>
                      </a:r>
                      <a:r>
                        <a:rPr lang="vi-VN" sz="2200" b="1" dirty="0"/>
                        <a:t> </a:t>
                      </a:r>
                      <a:endParaRPr lang="vi-VN" sz="2200" dirty="0"/>
                    </a:p>
                  </a:txBody>
                  <a:tcPr marL="113679" marR="113679" marT="42636" marB="42636"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71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69" y="3657600"/>
            <a:ext cx="558376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262;p32">
            <a:extLst>
              <a:ext uri="{FF2B5EF4-FFF2-40B4-BE49-F238E27FC236}">
                <a16:creationId xmlns:a16="http://schemas.microsoft.com/office/drawing/2014/main" id="{321C6E90-D79E-44AD-857E-7FC035CF8060}"/>
              </a:ext>
            </a:extLst>
          </p:cNvPr>
          <p:cNvPicPr preferRelativeResize="0"/>
          <p:nvPr/>
        </p:nvPicPr>
        <p:blipFill>
          <a:blip r:embed="rId3">
            <a:alphaModFix/>
          </a:blip>
          <a:stretch>
            <a:fillRect/>
          </a:stretch>
        </p:blipFill>
        <p:spPr>
          <a:xfrm>
            <a:off x="11410598" y="4775201"/>
            <a:ext cx="1562805" cy="2709333"/>
          </a:xfrm>
          <a:prstGeom prst="rect">
            <a:avLst/>
          </a:prstGeom>
          <a:noFill/>
          <a:ln>
            <a:noFill/>
          </a:ln>
        </p:spPr>
      </p:pic>
      <p:sp>
        <p:nvSpPr>
          <p:cNvPr id="10" name="Google Shape;286;p33">
            <a:extLst>
              <a:ext uri="{FF2B5EF4-FFF2-40B4-BE49-F238E27FC236}">
                <a16:creationId xmlns:a16="http://schemas.microsoft.com/office/drawing/2014/main" id="{000891D5-C661-4541-8717-1D38912BB08E}"/>
              </a:ext>
            </a:extLst>
          </p:cNvPr>
          <p:cNvSpPr/>
          <p:nvPr/>
        </p:nvSpPr>
        <p:spPr>
          <a:xfrm>
            <a:off x="10812471" y="4953002"/>
            <a:ext cx="1101003" cy="1676987"/>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solidFill>
              <a:schemeClr val="accent2">
                <a:lumMod val="60000"/>
                <a:lumOff val="40000"/>
              </a:schemeClr>
            </a:solidFill>
          </a:ln>
        </p:spPr>
        <p:txBody>
          <a:bodyPr spcFirstLastPara="1" wrap="square" lIns="121900" tIns="121900" rIns="121900" bIns="121900" anchor="ctr" anchorCtr="0">
            <a:noAutofit/>
          </a:bodyPr>
          <a:lstStyle/>
          <a:p>
            <a:endParaRPr sz="2400" dirty="0">
              <a:latin typeface="Arial Nova" panose="020B0604020202020204" pitchFamily="34" charset="0"/>
            </a:endParaRPr>
          </a:p>
        </p:txBody>
      </p:sp>
    </p:spTree>
    <p:extLst>
      <p:ext uri="{BB962C8B-B14F-4D97-AF65-F5344CB8AC3E}">
        <p14:creationId xmlns:p14="http://schemas.microsoft.com/office/powerpoint/2010/main" val="3082201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7178"/>
                                        </p:tgtEl>
                                        <p:attrNameLst>
                                          <p:attrName>style.visibility</p:attrName>
                                        </p:attrNameLst>
                                      </p:cBhvr>
                                      <p:to>
                                        <p:strVal val="visible"/>
                                      </p:to>
                                    </p:set>
                                    <p:anim calcmode="lin" valueType="num">
                                      <p:cBhvr>
                                        <p:cTn id="13" dur="1000" fill="hold"/>
                                        <p:tgtEl>
                                          <p:spTgt spid="7178"/>
                                        </p:tgtEl>
                                        <p:attrNameLst>
                                          <p:attrName>ppt_w</p:attrName>
                                        </p:attrNameLst>
                                      </p:cBhvr>
                                      <p:tavLst>
                                        <p:tav tm="0">
                                          <p:val>
                                            <p:fltVal val="0"/>
                                          </p:val>
                                        </p:tav>
                                        <p:tav tm="100000">
                                          <p:val>
                                            <p:strVal val="#ppt_w"/>
                                          </p:val>
                                        </p:tav>
                                      </p:tavLst>
                                    </p:anim>
                                    <p:anim calcmode="lin" valueType="num">
                                      <p:cBhvr>
                                        <p:cTn id="14" dur="1000" fill="hold"/>
                                        <p:tgtEl>
                                          <p:spTgt spid="7178"/>
                                        </p:tgtEl>
                                        <p:attrNameLst>
                                          <p:attrName>ppt_h</p:attrName>
                                        </p:attrNameLst>
                                      </p:cBhvr>
                                      <p:tavLst>
                                        <p:tav tm="0">
                                          <p:val>
                                            <p:fltVal val="0"/>
                                          </p:val>
                                        </p:tav>
                                        <p:tav tm="100000">
                                          <p:val>
                                            <p:strVal val="#ppt_h"/>
                                          </p:val>
                                        </p:tav>
                                      </p:tavLst>
                                    </p:anim>
                                    <p:anim calcmode="lin" valueType="num">
                                      <p:cBhvr>
                                        <p:cTn id="15" dur="1000" fill="hold"/>
                                        <p:tgtEl>
                                          <p:spTgt spid="717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178"/>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xtured">
  <a:themeElements>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2493</Words>
  <Application>Microsoft Office PowerPoint</Application>
  <PresentationFormat>Widescreen</PresentationFormat>
  <Paragraphs>237</Paragraphs>
  <Slides>37</Slides>
  <Notes>9</Notes>
  <HiddenSlides>0</HiddenSlides>
  <MMClips>2</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37</vt:i4>
      </vt:variant>
    </vt:vector>
  </HeadingPairs>
  <TitlesOfParts>
    <vt:vector size="61" baseType="lpstr">
      <vt:lpstr>.VnTime</vt:lpstr>
      <vt:lpstr>.VnTimeH</vt:lpstr>
      <vt:lpstr>Arial</vt:lpstr>
      <vt:lpstr>Arial Nova</vt:lpstr>
      <vt:lpstr>Calibri</vt:lpstr>
      <vt:lpstr>Calibri Light</vt:lpstr>
      <vt:lpstr>Chivo</vt:lpstr>
      <vt:lpstr>等线</vt:lpstr>
      <vt:lpstr>Merriweather Light</vt:lpstr>
      <vt:lpstr>pattaya</vt:lpstr>
      <vt:lpstr>PT Serif</vt:lpstr>
      <vt:lpstr>Tahoma</vt:lpstr>
      <vt:lpstr>Times New Roman</vt:lpstr>
      <vt:lpstr>VNI-Disney</vt:lpstr>
      <vt:lpstr>VNI-Times</vt:lpstr>
      <vt:lpstr>Wingdings</vt:lpstr>
      <vt:lpstr>Office Theme</vt:lpstr>
      <vt:lpstr>Default Design</vt:lpstr>
      <vt:lpstr>Textured</vt:lpstr>
      <vt:lpstr>7_Office Theme</vt:lpstr>
      <vt:lpstr>Network</vt:lpstr>
      <vt:lpstr>14_Office Theme</vt:lpstr>
      <vt:lpstr>1_Office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Phân tích vai  trò của câu thơ thứ bảy trong việc thể hiện mạch cảm xúc của bài thơ? </vt:lpstr>
      <vt:lpstr>Nêu sự phát triển trong mối quan hệ giữa những người nông dân mặc áo lính?</vt:lpstr>
      <vt:lpstr>PowerPoint Presentation</vt:lpstr>
      <vt:lpstr>PowerPoint Presentation</vt:lpstr>
      <vt:lpstr>PowerPoint Presentation</vt:lpstr>
      <vt:lpstr>PowerPoint Presentation</vt:lpstr>
      <vt:lpstr> Từ nào đáng chú ý trong hai câu thơ? Từ ấy đã diễn tả được điều gì ở người lính?</vt:lpstr>
      <vt:lpstr>PowerPoint Presentation</vt:lpstr>
      <vt:lpstr>Anh với tôi biết từng cơn ớn lạnh, Sốt run người, vừng trán ướt mồ hôi.</vt:lpstr>
      <vt:lpstr>PowerPoint Presentation</vt:lpstr>
      <vt:lpstr>PowerPoint Presentation</vt:lpstr>
      <vt:lpstr>PowerPoint Presentation</vt:lpstr>
      <vt:lpstr>PowerPoint Presentation</vt:lpstr>
      <vt:lpstr>PowerPoint Presentation</vt:lpstr>
      <vt:lpstr>   Hai câu thơ đã thể hiện hoàn cảnh và tinh thần chiến đấu của những người lính như thế nào?</vt:lpstr>
      <vt:lpstr>Ý nghĩa biểu tượng:</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Văn Hiệp</dc:creator>
  <cp:lastModifiedBy>Admin</cp:lastModifiedBy>
  <cp:revision>109</cp:revision>
  <dcterms:created xsi:type="dcterms:W3CDTF">2021-08-21T07:48:58Z</dcterms:created>
  <dcterms:modified xsi:type="dcterms:W3CDTF">2021-10-28T12:12:57Z</dcterms:modified>
</cp:coreProperties>
</file>